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7" r:id="rId4"/>
    <p:sldId id="268" r:id="rId5"/>
    <p:sldId id="265" r:id="rId6"/>
    <p:sldId id="260" r:id="rId7"/>
    <p:sldId id="261" r:id="rId8"/>
    <p:sldId id="263" r:id="rId9"/>
    <p:sldId id="264" r:id="rId10"/>
    <p:sldId id="269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C45A-DAA0-4DC3-897A-1891C5FE297F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787C4D-7EE3-48C0-90C4-FD3145DC0F12}">
      <dgm:prSet/>
      <dgm:spPr/>
      <dgm:t>
        <a:bodyPr/>
        <a:lstStyle/>
        <a:p>
          <a:r>
            <a:rPr lang="en-US"/>
            <a:t>Determine which county needs for more broadband connections by comparing – </a:t>
          </a:r>
        </a:p>
      </dgm:t>
    </dgm:pt>
    <dgm:pt modelId="{157E210E-41AB-4D55-97F6-617F2D112397}" type="parTrans" cxnId="{94B64F5F-79E8-40A7-99DA-4F325D917F43}">
      <dgm:prSet/>
      <dgm:spPr/>
      <dgm:t>
        <a:bodyPr/>
        <a:lstStyle/>
        <a:p>
          <a:endParaRPr lang="en-US"/>
        </a:p>
      </dgm:t>
    </dgm:pt>
    <dgm:pt modelId="{CD919713-654A-4531-B189-B15E865B8248}" type="sibTrans" cxnId="{94B64F5F-79E8-40A7-99DA-4F325D917F43}">
      <dgm:prSet/>
      <dgm:spPr/>
      <dgm:t>
        <a:bodyPr/>
        <a:lstStyle/>
        <a:p>
          <a:endParaRPr lang="en-US"/>
        </a:p>
      </dgm:t>
    </dgm:pt>
    <dgm:pt modelId="{F30B0524-FDD8-4C6D-B54C-C70C904F0F44}">
      <dgm:prSet/>
      <dgm:spPr/>
      <dgm:t>
        <a:bodyPr/>
        <a:lstStyle/>
        <a:p>
          <a:r>
            <a:rPr lang="en-US"/>
            <a:t>Internet usage</a:t>
          </a:r>
        </a:p>
      </dgm:t>
    </dgm:pt>
    <dgm:pt modelId="{02984367-6EDE-4820-8280-56E76D2F13DC}" type="parTrans" cxnId="{D6A94306-1F20-49BA-BE62-8236E112DA85}">
      <dgm:prSet/>
      <dgm:spPr/>
      <dgm:t>
        <a:bodyPr/>
        <a:lstStyle/>
        <a:p>
          <a:endParaRPr lang="en-US"/>
        </a:p>
      </dgm:t>
    </dgm:pt>
    <dgm:pt modelId="{7C3D11E0-41C7-4A59-AE57-AA1218AA179C}" type="sibTrans" cxnId="{D6A94306-1F20-49BA-BE62-8236E112DA85}">
      <dgm:prSet/>
      <dgm:spPr/>
      <dgm:t>
        <a:bodyPr/>
        <a:lstStyle/>
        <a:p>
          <a:endParaRPr lang="en-US"/>
        </a:p>
      </dgm:t>
    </dgm:pt>
    <dgm:pt modelId="{FB79F539-D36A-43DC-BEC0-FF9911373E30}">
      <dgm:prSet/>
      <dgm:spPr/>
      <dgm:t>
        <a:bodyPr/>
        <a:lstStyle/>
        <a:p>
          <a:r>
            <a:rPr lang="en-US" dirty="0"/>
            <a:t>Broadband penetration</a:t>
          </a:r>
        </a:p>
      </dgm:t>
    </dgm:pt>
    <dgm:pt modelId="{EF322E02-9D80-4146-A985-44451BC25A5E}" type="parTrans" cxnId="{E53625E5-C00F-476E-ADB6-792B44C43470}">
      <dgm:prSet/>
      <dgm:spPr/>
      <dgm:t>
        <a:bodyPr/>
        <a:lstStyle/>
        <a:p>
          <a:endParaRPr lang="en-US"/>
        </a:p>
      </dgm:t>
    </dgm:pt>
    <dgm:pt modelId="{DEE961AF-F89F-446B-B259-E3B1D86AE9D0}" type="sibTrans" cxnId="{E53625E5-C00F-476E-ADB6-792B44C43470}">
      <dgm:prSet/>
      <dgm:spPr/>
      <dgm:t>
        <a:bodyPr/>
        <a:lstStyle/>
        <a:p>
          <a:endParaRPr lang="en-US"/>
        </a:p>
      </dgm:t>
    </dgm:pt>
    <dgm:pt modelId="{29D473A7-8EBF-42F0-9D1A-1EB8E9E2E7E3}">
      <dgm:prSet/>
      <dgm:spPr/>
      <dgm:t>
        <a:bodyPr/>
        <a:lstStyle/>
        <a:p>
          <a:r>
            <a:rPr lang="en-US" dirty="0"/>
            <a:t>urbanization</a:t>
          </a:r>
        </a:p>
      </dgm:t>
    </dgm:pt>
    <dgm:pt modelId="{0B432B9A-9C7E-44B0-A12F-94B07A8837B6}" type="parTrans" cxnId="{485FBF40-0582-4FA5-8A52-3D963C1046C1}">
      <dgm:prSet/>
      <dgm:spPr/>
      <dgm:t>
        <a:bodyPr/>
        <a:lstStyle/>
        <a:p>
          <a:endParaRPr lang="en-US"/>
        </a:p>
      </dgm:t>
    </dgm:pt>
    <dgm:pt modelId="{A27FEF14-FE2B-4B23-8302-A9F2256558EF}" type="sibTrans" cxnId="{485FBF40-0582-4FA5-8A52-3D963C1046C1}">
      <dgm:prSet/>
      <dgm:spPr/>
      <dgm:t>
        <a:bodyPr/>
        <a:lstStyle/>
        <a:p>
          <a:endParaRPr lang="en-US"/>
        </a:p>
      </dgm:t>
    </dgm:pt>
    <dgm:pt modelId="{2D81D5D0-AC16-44D2-99E5-941FA6300D67}">
      <dgm:prSet/>
      <dgm:spPr/>
      <dgm:t>
        <a:bodyPr/>
        <a:lstStyle/>
        <a:p>
          <a:r>
            <a:rPr lang="en-US" dirty="0"/>
            <a:t>Solution – provide more internet accessibility in rural areas and encourage economical / technological development </a:t>
          </a:r>
        </a:p>
      </dgm:t>
    </dgm:pt>
    <dgm:pt modelId="{10DE393E-88B2-4C2F-82B9-79F49DC3D887}" type="parTrans" cxnId="{5DC81CBA-3562-4FC4-904D-93BF0D848E6E}">
      <dgm:prSet/>
      <dgm:spPr/>
      <dgm:t>
        <a:bodyPr/>
        <a:lstStyle/>
        <a:p>
          <a:endParaRPr lang="en-US"/>
        </a:p>
      </dgm:t>
    </dgm:pt>
    <dgm:pt modelId="{FD73D9CC-7612-4D9C-A123-A19278093255}" type="sibTrans" cxnId="{5DC81CBA-3562-4FC4-904D-93BF0D848E6E}">
      <dgm:prSet/>
      <dgm:spPr/>
      <dgm:t>
        <a:bodyPr/>
        <a:lstStyle/>
        <a:p>
          <a:endParaRPr lang="en-US"/>
        </a:p>
      </dgm:t>
    </dgm:pt>
    <dgm:pt modelId="{F9FC68F6-02E2-EF44-8FA8-55A40BE0F79D}" type="pres">
      <dgm:prSet presAssocID="{20B6C45A-DAA0-4DC3-897A-1891C5FE297F}" presName="Name0" presStyleCnt="0">
        <dgm:presLayoutVars>
          <dgm:dir/>
          <dgm:animLvl val="lvl"/>
          <dgm:resizeHandles val="exact"/>
        </dgm:presLayoutVars>
      </dgm:prSet>
      <dgm:spPr/>
    </dgm:pt>
    <dgm:pt modelId="{9DC87F2F-5579-914E-B324-B6918865C7DF}" type="pres">
      <dgm:prSet presAssocID="{40787C4D-7EE3-48C0-90C4-FD3145DC0F12}" presName="composite" presStyleCnt="0"/>
      <dgm:spPr/>
    </dgm:pt>
    <dgm:pt modelId="{F2837AB1-C60D-8440-9A74-ED97CA055A27}" type="pres">
      <dgm:prSet presAssocID="{40787C4D-7EE3-48C0-90C4-FD3145DC0F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2AD3D18-C7AB-4945-AC30-DCB55EE8C1D0}" type="pres">
      <dgm:prSet presAssocID="{40787C4D-7EE3-48C0-90C4-FD3145DC0F12}" presName="desTx" presStyleLbl="alignAccFollowNode1" presStyleIdx="0" presStyleCnt="2" custLinFactNeighborX="13" custLinFactNeighborY="-2323">
        <dgm:presLayoutVars>
          <dgm:bulletEnabled val="1"/>
        </dgm:presLayoutVars>
      </dgm:prSet>
      <dgm:spPr/>
    </dgm:pt>
    <dgm:pt modelId="{624DB312-3631-2443-BD04-E7D962B5784A}" type="pres">
      <dgm:prSet presAssocID="{CD919713-654A-4531-B189-B15E865B8248}" presName="space" presStyleCnt="0"/>
      <dgm:spPr/>
    </dgm:pt>
    <dgm:pt modelId="{39CB4585-1047-AC48-8DF8-FB654E0D3E0F}" type="pres">
      <dgm:prSet presAssocID="{2D81D5D0-AC16-44D2-99E5-941FA6300D67}" presName="composite" presStyleCnt="0"/>
      <dgm:spPr/>
    </dgm:pt>
    <dgm:pt modelId="{07879136-C03F-E04E-B9E7-EF3DD696FFEC}" type="pres">
      <dgm:prSet presAssocID="{2D81D5D0-AC16-44D2-99E5-941FA6300D6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B3C152-D3D7-8344-9CF4-E0BCCCE2FC29}" type="pres">
      <dgm:prSet presAssocID="{2D81D5D0-AC16-44D2-99E5-941FA6300D6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A94306-1F20-49BA-BE62-8236E112DA85}" srcId="{40787C4D-7EE3-48C0-90C4-FD3145DC0F12}" destId="{F30B0524-FDD8-4C6D-B54C-C70C904F0F44}" srcOrd="0" destOrd="0" parTransId="{02984367-6EDE-4820-8280-56E76D2F13DC}" sibTransId="{7C3D11E0-41C7-4A59-AE57-AA1218AA179C}"/>
    <dgm:cxn modelId="{36191727-3154-444D-B7F8-59DABF53877B}" type="presOf" srcId="{40787C4D-7EE3-48C0-90C4-FD3145DC0F12}" destId="{F2837AB1-C60D-8440-9A74-ED97CA055A27}" srcOrd="0" destOrd="0" presId="urn:microsoft.com/office/officeart/2005/8/layout/hList1"/>
    <dgm:cxn modelId="{485FBF40-0582-4FA5-8A52-3D963C1046C1}" srcId="{40787C4D-7EE3-48C0-90C4-FD3145DC0F12}" destId="{29D473A7-8EBF-42F0-9D1A-1EB8E9E2E7E3}" srcOrd="2" destOrd="0" parTransId="{0B432B9A-9C7E-44B0-A12F-94B07A8837B6}" sibTransId="{A27FEF14-FE2B-4B23-8302-A9F2256558EF}"/>
    <dgm:cxn modelId="{1CCE6449-999D-DB45-946C-6AFFCCA30C68}" type="presOf" srcId="{29D473A7-8EBF-42F0-9D1A-1EB8E9E2E7E3}" destId="{A2AD3D18-C7AB-4945-AC30-DCB55EE8C1D0}" srcOrd="0" destOrd="2" presId="urn:microsoft.com/office/officeart/2005/8/layout/hList1"/>
    <dgm:cxn modelId="{A9C5D14C-F52D-AA41-9EBA-EFD9B02233F2}" type="presOf" srcId="{F30B0524-FDD8-4C6D-B54C-C70C904F0F44}" destId="{A2AD3D18-C7AB-4945-AC30-DCB55EE8C1D0}" srcOrd="0" destOrd="0" presId="urn:microsoft.com/office/officeart/2005/8/layout/hList1"/>
    <dgm:cxn modelId="{387E8350-E0A9-2540-A307-2D4F0F30913F}" type="presOf" srcId="{FB79F539-D36A-43DC-BEC0-FF9911373E30}" destId="{A2AD3D18-C7AB-4945-AC30-DCB55EE8C1D0}" srcOrd="0" destOrd="1" presId="urn:microsoft.com/office/officeart/2005/8/layout/hList1"/>
    <dgm:cxn modelId="{94B64F5F-79E8-40A7-99DA-4F325D917F43}" srcId="{20B6C45A-DAA0-4DC3-897A-1891C5FE297F}" destId="{40787C4D-7EE3-48C0-90C4-FD3145DC0F12}" srcOrd="0" destOrd="0" parTransId="{157E210E-41AB-4D55-97F6-617F2D112397}" sibTransId="{CD919713-654A-4531-B189-B15E865B8248}"/>
    <dgm:cxn modelId="{B157566C-1979-EF46-A496-762080938D5B}" type="presOf" srcId="{2D81D5D0-AC16-44D2-99E5-941FA6300D67}" destId="{07879136-C03F-E04E-B9E7-EF3DD696FFEC}" srcOrd="0" destOrd="0" presId="urn:microsoft.com/office/officeart/2005/8/layout/hList1"/>
    <dgm:cxn modelId="{5DC81CBA-3562-4FC4-904D-93BF0D848E6E}" srcId="{20B6C45A-DAA0-4DC3-897A-1891C5FE297F}" destId="{2D81D5D0-AC16-44D2-99E5-941FA6300D67}" srcOrd="1" destOrd="0" parTransId="{10DE393E-88B2-4C2F-82B9-79F49DC3D887}" sibTransId="{FD73D9CC-7612-4D9C-A123-A19278093255}"/>
    <dgm:cxn modelId="{E53625E5-C00F-476E-ADB6-792B44C43470}" srcId="{40787C4D-7EE3-48C0-90C4-FD3145DC0F12}" destId="{FB79F539-D36A-43DC-BEC0-FF9911373E30}" srcOrd="1" destOrd="0" parTransId="{EF322E02-9D80-4146-A985-44451BC25A5E}" sibTransId="{DEE961AF-F89F-446B-B259-E3B1D86AE9D0}"/>
    <dgm:cxn modelId="{074404F4-138A-BE4C-AF9D-F85A02D5051C}" type="presOf" srcId="{20B6C45A-DAA0-4DC3-897A-1891C5FE297F}" destId="{F9FC68F6-02E2-EF44-8FA8-55A40BE0F79D}" srcOrd="0" destOrd="0" presId="urn:microsoft.com/office/officeart/2005/8/layout/hList1"/>
    <dgm:cxn modelId="{07DDE9FE-D7BB-6341-A0B9-B569D83686D9}" type="presParOf" srcId="{F9FC68F6-02E2-EF44-8FA8-55A40BE0F79D}" destId="{9DC87F2F-5579-914E-B324-B6918865C7DF}" srcOrd="0" destOrd="0" presId="urn:microsoft.com/office/officeart/2005/8/layout/hList1"/>
    <dgm:cxn modelId="{CECC4C54-3808-C545-861B-E495CD48E28C}" type="presParOf" srcId="{9DC87F2F-5579-914E-B324-B6918865C7DF}" destId="{F2837AB1-C60D-8440-9A74-ED97CA055A27}" srcOrd="0" destOrd="0" presId="urn:microsoft.com/office/officeart/2005/8/layout/hList1"/>
    <dgm:cxn modelId="{FAD37A94-6D96-4C45-BF25-8E5ED52FD6B0}" type="presParOf" srcId="{9DC87F2F-5579-914E-B324-B6918865C7DF}" destId="{A2AD3D18-C7AB-4945-AC30-DCB55EE8C1D0}" srcOrd="1" destOrd="0" presId="urn:microsoft.com/office/officeart/2005/8/layout/hList1"/>
    <dgm:cxn modelId="{D20E1878-9138-4646-95AC-A96141A180CD}" type="presParOf" srcId="{F9FC68F6-02E2-EF44-8FA8-55A40BE0F79D}" destId="{624DB312-3631-2443-BD04-E7D962B5784A}" srcOrd="1" destOrd="0" presId="urn:microsoft.com/office/officeart/2005/8/layout/hList1"/>
    <dgm:cxn modelId="{F3C73A2B-0DAB-DA4A-B7EF-671C173904E4}" type="presParOf" srcId="{F9FC68F6-02E2-EF44-8FA8-55A40BE0F79D}" destId="{39CB4585-1047-AC48-8DF8-FB654E0D3E0F}" srcOrd="2" destOrd="0" presId="urn:microsoft.com/office/officeart/2005/8/layout/hList1"/>
    <dgm:cxn modelId="{1B6DF02A-EB4D-2A4D-9931-EF797F4F9820}" type="presParOf" srcId="{39CB4585-1047-AC48-8DF8-FB654E0D3E0F}" destId="{07879136-C03F-E04E-B9E7-EF3DD696FFEC}" srcOrd="0" destOrd="0" presId="urn:microsoft.com/office/officeart/2005/8/layout/hList1"/>
    <dgm:cxn modelId="{21F63AA5-CC0B-474E-957C-A844D05B87CA}" type="presParOf" srcId="{39CB4585-1047-AC48-8DF8-FB654E0D3E0F}" destId="{0CB3C152-D3D7-8344-9CF4-E0BCCCE2FC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2562A-13F5-440B-9C95-1F50986777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B3E163-ABAD-4740-B7DF-4FF4A6B7BD5D}">
      <dgm:prSet/>
      <dgm:spPr/>
      <dgm:t>
        <a:bodyPr/>
        <a:lstStyle/>
        <a:p>
          <a:pPr>
            <a:defRPr cap="all"/>
          </a:pPr>
          <a:r>
            <a:rPr lang="en-US" dirty="0"/>
            <a:t>uneven distribution of internet services </a:t>
          </a:r>
        </a:p>
      </dgm:t>
    </dgm:pt>
    <dgm:pt modelId="{3D4B84CB-D099-48C0-AC23-FD273FF0353D}" type="parTrans" cxnId="{EA832201-CD77-41C5-AE77-F2154DFB838F}">
      <dgm:prSet/>
      <dgm:spPr/>
      <dgm:t>
        <a:bodyPr/>
        <a:lstStyle/>
        <a:p>
          <a:endParaRPr lang="en-US"/>
        </a:p>
      </dgm:t>
    </dgm:pt>
    <dgm:pt modelId="{2D334047-11D5-414F-A1B8-346914BE82BE}" type="sibTrans" cxnId="{EA832201-CD77-41C5-AE77-F2154DFB838F}">
      <dgm:prSet/>
      <dgm:spPr/>
      <dgm:t>
        <a:bodyPr/>
        <a:lstStyle/>
        <a:p>
          <a:endParaRPr lang="en-US"/>
        </a:p>
      </dgm:t>
    </dgm:pt>
    <dgm:pt modelId="{61CA4995-B3CD-4F9B-A30D-7470A926273E}">
      <dgm:prSet/>
      <dgm:spPr/>
      <dgm:t>
        <a:bodyPr/>
        <a:lstStyle/>
        <a:p>
          <a:pPr>
            <a:defRPr cap="all"/>
          </a:pPr>
          <a:r>
            <a:rPr lang="en-US"/>
            <a:t>Due to increasing internet users, demand for HD stream and faster information retrieval will become crucial in the future. Better to install broadbands now to meet the demand </a:t>
          </a:r>
        </a:p>
      </dgm:t>
    </dgm:pt>
    <dgm:pt modelId="{F56B94AF-6912-4744-BDCC-82D0BD04AA60}" type="parTrans" cxnId="{7C1FF43B-C349-45A5-B64D-16F0B02665C2}">
      <dgm:prSet/>
      <dgm:spPr/>
      <dgm:t>
        <a:bodyPr/>
        <a:lstStyle/>
        <a:p>
          <a:endParaRPr lang="en-US"/>
        </a:p>
      </dgm:t>
    </dgm:pt>
    <dgm:pt modelId="{D9C01756-7718-477F-9909-F41464F29085}" type="sibTrans" cxnId="{7C1FF43B-C349-45A5-B64D-16F0B02665C2}">
      <dgm:prSet/>
      <dgm:spPr/>
      <dgm:t>
        <a:bodyPr/>
        <a:lstStyle/>
        <a:p>
          <a:endParaRPr lang="en-US"/>
        </a:p>
      </dgm:t>
    </dgm:pt>
    <dgm:pt modelId="{F5FCE2CC-A5B0-401D-9783-EF988AA8FDAD}">
      <dgm:prSet/>
      <dgm:spPr/>
      <dgm:t>
        <a:bodyPr/>
        <a:lstStyle/>
        <a:p>
          <a:pPr>
            <a:defRPr cap="all"/>
          </a:pPr>
          <a:r>
            <a:rPr lang="en-US"/>
            <a:t>Different urbanization rate between counties</a:t>
          </a:r>
        </a:p>
      </dgm:t>
    </dgm:pt>
    <dgm:pt modelId="{77760BC1-53D9-4BF6-A82B-6C597413D5EC}" type="parTrans" cxnId="{491D8E18-A728-4712-A864-1D1F6BADC157}">
      <dgm:prSet/>
      <dgm:spPr/>
      <dgm:t>
        <a:bodyPr/>
        <a:lstStyle/>
        <a:p>
          <a:endParaRPr lang="en-US"/>
        </a:p>
      </dgm:t>
    </dgm:pt>
    <dgm:pt modelId="{84A25561-DB1A-466A-BFD5-8B02445859C5}" type="sibTrans" cxnId="{491D8E18-A728-4712-A864-1D1F6BADC157}">
      <dgm:prSet/>
      <dgm:spPr/>
      <dgm:t>
        <a:bodyPr/>
        <a:lstStyle/>
        <a:p>
          <a:endParaRPr lang="en-US"/>
        </a:p>
      </dgm:t>
    </dgm:pt>
    <dgm:pt modelId="{D0DE9D06-7209-44B7-A9E6-C5554B39D9B4}">
      <dgm:prSet/>
      <dgm:spPr/>
      <dgm:t>
        <a:bodyPr/>
        <a:lstStyle/>
        <a:p>
          <a:pPr>
            <a:defRPr cap="all"/>
          </a:pPr>
          <a:r>
            <a:rPr lang="en-US"/>
            <a:t>Compare median income levels </a:t>
          </a:r>
        </a:p>
      </dgm:t>
    </dgm:pt>
    <dgm:pt modelId="{5F6E52AB-27CE-4325-92FE-34E9E8D75D4D}" type="parTrans" cxnId="{02E3BB9E-5C7E-4FAD-A63D-2FE2C1975B3F}">
      <dgm:prSet/>
      <dgm:spPr/>
      <dgm:t>
        <a:bodyPr/>
        <a:lstStyle/>
        <a:p>
          <a:endParaRPr lang="en-US"/>
        </a:p>
      </dgm:t>
    </dgm:pt>
    <dgm:pt modelId="{DBC33D87-4576-4DCF-ACB3-C51E40199BED}" type="sibTrans" cxnId="{02E3BB9E-5C7E-4FAD-A63D-2FE2C1975B3F}">
      <dgm:prSet/>
      <dgm:spPr/>
      <dgm:t>
        <a:bodyPr/>
        <a:lstStyle/>
        <a:p>
          <a:endParaRPr lang="en-US"/>
        </a:p>
      </dgm:t>
    </dgm:pt>
    <dgm:pt modelId="{9CE3F8E3-9A10-6746-A7FA-6849CA199A33}" type="pres">
      <dgm:prSet presAssocID="{B842562A-13F5-440B-9C95-1F50986777B7}" presName="outerComposite" presStyleCnt="0">
        <dgm:presLayoutVars>
          <dgm:chMax val="5"/>
          <dgm:dir/>
          <dgm:resizeHandles val="exact"/>
        </dgm:presLayoutVars>
      </dgm:prSet>
      <dgm:spPr/>
    </dgm:pt>
    <dgm:pt modelId="{9D200C26-5C84-D041-95D4-8B851E6348EE}" type="pres">
      <dgm:prSet presAssocID="{B842562A-13F5-440B-9C95-1F50986777B7}" presName="dummyMaxCanvas" presStyleCnt="0">
        <dgm:presLayoutVars/>
      </dgm:prSet>
      <dgm:spPr/>
    </dgm:pt>
    <dgm:pt modelId="{E1B558E8-B8FA-054A-A522-8A7F8623FFAE}" type="pres">
      <dgm:prSet presAssocID="{B842562A-13F5-440B-9C95-1F50986777B7}" presName="FourNodes_1" presStyleLbl="node1" presStyleIdx="0" presStyleCnt="4" custLinFactNeighborY="7709">
        <dgm:presLayoutVars>
          <dgm:bulletEnabled val="1"/>
        </dgm:presLayoutVars>
      </dgm:prSet>
      <dgm:spPr/>
    </dgm:pt>
    <dgm:pt modelId="{5C12E978-5B7D-BD40-8111-C33B1F685148}" type="pres">
      <dgm:prSet presAssocID="{B842562A-13F5-440B-9C95-1F50986777B7}" presName="FourNodes_2" presStyleLbl="node1" presStyleIdx="1" presStyleCnt="4">
        <dgm:presLayoutVars>
          <dgm:bulletEnabled val="1"/>
        </dgm:presLayoutVars>
      </dgm:prSet>
      <dgm:spPr/>
    </dgm:pt>
    <dgm:pt modelId="{56A2C295-80C6-3748-8C05-C49998685A5F}" type="pres">
      <dgm:prSet presAssocID="{B842562A-13F5-440B-9C95-1F50986777B7}" presName="FourNodes_3" presStyleLbl="node1" presStyleIdx="2" presStyleCnt="4">
        <dgm:presLayoutVars>
          <dgm:bulletEnabled val="1"/>
        </dgm:presLayoutVars>
      </dgm:prSet>
      <dgm:spPr/>
    </dgm:pt>
    <dgm:pt modelId="{04FEE0FE-BFC4-5D4F-AADD-9F4A1902A040}" type="pres">
      <dgm:prSet presAssocID="{B842562A-13F5-440B-9C95-1F50986777B7}" presName="FourNodes_4" presStyleLbl="node1" presStyleIdx="3" presStyleCnt="4">
        <dgm:presLayoutVars>
          <dgm:bulletEnabled val="1"/>
        </dgm:presLayoutVars>
      </dgm:prSet>
      <dgm:spPr/>
    </dgm:pt>
    <dgm:pt modelId="{F1851FAE-CC79-6C41-873C-2DDEE69CB43E}" type="pres">
      <dgm:prSet presAssocID="{B842562A-13F5-440B-9C95-1F50986777B7}" presName="FourConn_1-2" presStyleLbl="fgAccFollowNode1" presStyleIdx="0" presStyleCnt="3">
        <dgm:presLayoutVars>
          <dgm:bulletEnabled val="1"/>
        </dgm:presLayoutVars>
      </dgm:prSet>
      <dgm:spPr/>
    </dgm:pt>
    <dgm:pt modelId="{34A8006F-4206-1446-946F-28CF855E994A}" type="pres">
      <dgm:prSet presAssocID="{B842562A-13F5-440B-9C95-1F50986777B7}" presName="FourConn_2-3" presStyleLbl="fgAccFollowNode1" presStyleIdx="1" presStyleCnt="3">
        <dgm:presLayoutVars>
          <dgm:bulletEnabled val="1"/>
        </dgm:presLayoutVars>
      </dgm:prSet>
      <dgm:spPr/>
    </dgm:pt>
    <dgm:pt modelId="{7DBEF764-D4DE-8B4A-83C0-A98661CCBD0F}" type="pres">
      <dgm:prSet presAssocID="{B842562A-13F5-440B-9C95-1F50986777B7}" presName="FourConn_3-4" presStyleLbl="fgAccFollowNode1" presStyleIdx="2" presStyleCnt="3">
        <dgm:presLayoutVars>
          <dgm:bulletEnabled val="1"/>
        </dgm:presLayoutVars>
      </dgm:prSet>
      <dgm:spPr/>
    </dgm:pt>
    <dgm:pt modelId="{C61C17B3-E504-074F-BF00-A562286FC53F}" type="pres">
      <dgm:prSet presAssocID="{B842562A-13F5-440B-9C95-1F50986777B7}" presName="FourNodes_1_text" presStyleLbl="node1" presStyleIdx="3" presStyleCnt="4">
        <dgm:presLayoutVars>
          <dgm:bulletEnabled val="1"/>
        </dgm:presLayoutVars>
      </dgm:prSet>
      <dgm:spPr/>
    </dgm:pt>
    <dgm:pt modelId="{B60F8EE6-EA62-CC47-B56B-1FF331EC90D5}" type="pres">
      <dgm:prSet presAssocID="{B842562A-13F5-440B-9C95-1F50986777B7}" presName="FourNodes_2_text" presStyleLbl="node1" presStyleIdx="3" presStyleCnt="4">
        <dgm:presLayoutVars>
          <dgm:bulletEnabled val="1"/>
        </dgm:presLayoutVars>
      </dgm:prSet>
      <dgm:spPr/>
    </dgm:pt>
    <dgm:pt modelId="{62F0A328-5F2D-B14F-8AC6-0956C4CD4A0B}" type="pres">
      <dgm:prSet presAssocID="{B842562A-13F5-440B-9C95-1F50986777B7}" presName="FourNodes_3_text" presStyleLbl="node1" presStyleIdx="3" presStyleCnt="4">
        <dgm:presLayoutVars>
          <dgm:bulletEnabled val="1"/>
        </dgm:presLayoutVars>
      </dgm:prSet>
      <dgm:spPr/>
    </dgm:pt>
    <dgm:pt modelId="{2FA42D7D-4A88-3544-975C-7592B8B63B5E}" type="pres">
      <dgm:prSet presAssocID="{B842562A-13F5-440B-9C95-1F50986777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A832201-CD77-41C5-AE77-F2154DFB838F}" srcId="{B842562A-13F5-440B-9C95-1F50986777B7}" destId="{4DB3E163-ABAD-4740-B7DF-4FF4A6B7BD5D}" srcOrd="0" destOrd="0" parTransId="{3D4B84CB-D099-48C0-AC23-FD273FF0353D}" sibTransId="{2D334047-11D5-414F-A1B8-346914BE82BE}"/>
    <dgm:cxn modelId="{335EE907-DDCB-6E41-A315-C118CEDCD148}" type="presOf" srcId="{B842562A-13F5-440B-9C95-1F50986777B7}" destId="{9CE3F8E3-9A10-6746-A7FA-6849CA199A33}" srcOrd="0" destOrd="0" presId="urn:microsoft.com/office/officeart/2005/8/layout/vProcess5"/>
    <dgm:cxn modelId="{56153618-F53B-FF45-B6BC-941CFA11C160}" type="presOf" srcId="{2D334047-11D5-414F-A1B8-346914BE82BE}" destId="{F1851FAE-CC79-6C41-873C-2DDEE69CB43E}" srcOrd="0" destOrd="0" presId="urn:microsoft.com/office/officeart/2005/8/layout/vProcess5"/>
    <dgm:cxn modelId="{491D8E18-A728-4712-A864-1D1F6BADC157}" srcId="{B842562A-13F5-440B-9C95-1F50986777B7}" destId="{F5FCE2CC-A5B0-401D-9783-EF988AA8FDAD}" srcOrd="2" destOrd="0" parTransId="{77760BC1-53D9-4BF6-A82B-6C597413D5EC}" sibTransId="{84A25561-DB1A-466A-BFD5-8B02445859C5}"/>
    <dgm:cxn modelId="{F4753019-EFB0-884C-8A39-512C69B93C6A}" type="presOf" srcId="{D0DE9D06-7209-44B7-A9E6-C5554B39D9B4}" destId="{04FEE0FE-BFC4-5D4F-AADD-9F4A1902A040}" srcOrd="0" destOrd="0" presId="urn:microsoft.com/office/officeart/2005/8/layout/vProcess5"/>
    <dgm:cxn modelId="{EAF3741B-231D-0B4B-9037-957030A0D8D9}" type="presOf" srcId="{F5FCE2CC-A5B0-401D-9783-EF988AA8FDAD}" destId="{56A2C295-80C6-3748-8C05-C49998685A5F}" srcOrd="0" destOrd="0" presId="urn:microsoft.com/office/officeart/2005/8/layout/vProcess5"/>
    <dgm:cxn modelId="{1D9C7D36-6907-6346-9D58-C6FF5110F22B}" type="presOf" srcId="{F5FCE2CC-A5B0-401D-9783-EF988AA8FDAD}" destId="{62F0A328-5F2D-B14F-8AC6-0956C4CD4A0B}" srcOrd="1" destOrd="0" presId="urn:microsoft.com/office/officeart/2005/8/layout/vProcess5"/>
    <dgm:cxn modelId="{6DF5753B-0552-DF4E-B76C-78C196B7ED4F}" type="presOf" srcId="{4DB3E163-ABAD-4740-B7DF-4FF4A6B7BD5D}" destId="{E1B558E8-B8FA-054A-A522-8A7F8623FFAE}" srcOrd="0" destOrd="0" presId="urn:microsoft.com/office/officeart/2005/8/layout/vProcess5"/>
    <dgm:cxn modelId="{7C1FF43B-C349-45A5-B64D-16F0B02665C2}" srcId="{B842562A-13F5-440B-9C95-1F50986777B7}" destId="{61CA4995-B3CD-4F9B-A30D-7470A926273E}" srcOrd="1" destOrd="0" parTransId="{F56B94AF-6912-4744-BDCC-82D0BD04AA60}" sibTransId="{D9C01756-7718-477F-9909-F41464F29085}"/>
    <dgm:cxn modelId="{C7C0206F-18A1-B342-8A14-1E778D633717}" type="presOf" srcId="{84A25561-DB1A-466A-BFD5-8B02445859C5}" destId="{7DBEF764-D4DE-8B4A-83C0-A98661CCBD0F}" srcOrd="0" destOrd="0" presId="urn:microsoft.com/office/officeart/2005/8/layout/vProcess5"/>
    <dgm:cxn modelId="{02E3BB9E-5C7E-4FAD-A63D-2FE2C1975B3F}" srcId="{B842562A-13F5-440B-9C95-1F50986777B7}" destId="{D0DE9D06-7209-44B7-A9E6-C5554B39D9B4}" srcOrd="3" destOrd="0" parTransId="{5F6E52AB-27CE-4325-92FE-34E9E8D75D4D}" sibTransId="{DBC33D87-4576-4DCF-ACB3-C51E40199BED}"/>
    <dgm:cxn modelId="{5B191AB6-C436-584E-A316-E41CB83CA1F0}" type="presOf" srcId="{D9C01756-7718-477F-9909-F41464F29085}" destId="{34A8006F-4206-1446-946F-28CF855E994A}" srcOrd="0" destOrd="0" presId="urn:microsoft.com/office/officeart/2005/8/layout/vProcess5"/>
    <dgm:cxn modelId="{12F849E5-947F-5448-9DFF-1AF1DF2AA768}" type="presOf" srcId="{D0DE9D06-7209-44B7-A9E6-C5554B39D9B4}" destId="{2FA42D7D-4A88-3544-975C-7592B8B63B5E}" srcOrd="1" destOrd="0" presId="urn:microsoft.com/office/officeart/2005/8/layout/vProcess5"/>
    <dgm:cxn modelId="{02F1CAFA-163D-4041-AE5D-C25D973C5527}" type="presOf" srcId="{61CA4995-B3CD-4F9B-A30D-7470A926273E}" destId="{B60F8EE6-EA62-CC47-B56B-1FF331EC90D5}" srcOrd="1" destOrd="0" presId="urn:microsoft.com/office/officeart/2005/8/layout/vProcess5"/>
    <dgm:cxn modelId="{B5C6CBFB-FE92-9940-8E17-8ED63A6D028D}" type="presOf" srcId="{61CA4995-B3CD-4F9B-A30D-7470A926273E}" destId="{5C12E978-5B7D-BD40-8111-C33B1F685148}" srcOrd="0" destOrd="0" presId="urn:microsoft.com/office/officeart/2005/8/layout/vProcess5"/>
    <dgm:cxn modelId="{CD0CA7FD-F87B-5847-B22E-A5680273CAFF}" type="presOf" srcId="{4DB3E163-ABAD-4740-B7DF-4FF4A6B7BD5D}" destId="{C61C17B3-E504-074F-BF00-A562286FC53F}" srcOrd="1" destOrd="0" presId="urn:microsoft.com/office/officeart/2005/8/layout/vProcess5"/>
    <dgm:cxn modelId="{CEB74534-AEEE-DA4B-B825-CE602D5B53E7}" type="presParOf" srcId="{9CE3F8E3-9A10-6746-A7FA-6849CA199A33}" destId="{9D200C26-5C84-D041-95D4-8B851E6348EE}" srcOrd="0" destOrd="0" presId="urn:microsoft.com/office/officeart/2005/8/layout/vProcess5"/>
    <dgm:cxn modelId="{B44AA0B9-3F76-BB40-8D42-989A50080C8B}" type="presParOf" srcId="{9CE3F8E3-9A10-6746-A7FA-6849CA199A33}" destId="{E1B558E8-B8FA-054A-A522-8A7F8623FFAE}" srcOrd="1" destOrd="0" presId="urn:microsoft.com/office/officeart/2005/8/layout/vProcess5"/>
    <dgm:cxn modelId="{CD556A6B-FABB-1041-8AAF-A2F7B5EF26CA}" type="presParOf" srcId="{9CE3F8E3-9A10-6746-A7FA-6849CA199A33}" destId="{5C12E978-5B7D-BD40-8111-C33B1F685148}" srcOrd="2" destOrd="0" presId="urn:microsoft.com/office/officeart/2005/8/layout/vProcess5"/>
    <dgm:cxn modelId="{005AD61A-448D-FD4F-AEEC-13B1355D55DF}" type="presParOf" srcId="{9CE3F8E3-9A10-6746-A7FA-6849CA199A33}" destId="{56A2C295-80C6-3748-8C05-C49998685A5F}" srcOrd="3" destOrd="0" presId="urn:microsoft.com/office/officeart/2005/8/layout/vProcess5"/>
    <dgm:cxn modelId="{E4B7732B-CAB9-9644-A6D7-3BD62F2F239A}" type="presParOf" srcId="{9CE3F8E3-9A10-6746-A7FA-6849CA199A33}" destId="{04FEE0FE-BFC4-5D4F-AADD-9F4A1902A040}" srcOrd="4" destOrd="0" presId="urn:microsoft.com/office/officeart/2005/8/layout/vProcess5"/>
    <dgm:cxn modelId="{BD5EBF44-64B5-BC4F-A8A9-4D4388C9DD9D}" type="presParOf" srcId="{9CE3F8E3-9A10-6746-A7FA-6849CA199A33}" destId="{F1851FAE-CC79-6C41-873C-2DDEE69CB43E}" srcOrd="5" destOrd="0" presId="urn:microsoft.com/office/officeart/2005/8/layout/vProcess5"/>
    <dgm:cxn modelId="{648A4978-6F00-FC45-B14C-02239E635691}" type="presParOf" srcId="{9CE3F8E3-9A10-6746-A7FA-6849CA199A33}" destId="{34A8006F-4206-1446-946F-28CF855E994A}" srcOrd="6" destOrd="0" presId="urn:microsoft.com/office/officeart/2005/8/layout/vProcess5"/>
    <dgm:cxn modelId="{F7B3FF35-2014-7B42-99C5-200B57948088}" type="presParOf" srcId="{9CE3F8E3-9A10-6746-A7FA-6849CA199A33}" destId="{7DBEF764-D4DE-8B4A-83C0-A98661CCBD0F}" srcOrd="7" destOrd="0" presId="urn:microsoft.com/office/officeart/2005/8/layout/vProcess5"/>
    <dgm:cxn modelId="{4013015C-BFF7-9A46-ACC4-317626529097}" type="presParOf" srcId="{9CE3F8E3-9A10-6746-A7FA-6849CA199A33}" destId="{C61C17B3-E504-074F-BF00-A562286FC53F}" srcOrd="8" destOrd="0" presId="urn:microsoft.com/office/officeart/2005/8/layout/vProcess5"/>
    <dgm:cxn modelId="{93C1070E-1084-294D-A6D5-A4F6686D88DC}" type="presParOf" srcId="{9CE3F8E3-9A10-6746-A7FA-6849CA199A33}" destId="{B60F8EE6-EA62-CC47-B56B-1FF331EC90D5}" srcOrd="9" destOrd="0" presId="urn:microsoft.com/office/officeart/2005/8/layout/vProcess5"/>
    <dgm:cxn modelId="{C217EEDA-F6B9-2E4C-881C-90D4AF7FF770}" type="presParOf" srcId="{9CE3F8E3-9A10-6746-A7FA-6849CA199A33}" destId="{62F0A328-5F2D-B14F-8AC6-0956C4CD4A0B}" srcOrd="10" destOrd="0" presId="urn:microsoft.com/office/officeart/2005/8/layout/vProcess5"/>
    <dgm:cxn modelId="{2FED11CF-89B8-8741-AF38-7DACD62BA3C1}" type="presParOf" srcId="{9CE3F8E3-9A10-6746-A7FA-6849CA199A33}" destId="{2FA42D7D-4A88-3544-975C-7592B8B63B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639BA-F4CD-40F2-B649-498154187D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E51C9B-A924-4213-BFB0-CA8A1667D91B}">
      <dgm:prSet/>
      <dgm:spPr/>
      <dgm:t>
        <a:bodyPr/>
        <a:lstStyle/>
        <a:p>
          <a:r>
            <a:rPr lang="en-US"/>
            <a:t>Difference between city and rural counties </a:t>
          </a:r>
        </a:p>
      </dgm:t>
    </dgm:pt>
    <dgm:pt modelId="{F5D47D9D-BE9F-4C22-9B93-3751937BAD77}" type="parTrans" cxnId="{B4126493-1EF9-4F66-9AA7-68B1CF29065F}">
      <dgm:prSet/>
      <dgm:spPr/>
      <dgm:t>
        <a:bodyPr/>
        <a:lstStyle/>
        <a:p>
          <a:endParaRPr lang="en-US"/>
        </a:p>
      </dgm:t>
    </dgm:pt>
    <dgm:pt modelId="{2EB28CAD-7075-4272-8A2C-7DD59CCB7411}" type="sibTrans" cxnId="{B4126493-1EF9-4F66-9AA7-68B1CF29065F}">
      <dgm:prSet/>
      <dgm:spPr/>
      <dgm:t>
        <a:bodyPr/>
        <a:lstStyle/>
        <a:p>
          <a:endParaRPr lang="en-US"/>
        </a:p>
      </dgm:t>
    </dgm:pt>
    <dgm:pt modelId="{04857F55-C986-4B67-B920-4E44579B4F94}">
      <dgm:prSet/>
      <dgm:spPr/>
      <dgm:t>
        <a:bodyPr/>
        <a:lstStyle/>
        <a:p>
          <a:r>
            <a:rPr lang="en-US"/>
            <a:t>Internet should be accessible to anyone and anywhere</a:t>
          </a:r>
        </a:p>
      </dgm:t>
    </dgm:pt>
    <dgm:pt modelId="{46D4AC1A-9E8A-4265-854B-5F5BEB0DE1C7}" type="parTrans" cxnId="{19866920-B418-4D9A-9E60-194FF44A00A3}">
      <dgm:prSet/>
      <dgm:spPr/>
      <dgm:t>
        <a:bodyPr/>
        <a:lstStyle/>
        <a:p>
          <a:endParaRPr lang="en-US"/>
        </a:p>
      </dgm:t>
    </dgm:pt>
    <dgm:pt modelId="{5ED288D0-6AAA-43A9-BAF7-C8BB13166C27}" type="sibTrans" cxnId="{19866920-B418-4D9A-9E60-194FF44A00A3}">
      <dgm:prSet/>
      <dgm:spPr/>
      <dgm:t>
        <a:bodyPr/>
        <a:lstStyle/>
        <a:p>
          <a:endParaRPr lang="en-US"/>
        </a:p>
      </dgm:t>
    </dgm:pt>
    <dgm:pt modelId="{ECBE8C64-9AFF-43CE-B07C-8AFF6392143B}">
      <dgm:prSet/>
      <dgm:spPr/>
      <dgm:t>
        <a:bodyPr/>
        <a:lstStyle/>
        <a:p>
          <a:r>
            <a:rPr lang="en-US" dirty="0"/>
            <a:t>Opportunities to capture new market shares in rural counties</a:t>
          </a:r>
        </a:p>
      </dgm:t>
    </dgm:pt>
    <dgm:pt modelId="{8E429F7A-15AE-4BFC-AE3F-BA66E3568740}" type="parTrans" cxnId="{1B5FD079-59F4-46B6-9BE9-4535CDEC9808}">
      <dgm:prSet/>
      <dgm:spPr/>
      <dgm:t>
        <a:bodyPr/>
        <a:lstStyle/>
        <a:p>
          <a:endParaRPr lang="en-US"/>
        </a:p>
      </dgm:t>
    </dgm:pt>
    <dgm:pt modelId="{BBB0136E-E656-4FEC-A9C1-BFC828A28D1F}" type="sibTrans" cxnId="{1B5FD079-59F4-46B6-9BE9-4535CDEC9808}">
      <dgm:prSet/>
      <dgm:spPr/>
      <dgm:t>
        <a:bodyPr/>
        <a:lstStyle/>
        <a:p>
          <a:endParaRPr lang="en-US"/>
        </a:p>
      </dgm:t>
    </dgm:pt>
    <dgm:pt modelId="{1D9B8FD7-D487-49E2-8CD4-4AFA815BDBD1}">
      <dgm:prSet/>
      <dgm:spPr/>
      <dgm:t>
        <a:bodyPr/>
        <a:lstStyle/>
        <a:p>
          <a:r>
            <a:rPr lang="en-US" dirty="0"/>
            <a:t>Based on the trend, growing internet users will demand more broadbands, which can lead to technological and economical development </a:t>
          </a:r>
        </a:p>
      </dgm:t>
    </dgm:pt>
    <dgm:pt modelId="{8715AF05-2865-430B-A2C9-D2C450FFD024}" type="parTrans" cxnId="{B5A44D05-38DD-4B28-A1EE-FB59F42E4147}">
      <dgm:prSet/>
      <dgm:spPr/>
      <dgm:t>
        <a:bodyPr/>
        <a:lstStyle/>
        <a:p>
          <a:endParaRPr lang="en-US"/>
        </a:p>
      </dgm:t>
    </dgm:pt>
    <dgm:pt modelId="{9EB95800-51A2-40E8-81F2-7B44DECB00D4}" type="sibTrans" cxnId="{B5A44D05-38DD-4B28-A1EE-FB59F42E4147}">
      <dgm:prSet/>
      <dgm:spPr/>
      <dgm:t>
        <a:bodyPr/>
        <a:lstStyle/>
        <a:p>
          <a:endParaRPr lang="en-US"/>
        </a:p>
      </dgm:t>
    </dgm:pt>
    <dgm:pt modelId="{69F57D8F-2365-4FFD-AC1A-63C348B91E8D}" type="pres">
      <dgm:prSet presAssocID="{9B7639BA-F4CD-40F2-B649-498154187DFB}" presName="root" presStyleCnt="0">
        <dgm:presLayoutVars>
          <dgm:dir/>
          <dgm:resizeHandles val="exact"/>
        </dgm:presLayoutVars>
      </dgm:prSet>
      <dgm:spPr/>
    </dgm:pt>
    <dgm:pt modelId="{C0351332-343D-46A1-8FFC-0BF296532191}" type="pres">
      <dgm:prSet presAssocID="{79E51C9B-A924-4213-BFB0-CA8A1667D91B}" presName="compNode" presStyleCnt="0"/>
      <dgm:spPr/>
    </dgm:pt>
    <dgm:pt modelId="{05B90C54-6F25-4287-8670-DBF000A35AC2}" type="pres">
      <dgm:prSet presAssocID="{79E51C9B-A924-4213-BFB0-CA8A1667D91B}" presName="bgRect" presStyleLbl="bgShp" presStyleIdx="0" presStyleCnt="4"/>
      <dgm:spPr/>
    </dgm:pt>
    <dgm:pt modelId="{61EF6B2F-434F-473C-9562-5E6FF811B570}" type="pres">
      <dgm:prSet presAssocID="{79E51C9B-A924-4213-BFB0-CA8A1667D9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EDC843C-5021-414D-B818-C06A8B456632}" type="pres">
      <dgm:prSet presAssocID="{79E51C9B-A924-4213-BFB0-CA8A1667D91B}" presName="spaceRect" presStyleCnt="0"/>
      <dgm:spPr/>
    </dgm:pt>
    <dgm:pt modelId="{727F8891-28CD-4621-AF6A-84229D1F2791}" type="pres">
      <dgm:prSet presAssocID="{79E51C9B-A924-4213-BFB0-CA8A1667D91B}" presName="parTx" presStyleLbl="revTx" presStyleIdx="0" presStyleCnt="4">
        <dgm:presLayoutVars>
          <dgm:chMax val="0"/>
          <dgm:chPref val="0"/>
        </dgm:presLayoutVars>
      </dgm:prSet>
      <dgm:spPr/>
    </dgm:pt>
    <dgm:pt modelId="{0AEC42DD-729B-4676-8B2D-D9919DE3FD44}" type="pres">
      <dgm:prSet presAssocID="{2EB28CAD-7075-4272-8A2C-7DD59CCB7411}" presName="sibTrans" presStyleCnt="0"/>
      <dgm:spPr/>
    </dgm:pt>
    <dgm:pt modelId="{94D3DA24-C92E-4ED0-A90C-DBAECF629670}" type="pres">
      <dgm:prSet presAssocID="{04857F55-C986-4B67-B920-4E44579B4F94}" presName="compNode" presStyleCnt="0"/>
      <dgm:spPr/>
    </dgm:pt>
    <dgm:pt modelId="{74620B86-FB44-4626-81F3-FEC2007934C4}" type="pres">
      <dgm:prSet presAssocID="{04857F55-C986-4B67-B920-4E44579B4F94}" presName="bgRect" presStyleLbl="bgShp" presStyleIdx="1" presStyleCnt="4"/>
      <dgm:spPr/>
    </dgm:pt>
    <dgm:pt modelId="{E2BFD4D0-048A-4FD1-BAE9-7B8E157D3167}" type="pres">
      <dgm:prSet presAssocID="{04857F55-C986-4B67-B920-4E44579B4F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2B9587B-C811-4575-8FEE-FD86DE5FADDD}" type="pres">
      <dgm:prSet presAssocID="{04857F55-C986-4B67-B920-4E44579B4F94}" presName="spaceRect" presStyleCnt="0"/>
      <dgm:spPr/>
    </dgm:pt>
    <dgm:pt modelId="{80A591BD-1C32-4206-8129-9EF192C03EF6}" type="pres">
      <dgm:prSet presAssocID="{04857F55-C986-4B67-B920-4E44579B4F94}" presName="parTx" presStyleLbl="revTx" presStyleIdx="1" presStyleCnt="4">
        <dgm:presLayoutVars>
          <dgm:chMax val="0"/>
          <dgm:chPref val="0"/>
        </dgm:presLayoutVars>
      </dgm:prSet>
      <dgm:spPr/>
    </dgm:pt>
    <dgm:pt modelId="{62EF6DF5-FE07-4A36-82FE-46E8BCA0AE87}" type="pres">
      <dgm:prSet presAssocID="{5ED288D0-6AAA-43A9-BAF7-C8BB13166C27}" presName="sibTrans" presStyleCnt="0"/>
      <dgm:spPr/>
    </dgm:pt>
    <dgm:pt modelId="{06BD555D-EDA9-405B-A93A-375A36FE7FBD}" type="pres">
      <dgm:prSet presAssocID="{ECBE8C64-9AFF-43CE-B07C-8AFF6392143B}" presName="compNode" presStyleCnt="0"/>
      <dgm:spPr/>
    </dgm:pt>
    <dgm:pt modelId="{5FB8EAA2-18A3-48D7-A3B3-D858780EE92F}" type="pres">
      <dgm:prSet presAssocID="{ECBE8C64-9AFF-43CE-B07C-8AFF6392143B}" presName="bgRect" presStyleLbl="bgShp" presStyleIdx="2" presStyleCnt="4"/>
      <dgm:spPr/>
    </dgm:pt>
    <dgm:pt modelId="{083C3B55-A18E-4B55-B456-36E26C1A0B8F}" type="pres">
      <dgm:prSet presAssocID="{ECBE8C64-9AFF-43CE-B07C-8AFF639214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AF9C0E2-F3B4-4407-984B-EE919AC2D6DA}" type="pres">
      <dgm:prSet presAssocID="{ECBE8C64-9AFF-43CE-B07C-8AFF6392143B}" presName="spaceRect" presStyleCnt="0"/>
      <dgm:spPr/>
    </dgm:pt>
    <dgm:pt modelId="{9D566246-3AEF-4254-8BB1-64267D9AA291}" type="pres">
      <dgm:prSet presAssocID="{ECBE8C64-9AFF-43CE-B07C-8AFF6392143B}" presName="parTx" presStyleLbl="revTx" presStyleIdx="2" presStyleCnt="4">
        <dgm:presLayoutVars>
          <dgm:chMax val="0"/>
          <dgm:chPref val="0"/>
        </dgm:presLayoutVars>
      </dgm:prSet>
      <dgm:spPr/>
    </dgm:pt>
    <dgm:pt modelId="{C1948413-096B-4899-B8E0-DC06A85AFA6D}" type="pres">
      <dgm:prSet presAssocID="{BBB0136E-E656-4FEC-A9C1-BFC828A28D1F}" presName="sibTrans" presStyleCnt="0"/>
      <dgm:spPr/>
    </dgm:pt>
    <dgm:pt modelId="{63D6BD89-9A1D-404D-AD91-69244B930FFE}" type="pres">
      <dgm:prSet presAssocID="{1D9B8FD7-D487-49E2-8CD4-4AFA815BDBD1}" presName="compNode" presStyleCnt="0"/>
      <dgm:spPr/>
    </dgm:pt>
    <dgm:pt modelId="{FCEDAFAB-7A7D-42A7-B8CF-2B2085B307B7}" type="pres">
      <dgm:prSet presAssocID="{1D9B8FD7-D487-49E2-8CD4-4AFA815BDBD1}" presName="bgRect" presStyleLbl="bgShp" presStyleIdx="3" presStyleCnt="4"/>
      <dgm:spPr/>
    </dgm:pt>
    <dgm:pt modelId="{3C38B8BC-1BDE-4416-BB3D-6C6A0D9B5C8B}" type="pres">
      <dgm:prSet presAssocID="{1D9B8FD7-D487-49E2-8CD4-4AFA815BDB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2E20BA-D39F-4ED6-9E28-B8C658621F79}" type="pres">
      <dgm:prSet presAssocID="{1D9B8FD7-D487-49E2-8CD4-4AFA815BDBD1}" presName="spaceRect" presStyleCnt="0"/>
      <dgm:spPr/>
    </dgm:pt>
    <dgm:pt modelId="{269E874C-2591-4BB5-B9D0-32789E927D8D}" type="pres">
      <dgm:prSet presAssocID="{1D9B8FD7-D487-49E2-8CD4-4AFA815BDB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A44D05-38DD-4B28-A1EE-FB59F42E4147}" srcId="{9B7639BA-F4CD-40F2-B649-498154187DFB}" destId="{1D9B8FD7-D487-49E2-8CD4-4AFA815BDBD1}" srcOrd="3" destOrd="0" parTransId="{8715AF05-2865-430B-A2C9-D2C450FFD024}" sibTransId="{9EB95800-51A2-40E8-81F2-7B44DECB00D4}"/>
    <dgm:cxn modelId="{19866920-B418-4D9A-9E60-194FF44A00A3}" srcId="{9B7639BA-F4CD-40F2-B649-498154187DFB}" destId="{04857F55-C986-4B67-B920-4E44579B4F94}" srcOrd="1" destOrd="0" parTransId="{46D4AC1A-9E8A-4265-854B-5F5BEB0DE1C7}" sibTransId="{5ED288D0-6AAA-43A9-BAF7-C8BB13166C27}"/>
    <dgm:cxn modelId="{2AF23324-C144-4251-B5EC-ADB00287B977}" type="presOf" srcId="{ECBE8C64-9AFF-43CE-B07C-8AFF6392143B}" destId="{9D566246-3AEF-4254-8BB1-64267D9AA291}" srcOrd="0" destOrd="0" presId="urn:microsoft.com/office/officeart/2018/2/layout/IconVerticalSolidList"/>
    <dgm:cxn modelId="{1B5FD079-59F4-46B6-9BE9-4535CDEC9808}" srcId="{9B7639BA-F4CD-40F2-B649-498154187DFB}" destId="{ECBE8C64-9AFF-43CE-B07C-8AFF6392143B}" srcOrd="2" destOrd="0" parTransId="{8E429F7A-15AE-4BFC-AE3F-BA66E3568740}" sibTransId="{BBB0136E-E656-4FEC-A9C1-BFC828A28D1F}"/>
    <dgm:cxn modelId="{B4126493-1EF9-4F66-9AA7-68B1CF29065F}" srcId="{9B7639BA-F4CD-40F2-B649-498154187DFB}" destId="{79E51C9B-A924-4213-BFB0-CA8A1667D91B}" srcOrd="0" destOrd="0" parTransId="{F5D47D9D-BE9F-4C22-9B93-3751937BAD77}" sibTransId="{2EB28CAD-7075-4272-8A2C-7DD59CCB7411}"/>
    <dgm:cxn modelId="{29D8A1B9-CE88-4D76-91BF-C2E94C64DE1A}" type="presOf" srcId="{9B7639BA-F4CD-40F2-B649-498154187DFB}" destId="{69F57D8F-2365-4FFD-AC1A-63C348B91E8D}" srcOrd="0" destOrd="0" presId="urn:microsoft.com/office/officeart/2018/2/layout/IconVerticalSolidList"/>
    <dgm:cxn modelId="{DB233BCA-AD1A-40A8-8760-DF092D3E1D24}" type="presOf" srcId="{79E51C9B-A924-4213-BFB0-CA8A1667D91B}" destId="{727F8891-28CD-4621-AF6A-84229D1F2791}" srcOrd="0" destOrd="0" presId="urn:microsoft.com/office/officeart/2018/2/layout/IconVerticalSolidList"/>
    <dgm:cxn modelId="{AE6345D4-04DD-460D-AFE5-707BA87FA63A}" type="presOf" srcId="{04857F55-C986-4B67-B920-4E44579B4F94}" destId="{80A591BD-1C32-4206-8129-9EF192C03EF6}" srcOrd="0" destOrd="0" presId="urn:microsoft.com/office/officeart/2018/2/layout/IconVerticalSolidList"/>
    <dgm:cxn modelId="{3E06E6F2-25A9-4FE7-B7BC-CD2CE92D0DB0}" type="presOf" srcId="{1D9B8FD7-D487-49E2-8CD4-4AFA815BDBD1}" destId="{269E874C-2591-4BB5-B9D0-32789E927D8D}" srcOrd="0" destOrd="0" presId="urn:microsoft.com/office/officeart/2018/2/layout/IconVerticalSolidList"/>
    <dgm:cxn modelId="{E1A049A5-69D3-44B5-BD3D-48D5906457A6}" type="presParOf" srcId="{69F57D8F-2365-4FFD-AC1A-63C348B91E8D}" destId="{C0351332-343D-46A1-8FFC-0BF296532191}" srcOrd="0" destOrd="0" presId="urn:microsoft.com/office/officeart/2018/2/layout/IconVerticalSolidList"/>
    <dgm:cxn modelId="{5828F670-190F-49B8-91D3-377D19B1AB6D}" type="presParOf" srcId="{C0351332-343D-46A1-8FFC-0BF296532191}" destId="{05B90C54-6F25-4287-8670-DBF000A35AC2}" srcOrd="0" destOrd="0" presId="urn:microsoft.com/office/officeart/2018/2/layout/IconVerticalSolidList"/>
    <dgm:cxn modelId="{05E9C05F-70C0-4E84-AAAD-43DA484AF8D7}" type="presParOf" srcId="{C0351332-343D-46A1-8FFC-0BF296532191}" destId="{61EF6B2F-434F-473C-9562-5E6FF811B570}" srcOrd="1" destOrd="0" presId="urn:microsoft.com/office/officeart/2018/2/layout/IconVerticalSolidList"/>
    <dgm:cxn modelId="{85A6F73E-A2E8-49AF-8C9A-41EF24B75C60}" type="presParOf" srcId="{C0351332-343D-46A1-8FFC-0BF296532191}" destId="{9EDC843C-5021-414D-B818-C06A8B456632}" srcOrd="2" destOrd="0" presId="urn:microsoft.com/office/officeart/2018/2/layout/IconVerticalSolidList"/>
    <dgm:cxn modelId="{ACFC4341-0D43-4B81-9D6A-51584B942D6E}" type="presParOf" srcId="{C0351332-343D-46A1-8FFC-0BF296532191}" destId="{727F8891-28CD-4621-AF6A-84229D1F2791}" srcOrd="3" destOrd="0" presId="urn:microsoft.com/office/officeart/2018/2/layout/IconVerticalSolidList"/>
    <dgm:cxn modelId="{DA3C6BA2-62E5-45B1-BF84-E5531C089AE8}" type="presParOf" srcId="{69F57D8F-2365-4FFD-AC1A-63C348B91E8D}" destId="{0AEC42DD-729B-4676-8B2D-D9919DE3FD44}" srcOrd="1" destOrd="0" presId="urn:microsoft.com/office/officeart/2018/2/layout/IconVerticalSolidList"/>
    <dgm:cxn modelId="{487BBCCE-DF96-4C99-8AFF-503E07175C2F}" type="presParOf" srcId="{69F57D8F-2365-4FFD-AC1A-63C348B91E8D}" destId="{94D3DA24-C92E-4ED0-A90C-DBAECF629670}" srcOrd="2" destOrd="0" presId="urn:microsoft.com/office/officeart/2018/2/layout/IconVerticalSolidList"/>
    <dgm:cxn modelId="{469953B4-2BE1-4687-95D1-B195D1DB6596}" type="presParOf" srcId="{94D3DA24-C92E-4ED0-A90C-DBAECF629670}" destId="{74620B86-FB44-4626-81F3-FEC2007934C4}" srcOrd="0" destOrd="0" presId="urn:microsoft.com/office/officeart/2018/2/layout/IconVerticalSolidList"/>
    <dgm:cxn modelId="{46807023-854D-4EB0-AB9F-2772CC9EA311}" type="presParOf" srcId="{94D3DA24-C92E-4ED0-A90C-DBAECF629670}" destId="{E2BFD4D0-048A-4FD1-BAE9-7B8E157D3167}" srcOrd="1" destOrd="0" presId="urn:microsoft.com/office/officeart/2018/2/layout/IconVerticalSolidList"/>
    <dgm:cxn modelId="{06EE08CC-4F89-4417-9DF7-BA4B53333E5A}" type="presParOf" srcId="{94D3DA24-C92E-4ED0-A90C-DBAECF629670}" destId="{12B9587B-C811-4575-8FEE-FD86DE5FADDD}" srcOrd="2" destOrd="0" presId="urn:microsoft.com/office/officeart/2018/2/layout/IconVerticalSolidList"/>
    <dgm:cxn modelId="{C379BD0B-8453-4446-911A-8FE4B1D4E168}" type="presParOf" srcId="{94D3DA24-C92E-4ED0-A90C-DBAECF629670}" destId="{80A591BD-1C32-4206-8129-9EF192C03EF6}" srcOrd="3" destOrd="0" presId="urn:microsoft.com/office/officeart/2018/2/layout/IconVerticalSolidList"/>
    <dgm:cxn modelId="{9D6458AC-DECD-4262-AFB1-F0B476D6E337}" type="presParOf" srcId="{69F57D8F-2365-4FFD-AC1A-63C348B91E8D}" destId="{62EF6DF5-FE07-4A36-82FE-46E8BCA0AE87}" srcOrd="3" destOrd="0" presId="urn:microsoft.com/office/officeart/2018/2/layout/IconVerticalSolidList"/>
    <dgm:cxn modelId="{2B315BD3-7885-453C-9028-7BCD0AD95A64}" type="presParOf" srcId="{69F57D8F-2365-4FFD-AC1A-63C348B91E8D}" destId="{06BD555D-EDA9-405B-A93A-375A36FE7FBD}" srcOrd="4" destOrd="0" presId="urn:microsoft.com/office/officeart/2018/2/layout/IconVerticalSolidList"/>
    <dgm:cxn modelId="{DEC10F98-3264-42CA-B7C1-E0E017595ECF}" type="presParOf" srcId="{06BD555D-EDA9-405B-A93A-375A36FE7FBD}" destId="{5FB8EAA2-18A3-48D7-A3B3-D858780EE92F}" srcOrd="0" destOrd="0" presId="urn:microsoft.com/office/officeart/2018/2/layout/IconVerticalSolidList"/>
    <dgm:cxn modelId="{945957F3-0C04-489D-99A7-D0CDEA36C33C}" type="presParOf" srcId="{06BD555D-EDA9-405B-A93A-375A36FE7FBD}" destId="{083C3B55-A18E-4B55-B456-36E26C1A0B8F}" srcOrd="1" destOrd="0" presId="urn:microsoft.com/office/officeart/2018/2/layout/IconVerticalSolidList"/>
    <dgm:cxn modelId="{6F5BFB9D-8EA9-4F5B-A5B6-882AD2C35766}" type="presParOf" srcId="{06BD555D-EDA9-405B-A93A-375A36FE7FBD}" destId="{CAF9C0E2-F3B4-4407-984B-EE919AC2D6DA}" srcOrd="2" destOrd="0" presId="urn:microsoft.com/office/officeart/2018/2/layout/IconVerticalSolidList"/>
    <dgm:cxn modelId="{69382BA2-F890-43CD-83A1-FA1DF34CACA0}" type="presParOf" srcId="{06BD555D-EDA9-405B-A93A-375A36FE7FBD}" destId="{9D566246-3AEF-4254-8BB1-64267D9AA291}" srcOrd="3" destOrd="0" presId="urn:microsoft.com/office/officeart/2018/2/layout/IconVerticalSolidList"/>
    <dgm:cxn modelId="{5E7CB9E7-A2C7-4CE7-8910-98F93859045C}" type="presParOf" srcId="{69F57D8F-2365-4FFD-AC1A-63C348B91E8D}" destId="{C1948413-096B-4899-B8E0-DC06A85AFA6D}" srcOrd="5" destOrd="0" presId="urn:microsoft.com/office/officeart/2018/2/layout/IconVerticalSolidList"/>
    <dgm:cxn modelId="{054FA6E4-8EE6-46F1-B3A3-91D10836DD1E}" type="presParOf" srcId="{69F57D8F-2365-4FFD-AC1A-63C348B91E8D}" destId="{63D6BD89-9A1D-404D-AD91-69244B930FFE}" srcOrd="6" destOrd="0" presId="urn:microsoft.com/office/officeart/2018/2/layout/IconVerticalSolidList"/>
    <dgm:cxn modelId="{A8B8E456-0136-4156-B23D-164AAF7F9AB7}" type="presParOf" srcId="{63D6BD89-9A1D-404D-AD91-69244B930FFE}" destId="{FCEDAFAB-7A7D-42A7-B8CF-2B2085B307B7}" srcOrd="0" destOrd="0" presId="urn:microsoft.com/office/officeart/2018/2/layout/IconVerticalSolidList"/>
    <dgm:cxn modelId="{6458C29E-9A79-4F93-96D5-9C5024D8F798}" type="presParOf" srcId="{63D6BD89-9A1D-404D-AD91-69244B930FFE}" destId="{3C38B8BC-1BDE-4416-BB3D-6C6A0D9B5C8B}" srcOrd="1" destOrd="0" presId="urn:microsoft.com/office/officeart/2018/2/layout/IconVerticalSolidList"/>
    <dgm:cxn modelId="{6EF84D40-5590-41E9-B139-B0FB79B476C5}" type="presParOf" srcId="{63D6BD89-9A1D-404D-AD91-69244B930FFE}" destId="{E22E20BA-D39F-4ED6-9E28-B8C658621F79}" srcOrd="2" destOrd="0" presId="urn:microsoft.com/office/officeart/2018/2/layout/IconVerticalSolidList"/>
    <dgm:cxn modelId="{2B4E0311-1E15-4822-8D19-65F4591B54F7}" type="presParOf" srcId="{63D6BD89-9A1D-404D-AD91-69244B930FFE}" destId="{269E874C-2591-4BB5-B9D0-32789E927D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AB6B85-6576-4211-8716-6C1EF9BA2C0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496F95-03FC-4913-BB4D-9527465CD716}">
      <dgm:prSet/>
      <dgm:spPr/>
      <dgm:t>
        <a:bodyPr/>
        <a:lstStyle/>
        <a:p>
          <a:pPr>
            <a:defRPr b="1"/>
          </a:pPr>
          <a:r>
            <a:rPr lang="en-US" dirty="0"/>
            <a:t>Demographics </a:t>
          </a:r>
        </a:p>
      </dgm:t>
    </dgm:pt>
    <dgm:pt modelId="{15710ACB-C5FE-4C4B-93F9-13A56460248D}" type="parTrans" cxnId="{68AC22F6-E876-451D-9A99-07DF509BD98C}">
      <dgm:prSet/>
      <dgm:spPr/>
      <dgm:t>
        <a:bodyPr/>
        <a:lstStyle/>
        <a:p>
          <a:endParaRPr lang="en-US"/>
        </a:p>
      </dgm:t>
    </dgm:pt>
    <dgm:pt modelId="{3B16754B-D9BB-427D-9067-38C228587F21}" type="sibTrans" cxnId="{68AC22F6-E876-451D-9A99-07DF509BD98C}">
      <dgm:prSet/>
      <dgm:spPr/>
      <dgm:t>
        <a:bodyPr/>
        <a:lstStyle/>
        <a:p>
          <a:endParaRPr lang="en-US"/>
        </a:p>
      </dgm:t>
    </dgm:pt>
    <dgm:pt modelId="{225F7009-279A-49B7-A71F-41CE3E68C6C6}">
      <dgm:prSet/>
      <dgm:spPr/>
      <dgm:t>
        <a:bodyPr/>
        <a:lstStyle/>
        <a:p>
          <a:pPr>
            <a:defRPr b="1"/>
          </a:pPr>
          <a:r>
            <a:rPr lang="en-US" dirty="0"/>
            <a:t>Make a model using different median income rate</a:t>
          </a:r>
        </a:p>
      </dgm:t>
    </dgm:pt>
    <dgm:pt modelId="{95151CCF-4C90-4775-A04A-4FABFDC05039}" type="parTrans" cxnId="{DE9A9339-4898-4BC4-8659-770A1C9F16EA}">
      <dgm:prSet/>
      <dgm:spPr/>
      <dgm:t>
        <a:bodyPr/>
        <a:lstStyle/>
        <a:p>
          <a:endParaRPr lang="en-US"/>
        </a:p>
      </dgm:t>
    </dgm:pt>
    <dgm:pt modelId="{E488D639-553D-42FD-80DF-91E00FBBF664}" type="sibTrans" cxnId="{DE9A9339-4898-4BC4-8659-770A1C9F16EA}">
      <dgm:prSet/>
      <dgm:spPr/>
      <dgm:t>
        <a:bodyPr/>
        <a:lstStyle/>
        <a:p>
          <a:endParaRPr lang="en-US"/>
        </a:p>
      </dgm:t>
    </dgm:pt>
    <dgm:pt modelId="{D4607808-177D-46DB-88C0-6214CD1C5B30}">
      <dgm:prSet/>
      <dgm:spPr/>
      <dgm:t>
        <a:bodyPr/>
        <a:lstStyle/>
        <a:p>
          <a:r>
            <a:rPr lang="en-US"/>
            <a:t>More income -&gt; likely to afford broadband</a:t>
          </a:r>
        </a:p>
      </dgm:t>
    </dgm:pt>
    <dgm:pt modelId="{DE37DBC8-9E99-4756-B8BB-BA485858D7D2}" type="parTrans" cxnId="{67ACD942-6060-4823-A57D-9DDDBA5DFCD1}">
      <dgm:prSet/>
      <dgm:spPr/>
      <dgm:t>
        <a:bodyPr/>
        <a:lstStyle/>
        <a:p>
          <a:endParaRPr lang="en-US"/>
        </a:p>
      </dgm:t>
    </dgm:pt>
    <dgm:pt modelId="{02FA00DE-2097-4B39-97E3-80A788DE42B5}" type="sibTrans" cxnId="{67ACD942-6060-4823-A57D-9DDDBA5DFCD1}">
      <dgm:prSet/>
      <dgm:spPr/>
      <dgm:t>
        <a:bodyPr/>
        <a:lstStyle/>
        <a:p>
          <a:endParaRPr lang="en-US"/>
        </a:p>
      </dgm:t>
    </dgm:pt>
    <dgm:pt modelId="{F7928C78-471A-431A-98A4-5E2D2D0480B3}">
      <dgm:prSet/>
      <dgm:spPr/>
      <dgm:t>
        <a:bodyPr/>
        <a:lstStyle/>
        <a:p>
          <a:pPr>
            <a:defRPr b="1"/>
          </a:pPr>
          <a:r>
            <a:rPr lang="en-US"/>
            <a:t>Density of population </a:t>
          </a:r>
        </a:p>
      </dgm:t>
    </dgm:pt>
    <dgm:pt modelId="{6C0498DF-E56B-455C-B811-45061F003EB3}" type="parTrans" cxnId="{A655E606-8637-48CC-ADC8-723FE06881C4}">
      <dgm:prSet/>
      <dgm:spPr/>
      <dgm:t>
        <a:bodyPr/>
        <a:lstStyle/>
        <a:p>
          <a:endParaRPr lang="en-US"/>
        </a:p>
      </dgm:t>
    </dgm:pt>
    <dgm:pt modelId="{AC0F0A99-559E-4573-8CAE-2357ABDF97D1}" type="sibTrans" cxnId="{A655E606-8637-48CC-ADC8-723FE06881C4}">
      <dgm:prSet/>
      <dgm:spPr/>
      <dgm:t>
        <a:bodyPr/>
        <a:lstStyle/>
        <a:p>
          <a:endParaRPr lang="en-US"/>
        </a:p>
      </dgm:t>
    </dgm:pt>
    <dgm:pt modelId="{E9C1CD9E-285E-4220-82DA-47C3BA7984F3}">
      <dgm:prSet/>
      <dgm:spPr/>
      <dgm:t>
        <a:bodyPr/>
        <a:lstStyle/>
        <a:p>
          <a:r>
            <a:rPr lang="en-US"/>
            <a:t>More people will need more internet speed</a:t>
          </a:r>
        </a:p>
      </dgm:t>
    </dgm:pt>
    <dgm:pt modelId="{BC202A9A-B5DA-4315-B06B-217DFC0EA2C6}" type="parTrans" cxnId="{57B2BFEE-7DC0-4101-B3A2-58384B3BE9C2}">
      <dgm:prSet/>
      <dgm:spPr/>
      <dgm:t>
        <a:bodyPr/>
        <a:lstStyle/>
        <a:p>
          <a:endParaRPr lang="en-US"/>
        </a:p>
      </dgm:t>
    </dgm:pt>
    <dgm:pt modelId="{2CBA4705-D6FE-49E4-9289-1A8A389A5C29}" type="sibTrans" cxnId="{57B2BFEE-7DC0-4101-B3A2-58384B3BE9C2}">
      <dgm:prSet/>
      <dgm:spPr/>
      <dgm:t>
        <a:bodyPr/>
        <a:lstStyle/>
        <a:p>
          <a:endParaRPr lang="en-US"/>
        </a:p>
      </dgm:t>
    </dgm:pt>
    <dgm:pt modelId="{6B7C2632-372D-4AAB-922C-8C41D1333903}" type="pres">
      <dgm:prSet presAssocID="{98AB6B85-6576-4211-8716-6C1EF9BA2C07}" presName="root" presStyleCnt="0">
        <dgm:presLayoutVars>
          <dgm:dir/>
          <dgm:resizeHandles val="exact"/>
        </dgm:presLayoutVars>
      </dgm:prSet>
      <dgm:spPr/>
    </dgm:pt>
    <dgm:pt modelId="{1E75FD9D-746B-4D3A-8389-843C3C4D800F}" type="pres">
      <dgm:prSet presAssocID="{9F496F95-03FC-4913-BB4D-9527465CD716}" presName="compNode" presStyleCnt="0"/>
      <dgm:spPr/>
    </dgm:pt>
    <dgm:pt modelId="{456BF3AE-A445-4134-BFD7-316704044C26}" type="pres">
      <dgm:prSet presAssocID="{9F496F95-03FC-4913-BB4D-9527465CD7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20D7F94-EB3A-4418-ACD6-AD81586354A2}" type="pres">
      <dgm:prSet presAssocID="{9F496F95-03FC-4913-BB4D-9527465CD716}" presName="iconSpace" presStyleCnt="0"/>
      <dgm:spPr/>
    </dgm:pt>
    <dgm:pt modelId="{DE542818-1672-49BA-AAF1-4C9B6F603C85}" type="pres">
      <dgm:prSet presAssocID="{9F496F95-03FC-4913-BB4D-9527465CD716}" presName="parTx" presStyleLbl="revTx" presStyleIdx="0" presStyleCnt="6">
        <dgm:presLayoutVars>
          <dgm:chMax val="0"/>
          <dgm:chPref val="0"/>
        </dgm:presLayoutVars>
      </dgm:prSet>
      <dgm:spPr/>
    </dgm:pt>
    <dgm:pt modelId="{B0A211C9-8CD2-4A93-91E3-1EA6B29BCA62}" type="pres">
      <dgm:prSet presAssocID="{9F496F95-03FC-4913-BB4D-9527465CD716}" presName="txSpace" presStyleCnt="0"/>
      <dgm:spPr/>
    </dgm:pt>
    <dgm:pt modelId="{9FBEF6F5-8D7F-46DA-8BF9-10341E432C0E}" type="pres">
      <dgm:prSet presAssocID="{9F496F95-03FC-4913-BB4D-9527465CD716}" presName="desTx" presStyleLbl="revTx" presStyleIdx="1" presStyleCnt="6">
        <dgm:presLayoutVars/>
      </dgm:prSet>
      <dgm:spPr/>
    </dgm:pt>
    <dgm:pt modelId="{A2C17E03-1169-4104-916C-44CF37FA0B95}" type="pres">
      <dgm:prSet presAssocID="{3B16754B-D9BB-427D-9067-38C228587F21}" presName="sibTrans" presStyleCnt="0"/>
      <dgm:spPr/>
    </dgm:pt>
    <dgm:pt modelId="{1A0DFD28-940E-4B01-BBF5-AF8AFC1AB17D}" type="pres">
      <dgm:prSet presAssocID="{225F7009-279A-49B7-A71F-41CE3E68C6C6}" presName="compNode" presStyleCnt="0"/>
      <dgm:spPr/>
    </dgm:pt>
    <dgm:pt modelId="{30618D35-C57B-4E56-9187-CCAB844B5F7D}" type="pres">
      <dgm:prSet presAssocID="{225F7009-279A-49B7-A71F-41CE3E68C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752C588-2444-4E96-90D7-AB9D3931DE47}" type="pres">
      <dgm:prSet presAssocID="{225F7009-279A-49B7-A71F-41CE3E68C6C6}" presName="iconSpace" presStyleCnt="0"/>
      <dgm:spPr/>
    </dgm:pt>
    <dgm:pt modelId="{8D53EBE2-09F6-435D-8034-47DDA75A378D}" type="pres">
      <dgm:prSet presAssocID="{225F7009-279A-49B7-A71F-41CE3E68C6C6}" presName="parTx" presStyleLbl="revTx" presStyleIdx="2" presStyleCnt="6">
        <dgm:presLayoutVars>
          <dgm:chMax val="0"/>
          <dgm:chPref val="0"/>
        </dgm:presLayoutVars>
      </dgm:prSet>
      <dgm:spPr/>
    </dgm:pt>
    <dgm:pt modelId="{1D195C5B-1EB8-4587-8DCD-015BAF5BCE34}" type="pres">
      <dgm:prSet presAssocID="{225F7009-279A-49B7-A71F-41CE3E68C6C6}" presName="txSpace" presStyleCnt="0"/>
      <dgm:spPr/>
    </dgm:pt>
    <dgm:pt modelId="{C23D9A4A-CEEB-49AD-A40D-ACFBB454AFF3}" type="pres">
      <dgm:prSet presAssocID="{225F7009-279A-49B7-A71F-41CE3E68C6C6}" presName="desTx" presStyleLbl="revTx" presStyleIdx="3" presStyleCnt="6">
        <dgm:presLayoutVars/>
      </dgm:prSet>
      <dgm:spPr/>
    </dgm:pt>
    <dgm:pt modelId="{5D29CEBB-94C1-4836-A694-69AB21A0887F}" type="pres">
      <dgm:prSet presAssocID="{E488D639-553D-42FD-80DF-91E00FBBF664}" presName="sibTrans" presStyleCnt="0"/>
      <dgm:spPr/>
    </dgm:pt>
    <dgm:pt modelId="{D087C906-9258-494F-AF37-4F935D264EB7}" type="pres">
      <dgm:prSet presAssocID="{F7928C78-471A-431A-98A4-5E2D2D0480B3}" presName="compNode" presStyleCnt="0"/>
      <dgm:spPr/>
    </dgm:pt>
    <dgm:pt modelId="{A912BD72-8A67-4C73-B958-8A0DD4235398}" type="pres">
      <dgm:prSet presAssocID="{F7928C78-471A-431A-98A4-5E2D2D0480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E00B13F-2FCC-486D-A4E5-1BC5272F515E}" type="pres">
      <dgm:prSet presAssocID="{F7928C78-471A-431A-98A4-5E2D2D0480B3}" presName="iconSpace" presStyleCnt="0"/>
      <dgm:spPr/>
    </dgm:pt>
    <dgm:pt modelId="{41476BA7-6439-4F56-9934-7A4818A61DBC}" type="pres">
      <dgm:prSet presAssocID="{F7928C78-471A-431A-98A4-5E2D2D0480B3}" presName="parTx" presStyleLbl="revTx" presStyleIdx="4" presStyleCnt="6">
        <dgm:presLayoutVars>
          <dgm:chMax val="0"/>
          <dgm:chPref val="0"/>
        </dgm:presLayoutVars>
      </dgm:prSet>
      <dgm:spPr/>
    </dgm:pt>
    <dgm:pt modelId="{5E0FA2E9-FDC0-4540-A955-4377B9AE5406}" type="pres">
      <dgm:prSet presAssocID="{F7928C78-471A-431A-98A4-5E2D2D0480B3}" presName="txSpace" presStyleCnt="0"/>
      <dgm:spPr/>
    </dgm:pt>
    <dgm:pt modelId="{F4EE66FB-4C6A-4A39-93A0-B7FA75187969}" type="pres">
      <dgm:prSet presAssocID="{F7928C78-471A-431A-98A4-5E2D2D0480B3}" presName="desTx" presStyleLbl="revTx" presStyleIdx="5" presStyleCnt="6">
        <dgm:presLayoutVars/>
      </dgm:prSet>
      <dgm:spPr/>
    </dgm:pt>
  </dgm:ptLst>
  <dgm:cxnLst>
    <dgm:cxn modelId="{A655E606-8637-48CC-ADC8-723FE06881C4}" srcId="{98AB6B85-6576-4211-8716-6C1EF9BA2C07}" destId="{F7928C78-471A-431A-98A4-5E2D2D0480B3}" srcOrd="2" destOrd="0" parTransId="{6C0498DF-E56B-455C-B811-45061F003EB3}" sibTransId="{AC0F0A99-559E-4573-8CAE-2357ABDF97D1}"/>
    <dgm:cxn modelId="{09317E1C-328E-4BF6-92F5-7CAA8103BA3A}" type="presOf" srcId="{F7928C78-471A-431A-98A4-5E2D2D0480B3}" destId="{41476BA7-6439-4F56-9934-7A4818A61DBC}" srcOrd="0" destOrd="0" presId="urn:microsoft.com/office/officeart/2018/5/layout/CenteredIconLabelDescriptionList"/>
    <dgm:cxn modelId="{60528928-71DB-4E07-99CF-AF81D488E4AA}" type="presOf" srcId="{98AB6B85-6576-4211-8716-6C1EF9BA2C07}" destId="{6B7C2632-372D-4AAB-922C-8C41D1333903}" srcOrd="0" destOrd="0" presId="urn:microsoft.com/office/officeart/2018/5/layout/CenteredIconLabelDescriptionList"/>
    <dgm:cxn modelId="{F3031E32-94ED-4B09-B284-5281CAA516C0}" type="presOf" srcId="{E9C1CD9E-285E-4220-82DA-47C3BA7984F3}" destId="{F4EE66FB-4C6A-4A39-93A0-B7FA75187969}" srcOrd="0" destOrd="0" presId="urn:microsoft.com/office/officeart/2018/5/layout/CenteredIconLabelDescriptionList"/>
    <dgm:cxn modelId="{DE9A9339-4898-4BC4-8659-770A1C9F16EA}" srcId="{98AB6B85-6576-4211-8716-6C1EF9BA2C07}" destId="{225F7009-279A-49B7-A71F-41CE3E68C6C6}" srcOrd="1" destOrd="0" parTransId="{95151CCF-4C90-4775-A04A-4FABFDC05039}" sibTransId="{E488D639-553D-42FD-80DF-91E00FBBF664}"/>
    <dgm:cxn modelId="{67ACD942-6060-4823-A57D-9DDDBA5DFCD1}" srcId="{225F7009-279A-49B7-A71F-41CE3E68C6C6}" destId="{D4607808-177D-46DB-88C0-6214CD1C5B30}" srcOrd="0" destOrd="0" parTransId="{DE37DBC8-9E99-4756-B8BB-BA485858D7D2}" sibTransId="{02FA00DE-2097-4B39-97E3-80A788DE42B5}"/>
    <dgm:cxn modelId="{AAE1FB53-9682-4F1C-A983-1C2C7DA8C4F6}" type="presOf" srcId="{225F7009-279A-49B7-A71F-41CE3E68C6C6}" destId="{8D53EBE2-09F6-435D-8034-47DDA75A378D}" srcOrd="0" destOrd="0" presId="urn:microsoft.com/office/officeart/2018/5/layout/CenteredIconLabelDescriptionList"/>
    <dgm:cxn modelId="{5AED99B7-7417-4D27-AACF-40F1C5BCD035}" type="presOf" srcId="{D4607808-177D-46DB-88C0-6214CD1C5B30}" destId="{C23D9A4A-CEEB-49AD-A40D-ACFBB454AFF3}" srcOrd="0" destOrd="0" presId="urn:microsoft.com/office/officeart/2018/5/layout/CenteredIconLabelDescriptionList"/>
    <dgm:cxn modelId="{4FBABAD0-C3E8-46A1-AD89-33FBD8D47330}" type="presOf" srcId="{9F496F95-03FC-4913-BB4D-9527465CD716}" destId="{DE542818-1672-49BA-AAF1-4C9B6F603C85}" srcOrd="0" destOrd="0" presId="urn:microsoft.com/office/officeart/2018/5/layout/CenteredIconLabelDescriptionList"/>
    <dgm:cxn modelId="{57B2BFEE-7DC0-4101-B3A2-58384B3BE9C2}" srcId="{F7928C78-471A-431A-98A4-5E2D2D0480B3}" destId="{E9C1CD9E-285E-4220-82DA-47C3BA7984F3}" srcOrd="0" destOrd="0" parTransId="{BC202A9A-B5DA-4315-B06B-217DFC0EA2C6}" sibTransId="{2CBA4705-D6FE-49E4-9289-1A8A389A5C29}"/>
    <dgm:cxn modelId="{68AC22F6-E876-451D-9A99-07DF509BD98C}" srcId="{98AB6B85-6576-4211-8716-6C1EF9BA2C07}" destId="{9F496F95-03FC-4913-BB4D-9527465CD716}" srcOrd="0" destOrd="0" parTransId="{15710ACB-C5FE-4C4B-93F9-13A56460248D}" sibTransId="{3B16754B-D9BB-427D-9067-38C228587F21}"/>
    <dgm:cxn modelId="{939B9A57-E8E6-4A32-A09A-F648CC7EAAE8}" type="presParOf" srcId="{6B7C2632-372D-4AAB-922C-8C41D1333903}" destId="{1E75FD9D-746B-4D3A-8389-843C3C4D800F}" srcOrd="0" destOrd="0" presId="urn:microsoft.com/office/officeart/2018/5/layout/CenteredIconLabelDescriptionList"/>
    <dgm:cxn modelId="{52C9656C-80EF-4469-B8FC-03C2670FD691}" type="presParOf" srcId="{1E75FD9D-746B-4D3A-8389-843C3C4D800F}" destId="{456BF3AE-A445-4134-BFD7-316704044C26}" srcOrd="0" destOrd="0" presId="urn:microsoft.com/office/officeart/2018/5/layout/CenteredIconLabelDescriptionList"/>
    <dgm:cxn modelId="{823E8144-34D4-4D2E-B454-950CB5AF1611}" type="presParOf" srcId="{1E75FD9D-746B-4D3A-8389-843C3C4D800F}" destId="{220D7F94-EB3A-4418-ACD6-AD81586354A2}" srcOrd="1" destOrd="0" presId="urn:microsoft.com/office/officeart/2018/5/layout/CenteredIconLabelDescriptionList"/>
    <dgm:cxn modelId="{EDFA147F-6E6A-4132-AABF-5A06D0F15BBD}" type="presParOf" srcId="{1E75FD9D-746B-4D3A-8389-843C3C4D800F}" destId="{DE542818-1672-49BA-AAF1-4C9B6F603C85}" srcOrd="2" destOrd="0" presId="urn:microsoft.com/office/officeart/2018/5/layout/CenteredIconLabelDescriptionList"/>
    <dgm:cxn modelId="{DE73A50D-9DB9-4C24-B0B6-233E324D75A4}" type="presParOf" srcId="{1E75FD9D-746B-4D3A-8389-843C3C4D800F}" destId="{B0A211C9-8CD2-4A93-91E3-1EA6B29BCA62}" srcOrd="3" destOrd="0" presId="urn:microsoft.com/office/officeart/2018/5/layout/CenteredIconLabelDescriptionList"/>
    <dgm:cxn modelId="{9CFAA3E2-9BF4-4B79-B19B-80D1D13DD728}" type="presParOf" srcId="{1E75FD9D-746B-4D3A-8389-843C3C4D800F}" destId="{9FBEF6F5-8D7F-46DA-8BF9-10341E432C0E}" srcOrd="4" destOrd="0" presId="urn:microsoft.com/office/officeart/2018/5/layout/CenteredIconLabelDescriptionList"/>
    <dgm:cxn modelId="{ACE5441E-B5F2-4949-B2F8-23D9BFE5A86C}" type="presParOf" srcId="{6B7C2632-372D-4AAB-922C-8C41D1333903}" destId="{A2C17E03-1169-4104-916C-44CF37FA0B95}" srcOrd="1" destOrd="0" presId="urn:microsoft.com/office/officeart/2018/5/layout/CenteredIconLabelDescriptionList"/>
    <dgm:cxn modelId="{DA1F16C4-839C-43A1-B0F7-EFAB743C429E}" type="presParOf" srcId="{6B7C2632-372D-4AAB-922C-8C41D1333903}" destId="{1A0DFD28-940E-4B01-BBF5-AF8AFC1AB17D}" srcOrd="2" destOrd="0" presId="urn:microsoft.com/office/officeart/2018/5/layout/CenteredIconLabelDescriptionList"/>
    <dgm:cxn modelId="{14BB212E-9093-49C1-8E91-E75F56C0FB56}" type="presParOf" srcId="{1A0DFD28-940E-4B01-BBF5-AF8AFC1AB17D}" destId="{30618D35-C57B-4E56-9187-CCAB844B5F7D}" srcOrd="0" destOrd="0" presId="urn:microsoft.com/office/officeart/2018/5/layout/CenteredIconLabelDescriptionList"/>
    <dgm:cxn modelId="{CD9C2AE2-0F10-4D5D-9EB4-AA2AE1A2A71A}" type="presParOf" srcId="{1A0DFD28-940E-4B01-BBF5-AF8AFC1AB17D}" destId="{3752C588-2444-4E96-90D7-AB9D3931DE47}" srcOrd="1" destOrd="0" presId="urn:microsoft.com/office/officeart/2018/5/layout/CenteredIconLabelDescriptionList"/>
    <dgm:cxn modelId="{83C6B7BB-DC93-43A7-9CFF-7E4EBC2DAECB}" type="presParOf" srcId="{1A0DFD28-940E-4B01-BBF5-AF8AFC1AB17D}" destId="{8D53EBE2-09F6-435D-8034-47DDA75A378D}" srcOrd="2" destOrd="0" presId="urn:microsoft.com/office/officeart/2018/5/layout/CenteredIconLabelDescriptionList"/>
    <dgm:cxn modelId="{59AE3837-152B-4746-BBDF-799E5854F3E8}" type="presParOf" srcId="{1A0DFD28-940E-4B01-BBF5-AF8AFC1AB17D}" destId="{1D195C5B-1EB8-4587-8DCD-015BAF5BCE34}" srcOrd="3" destOrd="0" presId="urn:microsoft.com/office/officeart/2018/5/layout/CenteredIconLabelDescriptionList"/>
    <dgm:cxn modelId="{C8C0DA50-00FC-4447-9DB3-266AFE41758B}" type="presParOf" srcId="{1A0DFD28-940E-4B01-BBF5-AF8AFC1AB17D}" destId="{C23D9A4A-CEEB-49AD-A40D-ACFBB454AFF3}" srcOrd="4" destOrd="0" presId="urn:microsoft.com/office/officeart/2018/5/layout/CenteredIconLabelDescriptionList"/>
    <dgm:cxn modelId="{2C6AB1F9-8A78-40EE-AB34-82F2C8018CF4}" type="presParOf" srcId="{6B7C2632-372D-4AAB-922C-8C41D1333903}" destId="{5D29CEBB-94C1-4836-A694-69AB21A0887F}" srcOrd="3" destOrd="0" presId="urn:microsoft.com/office/officeart/2018/5/layout/CenteredIconLabelDescriptionList"/>
    <dgm:cxn modelId="{DB715E5E-3455-42F0-B6B4-4BCE6C107C4A}" type="presParOf" srcId="{6B7C2632-372D-4AAB-922C-8C41D1333903}" destId="{D087C906-9258-494F-AF37-4F935D264EB7}" srcOrd="4" destOrd="0" presId="urn:microsoft.com/office/officeart/2018/5/layout/CenteredIconLabelDescriptionList"/>
    <dgm:cxn modelId="{1F02F89D-1C49-473D-A6FE-34F2C7AE3592}" type="presParOf" srcId="{D087C906-9258-494F-AF37-4F935D264EB7}" destId="{A912BD72-8A67-4C73-B958-8A0DD4235398}" srcOrd="0" destOrd="0" presId="urn:microsoft.com/office/officeart/2018/5/layout/CenteredIconLabelDescriptionList"/>
    <dgm:cxn modelId="{F732E335-8020-4501-B216-FA26EC71FA81}" type="presParOf" srcId="{D087C906-9258-494F-AF37-4F935D264EB7}" destId="{AE00B13F-2FCC-486D-A4E5-1BC5272F515E}" srcOrd="1" destOrd="0" presId="urn:microsoft.com/office/officeart/2018/5/layout/CenteredIconLabelDescriptionList"/>
    <dgm:cxn modelId="{870A4BC7-D4C2-4926-8968-E3EE02733108}" type="presParOf" srcId="{D087C906-9258-494F-AF37-4F935D264EB7}" destId="{41476BA7-6439-4F56-9934-7A4818A61DBC}" srcOrd="2" destOrd="0" presId="urn:microsoft.com/office/officeart/2018/5/layout/CenteredIconLabelDescriptionList"/>
    <dgm:cxn modelId="{A8FE01B4-C3DC-4A57-BF15-DB2D747D66E4}" type="presParOf" srcId="{D087C906-9258-494F-AF37-4F935D264EB7}" destId="{5E0FA2E9-FDC0-4540-A955-4377B9AE5406}" srcOrd="3" destOrd="0" presId="urn:microsoft.com/office/officeart/2018/5/layout/CenteredIconLabelDescriptionList"/>
    <dgm:cxn modelId="{B1457762-226B-49B7-B346-7E3CE584EE67}" type="presParOf" srcId="{D087C906-9258-494F-AF37-4F935D264EB7}" destId="{F4EE66FB-4C6A-4A39-93A0-B7FA7518796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37AB1-C60D-8440-9A74-ED97CA055A27}">
      <dsp:nvSpPr>
        <dsp:cNvPr id="0" name=""/>
        <dsp:cNvSpPr/>
      </dsp:nvSpPr>
      <dsp:spPr>
        <a:xfrm>
          <a:off x="45" y="15206"/>
          <a:ext cx="4341844" cy="1736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Determine which county needs for more broadband connections by comparing – </a:t>
          </a:r>
        </a:p>
      </dsp:txBody>
      <dsp:txXfrm>
        <a:off x="45" y="15206"/>
        <a:ext cx="4341844" cy="1736737"/>
      </dsp:txXfrm>
    </dsp:sp>
    <dsp:sp modelId="{A2AD3D18-C7AB-4945-AC30-DCB55EE8C1D0}">
      <dsp:nvSpPr>
        <dsp:cNvPr id="0" name=""/>
        <dsp:cNvSpPr/>
      </dsp:nvSpPr>
      <dsp:spPr>
        <a:xfrm>
          <a:off x="609" y="1720412"/>
          <a:ext cx="4341844" cy="135740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Internet usage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Broadband penetration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urbanization</a:t>
          </a:r>
        </a:p>
      </dsp:txBody>
      <dsp:txXfrm>
        <a:off x="609" y="1720412"/>
        <a:ext cx="4341844" cy="1357402"/>
      </dsp:txXfrm>
    </dsp:sp>
    <dsp:sp modelId="{07879136-C03F-E04E-B9E7-EF3DD696FFEC}">
      <dsp:nvSpPr>
        <dsp:cNvPr id="0" name=""/>
        <dsp:cNvSpPr/>
      </dsp:nvSpPr>
      <dsp:spPr>
        <a:xfrm>
          <a:off x="4949748" y="15206"/>
          <a:ext cx="4341844" cy="1736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Solution – provide more internet accessibility in rural areas and encourage economical / technological development </a:t>
          </a:r>
        </a:p>
      </dsp:txBody>
      <dsp:txXfrm>
        <a:off x="4949748" y="15206"/>
        <a:ext cx="4341844" cy="1736737"/>
      </dsp:txXfrm>
    </dsp:sp>
    <dsp:sp modelId="{0CB3C152-D3D7-8344-9CF4-E0BCCCE2FC29}">
      <dsp:nvSpPr>
        <dsp:cNvPr id="0" name=""/>
        <dsp:cNvSpPr/>
      </dsp:nvSpPr>
      <dsp:spPr>
        <a:xfrm>
          <a:off x="4949748" y="1751944"/>
          <a:ext cx="4341844" cy="135740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558E8-B8FA-054A-A522-8A7F8623FFAE}">
      <dsp:nvSpPr>
        <dsp:cNvPr id="0" name=""/>
        <dsp:cNvSpPr/>
      </dsp:nvSpPr>
      <dsp:spPr>
        <a:xfrm>
          <a:off x="0" y="63062"/>
          <a:ext cx="7683500" cy="8180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uneven distribution of internet services </a:t>
          </a:r>
        </a:p>
      </dsp:txBody>
      <dsp:txXfrm>
        <a:off x="23960" y="87022"/>
        <a:ext cx="6731644" cy="770121"/>
      </dsp:txXfrm>
    </dsp:sp>
    <dsp:sp modelId="{5C12E978-5B7D-BD40-8111-C33B1F685148}">
      <dsp:nvSpPr>
        <dsp:cNvPr id="0" name=""/>
        <dsp:cNvSpPr/>
      </dsp:nvSpPr>
      <dsp:spPr>
        <a:xfrm>
          <a:off x="643493" y="966776"/>
          <a:ext cx="7683500" cy="818041"/>
        </a:xfrm>
        <a:prstGeom prst="roundRect">
          <a:avLst>
            <a:gd name="adj" fmla="val 10000"/>
          </a:avLst>
        </a:prstGeom>
        <a:solidFill>
          <a:schemeClr val="accent2">
            <a:hueOff val="210759"/>
            <a:satOff val="-18236"/>
            <a:lumOff val="32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Due to increasing internet users, demand for HD stream and faster information retrieval will become crucial in the future. Better to install broadbands now to meet the demand </a:t>
          </a:r>
        </a:p>
      </dsp:txBody>
      <dsp:txXfrm>
        <a:off x="667453" y="990736"/>
        <a:ext cx="6460359" cy="770121"/>
      </dsp:txXfrm>
    </dsp:sp>
    <dsp:sp modelId="{56A2C295-80C6-3748-8C05-C49998685A5F}">
      <dsp:nvSpPr>
        <dsp:cNvPr id="0" name=""/>
        <dsp:cNvSpPr/>
      </dsp:nvSpPr>
      <dsp:spPr>
        <a:xfrm>
          <a:off x="1277381" y="1933552"/>
          <a:ext cx="7683500" cy="818041"/>
        </a:xfrm>
        <a:prstGeom prst="roundRect">
          <a:avLst>
            <a:gd name="adj" fmla="val 10000"/>
          </a:avLst>
        </a:prstGeom>
        <a:solidFill>
          <a:schemeClr val="accent2">
            <a:hueOff val="421519"/>
            <a:satOff val="-36473"/>
            <a:lumOff val="65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Different urbanization rate between counties</a:t>
          </a:r>
        </a:p>
      </dsp:txBody>
      <dsp:txXfrm>
        <a:off x="1301341" y="1957512"/>
        <a:ext cx="6469964" cy="770121"/>
      </dsp:txXfrm>
    </dsp:sp>
    <dsp:sp modelId="{04FEE0FE-BFC4-5D4F-AADD-9F4A1902A040}">
      <dsp:nvSpPr>
        <dsp:cNvPr id="0" name=""/>
        <dsp:cNvSpPr/>
      </dsp:nvSpPr>
      <dsp:spPr>
        <a:xfrm>
          <a:off x="1920875" y="2900328"/>
          <a:ext cx="7683500" cy="818041"/>
        </a:xfrm>
        <a:prstGeom prst="roundRect">
          <a:avLst>
            <a:gd name="adj" fmla="val 10000"/>
          </a:avLst>
        </a:prstGeom>
        <a:solidFill>
          <a:schemeClr val="accent2">
            <a:hueOff val="632278"/>
            <a:satOff val="-54709"/>
            <a:lumOff val="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Compare median income levels </a:t>
          </a:r>
        </a:p>
      </dsp:txBody>
      <dsp:txXfrm>
        <a:off x="1944835" y="2924288"/>
        <a:ext cx="6460359" cy="770121"/>
      </dsp:txXfrm>
    </dsp:sp>
    <dsp:sp modelId="{F1851FAE-CC79-6C41-873C-2DDEE69CB43E}">
      <dsp:nvSpPr>
        <dsp:cNvPr id="0" name=""/>
        <dsp:cNvSpPr/>
      </dsp:nvSpPr>
      <dsp:spPr>
        <a:xfrm>
          <a:off x="7151773" y="626545"/>
          <a:ext cx="531726" cy="531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271411" y="626545"/>
        <a:ext cx="292450" cy="400124"/>
      </dsp:txXfrm>
    </dsp:sp>
    <dsp:sp modelId="{34A8006F-4206-1446-946F-28CF855E994A}">
      <dsp:nvSpPr>
        <dsp:cNvPr id="0" name=""/>
        <dsp:cNvSpPr/>
      </dsp:nvSpPr>
      <dsp:spPr>
        <a:xfrm>
          <a:off x="7795266" y="1593321"/>
          <a:ext cx="531726" cy="531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83083"/>
            <a:satOff val="-26533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83083"/>
              <a:satOff val="-26533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14904" y="1593321"/>
        <a:ext cx="292450" cy="400124"/>
      </dsp:txXfrm>
    </dsp:sp>
    <dsp:sp modelId="{7DBEF764-D4DE-8B4A-83C0-A98661CCBD0F}">
      <dsp:nvSpPr>
        <dsp:cNvPr id="0" name=""/>
        <dsp:cNvSpPr/>
      </dsp:nvSpPr>
      <dsp:spPr>
        <a:xfrm>
          <a:off x="8429154" y="2560097"/>
          <a:ext cx="531726" cy="531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66166"/>
            <a:satOff val="-53065"/>
            <a:lumOff val="8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966166"/>
              <a:satOff val="-53065"/>
              <a:lumOff val="8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48792" y="2560097"/>
        <a:ext cx="292450" cy="40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90C54-6F25-4287-8670-DBF000A35AC2}">
      <dsp:nvSpPr>
        <dsp:cNvPr id="0" name=""/>
        <dsp:cNvSpPr/>
      </dsp:nvSpPr>
      <dsp:spPr>
        <a:xfrm>
          <a:off x="0" y="1543"/>
          <a:ext cx="9604375" cy="7821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F6B2F-434F-473C-9562-5E6FF811B570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F8891-28CD-4621-AF6A-84229D1F2791}">
      <dsp:nvSpPr>
        <dsp:cNvPr id="0" name=""/>
        <dsp:cNvSpPr/>
      </dsp:nvSpPr>
      <dsp:spPr>
        <a:xfrm>
          <a:off x="903400" y="1543"/>
          <a:ext cx="8700974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Difference between city and rural counties </a:t>
          </a:r>
        </a:p>
      </dsp:txBody>
      <dsp:txXfrm>
        <a:off x="903400" y="1543"/>
        <a:ext cx="8700974" cy="782164"/>
      </dsp:txXfrm>
    </dsp:sp>
    <dsp:sp modelId="{74620B86-FB44-4626-81F3-FEC2007934C4}">
      <dsp:nvSpPr>
        <dsp:cNvPr id="0" name=""/>
        <dsp:cNvSpPr/>
      </dsp:nvSpPr>
      <dsp:spPr>
        <a:xfrm>
          <a:off x="0" y="979249"/>
          <a:ext cx="9604375" cy="7821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FD4D0-048A-4FD1-BAE9-7B8E157D3167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591BD-1C32-4206-8129-9EF192C03EF6}">
      <dsp:nvSpPr>
        <dsp:cNvPr id="0" name=""/>
        <dsp:cNvSpPr/>
      </dsp:nvSpPr>
      <dsp:spPr>
        <a:xfrm>
          <a:off x="903400" y="979249"/>
          <a:ext cx="8700974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Internet should be accessible to anyone and anywhere</a:t>
          </a:r>
        </a:p>
      </dsp:txBody>
      <dsp:txXfrm>
        <a:off x="903400" y="979249"/>
        <a:ext cx="8700974" cy="782164"/>
      </dsp:txXfrm>
    </dsp:sp>
    <dsp:sp modelId="{5FB8EAA2-18A3-48D7-A3B3-D858780EE92F}">
      <dsp:nvSpPr>
        <dsp:cNvPr id="0" name=""/>
        <dsp:cNvSpPr/>
      </dsp:nvSpPr>
      <dsp:spPr>
        <a:xfrm>
          <a:off x="0" y="1956955"/>
          <a:ext cx="9604375" cy="782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C3B55-A18E-4B55-B456-36E26C1A0B8F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66246-3AEF-4254-8BB1-64267D9AA291}">
      <dsp:nvSpPr>
        <dsp:cNvPr id="0" name=""/>
        <dsp:cNvSpPr/>
      </dsp:nvSpPr>
      <dsp:spPr>
        <a:xfrm>
          <a:off x="903400" y="1956955"/>
          <a:ext cx="8700974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Opportunities to capture new market shares in rural counties</a:t>
          </a:r>
        </a:p>
      </dsp:txBody>
      <dsp:txXfrm>
        <a:off x="903400" y="1956955"/>
        <a:ext cx="8700974" cy="782164"/>
      </dsp:txXfrm>
    </dsp:sp>
    <dsp:sp modelId="{FCEDAFAB-7A7D-42A7-B8CF-2B2085B307B7}">
      <dsp:nvSpPr>
        <dsp:cNvPr id="0" name=""/>
        <dsp:cNvSpPr/>
      </dsp:nvSpPr>
      <dsp:spPr>
        <a:xfrm>
          <a:off x="0" y="2934661"/>
          <a:ext cx="9604375" cy="7821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8B8BC-1BDE-4416-BB3D-6C6A0D9B5C8B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E874C-2591-4BB5-B9D0-32789E927D8D}">
      <dsp:nvSpPr>
        <dsp:cNvPr id="0" name=""/>
        <dsp:cNvSpPr/>
      </dsp:nvSpPr>
      <dsp:spPr>
        <a:xfrm>
          <a:off x="903400" y="2934661"/>
          <a:ext cx="8700974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Based on the trend, growing internet users will demand more broadbands, which can lead to technological and economical development </a:t>
          </a:r>
        </a:p>
      </dsp:txBody>
      <dsp:txXfrm>
        <a:off x="903400" y="2934661"/>
        <a:ext cx="8700974" cy="7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F3AE-A445-4134-BFD7-316704044C26}">
      <dsp:nvSpPr>
        <dsp:cNvPr id="0" name=""/>
        <dsp:cNvSpPr/>
      </dsp:nvSpPr>
      <dsp:spPr>
        <a:xfrm>
          <a:off x="935070" y="1015198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42818-1672-49BA-AAF1-4C9B6F603C85}">
      <dsp:nvSpPr>
        <dsp:cNvPr id="0" name=""/>
        <dsp:cNvSpPr/>
      </dsp:nvSpPr>
      <dsp:spPr>
        <a:xfrm>
          <a:off x="4097" y="2090367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Demographics </a:t>
          </a:r>
        </a:p>
      </dsp:txBody>
      <dsp:txXfrm>
        <a:off x="4097" y="2090367"/>
        <a:ext cx="2864531" cy="429679"/>
      </dsp:txXfrm>
    </dsp:sp>
    <dsp:sp modelId="{9FBEF6F5-8D7F-46DA-8BF9-10341E432C0E}">
      <dsp:nvSpPr>
        <dsp:cNvPr id="0" name=""/>
        <dsp:cNvSpPr/>
      </dsp:nvSpPr>
      <dsp:spPr>
        <a:xfrm>
          <a:off x="4097" y="2553806"/>
          <a:ext cx="2864531" cy="14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8D35-C57B-4E56-9187-CCAB844B5F7D}">
      <dsp:nvSpPr>
        <dsp:cNvPr id="0" name=""/>
        <dsp:cNvSpPr/>
      </dsp:nvSpPr>
      <dsp:spPr>
        <a:xfrm>
          <a:off x="4300894" y="1015198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3EBE2-09F6-435D-8034-47DDA75A378D}">
      <dsp:nvSpPr>
        <dsp:cNvPr id="0" name=""/>
        <dsp:cNvSpPr/>
      </dsp:nvSpPr>
      <dsp:spPr>
        <a:xfrm>
          <a:off x="3369921" y="2090367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Make a model using different median income rate</a:t>
          </a:r>
        </a:p>
      </dsp:txBody>
      <dsp:txXfrm>
        <a:off x="3369921" y="2090367"/>
        <a:ext cx="2864531" cy="429679"/>
      </dsp:txXfrm>
    </dsp:sp>
    <dsp:sp modelId="{C23D9A4A-CEEB-49AD-A40D-ACFBB454AFF3}">
      <dsp:nvSpPr>
        <dsp:cNvPr id="0" name=""/>
        <dsp:cNvSpPr/>
      </dsp:nvSpPr>
      <dsp:spPr>
        <a:xfrm>
          <a:off x="3369921" y="2553806"/>
          <a:ext cx="2864531" cy="14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More income -&gt; likely to afford broadband</a:t>
          </a:r>
        </a:p>
      </dsp:txBody>
      <dsp:txXfrm>
        <a:off x="3369921" y="2553806"/>
        <a:ext cx="2864531" cy="149365"/>
      </dsp:txXfrm>
    </dsp:sp>
    <dsp:sp modelId="{A912BD72-8A67-4C73-B958-8A0DD4235398}">
      <dsp:nvSpPr>
        <dsp:cNvPr id="0" name=""/>
        <dsp:cNvSpPr/>
      </dsp:nvSpPr>
      <dsp:spPr>
        <a:xfrm>
          <a:off x="7666718" y="1015198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76BA7-6439-4F56-9934-7A4818A61DBC}">
      <dsp:nvSpPr>
        <dsp:cNvPr id="0" name=""/>
        <dsp:cNvSpPr/>
      </dsp:nvSpPr>
      <dsp:spPr>
        <a:xfrm>
          <a:off x="6735746" y="2090367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Density of population </a:t>
          </a:r>
        </a:p>
      </dsp:txBody>
      <dsp:txXfrm>
        <a:off x="6735746" y="2090367"/>
        <a:ext cx="2864531" cy="429679"/>
      </dsp:txXfrm>
    </dsp:sp>
    <dsp:sp modelId="{F4EE66FB-4C6A-4A39-93A0-B7FA75187969}">
      <dsp:nvSpPr>
        <dsp:cNvPr id="0" name=""/>
        <dsp:cNvSpPr/>
      </dsp:nvSpPr>
      <dsp:spPr>
        <a:xfrm>
          <a:off x="6735746" y="2553806"/>
          <a:ext cx="2864531" cy="14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More people will need more internet speed</a:t>
          </a:r>
        </a:p>
      </dsp:txBody>
      <dsp:txXfrm>
        <a:off x="6735746" y="2553806"/>
        <a:ext cx="2864531" cy="149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1AB6-6CFB-3546-AA3E-0D65B7D2312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8D1E3B-BE5A-3D47-8B6D-FD6F7CA28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e should have info about broadband access, quality of service |  CalMatters">
            <a:extLst>
              <a:ext uri="{FF2B5EF4-FFF2-40B4-BE49-F238E27FC236}">
                <a16:creationId xmlns:a16="http://schemas.microsoft.com/office/drawing/2014/main" id="{B83EF137-1D79-FF45-AEF9-7304853E9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3567" b="8360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8B1F8-ED5D-0E45-A045-6B1A6D95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Broadband accessibility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4CB81-A8C2-974D-84D6-BB024AA97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ByungHwa Lee</a:t>
            </a:r>
          </a:p>
        </p:txBody>
      </p:sp>
    </p:spTree>
    <p:extLst>
      <p:ext uri="{BB962C8B-B14F-4D97-AF65-F5344CB8AC3E}">
        <p14:creationId xmlns:p14="http://schemas.microsoft.com/office/powerpoint/2010/main" val="21123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2BC71-D6AC-F045-B277-8B08D288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11D6B-6011-42C3-8E63-2684A52A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03668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79D12-6206-D64B-B302-9688C966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A9FED-EA47-4E2A-824C-C21E5DF44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528072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04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45D3B-480C-C942-BACB-BBB1D867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1480" cy="247110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72F1C65-E1F2-4843-B8F7-197A713D8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BB212-F4BD-9841-9B2D-A8545AD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/>
              <a:t>What is broadband? </a:t>
            </a:r>
            <a:endParaRPr lang="en-US" dirty="0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DA80D1F-5AAC-DA4B-A283-A4DE0FCA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allows for high-quality and quick access to information, teleconferencing, data transmission, and more, that can be used in a variety of capacities, from healthcare to education to technological development.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coaxial cable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fiber optic cable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radio waves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8BC4-3111-4B41-94AD-7299E006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89EF-CD01-CE4E-90EF-7D27B846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Internet users rate in the US is constantly increasing, yet many small cities and counties still suffer from lack of access and slow speed. 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Global inconsistencies in internet availability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Unexpected fluctuations in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The ever-rising demand for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28E4-964C-C14D-A8D4-6FDD6E3B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/>
              <a:t>Goal</a:t>
            </a:r>
            <a:endParaRPr lang="en-US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534D7E7-2258-4372-99AF-6B6B4EC88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26996"/>
              </p:ext>
            </p:extLst>
          </p:nvPr>
        </p:nvGraphicFramePr>
        <p:xfrm>
          <a:off x="1450975" y="2341209"/>
          <a:ext cx="929163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79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58B1E-1CD5-4C4E-9E41-5027436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Risk &amp; Assumptions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06E6CFB-3C82-46F2-AE4A-FAD6227C4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60576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32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0484-0F91-2140-8CEE-8BED4449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Internet Users in the US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2A0020-1486-BC45-B931-F9B424CA8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66" y="2016125"/>
            <a:ext cx="8745828" cy="3449638"/>
          </a:xfrm>
        </p:spPr>
      </p:pic>
    </p:spTree>
    <p:extLst>
      <p:ext uri="{BB962C8B-B14F-4D97-AF65-F5344CB8AC3E}">
        <p14:creationId xmlns:p14="http://schemas.microsoft.com/office/powerpoint/2010/main" val="36913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240A-282C-504F-90DC-6151D30B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Broadband subscription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2AED0A73-7DF7-DE45-852A-684E45237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30" y="2016125"/>
            <a:ext cx="9911255" cy="3449638"/>
          </a:xfrm>
        </p:spPr>
      </p:pic>
    </p:spTree>
    <p:extLst>
      <p:ext uri="{BB962C8B-B14F-4D97-AF65-F5344CB8AC3E}">
        <p14:creationId xmlns:p14="http://schemas.microsoft.com/office/powerpoint/2010/main" val="65816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F284CB-DB0F-CD48-8EF3-1968AD76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/>
              <a:t>Broadband availability in Texas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Map&#10;&#10;Description automatically generated">
            <a:extLst>
              <a:ext uri="{FF2B5EF4-FFF2-40B4-BE49-F238E27FC236}">
                <a16:creationId xmlns:a16="http://schemas.microsoft.com/office/drawing/2014/main" id="{6CC72D9A-182D-4D49-B709-E39BBA770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4373" y="1116345"/>
            <a:ext cx="5970921" cy="3866172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C890B8A2-F8CE-AD4B-94FD-B65A944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87" y="696193"/>
            <a:ext cx="7162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6254BC-567F-CF47-AE38-8819FA0F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1480" cy="247110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Vs counties</a:t>
            </a:r>
          </a:p>
        </p:txBody>
      </p:sp>
      <p:pic>
        <p:nvPicPr>
          <p:cNvPr id="4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3852125-C6A1-0342-92E1-68E6E998E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9729" y="805583"/>
            <a:ext cx="4829805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725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{132782AC-0B7E-2A4D-97F3-2CE14A5A7069}tf10001119</Template>
  <TotalTime>357</TotalTime>
  <Words>263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Gallery</vt:lpstr>
      <vt:lpstr>Broadband accessibility in the US</vt:lpstr>
      <vt:lpstr>What is broadband? </vt:lpstr>
      <vt:lpstr>The problem</vt:lpstr>
      <vt:lpstr>Goal</vt:lpstr>
      <vt:lpstr>Risk &amp; Assumptions</vt:lpstr>
      <vt:lpstr>Current Internet Users in the US</vt:lpstr>
      <vt:lpstr>Broadband subscription</vt:lpstr>
      <vt:lpstr>Broadband availability in Texas</vt:lpstr>
      <vt:lpstr>Vs counties</vt:lpstr>
      <vt:lpstr>Takeaways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accessibility in the US</dc:title>
  <dc:creator>ByungHwa Lee</dc:creator>
  <cp:lastModifiedBy>ByungHwa Lee</cp:lastModifiedBy>
  <cp:revision>1</cp:revision>
  <dcterms:created xsi:type="dcterms:W3CDTF">2021-10-15T04:01:19Z</dcterms:created>
  <dcterms:modified xsi:type="dcterms:W3CDTF">2021-10-15T09:58:28Z</dcterms:modified>
</cp:coreProperties>
</file>