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60" r:id="rId6"/>
    <p:sldId id="268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1A859-AD56-4EAC-B691-75E12ACB85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6EF6AF-6A63-4D37-918A-E4DF0F4B9B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Retrieve Data</a:t>
          </a:r>
        </a:p>
      </dgm:t>
    </dgm:pt>
    <dgm:pt modelId="{4AAC0AB4-0F6B-4F6A-81EF-7ED81E56B1DF}" type="parTrans" cxnId="{96210550-DAAF-4FFA-A4EA-A0C3B5A42BEA}">
      <dgm:prSet/>
      <dgm:spPr/>
      <dgm:t>
        <a:bodyPr/>
        <a:lstStyle/>
        <a:p>
          <a:endParaRPr lang="en-US"/>
        </a:p>
      </dgm:t>
    </dgm:pt>
    <dgm:pt modelId="{CFBC7F2D-4F99-4DC7-B86D-C6DBCF43E22A}" type="sibTrans" cxnId="{96210550-DAAF-4FFA-A4EA-A0C3B5A42BEA}">
      <dgm:prSet/>
      <dgm:spPr/>
      <dgm:t>
        <a:bodyPr/>
        <a:lstStyle/>
        <a:p>
          <a:endParaRPr lang="en-US"/>
        </a:p>
      </dgm:t>
    </dgm:pt>
    <dgm:pt modelId="{08D811C5-57DD-4467-B97A-6233405268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Make a Model</a:t>
          </a:r>
        </a:p>
      </dgm:t>
    </dgm:pt>
    <dgm:pt modelId="{BFC93CAE-F4E5-41CD-B0EE-454AEB8F72A3}" type="parTrans" cxnId="{FE63A658-0BB4-4C46-B962-44D2E5EC0ADF}">
      <dgm:prSet/>
      <dgm:spPr/>
      <dgm:t>
        <a:bodyPr/>
        <a:lstStyle/>
        <a:p>
          <a:endParaRPr lang="en-US"/>
        </a:p>
      </dgm:t>
    </dgm:pt>
    <dgm:pt modelId="{15A71CA3-A574-462C-BFAC-0B2782548C99}" type="sibTrans" cxnId="{FE63A658-0BB4-4C46-B962-44D2E5EC0ADF}">
      <dgm:prSet/>
      <dgm:spPr/>
      <dgm:t>
        <a:bodyPr/>
        <a:lstStyle/>
        <a:p>
          <a:endParaRPr lang="en-US"/>
        </a:p>
      </dgm:t>
    </dgm:pt>
    <dgm:pt modelId="{9B2CC3E9-3D4F-49BC-A2FA-77A953628D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Make Predictions</a:t>
          </a:r>
        </a:p>
      </dgm:t>
    </dgm:pt>
    <dgm:pt modelId="{BDFE641C-D7E2-4C57-9187-5756E9FA0A5A}" type="parTrans" cxnId="{B019A1DA-923F-49E5-BD58-1BB38BF522AB}">
      <dgm:prSet/>
      <dgm:spPr/>
      <dgm:t>
        <a:bodyPr/>
        <a:lstStyle/>
        <a:p>
          <a:endParaRPr lang="en-US"/>
        </a:p>
      </dgm:t>
    </dgm:pt>
    <dgm:pt modelId="{FEC550C2-EFF5-40F2-8F25-F2952DC8BD2E}" type="sibTrans" cxnId="{B019A1DA-923F-49E5-BD58-1BB38BF522AB}">
      <dgm:prSet/>
      <dgm:spPr/>
      <dgm:t>
        <a:bodyPr/>
        <a:lstStyle/>
        <a:p>
          <a:endParaRPr lang="en-US"/>
        </a:p>
      </dgm:t>
    </dgm:pt>
    <dgm:pt modelId="{1E312C3A-087B-4C07-8F6C-44ED5D7C4A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Conclusions &amp; Future Analysis</a:t>
          </a:r>
        </a:p>
      </dgm:t>
    </dgm:pt>
    <dgm:pt modelId="{FEFDD7E4-2700-4D19-BFCA-1BC202DE8D9E}" type="parTrans" cxnId="{B558BFBB-B826-409E-84DA-6848D8E87270}">
      <dgm:prSet/>
      <dgm:spPr/>
      <dgm:t>
        <a:bodyPr/>
        <a:lstStyle/>
        <a:p>
          <a:endParaRPr lang="en-US"/>
        </a:p>
      </dgm:t>
    </dgm:pt>
    <dgm:pt modelId="{36B82A5D-67F6-4AA9-BA42-7D5B2011B98C}" type="sibTrans" cxnId="{B558BFBB-B826-409E-84DA-6848D8E87270}">
      <dgm:prSet/>
      <dgm:spPr/>
      <dgm:t>
        <a:bodyPr/>
        <a:lstStyle/>
        <a:p>
          <a:endParaRPr lang="en-US"/>
        </a:p>
      </dgm:t>
    </dgm:pt>
    <dgm:pt modelId="{8645AF89-4CF9-455A-BA59-058FCBCBD3AB}" type="pres">
      <dgm:prSet presAssocID="{F1A1A859-AD56-4EAC-B691-75E12ACB8558}" presName="root" presStyleCnt="0">
        <dgm:presLayoutVars>
          <dgm:dir/>
          <dgm:resizeHandles val="exact"/>
        </dgm:presLayoutVars>
      </dgm:prSet>
      <dgm:spPr/>
    </dgm:pt>
    <dgm:pt modelId="{06A1CAF1-3435-4D12-BBE1-0235BC82BE23}" type="pres">
      <dgm:prSet presAssocID="{386EF6AF-6A63-4D37-918A-E4DF0F4B9BD1}" presName="compNode" presStyleCnt="0"/>
      <dgm:spPr/>
    </dgm:pt>
    <dgm:pt modelId="{EDCF76F4-1D41-464A-886B-2277610D022E}" type="pres">
      <dgm:prSet presAssocID="{386EF6AF-6A63-4D37-918A-E4DF0F4B9B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D672A2-5281-493E-8FB1-85B8C048A7B8}" type="pres">
      <dgm:prSet presAssocID="{386EF6AF-6A63-4D37-918A-E4DF0F4B9BD1}" presName="spaceRect" presStyleCnt="0"/>
      <dgm:spPr/>
    </dgm:pt>
    <dgm:pt modelId="{EC3F867F-6F1F-4FE3-855E-A296ABE1391F}" type="pres">
      <dgm:prSet presAssocID="{386EF6AF-6A63-4D37-918A-E4DF0F4B9BD1}" presName="textRect" presStyleLbl="revTx" presStyleIdx="0" presStyleCnt="4">
        <dgm:presLayoutVars>
          <dgm:chMax val="1"/>
          <dgm:chPref val="1"/>
        </dgm:presLayoutVars>
      </dgm:prSet>
      <dgm:spPr/>
    </dgm:pt>
    <dgm:pt modelId="{E78BB9F8-9D7F-4E54-9E59-99CAC548BEAE}" type="pres">
      <dgm:prSet presAssocID="{CFBC7F2D-4F99-4DC7-B86D-C6DBCF43E22A}" presName="sibTrans" presStyleCnt="0"/>
      <dgm:spPr/>
    </dgm:pt>
    <dgm:pt modelId="{530B0223-D28D-4A4C-972F-2089CBE866E2}" type="pres">
      <dgm:prSet presAssocID="{08D811C5-57DD-4467-B97A-623340526807}" presName="compNode" presStyleCnt="0"/>
      <dgm:spPr/>
    </dgm:pt>
    <dgm:pt modelId="{2D6C5BC4-9715-4F2E-B35D-087DD47606C2}" type="pres">
      <dgm:prSet presAssocID="{08D811C5-57DD-4467-B97A-6233405268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8301B34-04E3-4706-BA3C-FA2FD9489BFE}" type="pres">
      <dgm:prSet presAssocID="{08D811C5-57DD-4467-B97A-623340526807}" presName="spaceRect" presStyleCnt="0"/>
      <dgm:spPr/>
    </dgm:pt>
    <dgm:pt modelId="{DF373E3B-64E8-44CC-ABC6-86455EA64B95}" type="pres">
      <dgm:prSet presAssocID="{08D811C5-57DD-4467-B97A-623340526807}" presName="textRect" presStyleLbl="revTx" presStyleIdx="1" presStyleCnt="4">
        <dgm:presLayoutVars>
          <dgm:chMax val="1"/>
          <dgm:chPref val="1"/>
        </dgm:presLayoutVars>
      </dgm:prSet>
      <dgm:spPr/>
    </dgm:pt>
    <dgm:pt modelId="{C4F072BF-40E9-4728-A3D9-A6893E5C02F2}" type="pres">
      <dgm:prSet presAssocID="{15A71CA3-A574-462C-BFAC-0B2782548C99}" presName="sibTrans" presStyleCnt="0"/>
      <dgm:spPr/>
    </dgm:pt>
    <dgm:pt modelId="{DAD58E25-F3F4-4FE5-8369-E04966C53EC8}" type="pres">
      <dgm:prSet presAssocID="{9B2CC3E9-3D4F-49BC-A2FA-77A953628D66}" presName="compNode" presStyleCnt="0"/>
      <dgm:spPr/>
    </dgm:pt>
    <dgm:pt modelId="{7596E88F-39E8-4A9E-8F34-29C69B5E46F5}" type="pres">
      <dgm:prSet presAssocID="{9B2CC3E9-3D4F-49BC-A2FA-77A953628D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00BBB993-9C7E-4898-A484-4C1712ED926B}" type="pres">
      <dgm:prSet presAssocID="{9B2CC3E9-3D4F-49BC-A2FA-77A953628D66}" presName="spaceRect" presStyleCnt="0"/>
      <dgm:spPr/>
    </dgm:pt>
    <dgm:pt modelId="{526B9C7E-D4C9-4FBB-A44F-F79E695D6982}" type="pres">
      <dgm:prSet presAssocID="{9B2CC3E9-3D4F-49BC-A2FA-77A953628D66}" presName="textRect" presStyleLbl="revTx" presStyleIdx="2" presStyleCnt="4">
        <dgm:presLayoutVars>
          <dgm:chMax val="1"/>
          <dgm:chPref val="1"/>
        </dgm:presLayoutVars>
      </dgm:prSet>
      <dgm:spPr/>
    </dgm:pt>
    <dgm:pt modelId="{42552BD0-0784-4AA4-9AE0-93CA0056034F}" type="pres">
      <dgm:prSet presAssocID="{FEC550C2-EFF5-40F2-8F25-F2952DC8BD2E}" presName="sibTrans" presStyleCnt="0"/>
      <dgm:spPr/>
    </dgm:pt>
    <dgm:pt modelId="{AE4A9BD2-B03C-45DF-A664-1D017E6C19A3}" type="pres">
      <dgm:prSet presAssocID="{1E312C3A-087B-4C07-8F6C-44ED5D7C4A60}" presName="compNode" presStyleCnt="0"/>
      <dgm:spPr/>
    </dgm:pt>
    <dgm:pt modelId="{2BC3084F-4D75-4D6F-83E8-1558AE0A92F7}" type="pres">
      <dgm:prSet presAssocID="{1E312C3A-087B-4C07-8F6C-44ED5D7C4A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FDD64D2-B704-418E-A96B-B7F41C441789}" type="pres">
      <dgm:prSet presAssocID="{1E312C3A-087B-4C07-8F6C-44ED5D7C4A60}" presName="spaceRect" presStyleCnt="0"/>
      <dgm:spPr/>
    </dgm:pt>
    <dgm:pt modelId="{E6E97F50-688F-46A8-AF2E-A4D70B84C8F4}" type="pres">
      <dgm:prSet presAssocID="{1E312C3A-087B-4C07-8F6C-44ED5D7C4A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2B0035-D811-844B-BE26-E57083E63BF1}" type="presOf" srcId="{386EF6AF-6A63-4D37-918A-E4DF0F4B9BD1}" destId="{EC3F867F-6F1F-4FE3-855E-A296ABE1391F}" srcOrd="0" destOrd="0" presId="urn:microsoft.com/office/officeart/2018/2/layout/IconLabelList"/>
    <dgm:cxn modelId="{96210550-DAAF-4FFA-A4EA-A0C3B5A42BEA}" srcId="{F1A1A859-AD56-4EAC-B691-75E12ACB8558}" destId="{386EF6AF-6A63-4D37-918A-E4DF0F4B9BD1}" srcOrd="0" destOrd="0" parTransId="{4AAC0AB4-0F6B-4F6A-81EF-7ED81E56B1DF}" sibTransId="{CFBC7F2D-4F99-4DC7-B86D-C6DBCF43E22A}"/>
    <dgm:cxn modelId="{DF7CC654-3FD7-C144-96C4-0D6B276E5614}" type="presOf" srcId="{1E312C3A-087B-4C07-8F6C-44ED5D7C4A60}" destId="{E6E97F50-688F-46A8-AF2E-A4D70B84C8F4}" srcOrd="0" destOrd="0" presId="urn:microsoft.com/office/officeart/2018/2/layout/IconLabelList"/>
    <dgm:cxn modelId="{FE63A658-0BB4-4C46-B962-44D2E5EC0ADF}" srcId="{F1A1A859-AD56-4EAC-B691-75E12ACB8558}" destId="{08D811C5-57DD-4467-B97A-623340526807}" srcOrd="1" destOrd="0" parTransId="{BFC93CAE-F4E5-41CD-B0EE-454AEB8F72A3}" sibTransId="{15A71CA3-A574-462C-BFAC-0B2782548C99}"/>
    <dgm:cxn modelId="{17FEE77C-F8DB-AC42-88DC-F023D0AE9D41}" type="presOf" srcId="{08D811C5-57DD-4467-B97A-623340526807}" destId="{DF373E3B-64E8-44CC-ABC6-86455EA64B95}" srcOrd="0" destOrd="0" presId="urn:microsoft.com/office/officeart/2018/2/layout/IconLabelList"/>
    <dgm:cxn modelId="{DB1F6CA4-B2B4-1C4F-822E-1FC6DE6AF002}" type="presOf" srcId="{9B2CC3E9-3D4F-49BC-A2FA-77A953628D66}" destId="{526B9C7E-D4C9-4FBB-A44F-F79E695D6982}" srcOrd="0" destOrd="0" presId="urn:microsoft.com/office/officeart/2018/2/layout/IconLabelList"/>
    <dgm:cxn modelId="{B558BFBB-B826-409E-84DA-6848D8E87270}" srcId="{F1A1A859-AD56-4EAC-B691-75E12ACB8558}" destId="{1E312C3A-087B-4C07-8F6C-44ED5D7C4A60}" srcOrd="3" destOrd="0" parTransId="{FEFDD7E4-2700-4D19-BFCA-1BC202DE8D9E}" sibTransId="{36B82A5D-67F6-4AA9-BA42-7D5B2011B98C}"/>
    <dgm:cxn modelId="{B019A1DA-923F-49E5-BD58-1BB38BF522AB}" srcId="{F1A1A859-AD56-4EAC-B691-75E12ACB8558}" destId="{9B2CC3E9-3D4F-49BC-A2FA-77A953628D66}" srcOrd="2" destOrd="0" parTransId="{BDFE641C-D7E2-4C57-9187-5756E9FA0A5A}" sibTransId="{FEC550C2-EFF5-40F2-8F25-F2952DC8BD2E}"/>
    <dgm:cxn modelId="{2F77B5F3-4DB2-8546-961D-F6E59658C674}" type="presOf" srcId="{F1A1A859-AD56-4EAC-B691-75E12ACB8558}" destId="{8645AF89-4CF9-455A-BA59-058FCBCBD3AB}" srcOrd="0" destOrd="0" presId="urn:microsoft.com/office/officeart/2018/2/layout/IconLabelList"/>
    <dgm:cxn modelId="{27B27E08-9A72-004F-8C0B-3C0EA2E45BC3}" type="presParOf" srcId="{8645AF89-4CF9-455A-BA59-058FCBCBD3AB}" destId="{06A1CAF1-3435-4D12-BBE1-0235BC82BE23}" srcOrd="0" destOrd="0" presId="urn:microsoft.com/office/officeart/2018/2/layout/IconLabelList"/>
    <dgm:cxn modelId="{D324C774-7D6C-3949-BADC-9A79F8659978}" type="presParOf" srcId="{06A1CAF1-3435-4D12-BBE1-0235BC82BE23}" destId="{EDCF76F4-1D41-464A-886B-2277610D022E}" srcOrd="0" destOrd="0" presId="urn:microsoft.com/office/officeart/2018/2/layout/IconLabelList"/>
    <dgm:cxn modelId="{E3E9B81C-5BD9-D84B-B619-0E20AE68D029}" type="presParOf" srcId="{06A1CAF1-3435-4D12-BBE1-0235BC82BE23}" destId="{B5D672A2-5281-493E-8FB1-85B8C048A7B8}" srcOrd="1" destOrd="0" presId="urn:microsoft.com/office/officeart/2018/2/layout/IconLabelList"/>
    <dgm:cxn modelId="{41F11E83-9343-6C42-A06D-5FCD81BC8568}" type="presParOf" srcId="{06A1CAF1-3435-4D12-BBE1-0235BC82BE23}" destId="{EC3F867F-6F1F-4FE3-855E-A296ABE1391F}" srcOrd="2" destOrd="0" presId="urn:microsoft.com/office/officeart/2018/2/layout/IconLabelList"/>
    <dgm:cxn modelId="{0CB57320-7D9A-3647-AE5F-DEA604493903}" type="presParOf" srcId="{8645AF89-4CF9-455A-BA59-058FCBCBD3AB}" destId="{E78BB9F8-9D7F-4E54-9E59-99CAC548BEAE}" srcOrd="1" destOrd="0" presId="urn:microsoft.com/office/officeart/2018/2/layout/IconLabelList"/>
    <dgm:cxn modelId="{8E0CDE67-AE96-E64B-96F9-449EA2475871}" type="presParOf" srcId="{8645AF89-4CF9-455A-BA59-058FCBCBD3AB}" destId="{530B0223-D28D-4A4C-972F-2089CBE866E2}" srcOrd="2" destOrd="0" presId="urn:microsoft.com/office/officeart/2018/2/layout/IconLabelList"/>
    <dgm:cxn modelId="{A3FB1C2E-5E94-E343-8F7D-7C87C1680392}" type="presParOf" srcId="{530B0223-D28D-4A4C-972F-2089CBE866E2}" destId="{2D6C5BC4-9715-4F2E-B35D-087DD47606C2}" srcOrd="0" destOrd="0" presId="urn:microsoft.com/office/officeart/2018/2/layout/IconLabelList"/>
    <dgm:cxn modelId="{9FA5110E-31C6-C54D-924F-24261C5E1B99}" type="presParOf" srcId="{530B0223-D28D-4A4C-972F-2089CBE866E2}" destId="{38301B34-04E3-4706-BA3C-FA2FD9489BFE}" srcOrd="1" destOrd="0" presId="urn:microsoft.com/office/officeart/2018/2/layout/IconLabelList"/>
    <dgm:cxn modelId="{F2F20378-6586-4440-A487-303D0794C5C0}" type="presParOf" srcId="{530B0223-D28D-4A4C-972F-2089CBE866E2}" destId="{DF373E3B-64E8-44CC-ABC6-86455EA64B95}" srcOrd="2" destOrd="0" presId="urn:microsoft.com/office/officeart/2018/2/layout/IconLabelList"/>
    <dgm:cxn modelId="{1FA31443-B92B-6E4C-8CE7-6F9A5BAE6F82}" type="presParOf" srcId="{8645AF89-4CF9-455A-BA59-058FCBCBD3AB}" destId="{C4F072BF-40E9-4728-A3D9-A6893E5C02F2}" srcOrd="3" destOrd="0" presId="urn:microsoft.com/office/officeart/2018/2/layout/IconLabelList"/>
    <dgm:cxn modelId="{B56B7CFB-2D78-D644-99BA-A315FD1AD5E1}" type="presParOf" srcId="{8645AF89-4CF9-455A-BA59-058FCBCBD3AB}" destId="{DAD58E25-F3F4-4FE5-8369-E04966C53EC8}" srcOrd="4" destOrd="0" presId="urn:microsoft.com/office/officeart/2018/2/layout/IconLabelList"/>
    <dgm:cxn modelId="{3A51EDEC-577B-9B42-986E-8082E14D9786}" type="presParOf" srcId="{DAD58E25-F3F4-4FE5-8369-E04966C53EC8}" destId="{7596E88F-39E8-4A9E-8F34-29C69B5E46F5}" srcOrd="0" destOrd="0" presId="urn:microsoft.com/office/officeart/2018/2/layout/IconLabelList"/>
    <dgm:cxn modelId="{44998536-7C30-E74E-9B97-FA3ACB1A5C6D}" type="presParOf" srcId="{DAD58E25-F3F4-4FE5-8369-E04966C53EC8}" destId="{00BBB993-9C7E-4898-A484-4C1712ED926B}" srcOrd="1" destOrd="0" presId="urn:microsoft.com/office/officeart/2018/2/layout/IconLabelList"/>
    <dgm:cxn modelId="{D3B1100E-FB9C-B14A-BF77-22C6FA717453}" type="presParOf" srcId="{DAD58E25-F3F4-4FE5-8369-E04966C53EC8}" destId="{526B9C7E-D4C9-4FBB-A44F-F79E695D6982}" srcOrd="2" destOrd="0" presId="urn:microsoft.com/office/officeart/2018/2/layout/IconLabelList"/>
    <dgm:cxn modelId="{C88AAADC-36A4-DD4E-A1CA-6C5D65E913DF}" type="presParOf" srcId="{8645AF89-4CF9-455A-BA59-058FCBCBD3AB}" destId="{42552BD0-0784-4AA4-9AE0-93CA0056034F}" srcOrd="5" destOrd="0" presId="urn:microsoft.com/office/officeart/2018/2/layout/IconLabelList"/>
    <dgm:cxn modelId="{4A3C5F2F-CDCB-AF47-B75B-27D984775C77}" type="presParOf" srcId="{8645AF89-4CF9-455A-BA59-058FCBCBD3AB}" destId="{AE4A9BD2-B03C-45DF-A664-1D017E6C19A3}" srcOrd="6" destOrd="0" presId="urn:microsoft.com/office/officeart/2018/2/layout/IconLabelList"/>
    <dgm:cxn modelId="{5358921B-4C2F-EA4C-87CD-A5B20B6B64C3}" type="presParOf" srcId="{AE4A9BD2-B03C-45DF-A664-1D017E6C19A3}" destId="{2BC3084F-4D75-4D6F-83E8-1558AE0A92F7}" srcOrd="0" destOrd="0" presId="urn:microsoft.com/office/officeart/2018/2/layout/IconLabelList"/>
    <dgm:cxn modelId="{B1FB69A7-9588-6140-95CC-E049C6E00C7C}" type="presParOf" srcId="{AE4A9BD2-B03C-45DF-A664-1D017E6C19A3}" destId="{8FDD64D2-B704-418E-A96B-B7F41C441789}" srcOrd="1" destOrd="0" presId="urn:microsoft.com/office/officeart/2018/2/layout/IconLabelList"/>
    <dgm:cxn modelId="{F3273234-FC47-1840-9485-EF4053A63F75}" type="presParOf" srcId="{AE4A9BD2-B03C-45DF-A664-1D017E6C19A3}" destId="{E6E97F50-688F-46A8-AF2E-A4D70B84C8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84D15-8631-41B5-9778-283F020765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2F70AC8-C8EA-4695-9783-0E67F384A89B}">
      <dgm:prSet/>
      <dgm:spPr/>
      <dgm:t>
        <a:bodyPr/>
        <a:lstStyle/>
        <a:p>
          <a:r>
            <a:rPr lang="en-US"/>
            <a:t>Runtime</a:t>
          </a:r>
        </a:p>
      </dgm:t>
    </dgm:pt>
    <dgm:pt modelId="{F33FB561-233A-4845-B7B3-ED30FE2505AD}" type="parTrans" cxnId="{808A21DD-083A-43CD-9054-D2332A1BF022}">
      <dgm:prSet/>
      <dgm:spPr/>
      <dgm:t>
        <a:bodyPr/>
        <a:lstStyle/>
        <a:p>
          <a:endParaRPr lang="en-US"/>
        </a:p>
      </dgm:t>
    </dgm:pt>
    <dgm:pt modelId="{2DD68830-7894-4048-9960-5D969F2BBDF2}" type="sibTrans" cxnId="{808A21DD-083A-43CD-9054-D2332A1BF022}">
      <dgm:prSet/>
      <dgm:spPr/>
      <dgm:t>
        <a:bodyPr/>
        <a:lstStyle/>
        <a:p>
          <a:endParaRPr lang="en-US"/>
        </a:p>
      </dgm:t>
    </dgm:pt>
    <dgm:pt modelId="{3A90EFDA-42BC-4F25-ADB3-9129A593479C}">
      <dgm:prSet/>
      <dgm:spPr/>
      <dgm:t>
        <a:bodyPr/>
        <a:lstStyle/>
        <a:p>
          <a:r>
            <a:rPr lang="en-US"/>
            <a:t>Budget </a:t>
          </a:r>
        </a:p>
      </dgm:t>
    </dgm:pt>
    <dgm:pt modelId="{F0DB248A-8DB5-46F5-A3CB-ED03C1D46CF2}" type="parTrans" cxnId="{562D9C26-D9CB-4D10-81C1-DF139889D514}">
      <dgm:prSet/>
      <dgm:spPr/>
      <dgm:t>
        <a:bodyPr/>
        <a:lstStyle/>
        <a:p>
          <a:endParaRPr lang="en-US"/>
        </a:p>
      </dgm:t>
    </dgm:pt>
    <dgm:pt modelId="{27BDE006-AC5A-4CD6-B3AD-B054AD4751B4}" type="sibTrans" cxnId="{562D9C26-D9CB-4D10-81C1-DF139889D514}">
      <dgm:prSet/>
      <dgm:spPr/>
      <dgm:t>
        <a:bodyPr/>
        <a:lstStyle/>
        <a:p>
          <a:endParaRPr lang="en-US"/>
        </a:p>
      </dgm:t>
    </dgm:pt>
    <dgm:pt modelId="{9DBAAC4A-A3F2-4CD0-BFF0-875186BBEEDD}">
      <dgm:prSet/>
      <dgm:spPr/>
      <dgm:t>
        <a:bodyPr/>
        <a:lstStyle/>
        <a:p>
          <a:r>
            <a:rPr lang="en-US"/>
            <a:t>Domestic Opening</a:t>
          </a:r>
        </a:p>
      </dgm:t>
    </dgm:pt>
    <dgm:pt modelId="{087049A7-2906-4AB7-BBC6-111A7C448962}" type="parTrans" cxnId="{0AF0EB18-B7A0-4C07-8470-841E1C47EE3E}">
      <dgm:prSet/>
      <dgm:spPr/>
      <dgm:t>
        <a:bodyPr/>
        <a:lstStyle/>
        <a:p>
          <a:endParaRPr lang="en-US"/>
        </a:p>
      </dgm:t>
    </dgm:pt>
    <dgm:pt modelId="{39085CB2-EBEB-4055-91B0-B5C25702D22D}" type="sibTrans" cxnId="{0AF0EB18-B7A0-4C07-8470-841E1C47EE3E}">
      <dgm:prSet/>
      <dgm:spPr/>
      <dgm:t>
        <a:bodyPr/>
        <a:lstStyle/>
        <a:p>
          <a:endParaRPr lang="en-US"/>
        </a:p>
      </dgm:t>
    </dgm:pt>
    <dgm:pt modelId="{EA671DA8-CFDC-4D3C-8D7A-C865C2FF4C88}">
      <dgm:prSet/>
      <dgm:spPr/>
      <dgm:t>
        <a:bodyPr/>
        <a:lstStyle/>
        <a:p>
          <a:r>
            <a:rPr lang="en-US"/>
            <a:t>Season </a:t>
          </a:r>
        </a:p>
      </dgm:t>
    </dgm:pt>
    <dgm:pt modelId="{B4037416-6D45-495A-9283-BA0B51CF7209}" type="parTrans" cxnId="{CF4274E6-75F1-44BF-88F0-507B17AE216E}">
      <dgm:prSet/>
      <dgm:spPr/>
      <dgm:t>
        <a:bodyPr/>
        <a:lstStyle/>
        <a:p>
          <a:endParaRPr lang="en-US"/>
        </a:p>
      </dgm:t>
    </dgm:pt>
    <dgm:pt modelId="{30DC9A5C-286B-4DB8-BD13-FDC0D37BF696}" type="sibTrans" cxnId="{CF4274E6-75F1-44BF-88F0-507B17AE216E}">
      <dgm:prSet/>
      <dgm:spPr/>
      <dgm:t>
        <a:bodyPr/>
        <a:lstStyle/>
        <a:p>
          <a:endParaRPr lang="en-US"/>
        </a:p>
      </dgm:t>
    </dgm:pt>
    <dgm:pt modelId="{F5C11C36-36FB-4F40-9A3D-88FF6B9D746D}">
      <dgm:prSet/>
      <dgm:spPr/>
      <dgm:t>
        <a:bodyPr/>
        <a:lstStyle/>
        <a:p>
          <a:r>
            <a:rPr lang="en-US"/>
            <a:t>Rating </a:t>
          </a:r>
        </a:p>
      </dgm:t>
    </dgm:pt>
    <dgm:pt modelId="{3F23B449-A37E-447E-8E5D-6BDA485F5AEE}" type="parTrans" cxnId="{44EF8E59-5C38-40F0-BA72-2E6A7A52A6E4}">
      <dgm:prSet/>
      <dgm:spPr/>
      <dgm:t>
        <a:bodyPr/>
        <a:lstStyle/>
        <a:p>
          <a:endParaRPr lang="en-US"/>
        </a:p>
      </dgm:t>
    </dgm:pt>
    <dgm:pt modelId="{FA290480-21F7-4DB8-9778-40932E7601FE}" type="sibTrans" cxnId="{44EF8E59-5C38-40F0-BA72-2E6A7A52A6E4}">
      <dgm:prSet/>
      <dgm:spPr/>
      <dgm:t>
        <a:bodyPr/>
        <a:lstStyle/>
        <a:p>
          <a:endParaRPr lang="en-US"/>
        </a:p>
      </dgm:t>
    </dgm:pt>
    <dgm:pt modelId="{7427E5AB-30A7-4FB1-81A8-7D1D3C3311D7}">
      <dgm:prSet/>
      <dgm:spPr/>
      <dgm:t>
        <a:bodyPr/>
        <a:lstStyle/>
        <a:p>
          <a:r>
            <a:rPr lang="en-US"/>
            <a:t>Total # of Theaters </a:t>
          </a:r>
        </a:p>
      </dgm:t>
    </dgm:pt>
    <dgm:pt modelId="{AB19E500-D132-4918-A5EC-34623DF2BD1F}" type="parTrans" cxnId="{14C13163-0F44-4A87-8B2C-A45736CB0DC0}">
      <dgm:prSet/>
      <dgm:spPr/>
      <dgm:t>
        <a:bodyPr/>
        <a:lstStyle/>
        <a:p>
          <a:endParaRPr lang="en-US"/>
        </a:p>
      </dgm:t>
    </dgm:pt>
    <dgm:pt modelId="{A70184EE-1A8D-4A2C-A7F4-29C9710C9982}" type="sibTrans" cxnId="{14C13163-0F44-4A87-8B2C-A45736CB0DC0}">
      <dgm:prSet/>
      <dgm:spPr/>
      <dgm:t>
        <a:bodyPr/>
        <a:lstStyle/>
        <a:p>
          <a:endParaRPr lang="en-US"/>
        </a:p>
      </dgm:t>
    </dgm:pt>
    <dgm:pt modelId="{EC08388B-4194-42CD-9CDB-6B4B3A26603B}">
      <dgm:prSet/>
      <dgm:spPr/>
      <dgm:t>
        <a:bodyPr/>
        <a:lstStyle/>
        <a:p>
          <a:r>
            <a:rPr lang="en-US"/>
            <a:t>Genre</a:t>
          </a:r>
        </a:p>
      </dgm:t>
    </dgm:pt>
    <dgm:pt modelId="{EFE40B35-A678-4E7C-8EA8-A1C6A8A16A1A}" type="parTrans" cxnId="{084185CC-A9EF-4033-80EC-19F873902B87}">
      <dgm:prSet/>
      <dgm:spPr/>
      <dgm:t>
        <a:bodyPr/>
        <a:lstStyle/>
        <a:p>
          <a:endParaRPr lang="en-US"/>
        </a:p>
      </dgm:t>
    </dgm:pt>
    <dgm:pt modelId="{A38CF45C-2407-4D15-AA84-FA428B91AA32}" type="sibTrans" cxnId="{084185CC-A9EF-4033-80EC-19F873902B87}">
      <dgm:prSet/>
      <dgm:spPr/>
      <dgm:t>
        <a:bodyPr/>
        <a:lstStyle/>
        <a:p>
          <a:endParaRPr lang="en-US"/>
        </a:p>
      </dgm:t>
    </dgm:pt>
    <dgm:pt modelId="{8AF5E6E8-CE57-4912-AA7E-EB7524D61790}" type="pres">
      <dgm:prSet presAssocID="{6ED84D15-8631-41B5-9778-283F020765DD}" presName="root" presStyleCnt="0">
        <dgm:presLayoutVars>
          <dgm:dir/>
          <dgm:resizeHandles val="exact"/>
        </dgm:presLayoutVars>
      </dgm:prSet>
      <dgm:spPr/>
    </dgm:pt>
    <dgm:pt modelId="{CA6D67F2-6AFE-477C-987B-A437F13F45E9}" type="pres">
      <dgm:prSet presAssocID="{72F70AC8-C8EA-4695-9783-0E67F384A89B}" presName="compNode" presStyleCnt="0"/>
      <dgm:spPr/>
    </dgm:pt>
    <dgm:pt modelId="{86DB7319-A8B9-4965-93C6-689E1B845C8E}" type="pres">
      <dgm:prSet presAssocID="{72F70AC8-C8EA-4695-9783-0E67F384A89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921A16A1-460D-4D85-8BCF-1E24390A3F3C}" type="pres">
      <dgm:prSet presAssocID="{72F70AC8-C8EA-4695-9783-0E67F384A89B}" presName="spaceRect" presStyleCnt="0"/>
      <dgm:spPr/>
    </dgm:pt>
    <dgm:pt modelId="{03AFC3E5-5508-4810-B9DE-EB4C6D3A6A78}" type="pres">
      <dgm:prSet presAssocID="{72F70AC8-C8EA-4695-9783-0E67F384A89B}" presName="textRect" presStyleLbl="revTx" presStyleIdx="0" presStyleCnt="7">
        <dgm:presLayoutVars>
          <dgm:chMax val="1"/>
          <dgm:chPref val="1"/>
        </dgm:presLayoutVars>
      </dgm:prSet>
      <dgm:spPr/>
    </dgm:pt>
    <dgm:pt modelId="{DFAFFC79-B1B8-4D2A-A554-168B18AEDF0B}" type="pres">
      <dgm:prSet presAssocID="{2DD68830-7894-4048-9960-5D969F2BBDF2}" presName="sibTrans" presStyleCnt="0"/>
      <dgm:spPr/>
    </dgm:pt>
    <dgm:pt modelId="{72FA591E-2A3E-4BC3-B456-037B6F7FF180}" type="pres">
      <dgm:prSet presAssocID="{3A90EFDA-42BC-4F25-ADB3-9129A593479C}" presName="compNode" presStyleCnt="0"/>
      <dgm:spPr/>
    </dgm:pt>
    <dgm:pt modelId="{286045C5-A646-4717-98D2-7AC7F8D110DA}" type="pres">
      <dgm:prSet presAssocID="{3A90EFDA-42BC-4F25-ADB3-9129A593479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5BB81E6-5D43-45BB-B8F0-6FD13DA0CE7E}" type="pres">
      <dgm:prSet presAssocID="{3A90EFDA-42BC-4F25-ADB3-9129A593479C}" presName="spaceRect" presStyleCnt="0"/>
      <dgm:spPr/>
    </dgm:pt>
    <dgm:pt modelId="{B79D725F-A48A-4D4D-88EB-77D9FBB0F354}" type="pres">
      <dgm:prSet presAssocID="{3A90EFDA-42BC-4F25-ADB3-9129A593479C}" presName="textRect" presStyleLbl="revTx" presStyleIdx="1" presStyleCnt="7">
        <dgm:presLayoutVars>
          <dgm:chMax val="1"/>
          <dgm:chPref val="1"/>
        </dgm:presLayoutVars>
      </dgm:prSet>
      <dgm:spPr/>
    </dgm:pt>
    <dgm:pt modelId="{1624DA0E-B8A8-4C3A-A5EB-432EAD184786}" type="pres">
      <dgm:prSet presAssocID="{27BDE006-AC5A-4CD6-B3AD-B054AD4751B4}" presName="sibTrans" presStyleCnt="0"/>
      <dgm:spPr/>
    </dgm:pt>
    <dgm:pt modelId="{4E1EC8C2-F557-4186-82DA-F6776E215A85}" type="pres">
      <dgm:prSet presAssocID="{9DBAAC4A-A3F2-4CD0-BFF0-875186BBEEDD}" presName="compNode" presStyleCnt="0"/>
      <dgm:spPr/>
    </dgm:pt>
    <dgm:pt modelId="{55B86AF9-720B-4F89-90FD-60276806BB11}" type="pres">
      <dgm:prSet presAssocID="{9DBAAC4A-A3F2-4CD0-BFF0-875186BBEED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69F9EEB-3D0F-474A-A422-15C9F6BB5099}" type="pres">
      <dgm:prSet presAssocID="{9DBAAC4A-A3F2-4CD0-BFF0-875186BBEEDD}" presName="spaceRect" presStyleCnt="0"/>
      <dgm:spPr/>
    </dgm:pt>
    <dgm:pt modelId="{A9F9783C-ECA6-42B6-A0C6-F1B0E4040316}" type="pres">
      <dgm:prSet presAssocID="{9DBAAC4A-A3F2-4CD0-BFF0-875186BBEEDD}" presName="textRect" presStyleLbl="revTx" presStyleIdx="2" presStyleCnt="7">
        <dgm:presLayoutVars>
          <dgm:chMax val="1"/>
          <dgm:chPref val="1"/>
        </dgm:presLayoutVars>
      </dgm:prSet>
      <dgm:spPr/>
    </dgm:pt>
    <dgm:pt modelId="{743F4F6F-4B65-41FC-89A5-2D5C414F09DA}" type="pres">
      <dgm:prSet presAssocID="{39085CB2-EBEB-4055-91B0-B5C25702D22D}" presName="sibTrans" presStyleCnt="0"/>
      <dgm:spPr/>
    </dgm:pt>
    <dgm:pt modelId="{BE833EE0-6F58-4B11-AEBB-8333A0DAC563}" type="pres">
      <dgm:prSet presAssocID="{EA671DA8-CFDC-4D3C-8D7A-C865C2FF4C88}" presName="compNode" presStyleCnt="0"/>
      <dgm:spPr/>
    </dgm:pt>
    <dgm:pt modelId="{B2F74451-E9BE-4758-9272-1497B97E52B7}" type="pres">
      <dgm:prSet presAssocID="{EA671DA8-CFDC-4D3C-8D7A-C865C2FF4C8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0DB8E88F-DE96-4775-8590-897BF7C5CAE1}" type="pres">
      <dgm:prSet presAssocID="{EA671DA8-CFDC-4D3C-8D7A-C865C2FF4C88}" presName="spaceRect" presStyleCnt="0"/>
      <dgm:spPr/>
    </dgm:pt>
    <dgm:pt modelId="{4B530A97-7D75-43B9-B965-9F9D3298499F}" type="pres">
      <dgm:prSet presAssocID="{EA671DA8-CFDC-4D3C-8D7A-C865C2FF4C88}" presName="textRect" presStyleLbl="revTx" presStyleIdx="3" presStyleCnt="7">
        <dgm:presLayoutVars>
          <dgm:chMax val="1"/>
          <dgm:chPref val="1"/>
        </dgm:presLayoutVars>
      </dgm:prSet>
      <dgm:spPr/>
    </dgm:pt>
    <dgm:pt modelId="{FDF683D6-E07E-4D1A-B1B9-8567C07FA163}" type="pres">
      <dgm:prSet presAssocID="{30DC9A5C-286B-4DB8-BD13-FDC0D37BF696}" presName="sibTrans" presStyleCnt="0"/>
      <dgm:spPr/>
    </dgm:pt>
    <dgm:pt modelId="{778D2C1A-1665-4766-BA18-7425E20BA4EE}" type="pres">
      <dgm:prSet presAssocID="{F5C11C36-36FB-4F40-9A3D-88FF6B9D746D}" presName="compNode" presStyleCnt="0"/>
      <dgm:spPr/>
    </dgm:pt>
    <dgm:pt modelId="{5EEC75E2-12DC-4BA5-BB6B-C5E6811F90FC}" type="pres">
      <dgm:prSet presAssocID="{F5C11C36-36FB-4F40-9A3D-88FF6B9D746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2DB66543-C007-4530-B283-A3F169A02DDC}" type="pres">
      <dgm:prSet presAssocID="{F5C11C36-36FB-4F40-9A3D-88FF6B9D746D}" presName="spaceRect" presStyleCnt="0"/>
      <dgm:spPr/>
    </dgm:pt>
    <dgm:pt modelId="{85C96F78-9A70-4485-BF1F-B7411C060054}" type="pres">
      <dgm:prSet presAssocID="{F5C11C36-36FB-4F40-9A3D-88FF6B9D746D}" presName="textRect" presStyleLbl="revTx" presStyleIdx="4" presStyleCnt="7">
        <dgm:presLayoutVars>
          <dgm:chMax val="1"/>
          <dgm:chPref val="1"/>
        </dgm:presLayoutVars>
      </dgm:prSet>
      <dgm:spPr/>
    </dgm:pt>
    <dgm:pt modelId="{E0643E6E-1452-4371-A72C-2A3D11ECD1C5}" type="pres">
      <dgm:prSet presAssocID="{FA290480-21F7-4DB8-9778-40932E7601FE}" presName="sibTrans" presStyleCnt="0"/>
      <dgm:spPr/>
    </dgm:pt>
    <dgm:pt modelId="{974437A9-B523-4D5C-94C5-6AE10FC10A0C}" type="pres">
      <dgm:prSet presAssocID="{7427E5AB-30A7-4FB1-81A8-7D1D3C3311D7}" presName="compNode" presStyleCnt="0"/>
      <dgm:spPr/>
    </dgm:pt>
    <dgm:pt modelId="{96DA12CE-93E5-4975-97AC-8DB25F67D009}" type="pres">
      <dgm:prSet presAssocID="{7427E5AB-30A7-4FB1-81A8-7D1D3C3311D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4EB659A0-C324-490D-8CAE-36B1E64AD4E9}" type="pres">
      <dgm:prSet presAssocID="{7427E5AB-30A7-4FB1-81A8-7D1D3C3311D7}" presName="spaceRect" presStyleCnt="0"/>
      <dgm:spPr/>
    </dgm:pt>
    <dgm:pt modelId="{3518FA8B-ACAA-486E-B3BC-91428533FB29}" type="pres">
      <dgm:prSet presAssocID="{7427E5AB-30A7-4FB1-81A8-7D1D3C3311D7}" presName="textRect" presStyleLbl="revTx" presStyleIdx="5" presStyleCnt="7">
        <dgm:presLayoutVars>
          <dgm:chMax val="1"/>
          <dgm:chPref val="1"/>
        </dgm:presLayoutVars>
      </dgm:prSet>
      <dgm:spPr/>
    </dgm:pt>
    <dgm:pt modelId="{609ABE70-AD5A-4531-91F7-99ECCD60D13E}" type="pres">
      <dgm:prSet presAssocID="{A70184EE-1A8D-4A2C-A7F4-29C9710C9982}" presName="sibTrans" presStyleCnt="0"/>
      <dgm:spPr/>
    </dgm:pt>
    <dgm:pt modelId="{86702798-CD78-4E76-970F-76C901DF99EA}" type="pres">
      <dgm:prSet presAssocID="{EC08388B-4194-42CD-9CDB-6B4B3A26603B}" presName="compNode" presStyleCnt="0"/>
      <dgm:spPr/>
    </dgm:pt>
    <dgm:pt modelId="{B0944280-57F2-428E-92DD-37AEFFA017AF}" type="pres">
      <dgm:prSet presAssocID="{EC08388B-4194-42CD-9CDB-6B4B3A26603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D16553B8-25E4-4D0E-96AA-2957E2DED3D6}" type="pres">
      <dgm:prSet presAssocID="{EC08388B-4194-42CD-9CDB-6B4B3A26603B}" presName="spaceRect" presStyleCnt="0"/>
      <dgm:spPr/>
    </dgm:pt>
    <dgm:pt modelId="{18306E88-C8E9-411E-8184-E9344006AC3E}" type="pres">
      <dgm:prSet presAssocID="{EC08388B-4194-42CD-9CDB-6B4B3A26603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702C60C-BEAE-4A57-A4E9-72A4D682061A}" type="presOf" srcId="{EA671DA8-CFDC-4D3C-8D7A-C865C2FF4C88}" destId="{4B530A97-7D75-43B9-B965-9F9D3298499F}" srcOrd="0" destOrd="0" presId="urn:microsoft.com/office/officeart/2018/2/layout/IconLabelList"/>
    <dgm:cxn modelId="{0AF0EB18-B7A0-4C07-8470-841E1C47EE3E}" srcId="{6ED84D15-8631-41B5-9778-283F020765DD}" destId="{9DBAAC4A-A3F2-4CD0-BFF0-875186BBEEDD}" srcOrd="2" destOrd="0" parTransId="{087049A7-2906-4AB7-BBC6-111A7C448962}" sibTransId="{39085CB2-EBEB-4055-91B0-B5C25702D22D}"/>
    <dgm:cxn modelId="{9750BC20-9864-456A-A16C-58A6F79A938E}" type="presOf" srcId="{EC08388B-4194-42CD-9CDB-6B4B3A26603B}" destId="{18306E88-C8E9-411E-8184-E9344006AC3E}" srcOrd="0" destOrd="0" presId="urn:microsoft.com/office/officeart/2018/2/layout/IconLabelList"/>
    <dgm:cxn modelId="{562D9C26-D9CB-4D10-81C1-DF139889D514}" srcId="{6ED84D15-8631-41B5-9778-283F020765DD}" destId="{3A90EFDA-42BC-4F25-ADB3-9129A593479C}" srcOrd="1" destOrd="0" parTransId="{F0DB248A-8DB5-46F5-A3CB-ED03C1D46CF2}" sibTransId="{27BDE006-AC5A-4CD6-B3AD-B054AD4751B4}"/>
    <dgm:cxn modelId="{A43AEC2D-38F4-462C-ADB5-B389F7B1D3DF}" type="presOf" srcId="{3A90EFDA-42BC-4F25-ADB3-9129A593479C}" destId="{B79D725F-A48A-4D4D-88EB-77D9FBB0F354}" srcOrd="0" destOrd="0" presId="urn:microsoft.com/office/officeart/2018/2/layout/IconLabelList"/>
    <dgm:cxn modelId="{44EF8E59-5C38-40F0-BA72-2E6A7A52A6E4}" srcId="{6ED84D15-8631-41B5-9778-283F020765DD}" destId="{F5C11C36-36FB-4F40-9A3D-88FF6B9D746D}" srcOrd="4" destOrd="0" parTransId="{3F23B449-A37E-447E-8E5D-6BDA485F5AEE}" sibTransId="{FA290480-21F7-4DB8-9778-40932E7601FE}"/>
    <dgm:cxn modelId="{14C13163-0F44-4A87-8B2C-A45736CB0DC0}" srcId="{6ED84D15-8631-41B5-9778-283F020765DD}" destId="{7427E5AB-30A7-4FB1-81A8-7D1D3C3311D7}" srcOrd="5" destOrd="0" parTransId="{AB19E500-D132-4918-A5EC-34623DF2BD1F}" sibTransId="{A70184EE-1A8D-4A2C-A7F4-29C9710C9982}"/>
    <dgm:cxn modelId="{9DDF7871-5E7C-49CB-B532-0E3F5208EB04}" type="presOf" srcId="{7427E5AB-30A7-4FB1-81A8-7D1D3C3311D7}" destId="{3518FA8B-ACAA-486E-B3BC-91428533FB29}" srcOrd="0" destOrd="0" presId="urn:microsoft.com/office/officeart/2018/2/layout/IconLabelList"/>
    <dgm:cxn modelId="{E8454778-5114-4255-B58E-1B978E09835C}" type="presOf" srcId="{9DBAAC4A-A3F2-4CD0-BFF0-875186BBEEDD}" destId="{A9F9783C-ECA6-42B6-A0C6-F1B0E4040316}" srcOrd="0" destOrd="0" presId="urn:microsoft.com/office/officeart/2018/2/layout/IconLabelList"/>
    <dgm:cxn modelId="{B3CB638F-D966-4C51-BCFC-9B0DB82148EB}" type="presOf" srcId="{F5C11C36-36FB-4F40-9A3D-88FF6B9D746D}" destId="{85C96F78-9A70-4485-BF1F-B7411C060054}" srcOrd="0" destOrd="0" presId="urn:microsoft.com/office/officeart/2018/2/layout/IconLabelList"/>
    <dgm:cxn modelId="{084185CC-A9EF-4033-80EC-19F873902B87}" srcId="{6ED84D15-8631-41B5-9778-283F020765DD}" destId="{EC08388B-4194-42CD-9CDB-6B4B3A26603B}" srcOrd="6" destOrd="0" parTransId="{EFE40B35-A678-4E7C-8EA8-A1C6A8A16A1A}" sibTransId="{A38CF45C-2407-4D15-AA84-FA428B91AA32}"/>
    <dgm:cxn modelId="{20C09EDA-8C02-4892-AD72-8E36E8FCF6F1}" type="presOf" srcId="{72F70AC8-C8EA-4695-9783-0E67F384A89B}" destId="{03AFC3E5-5508-4810-B9DE-EB4C6D3A6A78}" srcOrd="0" destOrd="0" presId="urn:microsoft.com/office/officeart/2018/2/layout/IconLabelList"/>
    <dgm:cxn modelId="{808A21DD-083A-43CD-9054-D2332A1BF022}" srcId="{6ED84D15-8631-41B5-9778-283F020765DD}" destId="{72F70AC8-C8EA-4695-9783-0E67F384A89B}" srcOrd="0" destOrd="0" parTransId="{F33FB561-233A-4845-B7B3-ED30FE2505AD}" sibTransId="{2DD68830-7894-4048-9960-5D969F2BBDF2}"/>
    <dgm:cxn modelId="{CF4274E6-75F1-44BF-88F0-507B17AE216E}" srcId="{6ED84D15-8631-41B5-9778-283F020765DD}" destId="{EA671DA8-CFDC-4D3C-8D7A-C865C2FF4C88}" srcOrd="3" destOrd="0" parTransId="{B4037416-6D45-495A-9283-BA0B51CF7209}" sibTransId="{30DC9A5C-286B-4DB8-BD13-FDC0D37BF696}"/>
    <dgm:cxn modelId="{26063AFE-DC6A-468A-822F-442D2CC3AF80}" type="presOf" srcId="{6ED84D15-8631-41B5-9778-283F020765DD}" destId="{8AF5E6E8-CE57-4912-AA7E-EB7524D61790}" srcOrd="0" destOrd="0" presId="urn:microsoft.com/office/officeart/2018/2/layout/IconLabelList"/>
    <dgm:cxn modelId="{2CD30B73-B688-447E-B1AE-F5DAF4F1F04D}" type="presParOf" srcId="{8AF5E6E8-CE57-4912-AA7E-EB7524D61790}" destId="{CA6D67F2-6AFE-477C-987B-A437F13F45E9}" srcOrd="0" destOrd="0" presId="urn:microsoft.com/office/officeart/2018/2/layout/IconLabelList"/>
    <dgm:cxn modelId="{0D06A821-63C3-4CA6-8C8B-97171BEA1CDA}" type="presParOf" srcId="{CA6D67F2-6AFE-477C-987B-A437F13F45E9}" destId="{86DB7319-A8B9-4965-93C6-689E1B845C8E}" srcOrd="0" destOrd="0" presId="urn:microsoft.com/office/officeart/2018/2/layout/IconLabelList"/>
    <dgm:cxn modelId="{99AAB740-CEC3-4E64-814D-F8BFF6D91B7E}" type="presParOf" srcId="{CA6D67F2-6AFE-477C-987B-A437F13F45E9}" destId="{921A16A1-460D-4D85-8BCF-1E24390A3F3C}" srcOrd="1" destOrd="0" presId="urn:microsoft.com/office/officeart/2018/2/layout/IconLabelList"/>
    <dgm:cxn modelId="{3E7499BC-E471-4C0A-A5ED-2D72136947B8}" type="presParOf" srcId="{CA6D67F2-6AFE-477C-987B-A437F13F45E9}" destId="{03AFC3E5-5508-4810-B9DE-EB4C6D3A6A78}" srcOrd="2" destOrd="0" presId="urn:microsoft.com/office/officeart/2018/2/layout/IconLabelList"/>
    <dgm:cxn modelId="{93F8B9B7-F697-4A2E-AF65-376A2EA8C4FA}" type="presParOf" srcId="{8AF5E6E8-CE57-4912-AA7E-EB7524D61790}" destId="{DFAFFC79-B1B8-4D2A-A554-168B18AEDF0B}" srcOrd="1" destOrd="0" presId="urn:microsoft.com/office/officeart/2018/2/layout/IconLabelList"/>
    <dgm:cxn modelId="{E998980A-AD08-433F-8CCF-DEDF804E7BCF}" type="presParOf" srcId="{8AF5E6E8-CE57-4912-AA7E-EB7524D61790}" destId="{72FA591E-2A3E-4BC3-B456-037B6F7FF180}" srcOrd="2" destOrd="0" presId="urn:microsoft.com/office/officeart/2018/2/layout/IconLabelList"/>
    <dgm:cxn modelId="{0A509F47-78A1-4E13-BECF-7B6BDF0C16EE}" type="presParOf" srcId="{72FA591E-2A3E-4BC3-B456-037B6F7FF180}" destId="{286045C5-A646-4717-98D2-7AC7F8D110DA}" srcOrd="0" destOrd="0" presId="urn:microsoft.com/office/officeart/2018/2/layout/IconLabelList"/>
    <dgm:cxn modelId="{E43246B8-4098-452B-BCFD-2F5A58405BC6}" type="presParOf" srcId="{72FA591E-2A3E-4BC3-B456-037B6F7FF180}" destId="{05BB81E6-5D43-45BB-B8F0-6FD13DA0CE7E}" srcOrd="1" destOrd="0" presId="urn:microsoft.com/office/officeart/2018/2/layout/IconLabelList"/>
    <dgm:cxn modelId="{60B7341D-6AA8-40A9-B8B3-32918052C166}" type="presParOf" srcId="{72FA591E-2A3E-4BC3-B456-037B6F7FF180}" destId="{B79D725F-A48A-4D4D-88EB-77D9FBB0F354}" srcOrd="2" destOrd="0" presId="urn:microsoft.com/office/officeart/2018/2/layout/IconLabelList"/>
    <dgm:cxn modelId="{3C3158EC-4482-47AD-9B33-C1F46DE6B79A}" type="presParOf" srcId="{8AF5E6E8-CE57-4912-AA7E-EB7524D61790}" destId="{1624DA0E-B8A8-4C3A-A5EB-432EAD184786}" srcOrd="3" destOrd="0" presId="urn:microsoft.com/office/officeart/2018/2/layout/IconLabelList"/>
    <dgm:cxn modelId="{EC1F8110-9F7B-487D-B118-19975CDDAA41}" type="presParOf" srcId="{8AF5E6E8-CE57-4912-AA7E-EB7524D61790}" destId="{4E1EC8C2-F557-4186-82DA-F6776E215A85}" srcOrd="4" destOrd="0" presId="urn:microsoft.com/office/officeart/2018/2/layout/IconLabelList"/>
    <dgm:cxn modelId="{6BBE4EAA-722D-4D03-BC6E-59E9C2FF6C59}" type="presParOf" srcId="{4E1EC8C2-F557-4186-82DA-F6776E215A85}" destId="{55B86AF9-720B-4F89-90FD-60276806BB11}" srcOrd="0" destOrd="0" presId="urn:microsoft.com/office/officeart/2018/2/layout/IconLabelList"/>
    <dgm:cxn modelId="{95274C22-C795-4BA5-AF1C-A389BED0A35B}" type="presParOf" srcId="{4E1EC8C2-F557-4186-82DA-F6776E215A85}" destId="{D69F9EEB-3D0F-474A-A422-15C9F6BB5099}" srcOrd="1" destOrd="0" presId="urn:microsoft.com/office/officeart/2018/2/layout/IconLabelList"/>
    <dgm:cxn modelId="{B90F169C-99A2-431E-9BFC-0E9233344155}" type="presParOf" srcId="{4E1EC8C2-F557-4186-82DA-F6776E215A85}" destId="{A9F9783C-ECA6-42B6-A0C6-F1B0E4040316}" srcOrd="2" destOrd="0" presId="urn:microsoft.com/office/officeart/2018/2/layout/IconLabelList"/>
    <dgm:cxn modelId="{29201C0F-F243-4BE4-8EFE-2DAB053EA279}" type="presParOf" srcId="{8AF5E6E8-CE57-4912-AA7E-EB7524D61790}" destId="{743F4F6F-4B65-41FC-89A5-2D5C414F09DA}" srcOrd="5" destOrd="0" presId="urn:microsoft.com/office/officeart/2018/2/layout/IconLabelList"/>
    <dgm:cxn modelId="{78156BC9-9F11-470E-8174-75BF4C499F9E}" type="presParOf" srcId="{8AF5E6E8-CE57-4912-AA7E-EB7524D61790}" destId="{BE833EE0-6F58-4B11-AEBB-8333A0DAC563}" srcOrd="6" destOrd="0" presId="urn:microsoft.com/office/officeart/2018/2/layout/IconLabelList"/>
    <dgm:cxn modelId="{1F7F443A-D978-4FD6-8C79-9DC09C5878DE}" type="presParOf" srcId="{BE833EE0-6F58-4B11-AEBB-8333A0DAC563}" destId="{B2F74451-E9BE-4758-9272-1497B97E52B7}" srcOrd="0" destOrd="0" presId="urn:microsoft.com/office/officeart/2018/2/layout/IconLabelList"/>
    <dgm:cxn modelId="{5318B4F6-2FC1-4090-8792-291D768EF8D2}" type="presParOf" srcId="{BE833EE0-6F58-4B11-AEBB-8333A0DAC563}" destId="{0DB8E88F-DE96-4775-8590-897BF7C5CAE1}" srcOrd="1" destOrd="0" presId="urn:microsoft.com/office/officeart/2018/2/layout/IconLabelList"/>
    <dgm:cxn modelId="{3F4391AA-A105-4F8A-A3D0-A566C1A50496}" type="presParOf" srcId="{BE833EE0-6F58-4B11-AEBB-8333A0DAC563}" destId="{4B530A97-7D75-43B9-B965-9F9D3298499F}" srcOrd="2" destOrd="0" presId="urn:microsoft.com/office/officeart/2018/2/layout/IconLabelList"/>
    <dgm:cxn modelId="{11044C7A-5B9D-4C29-9A83-82BB25E2C8BE}" type="presParOf" srcId="{8AF5E6E8-CE57-4912-AA7E-EB7524D61790}" destId="{FDF683D6-E07E-4D1A-B1B9-8567C07FA163}" srcOrd="7" destOrd="0" presId="urn:microsoft.com/office/officeart/2018/2/layout/IconLabelList"/>
    <dgm:cxn modelId="{CFE92075-B99E-41C1-8113-00EAF233240A}" type="presParOf" srcId="{8AF5E6E8-CE57-4912-AA7E-EB7524D61790}" destId="{778D2C1A-1665-4766-BA18-7425E20BA4EE}" srcOrd="8" destOrd="0" presId="urn:microsoft.com/office/officeart/2018/2/layout/IconLabelList"/>
    <dgm:cxn modelId="{89AAC375-1778-4EC3-8498-A918D4314B63}" type="presParOf" srcId="{778D2C1A-1665-4766-BA18-7425E20BA4EE}" destId="{5EEC75E2-12DC-4BA5-BB6B-C5E6811F90FC}" srcOrd="0" destOrd="0" presId="urn:microsoft.com/office/officeart/2018/2/layout/IconLabelList"/>
    <dgm:cxn modelId="{B0F9235E-B32E-480A-8FE2-FC392D771129}" type="presParOf" srcId="{778D2C1A-1665-4766-BA18-7425E20BA4EE}" destId="{2DB66543-C007-4530-B283-A3F169A02DDC}" srcOrd="1" destOrd="0" presId="urn:microsoft.com/office/officeart/2018/2/layout/IconLabelList"/>
    <dgm:cxn modelId="{F42846B0-D56A-4DBB-A610-982C8B909E12}" type="presParOf" srcId="{778D2C1A-1665-4766-BA18-7425E20BA4EE}" destId="{85C96F78-9A70-4485-BF1F-B7411C060054}" srcOrd="2" destOrd="0" presId="urn:microsoft.com/office/officeart/2018/2/layout/IconLabelList"/>
    <dgm:cxn modelId="{A8B0063C-C9B5-4304-88AB-D02E164689BA}" type="presParOf" srcId="{8AF5E6E8-CE57-4912-AA7E-EB7524D61790}" destId="{E0643E6E-1452-4371-A72C-2A3D11ECD1C5}" srcOrd="9" destOrd="0" presId="urn:microsoft.com/office/officeart/2018/2/layout/IconLabelList"/>
    <dgm:cxn modelId="{813A56F7-7CE5-44A7-A1C3-8AC01E58F28D}" type="presParOf" srcId="{8AF5E6E8-CE57-4912-AA7E-EB7524D61790}" destId="{974437A9-B523-4D5C-94C5-6AE10FC10A0C}" srcOrd="10" destOrd="0" presId="urn:microsoft.com/office/officeart/2018/2/layout/IconLabelList"/>
    <dgm:cxn modelId="{BDD2E122-4988-42B0-8D86-1488E8593312}" type="presParOf" srcId="{974437A9-B523-4D5C-94C5-6AE10FC10A0C}" destId="{96DA12CE-93E5-4975-97AC-8DB25F67D009}" srcOrd="0" destOrd="0" presId="urn:microsoft.com/office/officeart/2018/2/layout/IconLabelList"/>
    <dgm:cxn modelId="{C10365C1-CB8F-4A0D-BB8F-EA8D8F030684}" type="presParOf" srcId="{974437A9-B523-4D5C-94C5-6AE10FC10A0C}" destId="{4EB659A0-C324-490D-8CAE-36B1E64AD4E9}" srcOrd="1" destOrd="0" presId="urn:microsoft.com/office/officeart/2018/2/layout/IconLabelList"/>
    <dgm:cxn modelId="{51B4DF88-3448-4B66-A116-8470F3DDFC93}" type="presParOf" srcId="{974437A9-B523-4D5C-94C5-6AE10FC10A0C}" destId="{3518FA8B-ACAA-486E-B3BC-91428533FB29}" srcOrd="2" destOrd="0" presId="urn:microsoft.com/office/officeart/2018/2/layout/IconLabelList"/>
    <dgm:cxn modelId="{F45256D2-7F49-45F9-BDD8-5FFBB9D877EC}" type="presParOf" srcId="{8AF5E6E8-CE57-4912-AA7E-EB7524D61790}" destId="{609ABE70-AD5A-4531-91F7-99ECCD60D13E}" srcOrd="11" destOrd="0" presId="urn:microsoft.com/office/officeart/2018/2/layout/IconLabelList"/>
    <dgm:cxn modelId="{5B14C9EF-847E-4D4B-988F-13F9CF25A526}" type="presParOf" srcId="{8AF5E6E8-CE57-4912-AA7E-EB7524D61790}" destId="{86702798-CD78-4E76-970F-76C901DF99EA}" srcOrd="12" destOrd="0" presId="urn:microsoft.com/office/officeart/2018/2/layout/IconLabelList"/>
    <dgm:cxn modelId="{785916F4-EF13-4672-971A-D6469F01E37E}" type="presParOf" srcId="{86702798-CD78-4E76-970F-76C901DF99EA}" destId="{B0944280-57F2-428E-92DD-37AEFFA017AF}" srcOrd="0" destOrd="0" presId="urn:microsoft.com/office/officeart/2018/2/layout/IconLabelList"/>
    <dgm:cxn modelId="{A9AA48DD-1A6D-409A-9725-178EA47027B4}" type="presParOf" srcId="{86702798-CD78-4E76-970F-76C901DF99EA}" destId="{D16553B8-25E4-4D0E-96AA-2957E2DED3D6}" srcOrd="1" destOrd="0" presId="urn:microsoft.com/office/officeart/2018/2/layout/IconLabelList"/>
    <dgm:cxn modelId="{0FA20991-CACC-4A66-A5B4-C9424E13D977}" type="presParOf" srcId="{86702798-CD78-4E76-970F-76C901DF99EA}" destId="{18306E88-C8E9-411E-8184-E9344006AC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9EA754-75AB-41DA-86AE-70F0AFCE78B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67F8A7-AD65-40A6-BC6B-6B8F399E3EF7}">
      <dgm:prSet/>
      <dgm:spPr/>
      <dgm:t>
        <a:bodyPr/>
        <a:lstStyle/>
        <a:p>
          <a:r>
            <a:rPr lang="en-US"/>
            <a:t>1. Budget – More budget generally brings more revenue </a:t>
          </a:r>
        </a:p>
      </dgm:t>
    </dgm:pt>
    <dgm:pt modelId="{B7F6D86C-3039-4E44-9602-4D92EA9E2C71}" type="parTrans" cxnId="{2195F4ED-8230-40F3-A8A6-8C6270DB9059}">
      <dgm:prSet/>
      <dgm:spPr/>
      <dgm:t>
        <a:bodyPr/>
        <a:lstStyle/>
        <a:p>
          <a:endParaRPr lang="en-US"/>
        </a:p>
      </dgm:t>
    </dgm:pt>
    <dgm:pt modelId="{BAEBF331-1962-4309-9195-B71E728BED86}" type="sibTrans" cxnId="{2195F4ED-8230-40F3-A8A6-8C6270DB9059}">
      <dgm:prSet/>
      <dgm:spPr/>
      <dgm:t>
        <a:bodyPr/>
        <a:lstStyle/>
        <a:p>
          <a:endParaRPr lang="en-US"/>
        </a:p>
      </dgm:t>
    </dgm:pt>
    <dgm:pt modelId="{DC26E76F-4E4F-43E5-B0B9-255FB8628DA3}">
      <dgm:prSet/>
      <dgm:spPr/>
      <dgm:t>
        <a:bodyPr/>
        <a:lstStyle/>
        <a:p>
          <a:r>
            <a:rPr lang="en-US"/>
            <a:t>2. Month – Summer vs Winter movie season</a:t>
          </a:r>
        </a:p>
      </dgm:t>
    </dgm:pt>
    <dgm:pt modelId="{E863F410-3DD1-45E8-89D5-BAEFA3A4C238}" type="parTrans" cxnId="{24A49AC1-94D9-40AF-BE73-EAF53DBF09AC}">
      <dgm:prSet/>
      <dgm:spPr/>
      <dgm:t>
        <a:bodyPr/>
        <a:lstStyle/>
        <a:p>
          <a:endParaRPr lang="en-US"/>
        </a:p>
      </dgm:t>
    </dgm:pt>
    <dgm:pt modelId="{735EFBF7-6C40-4865-AC21-4ED8187CD954}" type="sibTrans" cxnId="{24A49AC1-94D9-40AF-BE73-EAF53DBF09AC}">
      <dgm:prSet/>
      <dgm:spPr/>
      <dgm:t>
        <a:bodyPr/>
        <a:lstStyle/>
        <a:p>
          <a:endParaRPr lang="en-US"/>
        </a:p>
      </dgm:t>
    </dgm:pt>
    <dgm:pt modelId="{D38D9D58-21C2-41D6-BC3D-D94FA6499815}">
      <dgm:prSet/>
      <dgm:spPr/>
      <dgm:t>
        <a:bodyPr/>
        <a:lstStyle/>
        <a:p>
          <a:r>
            <a:rPr lang="en-US"/>
            <a:t>3. Running time – Better storyline: Exposition -&gt; Climax -&gt; Resolution </a:t>
          </a:r>
        </a:p>
      </dgm:t>
    </dgm:pt>
    <dgm:pt modelId="{A2677858-F34B-462C-8214-103CA7396B29}" type="parTrans" cxnId="{BB9B4B41-1FB8-4FC7-BD6E-FF6610E1298F}">
      <dgm:prSet/>
      <dgm:spPr/>
      <dgm:t>
        <a:bodyPr/>
        <a:lstStyle/>
        <a:p>
          <a:endParaRPr lang="en-US"/>
        </a:p>
      </dgm:t>
    </dgm:pt>
    <dgm:pt modelId="{8F52A2C0-B8AD-4F71-982A-CB1AB7BA58E6}" type="sibTrans" cxnId="{BB9B4B41-1FB8-4FC7-BD6E-FF6610E1298F}">
      <dgm:prSet/>
      <dgm:spPr/>
      <dgm:t>
        <a:bodyPr/>
        <a:lstStyle/>
        <a:p>
          <a:endParaRPr lang="en-US"/>
        </a:p>
      </dgm:t>
    </dgm:pt>
    <dgm:pt modelId="{B94DC9A1-25D3-4DDF-A250-77BDAEDDDF2D}">
      <dgm:prSet/>
      <dgm:spPr/>
      <dgm:t>
        <a:bodyPr/>
        <a:lstStyle/>
        <a:p>
          <a:r>
            <a:rPr lang="en-US"/>
            <a:t>4. Rating had less impact compared to other features </a:t>
          </a:r>
        </a:p>
      </dgm:t>
    </dgm:pt>
    <dgm:pt modelId="{FE808E24-8BFB-40A1-848F-D7CF873C788B}" type="parTrans" cxnId="{A027FA21-19FC-4D01-AE59-284C70EE76A2}">
      <dgm:prSet/>
      <dgm:spPr/>
      <dgm:t>
        <a:bodyPr/>
        <a:lstStyle/>
        <a:p>
          <a:endParaRPr lang="en-US"/>
        </a:p>
      </dgm:t>
    </dgm:pt>
    <dgm:pt modelId="{54EF7C90-5B6F-4C12-91AF-EEB89D308269}" type="sibTrans" cxnId="{A027FA21-19FC-4D01-AE59-284C70EE76A2}">
      <dgm:prSet/>
      <dgm:spPr/>
      <dgm:t>
        <a:bodyPr/>
        <a:lstStyle/>
        <a:p>
          <a:endParaRPr lang="en-US"/>
        </a:p>
      </dgm:t>
    </dgm:pt>
    <dgm:pt modelId="{16DD21D1-54FC-2149-B53B-332CFF204FB5}" type="pres">
      <dgm:prSet presAssocID="{709EA754-75AB-41DA-86AE-70F0AFCE78B6}" presName="linear" presStyleCnt="0">
        <dgm:presLayoutVars>
          <dgm:animLvl val="lvl"/>
          <dgm:resizeHandles val="exact"/>
        </dgm:presLayoutVars>
      </dgm:prSet>
      <dgm:spPr/>
    </dgm:pt>
    <dgm:pt modelId="{5AEAB988-C916-5B4A-AD6A-9A8159B7DAD7}" type="pres">
      <dgm:prSet presAssocID="{CF67F8A7-AD65-40A6-BC6B-6B8F399E3E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8E739F-A50B-FD40-8A19-660A4DA8BC5D}" type="pres">
      <dgm:prSet presAssocID="{BAEBF331-1962-4309-9195-B71E728BED86}" presName="spacer" presStyleCnt="0"/>
      <dgm:spPr/>
    </dgm:pt>
    <dgm:pt modelId="{92F473A4-FBB1-3049-919B-31C287BFA3F5}" type="pres">
      <dgm:prSet presAssocID="{DC26E76F-4E4F-43E5-B0B9-255FB8628D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2418F1-5B12-D045-8F7B-C72EE5EB40DE}" type="pres">
      <dgm:prSet presAssocID="{735EFBF7-6C40-4865-AC21-4ED8187CD954}" presName="spacer" presStyleCnt="0"/>
      <dgm:spPr/>
    </dgm:pt>
    <dgm:pt modelId="{AFD46EDB-4E64-834E-B059-3D997AFD48D3}" type="pres">
      <dgm:prSet presAssocID="{D38D9D58-21C2-41D6-BC3D-D94FA64998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A323B9-E5A0-014F-A08A-DFBE8D029323}" type="pres">
      <dgm:prSet presAssocID="{8F52A2C0-B8AD-4F71-982A-CB1AB7BA58E6}" presName="spacer" presStyleCnt="0"/>
      <dgm:spPr/>
    </dgm:pt>
    <dgm:pt modelId="{E5E3FE90-FBCA-5D4E-AB36-4326CCF30698}" type="pres">
      <dgm:prSet presAssocID="{B94DC9A1-25D3-4DDF-A250-77BDAEDDDF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096311-CE7E-094B-9C49-C029A62F7580}" type="presOf" srcId="{709EA754-75AB-41DA-86AE-70F0AFCE78B6}" destId="{16DD21D1-54FC-2149-B53B-332CFF204FB5}" srcOrd="0" destOrd="0" presId="urn:microsoft.com/office/officeart/2005/8/layout/vList2"/>
    <dgm:cxn modelId="{A027FA21-19FC-4D01-AE59-284C70EE76A2}" srcId="{709EA754-75AB-41DA-86AE-70F0AFCE78B6}" destId="{B94DC9A1-25D3-4DDF-A250-77BDAEDDDF2D}" srcOrd="3" destOrd="0" parTransId="{FE808E24-8BFB-40A1-848F-D7CF873C788B}" sibTransId="{54EF7C90-5B6F-4C12-91AF-EEB89D308269}"/>
    <dgm:cxn modelId="{BB9B4B41-1FB8-4FC7-BD6E-FF6610E1298F}" srcId="{709EA754-75AB-41DA-86AE-70F0AFCE78B6}" destId="{D38D9D58-21C2-41D6-BC3D-D94FA6499815}" srcOrd="2" destOrd="0" parTransId="{A2677858-F34B-462C-8214-103CA7396B29}" sibTransId="{8F52A2C0-B8AD-4F71-982A-CB1AB7BA58E6}"/>
    <dgm:cxn modelId="{99798059-267D-494B-ADDC-78EE2BC664CB}" type="presOf" srcId="{DC26E76F-4E4F-43E5-B0B9-255FB8628DA3}" destId="{92F473A4-FBB1-3049-919B-31C287BFA3F5}" srcOrd="0" destOrd="0" presId="urn:microsoft.com/office/officeart/2005/8/layout/vList2"/>
    <dgm:cxn modelId="{D3257474-6201-FC41-B606-FFC9DF27D181}" type="presOf" srcId="{B94DC9A1-25D3-4DDF-A250-77BDAEDDDF2D}" destId="{E5E3FE90-FBCA-5D4E-AB36-4326CCF30698}" srcOrd="0" destOrd="0" presId="urn:microsoft.com/office/officeart/2005/8/layout/vList2"/>
    <dgm:cxn modelId="{05F34CB3-9262-A54F-919E-CBC09D5AF20A}" type="presOf" srcId="{CF67F8A7-AD65-40A6-BC6B-6B8F399E3EF7}" destId="{5AEAB988-C916-5B4A-AD6A-9A8159B7DAD7}" srcOrd="0" destOrd="0" presId="urn:microsoft.com/office/officeart/2005/8/layout/vList2"/>
    <dgm:cxn modelId="{24A49AC1-94D9-40AF-BE73-EAF53DBF09AC}" srcId="{709EA754-75AB-41DA-86AE-70F0AFCE78B6}" destId="{DC26E76F-4E4F-43E5-B0B9-255FB8628DA3}" srcOrd="1" destOrd="0" parTransId="{E863F410-3DD1-45E8-89D5-BAEFA3A4C238}" sibTransId="{735EFBF7-6C40-4865-AC21-4ED8187CD954}"/>
    <dgm:cxn modelId="{13F7EDCB-2F97-4D4F-9C45-7B13A5E84CAF}" type="presOf" srcId="{D38D9D58-21C2-41D6-BC3D-D94FA6499815}" destId="{AFD46EDB-4E64-834E-B059-3D997AFD48D3}" srcOrd="0" destOrd="0" presId="urn:microsoft.com/office/officeart/2005/8/layout/vList2"/>
    <dgm:cxn modelId="{2195F4ED-8230-40F3-A8A6-8C6270DB9059}" srcId="{709EA754-75AB-41DA-86AE-70F0AFCE78B6}" destId="{CF67F8A7-AD65-40A6-BC6B-6B8F399E3EF7}" srcOrd="0" destOrd="0" parTransId="{B7F6D86C-3039-4E44-9602-4D92EA9E2C71}" sibTransId="{BAEBF331-1962-4309-9195-B71E728BED86}"/>
    <dgm:cxn modelId="{12AEA651-95CF-BC47-877A-8A6B27F37ECC}" type="presParOf" srcId="{16DD21D1-54FC-2149-B53B-332CFF204FB5}" destId="{5AEAB988-C916-5B4A-AD6A-9A8159B7DAD7}" srcOrd="0" destOrd="0" presId="urn:microsoft.com/office/officeart/2005/8/layout/vList2"/>
    <dgm:cxn modelId="{A496625D-C0DE-0A48-B811-ADE2A6BA0CD4}" type="presParOf" srcId="{16DD21D1-54FC-2149-B53B-332CFF204FB5}" destId="{928E739F-A50B-FD40-8A19-660A4DA8BC5D}" srcOrd="1" destOrd="0" presId="urn:microsoft.com/office/officeart/2005/8/layout/vList2"/>
    <dgm:cxn modelId="{D94C34DB-F6DB-0545-BAD1-41504550F743}" type="presParOf" srcId="{16DD21D1-54FC-2149-B53B-332CFF204FB5}" destId="{92F473A4-FBB1-3049-919B-31C287BFA3F5}" srcOrd="2" destOrd="0" presId="urn:microsoft.com/office/officeart/2005/8/layout/vList2"/>
    <dgm:cxn modelId="{8FF00D49-160A-2840-BE32-EEC1CC053A6A}" type="presParOf" srcId="{16DD21D1-54FC-2149-B53B-332CFF204FB5}" destId="{272418F1-5B12-D045-8F7B-C72EE5EB40DE}" srcOrd="3" destOrd="0" presId="urn:microsoft.com/office/officeart/2005/8/layout/vList2"/>
    <dgm:cxn modelId="{C550EAD4-15D8-CC4D-8A74-4A553A8E577E}" type="presParOf" srcId="{16DD21D1-54FC-2149-B53B-332CFF204FB5}" destId="{AFD46EDB-4E64-834E-B059-3D997AFD48D3}" srcOrd="4" destOrd="0" presId="urn:microsoft.com/office/officeart/2005/8/layout/vList2"/>
    <dgm:cxn modelId="{B36D2275-BAD7-DD43-855D-B55546435D33}" type="presParOf" srcId="{16DD21D1-54FC-2149-B53B-332CFF204FB5}" destId="{6BA323B9-E5A0-014F-A08A-DFBE8D029323}" srcOrd="5" destOrd="0" presId="urn:microsoft.com/office/officeart/2005/8/layout/vList2"/>
    <dgm:cxn modelId="{A7D15D95-6266-3D49-A358-832C268C28C3}" type="presParOf" srcId="{16DD21D1-54FC-2149-B53B-332CFF204FB5}" destId="{E5E3FE90-FBCA-5D4E-AB36-4326CCF306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3F026A-9D01-41AF-87C6-24A92F67B94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00C5F5-FAA2-4685-81F3-9E5E7A330F91}">
      <dgm:prSet/>
      <dgm:spPr/>
      <dgm:t>
        <a:bodyPr/>
        <a:lstStyle/>
        <a:p>
          <a:r>
            <a:rPr lang="en-US"/>
            <a:t>Explore</a:t>
          </a:r>
        </a:p>
      </dgm:t>
    </dgm:pt>
    <dgm:pt modelId="{D7FA3855-2192-4EB6-9153-520B14188BB4}" type="parTrans" cxnId="{8B0FCB01-6415-4059-9A41-218328AE52B2}">
      <dgm:prSet/>
      <dgm:spPr/>
      <dgm:t>
        <a:bodyPr/>
        <a:lstStyle/>
        <a:p>
          <a:endParaRPr lang="en-US"/>
        </a:p>
      </dgm:t>
    </dgm:pt>
    <dgm:pt modelId="{AABA88F9-06FB-4330-9000-DA399D078A6A}" type="sibTrans" cxnId="{8B0FCB01-6415-4059-9A41-218328AE52B2}">
      <dgm:prSet/>
      <dgm:spPr/>
      <dgm:t>
        <a:bodyPr/>
        <a:lstStyle/>
        <a:p>
          <a:endParaRPr lang="en-US"/>
        </a:p>
      </dgm:t>
    </dgm:pt>
    <dgm:pt modelId="{FCF8AD64-F2F0-4E05-BBB6-0E48A9D2781C}">
      <dgm:prSet/>
      <dgm:spPr/>
      <dgm:t>
        <a:bodyPr/>
        <a:lstStyle/>
        <a:p>
          <a:r>
            <a:rPr lang="en-US"/>
            <a:t>Explore other characteristics such as sponsor, production company, or distributor</a:t>
          </a:r>
        </a:p>
      </dgm:t>
    </dgm:pt>
    <dgm:pt modelId="{F2542F16-878A-4F28-80D8-CC0A2EF7C99A}" type="parTrans" cxnId="{7E8FE015-D29D-4D76-94F5-81C0D4F52B7E}">
      <dgm:prSet/>
      <dgm:spPr/>
      <dgm:t>
        <a:bodyPr/>
        <a:lstStyle/>
        <a:p>
          <a:endParaRPr lang="en-US"/>
        </a:p>
      </dgm:t>
    </dgm:pt>
    <dgm:pt modelId="{037936E5-60E8-4327-8073-E73422C92B24}" type="sibTrans" cxnId="{7E8FE015-D29D-4D76-94F5-81C0D4F52B7E}">
      <dgm:prSet/>
      <dgm:spPr/>
      <dgm:t>
        <a:bodyPr/>
        <a:lstStyle/>
        <a:p>
          <a:endParaRPr lang="en-US"/>
        </a:p>
      </dgm:t>
    </dgm:pt>
    <dgm:pt modelId="{E864F3E6-6E7D-4632-AE4A-F100FAF2BD63}">
      <dgm:prSet/>
      <dgm:spPr/>
      <dgm:t>
        <a:bodyPr/>
        <a:lstStyle/>
        <a:p>
          <a:r>
            <a:rPr lang="en-US"/>
            <a:t>Expand</a:t>
          </a:r>
        </a:p>
      </dgm:t>
    </dgm:pt>
    <dgm:pt modelId="{2198C791-4FAC-40D7-8E73-AD153422507F}" type="parTrans" cxnId="{0EA1A2CD-F8E1-4C5A-AF40-DE3AFCA5D57F}">
      <dgm:prSet/>
      <dgm:spPr/>
      <dgm:t>
        <a:bodyPr/>
        <a:lstStyle/>
        <a:p>
          <a:endParaRPr lang="en-US"/>
        </a:p>
      </dgm:t>
    </dgm:pt>
    <dgm:pt modelId="{296AD88C-DB1B-4534-8BE9-D2248EC8E3EC}" type="sibTrans" cxnId="{0EA1A2CD-F8E1-4C5A-AF40-DE3AFCA5D57F}">
      <dgm:prSet/>
      <dgm:spPr/>
      <dgm:t>
        <a:bodyPr/>
        <a:lstStyle/>
        <a:p>
          <a:endParaRPr lang="en-US"/>
        </a:p>
      </dgm:t>
    </dgm:pt>
    <dgm:pt modelId="{6E3A6494-06F0-48D0-A739-FE520C48F3C7}">
      <dgm:prSet/>
      <dgm:spPr/>
      <dgm:t>
        <a:bodyPr/>
        <a:lstStyle/>
        <a:p>
          <a:r>
            <a:rPr lang="en-US"/>
            <a:t>Expand model to include actors and directors </a:t>
          </a:r>
        </a:p>
      </dgm:t>
    </dgm:pt>
    <dgm:pt modelId="{95D1DD82-7294-4DD0-922C-0A43F607A764}" type="parTrans" cxnId="{C734D0C1-841E-4F77-A169-F6F4295EB60D}">
      <dgm:prSet/>
      <dgm:spPr/>
      <dgm:t>
        <a:bodyPr/>
        <a:lstStyle/>
        <a:p>
          <a:endParaRPr lang="en-US"/>
        </a:p>
      </dgm:t>
    </dgm:pt>
    <dgm:pt modelId="{F6834FBD-9AB2-440F-BC84-91330BC09F2E}" type="sibTrans" cxnId="{C734D0C1-841E-4F77-A169-F6F4295EB60D}">
      <dgm:prSet/>
      <dgm:spPr/>
      <dgm:t>
        <a:bodyPr/>
        <a:lstStyle/>
        <a:p>
          <a:endParaRPr lang="en-US"/>
        </a:p>
      </dgm:t>
    </dgm:pt>
    <dgm:pt modelId="{8CC38F1A-8949-4CBA-A6E9-AD81B1AD3D2E}">
      <dgm:prSet/>
      <dgm:spPr/>
      <dgm:t>
        <a:bodyPr/>
        <a:lstStyle/>
        <a:p>
          <a:r>
            <a:rPr lang="en-US"/>
            <a:t>Find</a:t>
          </a:r>
        </a:p>
      </dgm:t>
    </dgm:pt>
    <dgm:pt modelId="{82949FF0-C9E9-4FD3-BC60-718FA2D2391C}" type="parTrans" cxnId="{2C6125BE-94DC-43BD-BFFB-96B9A4CDF1DF}">
      <dgm:prSet/>
      <dgm:spPr/>
      <dgm:t>
        <a:bodyPr/>
        <a:lstStyle/>
        <a:p>
          <a:endParaRPr lang="en-US"/>
        </a:p>
      </dgm:t>
    </dgm:pt>
    <dgm:pt modelId="{9BDF91C0-18EF-445C-84ED-FBD193D63009}" type="sibTrans" cxnId="{2C6125BE-94DC-43BD-BFFB-96B9A4CDF1DF}">
      <dgm:prSet/>
      <dgm:spPr/>
      <dgm:t>
        <a:bodyPr/>
        <a:lstStyle/>
        <a:p>
          <a:endParaRPr lang="en-US"/>
        </a:p>
      </dgm:t>
    </dgm:pt>
    <dgm:pt modelId="{6C5B0477-AC82-4C54-ACFE-758D99D81FB2}">
      <dgm:prSet/>
      <dgm:spPr/>
      <dgm:t>
        <a:bodyPr/>
        <a:lstStyle/>
        <a:p>
          <a:r>
            <a:rPr lang="en-US"/>
            <a:t>Find different ways to measure success such as Oscar nomination or view rates</a:t>
          </a:r>
        </a:p>
      </dgm:t>
    </dgm:pt>
    <dgm:pt modelId="{6FF1C2E2-06AF-4F88-8C79-6930A6AAB415}" type="parTrans" cxnId="{51EC1CCF-97D2-4A1D-B958-998832FA9F6A}">
      <dgm:prSet/>
      <dgm:spPr/>
      <dgm:t>
        <a:bodyPr/>
        <a:lstStyle/>
        <a:p>
          <a:endParaRPr lang="en-US"/>
        </a:p>
      </dgm:t>
    </dgm:pt>
    <dgm:pt modelId="{E1FFCAAE-5D3C-43DF-B4AE-3423CD6F8525}" type="sibTrans" cxnId="{51EC1CCF-97D2-4A1D-B958-998832FA9F6A}">
      <dgm:prSet/>
      <dgm:spPr/>
      <dgm:t>
        <a:bodyPr/>
        <a:lstStyle/>
        <a:p>
          <a:endParaRPr lang="en-US"/>
        </a:p>
      </dgm:t>
    </dgm:pt>
    <dgm:pt modelId="{DAD552AE-57D7-458F-820C-AC4893F174A2}">
      <dgm:prSet/>
      <dgm:spPr/>
      <dgm:t>
        <a:bodyPr/>
        <a:lstStyle/>
        <a:p>
          <a:r>
            <a:rPr lang="en-US"/>
            <a:t>Make</a:t>
          </a:r>
        </a:p>
      </dgm:t>
    </dgm:pt>
    <dgm:pt modelId="{28E9A609-1A2D-4784-B5F0-744D8DFE427A}" type="parTrans" cxnId="{F6415A4B-5B14-4075-B4D9-1A882BA3D199}">
      <dgm:prSet/>
      <dgm:spPr/>
      <dgm:t>
        <a:bodyPr/>
        <a:lstStyle/>
        <a:p>
          <a:endParaRPr lang="en-US"/>
        </a:p>
      </dgm:t>
    </dgm:pt>
    <dgm:pt modelId="{89C7E61D-8F86-49D0-8BDB-ED6B9702A32E}" type="sibTrans" cxnId="{F6415A4B-5B14-4075-B4D9-1A882BA3D199}">
      <dgm:prSet/>
      <dgm:spPr/>
      <dgm:t>
        <a:bodyPr/>
        <a:lstStyle/>
        <a:p>
          <a:endParaRPr lang="en-US"/>
        </a:p>
      </dgm:t>
    </dgm:pt>
    <dgm:pt modelId="{413296E5-5CF2-402F-95F3-A2AA79DB4272}">
      <dgm:prSet/>
      <dgm:spPr/>
      <dgm:t>
        <a:bodyPr/>
        <a:lstStyle/>
        <a:p>
          <a:r>
            <a:rPr lang="en-US"/>
            <a:t>Make analysis of specific region of continents – Asia, Europe, Middle East, Africa </a:t>
          </a:r>
        </a:p>
      </dgm:t>
    </dgm:pt>
    <dgm:pt modelId="{D36569EB-4094-4B3C-8952-FAE036A1D295}" type="parTrans" cxnId="{EDBA368F-5EC2-499C-B066-86C8913368CA}">
      <dgm:prSet/>
      <dgm:spPr/>
      <dgm:t>
        <a:bodyPr/>
        <a:lstStyle/>
        <a:p>
          <a:endParaRPr lang="en-US"/>
        </a:p>
      </dgm:t>
    </dgm:pt>
    <dgm:pt modelId="{4BC2E7ED-D146-4B42-9CE1-899B7A9B4BF4}" type="sibTrans" cxnId="{EDBA368F-5EC2-499C-B066-86C8913368CA}">
      <dgm:prSet/>
      <dgm:spPr/>
      <dgm:t>
        <a:bodyPr/>
        <a:lstStyle/>
        <a:p>
          <a:endParaRPr lang="en-US"/>
        </a:p>
      </dgm:t>
    </dgm:pt>
    <dgm:pt modelId="{9A0D8B2C-CA05-F640-AE7E-717C7911FD1F}" type="pres">
      <dgm:prSet presAssocID="{813F026A-9D01-41AF-87C6-24A92F67B945}" presName="vert0" presStyleCnt="0">
        <dgm:presLayoutVars>
          <dgm:dir/>
          <dgm:animOne val="branch"/>
          <dgm:animLvl val="lvl"/>
        </dgm:presLayoutVars>
      </dgm:prSet>
      <dgm:spPr/>
    </dgm:pt>
    <dgm:pt modelId="{D91C1677-E5C0-F741-9B99-9CF2B2F1EE2B}" type="pres">
      <dgm:prSet presAssocID="{A800C5F5-FAA2-4685-81F3-9E5E7A330F91}" presName="thickLine" presStyleLbl="alignNode1" presStyleIdx="0" presStyleCnt="4"/>
      <dgm:spPr/>
    </dgm:pt>
    <dgm:pt modelId="{661690C9-F925-3546-AE61-E29DCE5708AF}" type="pres">
      <dgm:prSet presAssocID="{A800C5F5-FAA2-4685-81F3-9E5E7A330F91}" presName="horz1" presStyleCnt="0"/>
      <dgm:spPr/>
    </dgm:pt>
    <dgm:pt modelId="{C8BD6F6B-3520-634A-9566-0F8217A7BEBC}" type="pres">
      <dgm:prSet presAssocID="{A800C5F5-FAA2-4685-81F3-9E5E7A330F91}" presName="tx1" presStyleLbl="revTx" presStyleIdx="0" presStyleCnt="8"/>
      <dgm:spPr/>
    </dgm:pt>
    <dgm:pt modelId="{F77F035D-E249-134C-9443-8E9802BD10D1}" type="pres">
      <dgm:prSet presAssocID="{A800C5F5-FAA2-4685-81F3-9E5E7A330F91}" presName="vert1" presStyleCnt="0"/>
      <dgm:spPr/>
    </dgm:pt>
    <dgm:pt modelId="{2262F479-281B-A74D-9AF9-2B3AB068B096}" type="pres">
      <dgm:prSet presAssocID="{FCF8AD64-F2F0-4E05-BBB6-0E48A9D2781C}" presName="vertSpace2a" presStyleCnt="0"/>
      <dgm:spPr/>
    </dgm:pt>
    <dgm:pt modelId="{B2C9B7C3-AE43-1D4F-9DC1-101BFC4CC0EE}" type="pres">
      <dgm:prSet presAssocID="{FCF8AD64-F2F0-4E05-BBB6-0E48A9D2781C}" presName="horz2" presStyleCnt="0"/>
      <dgm:spPr/>
    </dgm:pt>
    <dgm:pt modelId="{BCBFDA93-DF78-BC4B-888D-5AFABA4442AD}" type="pres">
      <dgm:prSet presAssocID="{FCF8AD64-F2F0-4E05-BBB6-0E48A9D2781C}" presName="horzSpace2" presStyleCnt="0"/>
      <dgm:spPr/>
    </dgm:pt>
    <dgm:pt modelId="{2474D835-D2F3-DD45-96A6-7972CCD2B7A4}" type="pres">
      <dgm:prSet presAssocID="{FCF8AD64-F2F0-4E05-BBB6-0E48A9D2781C}" presName="tx2" presStyleLbl="revTx" presStyleIdx="1" presStyleCnt="8"/>
      <dgm:spPr/>
    </dgm:pt>
    <dgm:pt modelId="{A5A50CFA-1680-A646-8836-1BAE60ED3CE5}" type="pres">
      <dgm:prSet presAssocID="{FCF8AD64-F2F0-4E05-BBB6-0E48A9D2781C}" presName="vert2" presStyleCnt="0"/>
      <dgm:spPr/>
    </dgm:pt>
    <dgm:pt modelId="{FF62558F-C071-C34B-A37F-EA900EF34535}" type="pres">
      <dgm:prSet presAssocID="{FCF8AD64-F2F0-4E05-BBB6-0E48A9D2781C}" presName="thinLine2b" presStyleLbl="callout" presStyleIdx="0" presStyleCnt="4"/>
      <dgm:spPr/>
    </dgm:pt>
    <dgm:pt modelId="{610E3A36-7AFF-074C-B8B1-C362D7437F80}" type="pres">
      <dgm:prSet presAssocID="{FCF8AD64-F2F0-4E05-BBB6-0E48A9D2781C}" presName="vertSpace2b" presStyleCnt="0"/>
      <dgm:spPr/>
    </dgm:pt>
    <dgm:pt modelId="{550ACA1B-072E-334D-A95D-2F910C57C76C}" type="pres">
      <dgm:prSet presAssocID="{E864F3E6-6E7D-4632-AE4A-F100FAF2BD63}" presName="thickLine" presStyleLbl="alignNode1" presStyleIdx="1" presStyleCnt="4"/>
      <dgm:spPr/>
    </dgm:pt>
    <dgm:pt modelId="{B0E84D1F-92B7-FC40-AC62-CBA4D429AE46}" type="pres">
      <dgm:prSet presAssocID="{E864F3E6-6E7D-4632-AE4A-F100FAF2BD63}" presName="horz1" presStyleCnt="0"/>
      <dgm:spPr/>
    </dgm:pt>
    <dgm:pt modelId="{016CE719-2C0E-A346-8CE9-F6781207862A}" type="pres">
      <dgm:prSet presAssocID="{E864F3E6-6E7D-4632-AE4A-F100FAF2BD63}" presName="tx1" presStyleLbl="revTx" presStyleIdx="2" presStyleCnt="8"/>
      <dgm:spPr/>
    </dgm:pt>
    <dgm:pt modelId="{9997782A-2990-6549-A92A-639E320A5BC2}" type="pres">
      <dgm:prSet presAssocID="{E864F3E6-6E7D-4632-AE4A-F100FAF2BD63}" presName="vert1" presStyleCnt="0"/>
      <dgm:spPr/>
    </dgm:pt>
    <dgm:pt modelId="{92B9ED29-0DB0-444B-A6E3-BB064C0B6B94}" type="pres">
      <dgm:prSet presAssocID="{6E3A6494-06F0-48D0-A739-FE520C48F3C7}" presName="vertSpace2a" presStyleCnt="0"/>
      <dgm:spPr/>
    </dgm:pt>
    <dgm:pt modelId="{6FC13CCD-AA69-A841-889F-EA9B9A61B99D}" type="pres">
      <dgm:prSet presAssocID="{6E3A6494-06F0-48D0-A739-FE520C48F3C7}" presName="horz2" presStyleCnt="0"/>
      <dgm:spPr/>
    </dgm:pt>
    <dgm:pt modelId="{5A4D3525-521D-DF4C-91CE-708F8E1ECA3C}" type="pres">
      <dgm:prSet presAssocID="{6E3A6494-06F0-48D0-A739-FE520C48F3C7}" presName="horzSpace2" presStyleCnt="0"/>
      <dgm:spPr/>
    </dgm:pt>
    <dgm:pt modelId="{F2CA2C6C-474B-C441-ADB3-5319235CCB63}" type="pres">
      <dgm:prSet presAssocID="{6E3A6494-06F0-48D0-A739-FE520C48F3C7}" presName="tx2" presStyleLbl="revTx" presStyleIdx="3" presStyleCnt="8"/>
      <dgm:spPr/>
    </dgm:pt>
    <dgm:pt modelId="{E93311B8-5448-DA42-BECF-8249C0ABCA69}" type="pres">
      <dgm:prSet presAssocID="{6E3A6494-06F0-48D0-A739-FE520C48F3C7}" presName="vert2" presStyleCnt="0"/>
      <dgm:spPr/>
    </dgm:pt>
    <dgm:pt modelId="{67BDA631-5804-524F-BAFF-B92E28A7C7C6}" type="pres">
      <dgm:prSet presAssocID="{6E3A6494-06F0-48D0-A739-FE520C48F3C7}" presName="thinLine2b" presStyleLbl="callout" presStyleIdx="1" presStyleCnt="4"/>
      <dgm:spPr/>
    </dgm:pt>
    <dgm:pt modelId="{0F5E19D6-EB82-A446-ADD5-0D2EDBFB9C9F}" type="pres">
      <dgm:prSet presAssocID="{6E3A6494-06F0-48D0-A739-FE520C48F3C7}" presName="vertSpace2b" presStyleCnt="0"/>
      <dgm:spPr/>
    </dgm:pt>
    <dgm:pt modelId="{C11EF538-0843-2F40-8C4C-7B265C779489}" type="pres">
      <dgm:prSet presAssocID="{8CC38F1A-8949-4CBA-A6E9-AD81B1AD3D2E}" presName="thickLine" presStyleLbl="alignNode1" presStyleIdx="2" presStyleCnt="4"/>
      <dgm:spPr/>
    </dgm:pt>
    <dgm:pt modelId="{7DFD476A-DB59-2A4D-B7AC-8A564F85BFE2}" type="pres">
      <dgm:prSet presAssocID="{8CC38F1A-8949-4CBA-A6E9-AD81B1AD3D2E}" presName="horz1" presStyleCnt="0"/>
      <dgm:spPr/>
    </dgm:pt>
    <dgm:pt modelId="{7FB3D9F1-04E5-2E40-92BE-BADDCA0C5CCD}" type="pres">
      <dgm:prSet presAssocID="{8CC38F1A-8949-4CBA-A6E9-AD81B1AD3D2E}" presName="tx1" presStyleLbl="revTx" presStyleIdx="4" presStyleCnt="8"/>
      <dgm:spPr/>
    </dgm:pt>
    <dgm:pt modelId="{15B6AB9A-157F-044B-901F-DEACD43F8EBC}" type="pres">
      <dgm:prSet presAssocID="{8CC38F1A-8949-4CBA-A6E9-AD81B1AD3D2E}" presName="vert1" presStyleCnt="0"/>
      <dgm:spPr/>
    </dgm:pt>
    <dgm:pt modelId="{97C9DDEA-250A-BB4E-81FF-F872F4A4AAD3}" type="pres">
      <dgm:prSet presAssocID="{6C5B0477-AC82-4C54-ACFE-758D99D81FB2}" presName="vertSpace2a" presStyleCnt="0"/>
      <dgm:spPr/>
    </dgm:pt>
    <dgm:pt modelId="{B2C587CD-FF02-D84D-B4F7-2250A35321E3}" type="pres">
      <dgm:prSet presAssocID="{6C5B0477-AC82-4C54-ACFE-758D99D81FB2}" presName="horz2" presStyleCnt="0"/>
      <dgm:spPr/>
    </dgm:pt>
    <dgm:pt modelId="{3C6478FF-8C5F-4043-9F61-F89D4BDBB900}" type="pres">
      <dgm:prSet presAssocID="{6C5B0477-AC82-4C54-ACFE-758D99D81FB2}" presName="horzSpace2" presStyleCnt="0"/>
      <dgm:spPr/>
    </dgm:pt>
    <dgm:pt modelId="{6C3ACE90-2C0B-7345-8529-362F0115D8B5}" type="pres">
      <dgm:prSet presAssocID="{6C5B0477-AC82-4C54-ACFE-758D99D81FB2}" presName="tx2" presStyleLbl="revTx" presStyleIdx="5" presStyleCnt="8"/>
      <dgm:spPr/>
    </dgm:pt>
    <dgm:pt modelId="{A600B1FC-C4B9-954B-B827-01D8F2E5081F}" type="pres">
      <dgm:prSet presAssocID="{6C5B0477-AC82-4C54-ACFE-758D99D81FB2}" presName="vert2" presStyleCnt="0"/>
      <dgm:spPr/>
    </dgm:pt>
    <dgm:pt modelId="{94E3F65C-7F4F-1F4A-BA99-463844C62D1C}" type="pres">
      <dgm:prSet presAssocID="{6C5B0477-AC82-4C54-ACFE-758D99D81FB2}" presName="thinLine2b" presStyleLbl="callout" presStyleIdx="2" presStyleCnt="4"/>
      <dgm:spPr/>
    </dgm:pt>
    <dgm:pt modelId="{C0A76745-0170-9041-A332-E55D5A8B745C}" type="pres">
      <dgm:prSet presAssocID="{6C5B0477-AC82-4C54-ACFE-758D99D81FB2}" presName="vertSpace2b" presStyleCnt="0"/>
      <dgm:spPr/>
    </dgm:pt>
    <dgm:pt modelId="{36D72958-AF0C-004E-B56D-76AC0F3F6696}" type="pres">
      <dgm:prSet presAssocID="{DAD552AE-57D7-458F-820C-AC4893F174A2}" presName="thickLine" presStyleLbl="alignNode1" presStyleIdx="3" presStyleCnt="4"/>
      <dgm:spPr/>
    </dgm:pt>
    <dgm:pt modelId="{66D39C5E-D848-A748-996B-D005C97241F4}" type="pres">
      <dgm:prSet presAssocID="{DAD552AE-57D7-458F-820C-AC4893F174A2}" presName="horz1" presStyleCnt="0"/>
      <dgm:spPr/>
    </dgm:pt>
    <dgm:pt modelId="{D735AA2E-48F8-D345-B730-58A13C8FF1A4}" type="pres">
      <dgm:prSet presAssocID="{DAD552AE-57D7-458F-820C-AC4893F174A2}" presName="tx1" presStyleLbl="revTx" presStyleIdx="6" presStyleCnt="8"/>
      <dgm:spPr/>
    </dgm:pt>
    <dgm:pt modelId="{922D3D11-5334-7945-ABB1-DD7A8826407F}" type="pres">
      <dgm:prSet presAssocID="{DAD552AE-57D7-458F-820C-AC4893F174A2}" presName="vert1" presStyleCnt="0"/>
      <dgm:spPr/>
    </dgm:pt>
    <dgm:pt modelId="{D8D52465-5C24-B548-811D-509877E77457}" type="pres">
      <dgm:prSet presAssocID="{413296E5-5CF2-402F-95F3-A2AA79DB4272}" presName="vertSpace2a" presStyleCnt="0"/>
      <dgm:spPr/>
    </dgm:pt>
    <dgm:pt modelId="{C900056A-D41F-D048-83D7-B8FD5D5594BF}" type="pres">
      <dgm:prSet presAssocID="{413296E5-5CF2-402F-95F3-A2AA79DB4272}" presName="horz2" presStyleCnt="0"/>
      <dgm:spPr/>
    </dgm:pt>
    <dgm:pt modelId="{C94ED2C0-18A7-D544-BAEE-5F90D8CFBE29}" type="pres">
      <dgm:prSet presAssocID="{413296E5-5CF2-402F-95F3-A2AA79DB4272}" presName="horzSpace2" presStyleCnt="0"/>
      <dgm:spPr/>
    </dgm:pt>
    <dgm:pt modelId="{C6D9122E-E863-5746-81CD-AA4CA7CB7520}" type="pres">
      <dgm:prSet presAssocID="{413296E5-5CF2-402F-95F3-A2AA79DB4272}" presName="tx2" presStyleLbl="revTx" presStyleIdx="7" presStyleCnt="8"/>
      <dgm:spPr/>
    </dgm:pt>
    <dgm:pt modelId="{8C290E10-3F01-914D-9AD7-D723E3AE484E}" type="pres">
      <dgm:prSet presAssocID="{413296E5-5CF2-402F-95F3-A2AA79DB4272}" presName="vert2" presStyleCnt="0"/>
      <dgm:spPr/>
    </dgm:pt>
    <dgm:pt modelId="{A78A0B27-8CE1-5A49-BD27-2715C7590C90}" type="pres">
      <dgm:prSet presAssocID="{413296E5-5CF2-402F-95F3-A2AA79DB4272}" presName="thinLine2b" presStyleLbl="callout" presStyleIdx="3" presStyleCnt="4"/>
      <dgm:spPr/>
    </dgm:pt>
    <dgm:pt modelId="{D188A686-FC0E-2440-B449-90EAB6AD1126}" type="pres">
      <dgm:prSet presAssocID="{413296E5-5CF2-402F-95F3-A2AA79DB4272}" presName="vertSpace2b" presStyleCnt="0"/>
      <dgm:spPr/>
    </dgm:pt>
  </dgm:ptLst>
  <dgm:cxnLst>
    <dgm:cxn modelId="{8B0FCB01-6415-4059-9A41-218328AE52B2}" srcId="{813F026A-9D01-41AF-87C6-24A92F67B945}" destId="{A800C5F5-FAA2-4685-81F3-9E5E7A330F91}" srcOrd="0" destOrd="0" parTransId="{D7FA3855-2192-4EB6-9153-520B14188BB4}" sibTransId="{AABA88F9-06FB-4330-9000-DA399D078A6A}"/>
    <dgm:cxn modelId="{2CA60C04-59D7-454D-A827-08D3A34C219D}" type="presOf" srcId="{6C5B0477-AC82-4C54-ACFE-758D99D81FB2}" destId="{6C3ACE90-2C0B-7345-8529-362F0115D8B5}" srcOrd="0" destOrd="0" presId="urn:microsoft.com/office/officeart/2008/layout/LinedList"/>
    <dgm:cxn modelId="{7E8FE015-D29D-4D76-94F5-81C0D4F52B7E}" srcId="{A800C5F5-FAA2-4685-81F3-9E5E7A330F91}" destId="{FCF8AD64-F2F0-4E05-BBB6-0E48A9D2781C}" srcOrd="0" destOrd="0" parTransId="{F2542F16-878A-4F28-80D8-CC0A2EF7C99A}" sibTransId="{037936E5-60E8-4327-8073-E73422C92B24}"/>
    <dgm:cxn modelId="{0ABDD22F-63C4-3C4B-94C4-570C4DD38B1E}" type="presOf" srcId="{A800C5F5-FAA2-4685-81F3-9E5E7A330F91}" destId="{C8BD6F6B-3520-634A-9566-0F8217A7BEBC}" srcOrd="0" destOrd="0" presId="urn:microsoft.com/office/officeart/2008/layout/LinedList"/>
    <dgm:cxn modelId="{41A5C040-B67E-B74C-82B2-1E022EFF6A53}" type="presOf" srcId="{813F026A-9D01-41AF-87C6-24A92F67B945}" destId="{9A0D8B2C-CA05-F640-AE7E-717C7911FD1F}" srcOrd="0" destOrd="0" presId="urn:microsoft.com/office/officeart/2008/layout/LinedList"/>
    <dgm:cxn modelId="{F6415A4B-5B14-4075-B4D9-1A882BA3D199}" srcId="{813F026A-9D01-41AF-87C6-24A92F67B945}" destId="{DAD552AE-57D7-458F-820C-AC4893F174A2}" srcOrd="3" destOrd="0" parTransId="{28E9A609-1A2D-4784-B5F0-744D8DFE427A}" sibTransId="{89C7E61D-8F86-49D0-8BDB-ED6B9702A32E}"/>
    <dgm:cxn modelId="{C4CAD263-38E0-A543-B26A-A7A994C3DAF3}" type="presOf" srcId="{413296E5-5CF2-402F-95F3-A2AA79DB4272}" destId="{C6D9122E-E863-5746-81CD-AA4CA7CB7520}" srcOrd="0" destOrd="0" presId="urn:microsoft.com/office/officeart/2008/layout/LinedList"/>
    <dgm:cxn modelId="{C2562076-C636-C442-8F09-2DFA4CDD085A}" type="presOf" srcId="{8CC38F1A-8949-4CBA-A6E9-AD81B1AD3D2E}" destId="{7FB3D9F1-04E5-2E40-92BE-BADDCA0C5CCD}" srcOrd="0" destOrd="0" presId="urn:microsoft.com/office/officeart/2008/layout/LinedList"/>
    <dgm:cxn modelId="{EDBA368F-5EC2-499C-B066-86C8913368CA}" srcId="{DAD552AE-57D7-458F-820C-AC4893F174A2}" destId="{413296E5-5CF2-402F-95F3-A2AA79DB4272}" srcOrd="0" destOrd="0" parTransId="{D36569EB-4094-4B3C-8952-FAE036A1D295}" sibTransId="{4BC2E7ED-D146-4B42-9CE1-899B7A9B4BF4}"/>
    <dgm:cxn modelId="{4571D09B-38A4-1B48-89CF-AA89ED68F3C9}" type="presOf" srcId="{DAD552AE-57D7-458F-820C-AC4893F174A2}" destId="{D735AA2E-48F8-D345-B730-58A13C8FF1A4}" srcOrd="0" destOrd="0" presId="urn:microsoft.com/office/officeart/2008/layout/LinedList"/>
    <dgm:cxn modelId="{2C6125BE-94DC-43BD-BFFB-96B9A4CDF1DF}" srcId="{813F026A-9D01-41AF-87C6-24A92F67B945}" destId="{8CC38F1A-8949-4CBA-A6E9-AD81B1AD3D2E}" srcOrd="2" destOrd="0" parTransId="{82949FF0-C9E9-4FD3-BC60-718FA2D2391C}" sibTransId="{9BDF91C0-18EF-445C-84ED-FBD193D63009}"/>
    <dgm:cxn modelId="{C734D0C1-841E-4F77-A169-F6F4295EB60D}" srcId="{E864F3E6-6E7D-4632-AE4A-F100FAF2BD63}" destId="{6E3A6494-06F0-48D0-A739-FE520C48F3C7}" srcOrd="0" destOrd="0" parTransId="{95D1DD82-7294-4DD0-922C-0A43F607A764}" sibTransId="{F6834FBD-9AB2-440F-BC84-91330BC09F2E}"/>
    <dgm:cxn modelId="{0EA1A2CD-F8E1-4C5A-AF40-DE3AFCA5D57F}" srcId="{813F026A-9D01-41AF-87C6-24A92F67B945}" destId="{E864F3E6-6E7D-4632-AE4A-F100FAF2BD63}" srcOrd="1" destOrd="0" parTransId="{2198C791-4FAC-40D7-8E73-AD153422507F}" sibTransId="{296AD88C-DB1B-4534-8BE9-D2248EC8E3EC}"/>
    <dgm:cxn modelId="{51EC1CCF-97D2-4A1D-B958-998832FA9F6A}" srcId="{8CC38F1A-8949-4CBA-A6E9-AD81B1AD3D2E}" destId="{6C5B0477-AC82-4C54-ACFE-758D99D81FB2}" srcOrd="0" destOrd="0" parTransId="{6FF1C2E2-06AF-4F88-8C79-6930A6AAB415}" sibTransId="{E1FFCAAE-5D3C-43DF-B4AE-3423CD6F8525}"/>
    <dgm:cxn modelId="{28AAB4D9-25EB-3744-B0AC-0EDFE4C521F9}" type="presOf" srcId="{6E3A6494-06F0-48D0-A739-FE520C48F3C7}" destId="{F2CA2C6C-474B-C441-ADB3-5319235CCB63}" srcOrd="0" destOrd="0" presId="urn:microsoft.com/office/officeart/2008/layout/LinedList"/>
    <dgm:cxn modelId="{73578CDF-0F85-B049-A518-770CEC216CB0}" type="presOf" srcId="{FCF8AD64-F2F0-4E05-BBB6-0E48A9D2781C}" destId="{2474D835-D2F3-DD45-96A6-7972CCD2B7A4}" srcOrd="0" destOrd="0" presId="urn:microsoft.com/office/officeart/2008/layout/LinedList"/>
    <dgm:cxn modelId="{B1B336F3-78AC-D041-A45D-07E9E31BDF32}" type="presOf" srcId="{E864F3E6-6E7D-4632-AE4A-F100FAF2BD63}" destId="{016CE719-2C0E-A346-8CE9-F6781207862A}" srcOrd="0" destOrd="0" presId="urn:microsoft.com/office/officeart/2008/layout/LinedList"/>
    <dgm:cxn modelId="{B2C31932-45B3-614C-97B0-63557E4CFED7}" type="presParOf" srcId="{9A0D8B2C-CA05-F640-AE7E-717C7911FD1F}" destId="{D91C1677-E5C0-F741-9B99-9CF2B2F1EE2B}" srcOrd="0" destOrd="0" presId="urn:microsoft.com/office/officeart/2008/layout/LinedList"/>
    <dgm:cxn modelId="{09E7F4C7-06BD-6A48-BB55-491235785DAC}" type="presParOf" srcId="{9A0D8B2C-CA05-F640-AE7E-717C7911FD1F}" destId="{661690C9-F925-3546-AE61-E29DCE5708AF}" srcOrd="1" destOrd="0" presId="urn:microsoft.com/office/officeart/2008/layout/LinedList"/>
    <dgm:cxn modelId="{E9B34EB2-480C-504B-8D82-C0B3183CAFC3}" type="presParOf" srcId="{661690C9-F925-3546-AE61-E29DCE5708AF}" destId="{C8BD6F6B-3520-634A-9566-0F8217A7BEBC}" srcOrd="0" destOrd="0" presId="urn:microsoft.com/office/officeart/2008/layout/LinedList"/>
    <dgm:cxn modelId="{B7071525-E821-8348-BB1A-D9C3FC61CDBA}" type="presParOf" srcId="{661690C9-F925-3546-AE61-E29DCE5708AF}" destId="{F77F035D-E249-134C-9443-8E9802BD10D1}" srcOrd="1" destOrd="0" presId="urn:microsoft.com/office/officeart/2008/layout/LinedList"/>
    <dgm:cxn modelId="{15E72B6E-E744-8942-A473-7978BAA7EA26}" type="presParOf" srcId="{F77F035D-E249-134C-9443-8E9802BD10D1}" destId="{2262F479-281B-A74D-9AF9-2B3AB068B096}" srcOrd="0" destOrd="0" presId="urn:microsoft.com/office/officeart/2008/layout/LinedList"/>
    <dgm:cxn modelId="{32E5C034-83E1-4C47-A0CB-F42B2FA92647}" type="presParOf" srcId="{F77F035D-E249-134C-9443-8E9802BD10D1}" destId="{B2C9B7C3-AE43-1D4F-9DC1-101BFC4CC0EE}" srcOrd="1" destOrd="0" presId="urn:microsoft.com/office/officeart/2008/layout/LinedList"/>
    <dgm:cxn modelId="{33B93BF5-30CC-3145-81E2-7563EF02BE20}" type="presParOf" srcId="{B2C9B7C3-AE43-1D4F-9DC1-101BFC4CC0EE}" destId="{BCBFDA93-DF78-BC4B-888D-5AFABA4442AD}" srcOrd="0" destOrd="0" presId="urn:microsoft.com/office/officeart/2008/layout/LinedList"/>
    <dgm:cxn modelId="{0BE1D830-9D7A-5245-A575-C49304F451F6}" type="presParOf" srcId="{B2C9B7C3-AE43-1D4F-9DC1-101BFC4CC0EE}" destId="{2474D835-D2F3-DD45-96A6-7972CCD2B7A4}" srcOrd="1" destOrd="0" presId="urn:microsoft.com/office/officeart/2008/layout/LinedList"/>
    <dgm:cxn modelId="{6D71F5EA-6606-F244-828A-BB6D97F19FC1}" type="presParOf" srcId="{B2C9B7C3-AE43-1D4F-9DC1-101BFC4CC0EE}" destId="{A5A50CFA-1680-A646-8836-1BAE60ED3CE5}" srcOrd="2" destOrd="0" presId="urn:microsoft.com/office/officeart/2008/layout/LinedList"/>
    <dgm:cxn modelId="{9C8A9E46-EFB8-DC43-96BF-020C2C84E362}" type="presParOf" srcId="{F77F035D-E249-134C-9443-8E9802BD10D1}" destId="{FF62558F-C071-C34B-A37F-EA900EF34535}" srcOrd="2" destOrd="0" presId="urn:microsoft.com/office/officeart/2008/layout/LinedList"/>
    <dgm:cxn modelId="{43E4C9B2-BED2-9B4D-A492-1AD562B9C5BC}" type="presParOf" srcId="{F77F035D-E249-134C-9443-8E9802BD10D1}" destId="{610E3A36-7AFF-074C-B8B1-C362D7437F80}" srcOrd="3" destOrd="0" presId="urn:microsoft.com/office/officeart/2008/layout/LinedList"/>
    <dgm:cxn modelId="{947A38F8-A091-D747-804A-668660243F57}" type="presParOf" srcId="{9A0D8B2C-CA05-F640-AE7E-717C7911FD1F}" destId="{550ACA1B-072E-334D-A95D-2F910C57C76C}" srcOrd="2" destOrd="0" presId="urn:microsoft.com/office/officeart/2008/layout/LinedList"/>
    <dgm:cxn modelId="{2654ADAA-6F7E-634F-A86B-670770DBC218}" type="presParOf" srcId="{9A0D8B2C-CA05-F640-AE7E-717C7911FD1F}" destId="{B0E84D1F-92B7-FC40-AC62-CBA4D429AE46}" srcOrd="3" destOrd="0" presId="urn:microsoft.com/office/officeart/2008/layout/LinedList"/>
    <dgm:cxn modelId="{3553B30B-9022-484B-A383-FC619C09AC15}" type="presParOf" srcId="{B0E84D1F-92B7-FC40-AC62-CBA4D429AE46}" destId="{016CE719-2C0E-A346-8CE9-F6781207862A}" srcOrd="0" destOrd="0" presId="urn:microsoft.com/office/officeart/2008/layout/LinedList"/>
    <dgm:cxn modelId="{C396B951-C114-4E4B-953D-3CF35FD55A95}" type="presParOf" srcId="{B0E84D1F-92B7-FC40-AC62-CBA4D429AE46}" destId="{9997782A-2990-6549-A92A-639E320A5BC2}" srcOrd="1" destOrd="0" presId="urn:microsoft.com/office/officeart/2008/layout/LinedList"/>
    <dgm:cxn modelId="{0BA730B2-624D-2748-AC99-71E965ABC96C}" type="presParOf" srcId="{9997782A-2990-6549-A92A-639E320A5BC2}" destId="{92B9ED29-0DB0-444B-A6E3-BB064C0B6B94}" srcOrd="0" destOrd="0" presId="urn:microsoft.com/office/officeart/2008/layout/LinedList"/>
    <dgm:cxn modelId="{D7249147-EC89-3B43-8B52-77C1732958D6}" type="presParOf" srcId="{9997782A-2990-6549-A92A-639E320A5BC2}" destId="{6FC13CCD-AA69-A841-889F-EA9B9A61B99D}" srcOrd="1" destOrd="0" presId="urn:microsoft.com/office/officeart/2008/layout/LinedList"/>
    <dgm:cxn modelId="{343D0F06-D210-8F48-A824-AFE751B1167A}" type="presParOf" srcId="{6FC13CCD-AA69-A841-889F-EA9B9A61B99D}" destId="{5A4D3525-521D-DF4C-91CE-708F8E1ECA3C}" srcOrd="0" destOrd="0" presId="urn:microsoft.com/office/officeart/2008/layout/LinedList"/>
    <dgm:cxn modelId="{40E5A0A8-9A84-4143-A6A7-8ABDFFB39124}" type="presParOf" srcId="{6FC13CCD-AA69-A841-889F-EA9B9A61B99D}" destId="{F2CA2C6C-474B-C441-ADB3-5319235CCB63}" srcOrd="1" destOrd="0" presId="urn:microsoft.com/office/officeart/2008/layout/LinedList"/>
    <dgm:cxn modelId="{A933F9B4-8A74-0C41-957F-8483431519CB}" type="presParOf" srcId="{6FC13CCD-AA69-A841-889F-EA9B9A61B99D}" destId="{E93311B8-5448-DA42-BECF-8249C0ABCA69}" srcOrd="2" destOrd="0" presId="urn:microsoft.com/office/officeart/2008/layout/LinedList"/>
    <dgm:cxn modelId="{5C848DFF-7E8F-154C-B5EC-409F214D005F}" type="presParOf" srcId="{9997782A-2990-6549-A92A-639E320A5BC2}" destId="{67BDA631-5804-524F-BAFF-B92E28A7C7C6}" srcOrd="2" destOrd="0" presId="urn:microsoft.com/office/officeart/2008/layout/LinedList"/>
    <dgm:cxn modelId="{203F2551-D497-AF4D-BB77-0764C8C73BF2}" type="presParOf" srcId="{9997782A-2990-6549-A92A-639E320A5BC2}" destId="{0F5E19D6-EB82-A446-ADD5-0D2EDBFB9C9F}" srcOrd="3" destOrd="0" presId="urn:microsoft.com/office/officeart/2008/layout/LinedList"/>
    <dgm:cxn modelId="{228387C8-F13F-314F-8A46-CEA584AEEE4D}" type="presParOf" srcId="{9A0D8B2C-CA05-F640-AE7E-717C7911FD1F}" destId="{C11EF538-0843-2F40-8C4C-7B265C779489}" srcOrd="4" destOrd="0" presId="urn:microsoft.com/office/officeart/2008/layout/LinedList"/>
    <dgm:cxn modelId="{3B29F921-E3AC-EE4C-97B3-AB993717ADA2}" type="presParOf" srcId="{9A0D8B2C-CA05-F640-AE7E-717C7911FD1F}" destId="{7DFD476A-DB59-2A4D-B7AC-8A564F85BFE2}" srcOrd="5" destOrd="0" presId="urn:microsoft.com/office/officeart/2008/layout/LinedList"/>
    <dgm:cxn modelId="{614596D0-0F96-E145-89F3-A1E132EEC327}" type="presParOf" srcId="{7DFD476A-DB59-2A4D-B7AC-8A564F85BFE2}" destId="{7FB3D9F1-04E5-2E40-92BE-BADDCA0C5CCD}" srcOrd="0" destOrd="0" presId="urn:microsoft.com/office/officeart/2008/layout/LinedList"/>
    <dgm:cxn modelId="{A2AAA062-8B1B-634A-B03C-93C8892F4F25}" type="presParOf" srcId="{7DFD476A-DB59-2A4D-B7AC-8A564F85BFE2}" destId="{15B6AB9A-157F-044B-901F-DEACD43F8EBC}" srcOrd="1" destOrd="0" presId="urn:microsoft.com/office/officeart/2008/layout/LinedList"/>
    <dgm:cxn modelId="{DC5C4F1C-1776-EA48-AFAF-D8DEE59AF95F}" type="presParOf" srcId="{15B6AB9A-157F-044B-901F-DEACD43F8EBC}" destId="{97C9DDEA-250A-BB4E-81FF-F872F4A4AAD3}" srcOrd="0" destOrd="0" presId="urn:microsoft.com/office/officeart/2008/layout/LinedList"/>
    <dgm:cxn modelId="{792BDF36-ACC1-AC48-8C06-51523DB9A78F}" type="presParOf" srcId="{15B6AB9A-157F-044B-901F-DEACD43F8EBC}" destId="{B2C587CD-FF02-D84D-B4F7-2250A35321E3}" srcOrd="1" destOrd="0" presId="urn:microsoft.com/office/officeart/2008/layout/LinedList"/>
    <dgm:cxn modelId="{D3DEF1C3-7A00-0B49-91C0-A27A1BB48AC6}" type="presParOf" srcId="{B2C587CD-FF02-D84D-B4F7-2250A35321E3}" destId="{3C6478FF-8C5F-4043-9F61-F89D4BDBB900}" srcOrd="0" destOrd="0" presId="urn:microsoft.com/office/officeart/2008/layout/LinedList"/>
    <dgm:cxn modelId="{54EBA4F1-C4D1-EE41-A2B0-79BF2590B4D7}" type="presParOf" srcId="{B2C587CD-FF02-D84D-B4F7-2250A35321E3}" destId="{6C3ACE90-2C0B-7345-8529-362F0115D8B5}" srcOrd="1" destOrd="0" presId="urn:microsoft.com/office/officeart/2008/layout/LinedList"/>
    <dgm:cxn modelId="{A78AED26-9925-FD43-B7EF-A57A7400573F}" type="presParOf" srcId="{B2C587CD-FF02-D84D-B4F7-2250A35321E3}" destId="{A600B1FC-C4B9-954B-B827-01D8F2E5081F}" srcOrd="2" destOrd="0" presId="urn:microsoft.com/office/officeart/2008/layout/LinedList"/>
    <dgm:cxn modelId="{5A226FB6-9624-8B40-974D-28EB5C19B386}" type="presParOf" srcId="{15B6AB9A-157F-044B-901F-DEACD43F8EBC}" destId="{94E3F65C-7F4F-1F4A-BA99-463844C62D1C}" srcOrd="2" destOrd="0" presId="urn:microsoft.com/office/officeart/2008/layout/LinedList"/>
    <dgm:cxn modelId="{505B492B-A43A-4746-99FE-F4D3B34B42EA}" type="presParOf" srcId="{15B6AB9A-157F-044B-901F-DEACD43F8EBC}" destId="{C0A76745-0170-9041-A332-E55D5A8B745C}" srcOrd="3" destOrd="0" presId="urn:microsoft.com/office/officeart/2008/layout/LinedList"/>
    <dgm:cxn modelId="{88D8EA05-0E15-534A-A4D3-307973AC6D41}" type="presParOf" srcId="{9A0D8B2C-CA05-F640-AE7E-717C7911FD1F}" destId="{36D72958-AF0C-004E-B56D-76AC0F3F6696}" srcOrd="6" destOrd="0" presId="urn:microsoft.com/office/officeart/2008/layout/LinedList"/>
    <dgm:cxn modelId="{634A33EE-155A-C74E-B68E-00F00FF983AF}" type="presParOf" srcId="{9A0D8B2C-CA05-F640-AE7E-717C7911FD1F}" destId="{66D39C5E-D848-A748-996B-D005C97241F4}" srcOrd="7" destOrd="0" presId="urn:microsoft.com/office/officeart/2008/layout/LinedList"/>
    <dgm:cxn modelId="{C17E90F6-BF61-BA42-95ED-E24BF6F7F0C1}" type="presParOf" srcId="{66D39C5E-D848-A748-996B-D005C97241F4}" destId="{D735AA2E-48F8-D345-B730-58A13C8FF1A4}" srcOrd="0" destOrd="0" presId="urn:microsoft.com/office/officeart/2008/layout/LinedList"/>
    <dgm:cxn modelId="{3E221387-417A-BB4F-AF53-30D3C17343BF}" type="presParOf" srcId="{66D39C5E-D848-A748-996B-D005C97241F4}" destId="{922D3D11-5334-7945-ABB1-DD7A8826407F}" srcOrd="1" destOrd="0" presId="urn:microsoft.com/office/officeart/2008/layout/LinedList"/>
    <dgm:cxn modelId="{49DD7991-C62A-B34E-82F0-410E673C7FDD}" type="presParOf" srcId="{922D3D11-5334-7945-ABB1-DD7A8826407F}" destId="{D8D52465-5C24-B548-811D-509877E77457}" srcOrd="0" destOrd="0" presId="urn:microsoft.com/office/officeart/2008/layout/LinedList"/>
    <dgm:cxn modelId="{BA4D8577-EE42-894D-9E38-457150AC15AF}" type="presParOf" srcId="{922D3D11-5334-7945-ABB1-DD7A8826407F}" destId="{C900056A-D41F-D048-83D7-B8FD5D5594BF}" srcOrd="1" destOrd="0" presId="urn:microsoft.com/office/officeart/2008/layout/LinedList"/>
    <dgm:cxn modelId="{E3D8C34C-F776-6B44-815C-27B179F75E5C}" type="presParOf" srcId="{C900056A-D41F-D048-83D7-B8FD5D5594BF}" destId="{C94ED2C0-18A7-D544-BAEE-5F90D8CFBE29}" srcOrd="0" destOrd="0" presId="urn:microsoft.com/office/officeart/2008/layout/LinedList"/>
    <dgm:cxn modelId="{92792ED1-3457-2547-AF6D-E4E478406546}" type="presParOf" srcId="{C900056A-D41F-D048-83D7-B8FD5D5594BF}" destId="{C6D9122E-E863-5746-81CD-AA4CA7CB7520}" srcOrd="1" destOrd="0" presId="urn:microsoft.com/office/officeart/2008/layout/LinedList"/>
    <dgm:cxn modelId="{3B45659C-547F-944C-A484-A56DCEFCA7E8}" type="presParOf" srcId="{C900056A-D41F-D048-83D7-B8FD5D5594BF}" destId="{8C290E10-3F01-914D-9AD7-D723E3AE484E}" srcOrd="2" destOrd="0" presId="urn:microsoft.com/office/officeart/2008/layout/LinedList"/>
    <dgm:cxn modelId="{DD0895CD-68C4-EA45-9016-263421C4C947}" type="presParOf" srcId="{922D3D11-5334-7945-ABB1-DD7A8826407F}" destId="{A78A0B27-8CE1-5A49-BD27-2715C7590C90}" srcOrd="2" destOrd="0" presId="urn:microsoft.com/office/officeart/2008/layout/LinedList"/>
    <dgm:cxn modelId="{EB76E5E8-F1DF-144F-A0C0-8E5AE45FC14B}" type="presParOf" srcId="{922D3D11-5334-7945-ABB1-DD7A8826407F}" destId="{D188A686-FC0E-2440-B449-90EAB6AD112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F76F4-1D41-464A-886B-2277610D022E}">
      <dsp:nvSpPr>
        <dsp:cNvPr id="0" name=""/>
        <dsp:cNvSpPr/>
      </dsp:nvSpPr>
      <dsp:spPr>
        <a:xfrm>
          <a:off x="1202652" y="186092"/>
          <a:ext cx="643886" cy="643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F867F-6F1F-4FE3-855E-A296ABE1391F}">
      <dsp:nvSpPr>
        <dsp:cNvPr id="0" name=""/>
        <dsp:cNvSpPr/>
      </dsp:nvSpPr>
      <dsp:spPr>
        <a:xfrm>
          <a:off x="809165" y="1045594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Retrieve Data</a:t>
          </a:r>
        </a:p>
      </dsp:txBody>
      <dsp:txXfrm>
        <a:off x="809165" y="1045594"/>
        <a:ext cx="1430859" cy="572343"/>
      </dsp:txXfrm>
    </dsp:sp>
    <dsp:sp modelId="{2D6C5BC4-9715-4F2E-B35D-087DD47606C2}">
      <dsp:nvSpPr>
        <dsp:cNvPr id="0" name=""/>
        <dsp:cNvSpPr/>
      </dsp:nvSpPr>
      <dsp:spPr>
        <a:xfrm>
          <a:off x="2883912" y="186092"/>
          <a:ext cx="643886" cy="643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73E3B-64E8-44CC-ABC6-86455EA64B95}">
      <dsp:nvSpPr>
        <dsp:cNvPr id="0" name=""/>
        <dsp:cNvSpPr/>
      </dsp:nvSpPr>
      <dsp:spPr>
        <a:xfrm>
          <a:off x="2490425" y="1045594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Make a Model</a:t>
          </a:r>
        </a:p>
      </dsp:txBody>
      <dsp:txXfrm>
        <a:off x="2490425" y="1045594"/>
        <a:ext cx="1430859" cy="572343"/>
      </dsp:txXfrm>
    </dsp:sp>
    <dsp:sp modelId="{7596E88F-39E8-4A9E-8F34-29C69B5E46F5}">
      <dsp:nvSpPr>
        <dsp:cNvPr id="0" name=""/>
        <dsp:cNvSpPr/>
      </dsp:nvSpPr>
      <dsp:spPr>
        <a:xfrm>
          <a:off x="1202652" y="1975653"/>
          <a:ext cx="643886" cy="643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B9C7E-D4C9-4FBB-A44F-F79E695D6982}">
      <dsp:nvSpPr>
        <dsp:cNvPr id="0" name=""/>
        <dsp:cNvSpPr/>
      </dsp:nvSpPr>
      <dsp:spPr>
        <a:xfrm>
          <a:off x="809165" y="2835155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Make Predictions</a:t>
          </a:r>
        </a:p>
      </dsp:txBody>
      <dsp:txXfrm>
        <a:off x="809165" y="2835155"/>
        <a:ext cx="1430859" cy="572343"/>
      </dsp:txXfrm>
    </dsp:sp>
    <dsp:sp modelId="{2BC3084F-4D75-4D6F-83E8-1558AE0A92F7}">
      <dsp:nvSpPr>
        <dsp:cNvPr id="0" name=""/>
        <dsp:cNvSpPr/>
      </dsp:nvSpPr>
      <dsp:spPr>
        <a:xfrm>
          <a:off x="2883912" y="1975653"/>
          <a:ext cx="643886" cy="643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97F50-688F-46A8-AF2E-A4D70B84C8F4}">
      <dsp:nvSpPr>
        <dsp:cNvPr id="0" name=""/>
        <dsp:cNvSpPr/>
      </dsp:nvSpPr>
      <dsp:spPr>
        <a:xfrm>
          <a:off x="2490425" y="2835155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 Conclusions &amp; Future Analysis</a:t>
          </a:r>
        </a:p>
      </dsp:txBody>
      <dsp:txXfrm>
        <a:off x="2490425" y="2835155"/>
        <a:ext cx="1430859" cy="572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B7319-A8B9-4965-93C6-689E1B845C8E}">
      <dsp:nvSpPr>
        <dsp:cNvPr id="0" name=""/>
        <dsp:cNvSpPr/>
      </dsp:nvSpPr>
      <dsp:spPr>
        <a:xfrm>
          <a:off x="349024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FC3E5-5508-4810-B9DE-EB4C6D3A6A78}">
      <dsp:nvSpPr>
        <dsp:cNvPr id="0" name=""/>
        <dsp:cNvSpPr/>
      </dsp:nvSpPr>
      <dsp:spPr>
        <a:xfrm>
          <a:off x="5811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Runtime</a:t>
          </a:r>
        </a:p>
      </dsp:txBody>
      <dsp:txXfrm>
        <a:off x="5811" y="1948659"/>
        <a:ext cx="1248046" cy="499218"/>
      </dsp:txXfrm>
    </dsp:sp>
    <dsp:sp modelId="{286045C5-A646-4717-98D2-7AC7F8D110DA}">
      <dsp:nvSpPr>
        <dsp:cNvPr id="0" name=""/>
        <dsp:cNvSpPr/>
      </dsp:nvSpPr>
      <dsp:spPr>
        <a:xfrm>
          <a:off x="1815479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D725F-A48A-4D4D-88EB-77D9FBB0F354}">
      <dsp:nvSpPr>
        <dsp:cNvPr id="0" name=""/>
        <dsp:cNvSpPr/>
      </dsp:nvSpPr>
      <dsp:spPr>
        <a:xfrm>
          <a:off x="1472266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Budget </a:t>
          </a:r>
        </a:p>
      </dsp:txBody>
      <dsp:txXfrm>
        <a:off x="1472266" y="1948659"/>
        <a:ext cx="1248046" cy="499218"/>
      </dsp:txXfrm>
    </dsp:sp>
    <dsp:sp modelId="{55B86AF9-720B-4F89-90FD-60276806BB11}">
      <dsp:nvSpPr>
        <dsp:cNvPr id="0" name=""/>
        <dsp:cNvSpPr/>
      </dsp:nvSpPr>
      <dsp:spPr>
        <a:xfrm>
          <a:off x="3281934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9783C-ECA6-42B6-A0C6-F1B0E4040316}">
      <dsp:nvSpPr>
        <dsp:cNvPr id="0" name=""/>
        <dsp:cNvSpPr/>
      </dsp:nvSpPr>
      <dsp:spPr>
        <a:xfrm>
          <a:off x="2938721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Domestic Opening</a:t>
          </a:r>
        </a:p>
      </dsp:txBody>
      <dsp:txXfrm>
        <a:off x="2938721" y="1948659"/>
        <a:ext cx="1248046" cy="499218"/>
      </dsp:txXfrm>
    </dsp:sp>
    <dsp:sp modelId="{B2F74451-E9BE-4758-9272-1497B97E52B7}">
      <dsp:nvSpPr>
        <dsp:cNvPr id="0" name=""/>
        <dsp:cNvSpPr/>
      </dsp:nvSpPr>
      <dsp:spPr>
        <a:xfrm>
          <a:off x="4748389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30A97-7D75-43B9-B965-9F9D3298499F}">
      <dsp:nvSpPr>
        <dsp:cNvPr id="0" name=""/>
        <dsp:cNvSpPr/>
      </dsp:nvSpPr>
      <dsp:spPr>
        <a:xfrm>
          <a:off x="4405176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Season </a:t>
          </a:r>
        </a:p>
      </dsp:txBody>
      <dsp:txXfrm>
        <a:off x="4405176" y="1948659"/>
        <a:ext cx="1248046" cy="499218"/>
      </dsp:txXfrm>
    </dsp:sp>
    <dsp:sp modelId="{5EEC75E2-12DC-4BA5-BB6B-C5E6811F90FC}">
      <dsp:nvSpPr>
        <dsp:cNvPr id="0" name=""/>
        <dsp:cNvSpPr/>
      </dsp:nvSpPr>
      <dsp:spPr>
        <a:xfrm>
          <a:off x="6214844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96F78-9A70-4485-BF1F-B7411C060054}">
      <dsp:nvSpPr>
        <dsp:cNvPr id="0" name=""/>
        <dsp:cNvSpPr/>
      </dsp:nvSpPr>
      <dsp:spPr>
        <a:xfrm>
          <a:off x="5871631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Rating </a:t>
          </a:r>
        </a:p>
      </dsp:txBody>
      <dsp:txXfrm>
        <a:off x="5871631" y="1948659"/>
        <a:ext cx="1248046" cy="499218"/>
      </dsp:txXfrm>
    </dsp:sp>
    <dsp:sp modelId="{96DA12CE-93E5-4975-97AC-8DB25F67D009}">
      <dsp:nvSpPr>
        <dsp:cNvPr id="0" name=""/>
        <dsp:cNvSpPr/>
      </dsp:nvSpPr>
      <dsp:spPr>
        <a:xfrm>
          <a:off x="7681299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8FA8B-ACAA-486E-B3BC-91428533FB29}">
      <dsp:nvSpPr>
        <dsp:cNvPr id="0" name=""/>
        <dsp:cNvSpPr/>
      </dsp:nvSpPr>
      <dsp:spPr>
        <a:xfrm>
          <a:off x="7338086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Total # of Theaters </a:t>
          </a:r>
        </a:p>
      </dsp:txBody>
      <dsp:txXfrm>
        <a:off x="7338086" y="1948659"/>
        <a:ext cx="1248046" cy="499218"/>
      </dsp:txXfrm>
    </dsp:sp>
    <dsp:sp modelId="{B0944280-57F2-428E-92DD-37AEFFA017AF}">
      <dsp:nvSpPr>
        <dsp:cNvPr id="0" name=""/>
        <dsp:cNvSpPr/>
      </dsp:nvSpPr>
      <dsp:spPr>
        <a:xfrm>
          <a:off x="9147754" y="1169967"/>
          <a:ext cx="561621" cy="56162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06E88-C8E9-411E-8184-E9344006AC3E}">
      <dsp:nvSpPr>
        <dsp:cNvPr id="0" name=""/>
        <dsp:cNvSpPr/>
      </dsp:nvSpPr>
      <dsp:spPr>
        <a:xfrm>
          <a:off x="8804541" y="1948659"/>
          <a:ext cx="1248046" cy="499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Genre</a:t>
          </a:r>
        </a:p>
      </dsp:txBody>
      <dsp:txXfrm>
        <a:off x="8804541" y="1948659"/>
        <a:ext cx="1248046" cy="499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AB988-C916-5B4A-AD6A-9A8159B7DAD7}">
      <dsp:nvSpPr>
        <dsp:cNvPr id="0" name=""/>
        <dsp:cNvSpPr/>
      </dsp:nvSpPr>
      <dsp:spPr>
        <a:xfrm>
          <a:off x="0" y="582042"/>
          <a:ext cx="10058399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Budget – More budget generally brings more revenue </a:t>
          </a:r>
        </a:p>
      </dsp:txBody>
      <dsp:txXfrm>
        <a:off x="27415" y="609457"/>
        <a:ext cx="10003569" cy="506769"/>
      </dsp:txXfrm>
    </dsp:sp>
    <dsp:sp modelId="{92F473A4-FBB1-3049-919B-31C287BFA3F5}">
      <dsp:nvSpPr>
        <dsp:cNvPr id="0" name=""/>
        <dsp:cNvSpPr/>
      </dsp:nvSpPr>
      <dsp:spPr>
        <a:xfrm>
          <a:off x="0" y="1212762"/>
          <a:ext cx="10058399" cy="561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Month – Summer vs Winter movie season</a:t>
          </a:r>
        </a:p>
      </dsp:txBody>
      <dsp:txXfrm>
        <a:off x="27415" y="1240177"/>
        <a:ext cx="10003569" cy="506769"/>
      </dsp:txXfrm>
    </dsp:sp>
    <dsp:sp modelId="{AFD46EDB-4E64-834E-B059-3D997AFD48D3}">
      <dsp:nvSpPr>
        <dsp:cNvPr id="0" name=""/>
        <dsp:cNvSpPr/>
      </dsp:nvSpPr>
      <dsp:spPr>
        <a:xfrm>
          <a:off x="0" y="1843482"/>
          <a:ext cx="10058399" cy="561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Running time – Better storyline: Exposition -&gt; Climax -&gt; Resolution </a:t>
          </a:r>
        </a:p>
      </dsp:txBody>
      <dsp:txXfrm>
        <a:off x="27415" y="1870897"/>
        <a:ext cx="10003569" cy="506769"/>
      </dsp:txXfrm>
    </dsp:sp>
    <dsp:sp modelId="{E5E3FE90-FBCA-5D4E-AB36-4326CCF30698}">
      <dsp:nvSpPr>
        <dsp:cNvPr id="0" name=""/>
        <dsp:cNvSpPr/>
      </dsp:nvSpPr>
      <dsp:spPr>
        <a:xfrm>
          <a:off x="0" y="2474202"/>
          <a:ext cx="10058399" cy="5615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Rating had less impact compared to other features </a:t>
          </a:r>
        </a:p>
      </dsp:txBody>
      <dsp:txXfrm>
        <a:off x="27415" y="2501617"/>
        <a:ext cx="10003569" cy="5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C1677-E5C0-F741-9B99-9CF2B2F1EE2B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D6F6B-3520-634A-9566-0F8217A7BEBC}">
      <dsp:nvSpPr>
        <dsp:cNvPr id="0" name=""/>
        <dsp:cNvSpPr/>
      </dsp:nvSpPr>
      <dsp:spPr>
        <a:xfrm>
          <a:off x="0" y="0"/>
          <a:ext cx="2011680" cy="90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Explore</a:t>
          </a:r>
        </a:p>
      </dsp:txBody>
      <dsp:txXfrm>
        <a:off x="0" y="0"/>
        <a:ext cx="2011680" cy="904461"/>
      </dsp:txXfrm>
    </dsp:sp>
    <dsp:sp modelId="{2474D835-D2F3-DD45-96A6-7972CCD2B7A4}">
      <dsp:nvSpPr>
        <dsp:cNvPr id="0" name=""/>
        <dsp:cNvSpPr/>
      </dsp:nvSpPr>
      <dsp:spPr>
        <a:xfrm>
          <a:off x="2162556" y="41071"/>
          <a:ext cx="7895844" cy="821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Explore other characteristics such as sponsor, production company, or distributor</a:t>
          </a:r>
        </a:p>
      </dsp:txBody>
      <dsp:txXfrm>
        <a:off x="2162556" y="41071"/>
        <a:ext cx="7895844" cy="821434"/>
      </dsp:txXfrm>
    </dsp:sp>
    <dsp:sp modelId="{FF62558F-C071-C34B-A37F-EA900EF34535}">
      <dsp:nvSpPr>
        <dsp:cNvPr id="0" name=""/>
        <dsp:cNvSpPr/>
      </dsp:nvSpPr>
      <dsp:spPr>
        <a:xfrm>
          <a:off x="2011680" y="862506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ACA1B-072E-334D-A95D-2F910C57C76C}">
      <dsp:nvSpPr>
        <dsp:cNvPr id="0" name=""/>
        <dsp:cNvSpPr/>
      </dsp:nvSpPr>
      <dsp:spPr>
        <a:xfrm>
          <a:off x="0" y="904461"/>
          <a:ext cx="10058399" cy="0"/>
        </a:xfrm>
        <a:prstGeom prst="line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270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CE719-2C0E-A346-8CE9-F6781207862A}">
      <dsp:nvSpPr>
        <dsp:cNvPr id="0" name=""/>
        <dsp:cNvSpPr/>
      </dsp:nvSpPr>
      <dsp:spPr>
        <a:xfrm>
          <a:off x="0" y="904461"/>
          <a:ext cx="2011680" cy="90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Expand</a:t>
          </a:r>
        </a:p>
      </dsp:txBody>
      <dsp:txXfrm>
        <a:off x="0" y="904461"/>
        <a:ext cx="2011680" cy="904461"/>
      </dsp:txXfrm>
    </dsp:sp>
    <dsp:sp modelId="{F2CA2C6C-474B-C441-ADB3-5319235CCB63}">
      <dsp:nvSpPr>
        <dsp:cNvPr id="0" name=""/>
        <dsp:cNvSpPr/>
      </dsp:nvSpPr>
      <dsp:spPr>
        <a:xfrm>
          <a:off x="2162556" y="945532"/>
          <a:ext cx="7895844" cy="821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Expand model to include actors and directors </a:t>
          </a:r>
        </a:p>
      </dsp:txBody>
      <dsp:txXfrm>
        <a:off x="2162556" y="945532"/>
        <a:ext cx="7895844" cy="821434"/>
      </dsp:txXfrm>
    </dsp:sp>
    <dsp:sp modelId="{67BDA631-5804-524F-BAFF-B92E28A7C7C6}">
      <dsp:nvSpPr>
        <dsp:cNvPr id="0" name=""/>
        <dsp:cNvSpPr/>
      </dsp:nvSpPr>
      <dsp:spPr>
        <a:xfrm>
          <a:off x="2011680" y="1766967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EF538-0843-2F40-8C4C-7B265C779489}">
      <dsp:nvSpPr>
        <dsp:cNvPr id="0" name=""/>
        <dsp:cNvSpPr/>
      </dsp:nvSpPr>
      <dsp:spPr>
        <a:xfrm>
          <a:off x="0" y="1808922"/>
          <a:ext cx="10058399" cy="0"/>
        </a:xfrm>
        <a:prstGeom prst="lin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270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3D9F1-04E5-2E40-92BE-BADDCA0C5CCD}">
      <dsp:nvSpPr>
        <dsp:cNvPr id="0" name=""/>
        <dsp:cNvSpPr/>
      </dsp:nvSpPr>
      <dsp:spPr>
        <a:xfrm>
          <a:off x="0" y="1808922"/>
          <a:ext cx="2011680" cy="90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Find</a:t>
          </a:r>
        </a:p>
      </dsp:txBody>
      <dsp:txXfrm>
        <a:off x="0" y="1808922"/>
        <a:ext cx="2011680" cy="904461"/>
      </dsp:txXfrm>
    </dsp:sp>
    <dsp:sp modelId="{6C3ACE90-2C0B-7345-8529-362F0115D8B5}">
      <dsp:nvSpPr>
        <dsp:cNvPr id="0" name=""/>
        <dsp:cNvSpPr/>
      </dsp:nvSpPr>
      <dsp:spPr>
        <a:xfrm>
          <a:off x="2162556" y="1849994"/>
          <a:ext cx="7895844" cy="821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Find different ways to measure success such as Oscar nomination or view rates</a:t>
          </a:r>
        </a:p>
      </dsp:txBody>
      <dsp:txXfrm>
        <a:off x="2162556" y="1849994"/>
        <a:ext cx="7895844" cy="821434"/>
      </dsp:txXfrm>
    </dsp:sp>
    <dsp:sp modelId="{94E3F65C-7F4F-1F4A-BA99-463844C62D1C}">
      <dsp:nvSpPr>
        <dsp:cNvPr id="0" name=""/>
        <dsp:cNvSpPr/>
      </dsp:nvSpPr>
      <dsp:spPr>
        <a:xfrm>
          <a:off x="2011680" y="2671428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72958-AF0C-004E-B56D-76AC0F3F6696}">
      <dsp:nvSpPr>
        <dsp:cNvPr id="0" name=""/>
        <dsp:cNvSpPr/>
      </dsp:nvSpPr>
      <dsp:spPr>
        <a:xfrm>
          <a:off x="0" y="2713383"/>
          <a:ext cx="10058399" cy="0"/>
        </a:xfrm>
        <a:prstGeom prst="line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5AA2E-48F8-D345-B730-58A13C8FF1A4}">
      <dsp:nvSpPr>
        <dsp:cNvPr id="0" name=""/>
        <dsp:cNvSpPr/>
      </dsp:nvSpPr>
      <dsp:spPr>
        <a:xfrm>
          <a:off x="0" y="2713383"/>
          <a:ext cx="2011680" cy="904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Make</a:t>
          </a:r>
        </a:p>
      </dsp:txBody>
      <dsp:txXfrm>
        <a:off x="0" y="2713383"/>
        <a:ext cx="2011680" cy="904461"/>
      </dsp:txXfrm>
    </dsp:sp>
    <dsp:sp modelId="{C6D9122E-E863-5746-81CD-AA4CA7CB7520}">
      <dsp:nvSpPr>
        <dsp:cNvPr id="0" name=""/>
        <dsp:cNvSpPr/>
      </dsp:nvSpPr>
      <dsp:spPr>
        <a:xfrm>
          <a:off x="2162556" y="2754455"/>
          <a:ext cx="7895844" cy="821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Make analysis of specific region of continents – Asia, Europe, Middle East, Africa </a:t>
          </a:r>
        </a:p>
      </dsp:txBody>
      <dsp:txXfrm>
        <a:off x="2162556" y="2754455"/>
        <a:ext cx="7895844" cy="821434"/>
      </dsp:txXfrm>
    </dsp:sp>
    <dsp:sp modelId="{A78A0B27-8CE1-5A49-BD27-2715C7590C90}">
      <dsp:nvSpPr>
        <dsp:cNvPr id="0" name=""/>
        <dsp:cNvSpPr/>
      </dsp:nvSpPr>
      <dsp:spPr>
        <a:xfrm>
          <a:off x="2011680" y="3575890"/>
          <a:ext cx="80467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EFEF4-378D-154A-82B0-9A0E0E494B8B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D82F-C59A-4849-B254-EB6A3519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1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EBD82F-C59A-4849-B254-EB6A35193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1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5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1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2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783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6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06D2C38-FECD-6B4C-8950-FD73A67A0FE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31A34D0-1AB5-0D4F-A72A-52912481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2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26CD-1C6A-F04C-AD08-3DEAFBECE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br>
              <a:rPr lang="en-US" sz="5000"/>
            </a:br>
            <a:r>
              <a:rPr lang="en-US" sz="5000"/>
              <a:t>What features make a film successful?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632DC-8CF8-D147-9B31-291519B61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92500"/>
          </a:bodyPr>
          <a:lstStyle/>
          <a:p>
            <a:pPr algn="l"/>
            <a:r>
              <a:rPr lang="en-US" sz="2200"/>
              <a:t>Predicting total worldwide gross using linear regression </a:t>
            </a:r>
          </a:p>
          <a:p>
            <a:pPr algn="l"/>
            <a:endParaRPr lang="en-US" sz="2200"/>
          </a:p>
          <a:p>
            <a:pPr algn="l"/>
            <a:r>
              <a:rPr lang="en-US" sz="2200" err="1"/>
              <a:t>Byunghwa</a:t>
            </a:r>
            <a:r>
              <a:rPr lang="en-US" sz="2200"/>
              <a:t> Lee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98CD4-C7C4-4C72-8857-CD2605200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9" r="-1" b="1722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51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3CC9-4EAC-264F-BE1D-75A20347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Future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6D927F-DE0E-47D8-8A71-808099171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59516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52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utomation and the Future of Data Analysis - PerformanceIN">
            <a:extLst>
              <a:ext uri="{FF2B5EF4-FFF2-40B4-BE49-F238E27FC236}">
                <a16:creationId xmlns:a16="http://schemas.microsoft.com/office/drawing/2014/main" id="{CA093B65-ACB1-A245-A7B9-C75A56537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350E8-67A3-0A4B-B2DC-EA7ADE6D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631685" cy="17671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F991-1507-1E4B-8F85-C4B36C80C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103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DA70-46DD-F749-9742-8230D87C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Summary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851F8EE-AFD0-4693-8F69-D851B79DC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802783"/>
              </p:ext>
            </p:extLst>
          </p:nvPr>
        </p:nvGraphicFramePr>
        <p:xfrm>
          <a:off x="369761" y="2436124"/>
          <a:ext cx="4730451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Free &amp;amp; Cheap Kids Movies Summer 2021: Best Movie Theaters in San Antonio">
            <a:extLst>
              <a:ext uri="{FF2B5EF4-FFF2-40B4-BE49-F238E27FC236}">
                <a16:creationId xmlns:a16="http://schemas.microsoft.com/office/drawing/2014/main" id="{A44C2808-4786-EE4A-85AF-BFFD94934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00"/>
          <a:stretch/>
        </p:blipFill>
        <p:spPr bwMode="auto"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9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Db: Your guide to movies, TV shows, celebrities - Apps on Google Play">
            <a:extLst>
              <a:ext uri="{FF2B5EF4-FFF2-40B4-BE49-F238E27FC236}">
                <a16:creationId xmlns:a16="http://schemas.microsoft.com/office/drawing/2014/main" id="{5E38E3AF-0B3C-DB46-99D6-AF5B7C2C1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37FE2F-0F65-FB4E-A519-FB2100C6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Data Collected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B8FA-C4E6-5548-BB3F-70F37A2E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Box Office Mojo – Top 1,000+ movies (1960 – 2021)</a:t>
            </a:r>
          </a:p>
          <a:p>
            <a:r>
              <a:rPr lang="en-US" sz="4000" dirty="0" err="1"/>
              <a:t>IMDB.com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0220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D8AF-B104-6B41-8E6D-37C29A0B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film successful?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7663F2-4D3B-4A2C-A15A-EE5C0F077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28126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66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DDB7-EC3A-8743-996A-F8A771F1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Runtime vs Total Worldwide Gross Revenue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FCF9896-11F8-9B4E-808F-53C31817AB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4" y="2120900"/>
            <a:ext cx="10170984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2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801F-D371-C547-8B27-F94922FF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Budget vs Total Worldwide Gross Revenue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6D81B5-C680-7A49-B074-8E756AB7D9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6" y="2120900"/>
            <a:ext cx="954405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09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F6D0-D9BB-4D41-B757-960731FC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Months vs Total Worldwide Gross Revenue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1DC65A-0599-8F46-89B7-AFF7771880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2206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87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5898-9396-B443-8414-3250D6CA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Key Features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26FC9B-FA90-4BBF-AEC0-6ED1D9D48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85370"/>
              </p:ext>
            </p:extLst>
          </p:nvPr>
        </p:nvGraphicFramePr>
        <p:xfrm>
          <a:off x="1069848" y="2093976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751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4785-32D5-514B-9B17-CB7A3B3F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849D67B-99CF-274F-AFC8-B08C7460CE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36800"/>
            <a:ext cx="10358437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44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{C091C63A-8F1B-2F4C-9F9B-7B9F109CA67B}tf10001070</Template>
  <TotalTime>154</TotalTime>
  <Words>194</Words>
  <Application>Microsoft Macintosh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 What features make a film successful?</vt:lpstr>
      <vt:lpstr>Summary</vt:lpstr>
      <vt:lpstr>Data Data Collected </vt:lpstr>
      <vt:lpstr>What makes a film successful?</vt:lpstr>
      <vt:lpstr>Runtime vs Total Worldwide Gross Revenue</vt:lpstr>
      <vt:lpstr>Budget vs Total Worldwide Gross Revenue</vt:lpstr>
      <vt:lpstr>Months vs Total Worldwide Gross Revenue</vt:lpstr>
      <vt:lpstr>Key Features </vt:lpstr>
      <vt:lpstr>Predictions </vt:lpstr>
      <vt:lpstr>Future Analysis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What features make a film successful?</dc:title>
  <dc:creator>ByungHwa Lee</dc:creator>
  <cp:lastModifiedBy>ByungHwa Lee</cp:lastModifiedBy>
  <cp:revision>1</cp:revision>
  <dcterms:created xsi:type="dcterms:W3CDTF">2021-10-01T04:58:07Z</dcterms:created>
  <dcterms:modified xsi:type="dcterms:W3CDTF">2021-10-01T07:32:25Z</dcterms:modified>
</cp:coreProperties>
</file>