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6"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9" d="100"/>
          <a:sy n="59" d="100"/>
        </p:scale>
        <p:origin x="378"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B5176-60FB-4997-9399-ED68A8149DFE}" type="datetimeFigureOut">
              <a:rPr lang="pt-BR" smtClean="0"/>
              <a:t>01/08/2024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A1CF3-B3EC-4F90-96F7-AD9101A2D1F3}" type="slidenum">
              <a:rPr lang="pt-BR" smtClean="0"/>
              <a:t>‹nº›</a:t>
            </a:fld>
            <a:endParaRPr lang="pt-BR"/>
          </a:p>
        </p:txBody>
      </p:sp>
    </p:spTree>
    <p:extLst>
      <p:ext uri="{BB962C8B-B14F-4D97-AF65-F5344CB8AC3E}">
        <p14:creationId xmlns:p14="http://schemas.microsoft.com/office/powerpoint/2010/main" val="129074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Logo_dio</a:t>
            </a:r>
            <a:endParaRPr dirty="0"/>
          </a:p>
          <a:p>
            <a:r>
              <a:rPr b="0" dirty="0"/>
              <a:t>No alt text provided</a:t>
            </a:r>
            <a:endParaRPr dirty="0"/>
          </a:p>
          <a:p>
            <a:endParaRPr dirty="0"/>
          </a:p>
          <a:p>
            <a:r>
              <a:rPr b="1" dirty="0"/>
              <a:t>Formação Power BI Analyst</a:t>
            </a:r>
            <a:endParaRPr dirty="0"/>
          </a:p>
          <a:p>
            <a:r>
              <a:rPr b="0" dirty="0"/>
              <a:t>No alt text provided</a:t>
            </a:r>
            <a:endParaRPr dirty="0"/>
          </a:p>
          <a:p>
            <a:endParaRPr dirty="0"/>
          </a:p>
          <a:p>
            <a:r>
              <a:rPr b="1" dirty="0"/>
              <a:t>Formação Power BI Analyst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Clean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Sales x Produto</a:t>
            </a:r>
            <a:endParaRPr dirty="0"/>
          </a:p>
          <a:p>
            <a:r>
              <a:rPr b="0" dirty="0"/>
              <a:t>No alt text provided</a:t>
            </a:r>
            <a:endParaRPr dirty="0"/>
          </a:p>
          <a:p>
            <a:endParaRPr dirty="0"/>
          </a:p>
          <a:p>
            <a:r>
              <a:rPr b="1" dirty="0"/>
              <a:t>Sales x Segment</a:t>
            </a:r>
            <a:endParaRPr dirty="0"/>
          </a:p>
          <a:p>
            <a:r>
              <a:rPr b="0" dirty="0"/>
              <a:t>No alt text provided</a:t>
            </a:r>
            <a:endParaRPr dirty="0"/>
          </a:p>
          <a:p>
            <a:endParaRPr dirty="0"/>
          </a:p>
          <a:p>
            <a:r>
              <a:rPr b="1" dirty="0"/>
              <a:t>Pie Chart</a:t>
            </a:r>
            <a:endParaRPr dirty="0"/>
          </a:p>
          <a:p>
            <a:r>
              <a:rPr b="0" dirty="0"/>
              <a:t>No alt text provided</a:t>
            </a:r>
            <a:endParaRPr dirty="0"/>
          </a:p>
          <a:p>
            <a:endParaRPr dirty="0"/>
          </a:p>
          <a:p>
            <a:r>
              <a:rPr b="1" dirty="0"/>
              <a:t>Bar 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Sales x Country</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Tremap</a:t>
            </a:r>
            <a:endParaRPr dirty="0"/>
          </a:p>
          <a:p>
            <a:r>
              <a:rPr b="0" dirty="0"/>
              <a:t>No alt text provided</a:t>
            </a:r>
            <a:endParaRPr dirty="0"/>
          </a:p>
          <a:p>
            <a:endParaRPr dirty="0"/>
          </a:p>
          <a:p>
            <a:r>
              <a:rPr b="1" dirty="0"/>
              <a:t>Map Chart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Logo_dio</a:t>
            </a:r>
            <a:endParaRPr dirty="0"/>
          </a:p>
          <a:p>
            <a:r>
              <a:rPr b="0" dirty="0"/>
              <a:t>No alt text provided</a:t>
            </a:r>
            <a:endParaRPr dirty="0"/>
          </a:p>
          <a:p>
            <a:endParaRPr dirty="0"/>
          </a:p>
          <a:p>
            <a:r>
              <a:rPr b="1" dirty="0"/>
              <a:t>Formação Power BI Analyst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Soma de Profit X Product</a:t>
            </a:r>
            <a:endParaRPr dirty="0"/>
          </a:p>
          <a:p>
            <a:r>
              <a:rPr b="0" dirty="0"/>
              <a:t>No alt text provided</a:t>
            </a:r>
            <a:endParaRPr dirty="0"/>
          </a:p>
          <a:p>
            <a:endParaRPr dirty="0"/>
          </a:p>
          <a:p>
            <a:r>
              <a:rPr b="1" dirty="0"/>
              <a:t>decompositionTreeVisual</a:t>
            </a:r>
            <a:endParaRPr dirty="0"/>
          </a:p>
          <a:p>
            <a:r>
              <a:rPr b="0" dirty="0"/>
              <a:t>No alt text provided</a:t>
            </a:r>
            <a:endParaRPr dirty="0"/>
          </a:p>
          <a:p>
            <a:endParaRPr dirty="0"/>
          </a:p>
          <a:p>
            <a:r>
              <a:rPr b="1" dirty="0"/>
              <a:t>Soma de Profit X Trimestre</a:t>
            </a:r>
            <a:endParaRPr dirty="0"/>
          </a:p>
          <a:p>
            <a:r>
              <a:rPr b="0" dirty="0"/>
              <a:t>No alt text provided</a:t>
            </a:r>
            <a:endParaRPr dirty="0"/>
          </a:p>
          <a:p>
            <a:endParaRPr dirty="0"/>
          </a:p>
          <a:p>
            <a:r>
              <a:rPr b="1" dirty="0"/>
              <a:t>Soma de Profit X Segment</a:t>
            </a:r>
            <a:endParaRPr dirty="0"/>
          </a:p>
          <a:p>
            <a:r>
              <a:rPr b="0" dirty="0"/>
              <a:t>No alt text provided</a:t>
            </a:r>
            <a:endParaRPr dirty="0"/>
          </a:p>
          <a:p>
            <a:endParaRPr dirty="0"/>
          </a:p>
          <a:p>
            <a:r>
              <a:rPr b="1" dirty="0"/>
              <a:t>ChicletSlicer1448559807354</a:t>
            </a:r>
            <a:endParaRPr dirty="0"/>
          </a:p>
          <a:p>
            <a:r>
              <a:rPr b="0" dirty="0"/>
              <a:t>No alt text provided</a:t>
            </a:r>
            <a:endParaRPr dirty="0"/>
          </a:p>
          <a:p>
            <a:endParaRPr dirty="0"/>
          </a:p>
          <a:p>
            <a:r>
              <a:rPr b="1" dirty="0"/>
              <a:t>Formação Power BI Analyst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‹nº›</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315a2111-afcb-481b-8f42-40fc3ffd2460?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15a2111-afcb-481b-8f42-40fc3ffd246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315a2111-afcb-481b-8f42-40fc3ffd2460/?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Desafio de projeto</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01/08/2024 14:10:18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01/08/2024 14:00:09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Logo_dio ,Formação Power BI Analyst ,Formação Power BI Analyst ,shape ,shape ,shape ,shape ,shape ,shape ,textbox ,shape ,shape ,shape ,shape ,Clean ,actionButton ,slicer ,textbox ,areaChart ,card ,card ,card ,card ,card ,Sales x Produto ,Sales x Segment ,Pie Chart ,Bar Chart ,donutChart ,Sales x Country ,treemap ,Tremap ,Map Chart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projeto_dio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Logo_dio ,Formação Power BI Analyst ,shape ,shape ,actionButton ,Soma de Profit X Product ,decompositionTreeVisual ,Soma de Profit X Trimestre ,Soma de Profit X Segment ,ChicletSlicer1448559807354 ,Formação Power BI Analyst ,textbox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desafio_do_projeto</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320</Words>
  <Application>Microsoft Office PowerPoint</Application>
  <PresentationFormat>Widescreen</PresentationFormat>
  <Paragraphs>159</Paragraphs>
  <Slides>3</Slides>
  <Notes>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vt:i4>
      </vt:variant>
    </vt:vector>
  </HeadingPairs>
  <TitlesOfParts>
    <vt:vector size="10" baseType="lpstr">
      <vt:lpstr>Arial</vt:lpstr>
      <vt:lpstr>Calibri</vt:lpstr>
      <vt:lpstr>Calibri Light</vt:lpstr>
      <vt:lpstr>Segoe UI</vt:lpstr>
      <vt:lpstr>Segoe UI Light</vt:lpstr>
      <vt:lpstr>Segoe UI Semibold</vt:lpstr>
      <vt:lpstr>Custom Design</vt:lpstr>
      <vt:lpstr>Desafio de projeto</vt:lpstr>
      <vt:lpstr>projeto_dio</vt:lpstr>
      <vt:lpstr>desafio_do_projeto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Jucilene Passos silva</cp:lastModifiedBy>
  <cp:revision>5</cp:revision>
  <dcterms:created xsi:type="dcterms:W3CDTF">2016-09-04T11:54:55Z</dcterms:created>
  <dcterms:modified xsi:type="dcterms:W3CDTF">2024-08-01T14:13:39Z</dcterms:modified>
</cp:coreProperties>
</file>