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istiques.public.lu/en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Employment in Luxembourg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plot the relationship between Domestic employment and National employment.</a:t>
            </a:r>
          </a:p>
        </p:txBody>
      </p:sp>
      <p:pic>
        <p:nvPicPr>
          <p:cNvPr descr="Produc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</a:t>
            </a:r>
          </a:p>
        </p:txBody>
      </p:sp>
      <p:pic>
        <p:nvPicPr>
          <p:cNvPr descr="Produc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takes out the seasonal effects.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Source: Eurostat </a:t>
            </a:r>
            <a:r>
              <a:rPr>
                <a:hlinkClick r:id="rId2"/>
              </a:rPr>
              <a:t>https://statistiques.public.lu/en.html</a:t>
            </a:r>
          </a:p>
          <a:p>
            <a:pPr lvl="0" indent="0" marL="0">
              <a:buNone/>
            </a:pPr>
            <a:r>
              <a:rPr/>
              <a:t>Original Source: Data collected from the labor market</a:t>
            </a:r>
          </a:p>
          <a:p>
            <a:pPr lvl="0" indent="0" marL="0">
              <a:buNone/>
            </a:pPr>
            <a:r>
              <a:rPr/>
              <a:t>Type: Monthly (1995.01-2023.08)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Date Resident borderers Non-resident borderers National wage-earners
1  1995-01-01           8513.629               53011.24              149885.4
2  1995-02-01           8581.829               53403.45              150288.6
3  1995-03-01           8643.488               54013.79              150700.8
4  1995-04-01           8698.606               54550.09              150609.9
5  1995-05-01           8747.183               55239.47              151076.1
6  1995-06-01           8789.219               55824.79              152903.3
7  1995-07-01           8824.713               56373.09              153579.9
8  1995-08-01           8853.666               56548.19              152757.7
9  1995-09-01           8876.078               56766.31              156121.1
10 1995-10-01           8891.949               57103.50              155936.3
   Domestic wage-earners National self-employment Domestic self-employment
1               194383.0                 16793.75                 17341.52
2               195110.3                 16783.79                 17338.56
3               196071.1                 16793.58                 17355.34
4               196461.4                 16846.05                 17424.80
5               197568.4                 16866.50                 17456.25
6               199938.8                 16857.51                 17456.25
7               201128.3                 16844.90                 17453.65
8               200452.2                 16836.26                 17442.01
9               204011.3                 16839.99                 17452.73
10              204147.8                 16869.77                 17492.51
   National employment Domestic employment Number of unemployed
1             166679.1            211724.5             4868.758
2             167072.4            212448.8             4808.390
3             167494.3            213426.4             4703.404
4             167456.0            213886.2             4365.697
5             167942.6            215024.7             4168.847
6             169760.8            217395.1             4090.106
7             170424.9            218582.0             4022.740
8             169594.0            217894.2             4071.734
9             172961.1            221464.1             4498.680
10            172806.1            221640.3             4664.034
   Active population
1           171547.9
2           171880.8
3           172197.7
4           171821.7
5           172111.5
6           173850.9
7           174447.6
8           173665.7
9           177459.8
10          177470.1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Heatmap</a:t>
            </a:r>
          </a:p>
        </p:txBody>
      </p:sp>
      <p:pic>
        <p:nvPicPr>
          <p:cNvPr descr="Produc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 Graph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 Graph for all data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Category       Date    Value
1  Active population 1995-01-01 171547.9
2  Active population 1995-02-01 171880.8
3  Active population 1995-03-01 172197.7
4  Active population 1995-04-01 171821.7
5  Active population 1995-05-01 172111.5
6  Active population 1995-06-01 173850.9
7  Active population 1995-07-01 174447.6
8  Active population 1995-08-01 173665.7
9  Active population 1995-09-01 177459.8
10 Active population 1995-10-01 177470.1</a:t>
            </a:r>
          </a:p>
        </p:txBody>
      </p:sp>
      <p:pic>
        <p:nvPicPr>
          <p:cNvPr descr="Produc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Small Multiples</a:t>
            </a:r>
          </a:p>
        </p:txBody>
      </p:sp>
      <p:pic>
        <p:nvPicPr>
          <p:cNvPr descr="Produc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Unemployment Rates</a:t>
            </a:r>
          </a:p>
          <a:p>
            <a:pPr lvl="0" indent="0" marL="0">
              <a:buNone/>
            </a:pPr>
            <a:r>
              <a:rPr/>
              <a:t>But mainly, we are interested in Unemployment Rates. Unemployment rates = Number of unemployment / Active population</a:t>
            </a:r>
          </a:p>
        </p:txBody>
      </p:sp>
      <p:pic>
        <p:nvPicPr>
          <p:cNvPr descr="Produc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National Employment &amp; Domestic Employment</a:t>
            </a:r>
          </a:p>
          <a:p>
            <a:pPr lvl="0" indent="0" marL="0">
              <a:buNone/>
            </a:pPr>
            <a:r>
              <a:rPr/>
              <a:t>Annual data is represented by the data captured at the end of December of each year.</a:t>
            </a:r>
          </a:p>
        </p:txBody>
      </p:sp>
      <p:pic>
        <p:nvPicPr>
          <p:cNvPr descr="Produc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in Luxembourg</dc:title>
  <dc:creator/>
  <cp:keywords/>
  <dcterms:created xsi:type="dcterms:W3CDTF">2024-01-20T07:53:37Z</dcterms:created>
  <dcterms:modified xsi:type="dcterms:W3CDTF">2024-01-20T07:53:37Z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