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4"/>
    <p:restoredTop sz="94714"/>
  </p:normalViewPr>
  <p:slideViewPr>
    <p:cSldViewPr snapToGrid="0">
      <p:cViewPr varScale="1">
        <p:scale>
          <a:sx n="120" d="100"/>
          <a:sy n="120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A1E5-C106-A5DB-53EC-EC61BC32A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6B5C0-9F3F-A3B3-FACC-D5EE56071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2DB8-F04F-32CE-B6FD-2DCDBC48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EBC4-1833-DB4C-9383-89CBF22343EA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63AC8-8EC8-F42A-90A3-9F17BFB7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8A3C-1861-51DD-4E34-52058686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E4BF-4A1B-894B-8E56-FAC1DD9B0B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432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9F5-3208-9219-7590-36479757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290F4-B519-1000-C154-9121EED2A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6365-41A4-AB1B-1D6E-5CCF8A1B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EBC4-1833-DB4C-9383-89CBF22343EA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B595-8DD0-3E3F-CCF9-897EC60A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8364-4281-7E7B-42E3-8D5AC3A7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E4BF-4A1B-894B-8E56-FAC1DD9B0B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582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E1022-F0E7-1D13-789A-09AF8DB1F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ADFBC-B09A-4841-00D7-0D80B1D59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AC3AF-7781-4357-5909-893E10A8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EBC4-1833-DB4C-9383-89CBF22343EA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9582E-521B-CC27-767D-8D937856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38011-3FB1-004C-51D2-511CD5A4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E4BF-4A1B-894B-8E56-FAC1DD9B0B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073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E985-B620-DB46-60B0-865169B1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F12D-FC46-DB6C-3357-9858DC999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7B25-9546-4C6D-26F5-6EB9F057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EBC4-1833-DB4C-9383-89CBF22343EA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9EE36-C84D-79FE-671B-A027BF35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DA46-E541-4A78-1989-4DC60CF3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E4BF-4A1B-894B-8E56-FAC1DD9B0B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721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C8C5-0CB6-737C-F2DB-1A6C800D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919CA-C7FE-E2F7-B88E-BF34AEC27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44E94-645E-41BF-8C01-FFF6CA3F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EBC4-1833-DB4C-9383-89CBF22343EA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D5485-5ADF-3445-1844-4D772D2D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4074-C3C2-0CFF-668F-53D4339F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E4BF-4A1B-894B-8E56-FAC1DD9B0B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3874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C589-C9C4-E276-D326-5F803050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8C64-1880-951B-16DD-DE9E91384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440-D5AC-5BEB-5C6C-B4CD77283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DBD84-FDE8-750F-45AC-88982C80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EBC4-1833-DB4C-9383-89CBF22343EA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8329C-8E89-12D8-D759-3119EEEA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9762F-89F3-32CA-CA06-BC11CD23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E4BF-4A1B-894B-8E56-FAC1DD9B0B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503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6F0B-0556-4F96-FDE6-FB2CAEDA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D8EF8-7EDB-C480-2417-BADFFED3F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6A076-7E12-6C10-6F6F-B0F177F93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B808F-6408-23C7-3961-5B621F9EA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06A55-8935-143E-6912-807099734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6DA59-A1D7-3746-CB0A-323809CB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EBC4-1833-DB4C-9383-89CBF22343EA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88C11-6C85-0FF2-201C-159B83B9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9F382-06B8-EEFB-5A3F-1AE60DF0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E4BF-4A1B-894B-8E56-FAC1DD9B0B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891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FF26-9FCB-8226-F8C4-E6D0A055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6ADEB-49D9-FDC0-4F15-998A0D9F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EBC4-1833-DB4C-9383-89CBF22343EA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1DC06-12A9-AE45-9898-B15ED6DA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F8474-21F4-1197-1929-77680E6F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E4BF-4A1B-894B-8E56-FAC1DD9B0B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535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82843-55FA-FE44-C71E-1791EAF2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EBC4-1833-DB4C-9383-89CBF22343EA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70EB7-E4DA-2D00-885F-4CDF176C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002B6-F4A9-585B-3C76-5E6CEE0D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E4BF-4A1B-894B-8E56-FAC1DD9B0B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70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BF8F-8A42-8FEA-B51A-F3E62319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099BD-E58A-E661-EF8F-1AF9DF6F0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00322-8B2D-650F-1043-FBD809C1F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CD635-8E80-A785-AEE2-9A49874A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EBC4-1833-DB4C-9383-89CBF22343EA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DCDE2-4419-55E5-577D-EC8E4CBC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1B15-207E-5A7D-F1D7-A5C6475F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E4BF-4A1B-894B-8E56-FAC1DD9B0B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743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08CB-75F0-DA39-F0B7-5437F3A3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FD70-6661-8412-852C-F3B2AAC47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6353A-5AFD-2CBD-D25C-C52FFF168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25C7E-4EB8-9E1C-15E2-490E8F8D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EBC4-1833-DB4C-9383-89CBF22343EA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6BA0A-F887-BEBB-9811-A1DE1760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91D46-5290-780B-421E-2ECB7894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E4BF-4A1B-894B-8E56-FAC1DD9B0B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474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B640B-B4E4-5AEC-761D-F98D6232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40B17-1545-1283-1B2F-E6D1A5277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93CC4-4A6F-256D-EF36-DF93104D1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EBC4-1833-DB4C-9383-89CBF22343EA}" type="datetimeFigureOut">
              <a:rPr lang="en-CN" smtClean="0"/>
              <a:t>2024/1/18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3278C-8B15-3B9A-33A2-D3B4961E7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11FD-0F20-31A6-742C-F12FB7F8C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9E4BF-4A1B-894B-8E56-FAC1DD9B0B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206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5679-82C2-3042-829B-7C4D4DFB5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Summary of Articles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B9B06-1B3D-6D4B-6AD0-122A4FC9F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Bixuan LIU</a:t>
            </a:r>
          </a:p>
        </p:txBody>
      </p:sp>
    </p:spTree>
    <p:extLst>
      <p:ext uri="{BB962C8B-B14F-4D97-AF65-F5344CB8AC3E}">
        <p14:creationId xmlns:p14="http://schemas.microsoft.com/office/powerpoint/2010/main" val="371938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F44A-9D79-1233-9704-05993F1A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Young-et-al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8A04-9ED1-6900-129D-DDE72DFE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692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5A30-1BC9-7D8B-8C5B-9D15609B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2904C-7E30-48E9-55DC-B1FE7E97A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720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17EB-E5E1-580F-24E8-90596DA4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13C9-9556-71BB-4C71-4BFACE279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623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82C1-B8D7-FF61-1F90-BA1C553E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8D50-AA86-AD0F-6519-6F4B04BCF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10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81E3-F5C0-1F0A-26C9-C2BF7B13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50D0-77FE-07A2-E63B-C97C8884F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945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81B1-6DD1-B80F-973B-25E83EFA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RSPA-2024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07387-A914-72FF-F216-AC516DBC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Lotka</a:t>
            </a:r>
            <a:r>
              <a:rPr lang="en-US" dirty="0"/>
              <a:t>-Volterra (LV) model</a:t>
            </a:r>
            <a:endParaRPr lang="en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D89C9A-062F-87B3-1611-C15DF8FD6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37" y="2249829"/>
            <a:ext cx="10017326" cy="28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2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59C7-3BD1-C4D5-3401-7902E205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Two random interaction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C7208-FAA8-CF95-8F8E-96E8BABA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and Identically Distributed entries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elliptic model</a:t>
            </a:r>
          </a:p>
          <a:p>
            <a:pPr marL="0" indent="0">
              <a:buNone/>
            </a:pPr>
            <a:endParaRPr lang="en-CN" dirty="0"/>
          </a:p>
        </p:txBody>
      </p:sp>
      <p:pic>
        <p:nvPicPr>
          <p:cNvPr id="5" name="Picture 4" descr="A close up of a math problem&#10;&#10;Description automatically generated">
            <a:extLst>
              <a:ext uri="{FF2B5EF4-FFF2-40B4-BE49-F238E27FC236}">
                <a16:creationId xmlns:a16="http://schemas.microsoft.com/office/drawing/2014/main" id="{78063D28-16BA-C812-F416-6CF8B874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27121"/>
            <a:ext cx="7772400" cy="1101879"/>
          </a:xfrm>
          <a:prstGeom prst="rect">
            <a:avLst/>
          </a:prstGeom>
        </p:spPr>
      </p:pic>
      <p:pic>
        <p:nvPicPr>
          <p:cNvPr id="7" name="Picture 6" descr="A math equations and formulas&#10;&#10;Description automatically generated">
            <a:extLst>
              <a:ext uri="{FF2B5EF4-FFF2-40B4-BE49-F238E27FC236}">
                <a16:creationId xmlns:a16="http://schemas.microsoft.com/office/drawing/2014/main" id="{EE6E90B5-E0F1-26C4-26B4-EC84A45F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055" y="4265913"/>
            <a:ext cx="7772400" cy="204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9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C2A2-A639-7AB5-3543-668486EE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Drton_Hollering_Wu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D022253-FBCA-A0AB-3478-DEEB1FEA1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465486"/>
              </p:ext>
            </p:extLst>
          </p:nvPr>
        </p:nvGraphicFramePr>
        <p:xfrm>
          <a:off x="838200" y="1878790"/>
          <a:ext cx="10515597" cy="264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888">
                  <a:extLst>
                    <a:ext uri="{9D8B030D-6E8A-4147-A177-3AD203B41FA5}">
                      <a16:colId xmlns:a16="http://schemas.microsoft.com/office/drawing/2014/main" val="3055000697"/>
                    </a:ext>
                  </a:extLst>
                </a:gridCol>
                <a:gridCol w="2806996">
                  <a:extLst>
                    <a:ext uri="{9D8B030D-6E8A-4147-A177-3AD203B41FA5}">
                      <a16:colId xmlns:a16="http://schemas.microsoft.com/office/drawing/2014/main" val="1573854103"/>
                    </a:ext>
                  </a:extLst>
                </a:gridCol>
                <a:gridCol w="4729713">
                  <a:extLst>
                    <a:ext uri="{9D8B030D-6E8A-4147-A177-3AD203B41FA5}">
                      <a16:colId xmlns:a16="http://schemas.microsoft.com/office/drawing/2014/main" val="2492889530"/>
                    </a:ext>
                  </a:extLst>
                </a:gridCol>
              </a:tblGrid>
              <a:tr h="881011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Structural Equation Models</a:t>
                      </a:r>
                    </a:p>
                    <a:p>
                      <a:pPr algn="ctr"/>
                      <a:r>
                        <a:rPr lang="en-CN" dirty="0"/>
                        <a:t>(SEMs)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Directed Graphs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380467"/>
                  </a:ext>
                </a:extLst>
              </a:tr>
              <a:tr h="881011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Recursive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Acyclic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Possible to infer graph from 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361217"/>
                  </a:ext>
                </a:extLst>
              </a:tr>
              <a:tr h="881011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Non-recursive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Cyclic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Main results:</a:t>
                      </a:r>
                    </a:p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Subclasses of graphs are generically identifiable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9688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61A41A-8851-9DBD-B244-BEE8CF5B2278}"/>
              </a:ext>
            </a:extLst>
          </p:cNvPr>
          <p:cNvSpPr txBox="1"/>
          <p:nvPr/>
        </p:nvSpPr>
        <p:spPr>
          <a:xfrm>
            <a:off x="838200" y="4859073"/>
            <a:ext cx="10515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/>
              <a:t>Main approach: </a:t>
            </a:r>
            <a:r>
              <a:rPr lang="en-US" sz="2800" dirty="0"/>
              <a:t>compare </a:t>
            </a:r>
            <a:r>
              <a:rPr lang="en-US" sz="2800" dirty="0">
                <a:solidFill>
                  <a:srgbClr val="FF0000"/>
                </a:solidFill>
              </a:rPr>
              <a:t>matroids</a:t>
            </a:r>
            <a:r>
              <a:rPr lang="en-US" sz="2800" dirty="0"/>
              <a:t> derived from the parameterizations of the models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219115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5990-92E4-E146-D01A-6A70F2AF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structural equation models</a:t>
            </a:r>
            <a:endParaRPr lang="en-CN" dirty="0"/>
          </a:p>
        </p:txBody>
      </p:sp>
      <p:pic>
        <p:nvPicPr>
          <p:cNvPr id="5" name="Picture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7B7C0A10-4041-8EA5-1DFF-2ED61E155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81281"/>
            <a:ext cx="9894477" cy="2416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A5AB98-011B-8AFD-C3FC-A939F3A2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95" y="3806414"/>
            <a:ext cx="9327856" cy="925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79A2A6-DB65-EC45-0578-A0DB1CA592A3}"/>
              </a:ext>
            </a:extLst>
          </p:cNvPr>
          <p:cNvSpPr txBox="1"/>
          <p:nvPr/>
        </p:nvSpPr>
        <p:spPr>
          <a:xfrm>
            <a:off x="933895" y="4735535"/>
            <a:ext cx="10419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/>
              <a:t>The linear Structural Equation Model can be represented as a directed graph G = (V, E).</a:t>
            </a:r>
          </a:p>
        </p:txBody>
      </p:sp>
    </p:spTree>
    <p:extLst>
      <p:ext uri="{BB962C8B-B14F-4D97-AF65-F5344CB8AC3E}">
        <p14:creationId xmlns:p14="http://schemas.microsoft.com/office/powerpoint/2010/main" val="301339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E675-3A3C-5DAD-811E-AD3CF918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Parametrization</a:t>
            </a:r>
          </a:p>
        </p:txBody>
      </p:sp>
      <p:pic>
        <p:nvPicPr>
          <p:cNvPr id="14" name="Picture 13" descr="A math equations in a paper&#10;&#10;Description automatically generated with medium confidence">
            <a:extLst>
              <a:ext uri="{FF2B5EF4-FFF2-40B4-BE49-F238E27FC236}">
                <a16:creationId xmlns:a16="http://schemas.microsoft.com/office/drawing/2014/main" id="{016E7324-0E7B-C62F-1475-2D2A72C5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16" y="1491217"/>
            <a:ext cx="8744244" cy="48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3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C79E-1B67-A056-5406-B0335631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Identifiability</a:t>
            </a:r>
          </a:p>
        </p:txBody>
      </p:sp>
      <p:pic>
        <p:nvPicPr>
          <p:cNvPr id="5" name="Picture 4" descr="A text on a page&#10;&#10;Description automatically generated">
            <a:extLst>
              <a:ext uri="{FF2B5EF4-FFF2-40B4-BE49-F238E27FC236}">
                <a16:creationId xmlns:a16="http://schemas.microsoft.com/office/drawing/2014/main" id="{DAF743E1-20F9-5E79-02E1-FE039A73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646"/>
            <a:ext cx="10028420" cy="31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6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490E-9DBC-1A8F-C9F7-D575D48E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Main Approach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01FCA8A-4EBC-BD7A-A66B-D870D5AF7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52" y="1531827"/>
            <a:ext cx="9140882" cy="1667677"/>
          </a:xfrm>
          <a:prstGeom prst="rect">
            <a:avLst/>
          </a:prstGeom>
        </p:spPr>
      </p:pic>
      <p:pic>
        <p:nvPicPr>
          <p:cNvPr id="7" name="Picture 6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4BA10A2F-B38C-6295-0FDF-805427F8B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51" y="3199503"/>
            <a:ext cx="9145309" cy="2308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310998-4DBE-523E-2F23-42DFC5F55606}"/>
              </a:ext>
            </a:extLst>
          </p:cNvPr>
          <p:cNvSpPr txBox="1"/>
          <p:nvPr/>
        </p:nvSpPr>
        <p:spPr>
          <a:xfrm>
            <a:off x="977751" y="5582093"/>
            <a:ext cx="9873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rgbClr val="FF0000"/>
                </a:solidFill>
              </a:rPr>
              <a:t>This allows to check generical identifiability by checking the Jacobian matroid.</a:t>
            </a:r>
          </a:p>
        </p:txBody>
      </p:sp>
    </p:spTree>
    <p:extLst>
      <p:ext uri="{BB962C8B-B14F-4D97-AF65-F5344CB8AC3E}">
        <p14:creationId xmlns:p14="http://schemas.microsoft.com/office/powerpoint/2010/main" val="322417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5CDB-E543-8264-89D4-9D12846C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Main Results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4328D19-A7EE-9FFB-23F8-86494044F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868"/>
            <a:ext cx="10405902" cy="2356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8B8CF6-40BD-9471-3501-92776F555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955754"/>
            <a:ext cx="10423001" cy="73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1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110</Words>
  <Application>Microsoft Macintosh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Summary of Articles</vt:lpstr>
      <vt:lpstr>RSPA-2024</vt:lpstr>
      <vt:lpstr>Two random interaction models</vt:lpstr>
      <vt:lpstr>Drton_Hollering_Wu</vt:lpstr>
      <vt:lpstr>Linear structural equation models</vt:lpstr>
      <vt:lpstr>Parametrization</vt:lpstr>
      <vt:lpstr>Identifiability</vt:lpstr>
      <vt:lpstr>Main Approach</vt:lpstr>
      <vt:lpstr>Main Results</vt:lpstr>
      <vt:lpstr>Young-et-al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Bixuan</dc:creator>
  <cp:lastModifiedBy>LIU Bixuan</cp:lastModifiedBy>
  <cp:revision>3</cp:revision>
  <dcterms:created xsi:type="dcterms:W3CDTF">2024-01-18T10:45:37Z</dcterms:created>
  <dcterms:modified xsi:type="dcterms:W3CDTF">2024-01-18T13:01:38Z</dcterms:modified>
</cp:coreProperties>
</file>