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7" r:id="rId10"/>
    <p:sldId id="263" r:id="rId11"/>
    <p:sldId id="268" r:id="rId12"/>
    <p:sldId id="264" r:id="rId13"/>
    <p:sldId id="272" r:id="rId14"/>
    <p:sldId id="265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AC5103-CD60-4CEB-B28D-59D46DE86994}" v="40" dt="2021-11-02T08:20:18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no Kappler" userId="76b72d7b6ef312ef" providerId="LiveId" clId="{D2AC5103-CD60-4CEB-B28D-59D46DE86994}"/>
    <pc:docChg chg="custSel delSld modSld">
      <pc:chgData name="Nino Kappler" userId="76b72d7b6ef312ef" providerId="LiveId" clId="{D2AC5103-CD60-4CEB-B28D-59D46DE86994}" dt="2021-11-02T08:50:17.716" v="1203" actId="20577"/>
      <pc:docMkLst>
        <pc:docMk/>
      </pc:docMkLst>
      <pc:sldChg chg="addSp modSp mod">
        <pc:chgData name="Nino Kappler" userId="76b72d7b6ef312ef" providerId="LiveId" clId="{D2AC5103-CD60-4CEB-B28D-59D46DE86994}" dt="2021-11-02T08:17:43.309" v="1166" actId="14100"/>
        <pc:sldMkLst>
          <pc:docMk/>
          <pc:sldMk cId="3023780875" sldId="256"/>
        </pc:sldMkLst>
        <pc:spChg chg="add mod">
          <ac:chgData name="Nino Kappler" userId="76b72d7b6ef312ef" providerId="LiveId" clId="{D2AC5103-CD60-4CEB-B28D-59D46DE86994}" dt="2021-11-02T08:17:34.285" v="1163" actId="207"/>
          <ac:spMkLst>
            <pc:docMk/>
            <pc:sldMk cId="3023780875" sldId="256"/>
            <ac:spMk id="18" creationId="{0B6716AB-824F-4FC9-995A-19A79BB0B489}"/>
          </ac:spMkLst>
        </pc:spChg>
        <pc:cxnChg chg="add mod">
          <ac:chgData name="Nino Kappler" userId="76b72d7b6ef312ef" providerId="LiveId" clId="{D2AC5103-CD60-4CEB-B28D-59D46DE86994}" dt="2021-11-02T08:17:43.309" v="1166" actId="14100"/>
          <ac:cxnSpMkLst>
            <pc:docMk/>
            <pc:sldMk cId="3023780875" sldId="256"/>
            <ac:cxnSpMk id="19" creationId="{59CF97FD-414B-4619-A37C-70E03E846DD8}"/>
          </ac:cxnSpMkLst>
        </pc:cxnChg>
      </pc:sldChg>
      <pc:sldChg chg="addSp delSp modSp mod">
        <pc:chgData name="Nino Kappler" userId="76b72d7b6ef312ef" providerId="LiveId" clId="{D2AC5103-CD60-4CEB-B28D-59D46DE86994}" dt="2021-11-02T08:19:54.048" v="1172"/>
        <pc:sldMkLst>
          <pc:docMk/>
          <pc:sldMk cId="2454455646" sldId="257"/>
        </pc:sldMkLst>
        <pc:spChg chg="add del mod">
          <ac:chgData name="Nino Kappler" userId="76b72d7b6ef312ef" providerId="LiveId" clId="{D2AC5103-CD60-4CEB-B28D-59D46DE86994}" dt="2021-11-02T08:13:33.490" v="1122" actId="478"/>
          <ac:spMkLst>
            <pc:docMk/>
            <pc:sldMk cId="2454455646" sldId="257"/>
            <ac:spMk id="19" creationId="{664C6A25-B06B-41B7-871D-DBBC966CD82E}"/>
          </ac:spMkLst>
        </pc:spChg>
        <pc:spChg chg="add mod">
          <ac:chgData name="Nino Kappler" userId="76b72d7b6ef312ef" providerId="LiveId" clId="{D2AC5103-CD60-4CEB-B28D-59D46DE86994}" dt="2021-11-02T08:19:54.048" v="1172"/>
          <ac:spMkLst>
            <pc:docMk/>
            <pc:sldMk cId="2454455646" sldId="257"/>
            <ac:spMk id="22" creationId="{C1FED062-B19F-4157-9A81-3EFB7032CA72}"/>
          </ac:spMkLst>
        </pc:spChg>
        <pc:cxnChg chg="add del mod">
          <ac:chgData name="Nino Kappler" userId="76b72d7b6ef312ef" providerId="LiveId" clId="{D2AC5103-CD60-4CEB-B28D-59D46DE86994}" dt="2021-11-02T08:19:44.585" v="1171"/>
          <ac:cxnSpMkLst>
            <pc:docMk/>
            <pc:sldMk cId="2454455646" sldId="257"/>
            <ac:cxnSpMk id="21" creationId="{F039458A-F2EB-440F-AE87-8BCF8A42A667}"/>
          </ac:cxnSpMkLst>
        </pc:cxnChg>
        <pc:cxnChg chg="add mod">
          <ac:chgData name="Nino Kappler" userId="76b72d7b6ef312ef" providerId="LiveId" clId="{D2AC5103-CD60-4CEB-B28D-59D46DE86994}" dt="2021-11-02T08:19:54.048" v="1172"/>
          <ac:cxnSpMkLst>
            <pc:docMk/>
            <pc:sldMk cId="2454455646" sldId="257"/>
            <ac:cxnSpMk id="23" creationId="{4AE99240-86AF-4E24-A58A-F456118E9A87}"/>
          </ac:cxnSpMkLst>
        </pc:cxnChg>
      </pc:sldChg>
      <pc:sldChg chg="addSp delSp modSp mod">
        <pc:chgData name="Nino Kappler" userId="76b72d7b6ef312ef" providerId="LiveId" clId="{D2AC5103-CD60-4CEB-B28D-59D46DE86994}" dt="2021-11-02T08:46:02.999" v="1198" actId="20577"/>
        <pc:sldMkLst>
          <pc:docMk/>
          <pc:sldMk cId="441459172" sldId="258"/>
        </pc:sldMkLst>
        <pc:spChg chg="mod">
          <ac:chgData name="Nino Kappler" userId="76b72d7b6ef312ef" providerId="LiveId" clId="{D2AC5103-CD60-4CEB-B28D-59D46DE86994}" dt="2021-11-02T08:46:02.999" v="1198" actId="20577"/>
          <ac:spMkLst>
            <pc:docMk/>
            <pc:sldMk cId="441459172" sldId="258"/>
            <ac:spMk id="2" creationId="{369C876E-F3BF-41A8-B636-F30271A91F48}"/>
          </ac:spMkLst>
        </pc:spChg>
        <pc:spChg chg="add del mod">
          <ac:chgData name="Nino Kappler" userId="76b72d7b6ef312ef" providerId="LiveId" clId="{D2AC5103-CD60-4CEB-B28D-59D46DE86994}" dt="2021-11-02T08:44:52.623" v="1180" actId="478"/>
          <ac:spMkLst>
            <pc:docMk/>
            <pc:sldMk cId="441459172" sldId="258"/>
            <ac:spMk id="5" creationId="{8EEFD562-A361-42BF-B0CF-3E4D8CE6849F}"/>
          </ac:spMkLst>
        </pc:spChg>
        <pc:spChg chg="add del mod">
          <ac:chgData name="Nino Kappler" userId="76b72d7b6ef312ef" providerId="LiveId" clId="{D2AC5103-CD60-4CEB-B28D-59D46DE86994}" dt="2021-11-02T08:45:00.141" v="1181" actId="478"/>
          <ac:spMkLst>
            <pc:docMk/>
            <pc:sldMk cId="441459172" sldId="258"/>
            <ac:spMk id="6" creationId="{94FCEEF4-D9DD-4528-AD3B-251DF7AD814C}"/>
          </ac:spMkLst>
        </pc:spChg>
        <pc:spChg chg="add del mod">
          <ac:chgData name="Nino Kappler" userId="76b72d7b6ef312ef" providerId="LiveId" clId="{D2AC5103-CD60-4CEB-B28D-59D46DE86994}" dt="2021-11-02T08:45:03.286" v="1182" actId="478"/>
          <ac:spMkLst>
            <pc:docMk/>
            <pc:sldMk cId="441459172" sldId="258"/>
            <ac:spMk id="7" creationId="{673B7C6B-87BE-4AB6-BC17-A04CE5E205ED}"/>
          </ac:spMkLst>
        </pc:spChg>
        <pc:spChg chg="add del mod">
          <ac:chgData name="Nino Kappler" userId="76b72d7b6ef312ef" providerId="LiveId" clId="{D2AC5103-CD60-4CEB-B28D-59D46DE86994}" dt="2021-11-01T22:17:15.495" v="965"/>
          <ac:spMkLst>
            <pc:docMk/>
            <pc:sldMk cId="441459172" sldId="258"/>
            <ac:spMk id="8" creationId="{F487DC02-AF06-4B84-8D92-20DB7AB89E49}"/>
          </ac:spMkLst>
        </pc:spChg>
        <pc:spChg chg="add del mod">
          <ac:chgData name="Nino Kappler" userId="76b72d7b6ef312ef" providerId="LiveId" clId="{D2AC5103-CD60-4CEB-B28D-59D46DE86994}" dt="2021-11-01T22:17:15.098" v="964"/>
          <ac:spMkLst>
            <pc:docMk/>
            <pc:sldMk cId="441459172" sldId="258"/>
            <ac:spMk id="9" creationId="{31FF3C52-7390-4582-82CF-F26283636548}"/>
          </ac:spMkLst>
        </pc:spChg>
        <pc:spChg chg="add del mod">
          <ac:chgData name="Nino Kappler" userId="76b72d7b6ef312ef" providerId="LiveId" clId="{D2AC5103-CD60-4CEB-B28D-59D46DE86994}" dt="2021-11-02T08:45:24.960" v="1189" actId="478"/>
          <ac:spMkLst>
            <pc:docMk/>
            <pc:sldMk cId="441459172" sldId="258"/>
            <ac:spMk id="10" creationId="{881545DC-672D-4F23-AA4C-FA64E85C68C4}"/>
          </ac:spMkLst>
        </pc:spChg>
        <pc:spChg chg="add del mod">
          <ac:chgData name="Nino Kappler" userId="76b72d7b6ef312ef" providerId="LiveId" clId="{D2AC5103-CD60-4CEB-B28D-59D46DE86994}" dt="2021-11-02T08:45:15.055" v="1184" actId="478"/>
          <ac:spMkLst>
            <pc:docMk/>
            <pc:sldMk cId="441459172" sldId="258"/>
            <ac:spMk id="11" creationId="{A74F99C6-2AB3-4E98-9309-15687A325B54}"/>
          </ac:spMkLst>
        </pc:spChg>
        <pc:spChg chg="add del mod">
          <ac:chgData name="Nino Kappler" userId="76b72d7b6ef312ef" providerId="LiveId" clId="{D2AC5103-CD60-4CEB-B28D-59D46DE86994}" dt="2021-11-02T08:18:04.091" v="1167" actId="478"/>
          <ac:spMkLst>
            <pc:docMk/>
            <pc:sldMk cId="441459172" sldId="258"/>
            <ac:spMk id="23" creationId="{027993AB-1004-4DA1-AA42-EAE68EBDC210}"/>
          </ac:spMkLst>
        </pc:spChg>
        <pc:cxnChg chg="add del mod">
          <ac:chgData name="Nino Kappler" userId="76b72d7b6ef312ef" providerId="LiveId" clId="{D2AC5103-CD60-4CEB-B28D-59D46DE86994}" dt="2021-11-02T08:45:00.141" v="1181" actId="478"/>
          <ac:cxnSpMkLst>
            <pc:docMk/>
            <pc:sldMk cId="441459172" sldId="258"/>
            <ac:cxnSpMk id="12" creationId="{725F4B85-FB8F-4D98-B08E-3B07F201317D}"/>
          </ac:cxnSpMkLst>
        </pc:cxnChg>
        <pc:cxnChg chg="add del mod">
          <ac:chgData name="Nino Kappler" userId="76b72d7b6ef312ef" providerId="LiveId" clId="{D2AC5103-CD60-4CEB-B28D-59D46DE86994}" dt="2021-11-02T08:45:00.141" v="1181" actId="478"/>
          <ac:cxnSpMkLst>
            <pc:docMk/>
            <pc:sldMk cId="441459172" sldId="258"/>
            <ac:cxnSpMk id="14" creationId="{9897BCB8-770D-4462-A404-1CD04C6B1740}"/>
          </ac:cxnSpMkLst>
        </pc:cxnChg>
        <pc:cxnChg chg="add del mod">
          <ac:chgData name="Nino Kappler" userId="76b72d7b6ef312ef" providerId="LiveId" clId="{D2AC5103-CD60-4CEB-B28D-59D46DE86994}" dt="2021-11-02T08:45:08.510" v="1183" actId="478"/>
          <ac:cxnSpMkLst>
            <pc:docMk/>
            <pc:sldMk cId="441459172" sldId="258"/>
            <ac:cxnSpMk id="16" creationId="{770654CC-F20B-496E-A465-0305A083D587}"/>
          </ac:cxnSpMkLst>
        </pc:cxnChg>
        <pc:cxnChg chg="add del mod">
          <ac:chgData name="Nino Kappler" userId="76b72d7b6ef312ef" providerId="LiveId" clId="{D2AC5103-CD60-4CEB-B28D-59D46DE86994}" dt="2021-11-02T08:45:18.813" v="1186" actId="478"/>
          <ac:cxnSpMkLst>
            <pc:docMk/>
            <pc:sldMk cId="441459172" sldId="258"/>
            <ac:cxnSpMk id="18" creationId="{11C1304F-325B-4461-87C6-279E746E8693}"/>
          </ac:cxnSpMkLst>
        </pc:cxnChg>
        <pc:cxnChg chg="add del mod">
          <ac:chgData name="Nino Kappler" userId="76b72d7b6ef312ef" providerId="LiveId" clId="{D2AC5103-CD60-4CEB-B28D-59D46DE86994}" dt="2021-11-02T08:45:21.433" v="1187" actId="478"/>
          <ac:cxnSpMkLst>
            <pc:docMk/>
            <pc:sldMk cId="441459172" sldId="258"/>
            <ac:cxnSpMk id="20" creationId="{08182193-084E-4C13-9C29-0B6DDEBA04DE}"/>
          </ac:cxnSpMkLst>
        </pc:cxnChg>
        <pc:cxnChg chg="add del mod">
          <ac:chgData name="Nino Kappler" userId="76b72d7b6ef312ef" providerId="LiveId" clId="{D2AC5103-CD60-4CEB-B28D-59D46DE86994}" dt="2021-11-02T08:18:06.423" v="1168" actId="478"/>
          <ac:cxnSpMkLst>
            <pc:docMk/>
            <pc:sldMk cId="441459172" sldId="258"/>
            <ac:cxnSpMk id="21" creationId="{C0261209-1854-4B24-AE95-9A9A5897C7D4}"/>
          </ac:cxnSpMkLst>
        </pc:cxnChg>
        <pc:cxnChg chg="add del mod">
          <ac:chgData name="Nino Kappler" userId="76b72d7b6ef312ef" providerId="LiveId" clId="{D2AC5103-CD60-4CEB-B28D-59D46DE86994}" dt="2021-11-02T08:45:00.141" v="1181" actId="478"/>
          <ac:cxnSpMkLst>
            <pc:docMk/>
            <pc:sldMk cId="441459172" sldId="258"/>
            <ac:cxnSpMk id="22" creationId="{2A45BDD4-9956-43F7-A9AC-6DE10202D9F2}"/>
          </ac:cxnSpMkLst>
        </pc:cxnChg>
        <pc:cxnChg chg="add del mod">
          <ac:chgData name="Nino Kappler" userId="76b72d7b6ef312ef" providerId="LiveId" clId="{D2AC5103-CD60-4CEB-B28D-59D46DE86994}" dt="2021-11-02T08:18:08.703" v="1169" actId="478"/>
          <ac:cxnSpMkLst>
            <pc:docMk/>
            <pc:sldMk cId="441459172" sldId="258"/>
            <ac:cxnSpMk id="24" creationId="{0692C8E1-A541-4D0B-9D20-92874E643295}"/>
          </ac:cxnSpMkLst>
        </pc:cxnChg>
        <pc:cxnChg chg="add del mod">
          <ac:chgData name="Nino Kappler" userId="76b72d7b6ef312ef" providerId="LiveId" clId="{D2AC5103-CD60-4CEB-B28D-59D46DE86994}" dt="2021-11-02T08:45:00.141" v="1181" actId="478"/>
          <ac:cxnSpMkLst>
            <pc:docMk/>
            <pc:sldMk cId="441459172" sldId="258"/>
            <ac:cxnSpMk id="25" creationId="{68E043B1-3187-4598-B5D7-40F55234368F}"/>
          </ac:cxnSpMkLst>
        </pc:cxnChg>
        <pc:cxnChg chg="add del mod">
          <ac:chgData name="Nino Kappler" userId="76b72d7b6ef312ef" providerId="LiveId" clId="{D2AC5103-CD60-4CEB-B28D-59D46DE86994}" dt="2021-11-02T08:45:08.510" v="1183" actId="478"/>
          <ac:cxnSpMkLst>
            <pc:docMk/>
            <pc:sldMk cId="441459172" sldId="258"/>
            <ac:cxnSpMk id="29" creationId="{691096BD-BAE6-47DF-8784-881D6F2E69E9}"/>
          </ac:cxnSpMkLst>
        </pc:cxnChg>
        <pc:cxnChg chg="add del mod">
          <ac:chgData name="Nino Kappler" userId="76b72d7b6ef312ef" providerId="LiveId" clId="{D2AC5103-CD60-4CEB-B28D-59D46DE86994}" dt="2021-11-02T08:45:16.878" v="1185" actId="478"/>
          <ac:cxnSpMkLst>
            <pc:docMk/>
            <pc:sldMk cId="441459172" sldId="258"/>
            <ac:cxnSpMk id="32" creationId="{37B510CB-6CAD-4B12-9422-64934CF5F9F1}"/>
          </ac:cxnSpMkLst>
        </pc:cxnChg>
        <pc:cxnChg chg="add del mod">
          <ac:chgData name="Nino Kappler" userId="76b72d7b6ef312ef" providerId="LiveId" clId="{D2AC5103-CD60-4CEB-B28D-59D46DE86994}" dt="2021-11-02T08:45:23.592" v="1188" actId="478"/>
          <ac:cxnSpMkLst>
            <pc:docMk/>
            <pc:sldMk cId="441459172" sldId="258"/>
            <ac:cxnSpMk id="35" creationId="{AA7513C6-33D3-4856-99E7-EFFE0BFCAC6B}"/>
          </ac:cxnSpMkLst>
        </pc:cxnChg>
      </pc:sldChg>
      <pc:sldChg chg="addSp modSp">
        <pc:chgData name="Nino Kappler" userId="76b72d7b6ef312ef" providerId="LiveId" clId="{D2AC5103-CD60-4CEB-B28D-59D46DE86994}" dt="2021-11-02T08:19:57.988" v="1173"/>
        <pc:sldMkLst>
          <pc:docMk/>
          <pc:sldMk cId="1524318317" sldId="259"/>
        </pc:sldMkLst>
        <pc:spChg chg="add mod">
          <ac:chgData name="Nino Kappler" userId="76b72d7b6ef312ef" providerId="LiveId" clId="{D2AC5103-CD60-4CEB-B28D-59D46DE86994}" dt="2021-11-02T08:19:57.988" v="1173"/>
          <ac:spMkLst>
            <pc:docMk/>
            <pc:sldMk cId="1524318317" sldId="259"/>
            <ac:spMk id="18" creationId="{E57515BF-2AFD-4236-BEF1-6B0BBCB149AA}"/>
          </ac:spMkLst>
        </pc:spChg>
        <pc:cxnChg chg="add mod">
          <ac:chgData name="Nino Kappler" userId="76b72d7b6ef312ef" providerId="LiveId" clId="{D2AC5103-CD60-4CEB-B28D-59D46DE86994}" dt="2021-11-02T08:19:57.988" v="1173"/>
          <ac:cxnSpMkLst>
            <pc:docMk/>
            <pc:sldMk cId="1524318317" sldId="259"/>
            <ac:cxnSpMk id="19" creationId="{0B9DC563-646A-45A6-AE06-79EF261B6C0C}"/>
          </ac:cxnSpMkLst>
        </pc:cxnChg>
      </pc:sldChg>
      <pc:sldChg chg="addSp modSp mod">
        <pc:chgData name="Nino Kappler" userId="76b72d7b6ef312ef" providerId="LiveId" clId="{D2AC5103-CD60-4CEB-B28D-59D46DE86994}" dt="2021-11-01T22:16:04.608" v="955" actId="20577"/>
        <pc:sldMkLst>
          <pc:docMk/>
          <pc:sldMk cId="1670813871" sldId="260"/>
        </pc:sldMkLst>
        <pc:spChg chg="add mod">
          <ac:chgData name="Nino Kappler" userId="76b72d7b6ef312ef" providerId="LiveId" clId="{D2AC5103-CD60-4CEB-B28D-59D46DE86994}" dt="2021-11-01T22:13:45.717" v="929" actId="1076"/>
          <ac:spMkLst>
            <pc:docMk/>
            <pc:sldMk cId="1670813871" sldId="260"/>
            <ac:spMk id="4" creationId="{F9394F6A-7329-498D-A70B-4EF66010BA77}"/>
          </ac:spMkLst>
        </pc:spChg>
        <pc:spChg chg="add mod">
          <ac:chgData name="Nino Kappler" userId="76b72d7b6ef312ef" providerId="LiveId" clId="{D2AC5103-CD60-4CEB-B28D-59D46DE86994}" dt="2021-11-01T22:13:51.782" v="930" actId="1076"/>
          <ac:spMkLst>
            <pc:docMk/>
            <pc:sldMk cId="1670813871" sldId="260"/>
            <ac:spMk id="6" creationId="{A98DE5F2-F355-47B6-A875-6DD29C17E071}"/>
          </ac:spMkLst>
        </pc:spChg>
        <pc:spChg chg="mod">
          <ac:chgData name="Nino Kappler" userId="76b72d7b6ef312ef" providerId="LiveId" clId="{D2AC5103-CD60-4CEB-B28D-59D46DE86994}" dt="2021-11-01T22:16:04.608" v="955" actId="20577"/>
          <ac:spMkLst>
            <pc:docMk/>
            <pc:sldMk cId="1670813871" sldId="260"/>
            <ac:spMk id="19" creationId="{68F3CD0E-C85C-4B70-A9A2-A60A4F20D287}"/>
          </ac:spMkLst>
        </pc:spChg>
        <pc:cxnChg chg="add mod">
          <ac:chgData name="Nino Kappler" userId="76b72d7b6ef312ef" providerId="LiveId" clId="{D2AC5103-CD60-4CEB-B28D-59D46DE86994}" dt="2021-11-01T22:14:43.060" v="940" actId="1582"/>
          <ac:cxnSpMkLst>
            <pc:docMk/>
            <pc:sldMk cId="1670813871" sldId="260"/>
            <ac:cxnSpMk id="3" creationId="{CFD5BDF6-4E31-4153-A3EC-F2F59673EF41}"/>
          </ac:cxnSpMkLst>
        </pc:cxnChg>
        <pc:cxnChg chg="add mod">
          <ac:chgData name="Nino Kappler" userId="76b72d7b6ef312ef" providerId="LiveId" clId="{D2AC5103-CD60-4CEB-B28D-59D46DE86994}" dt="2021-11-01T22:14:57.170" v="941" actId="208"/>
          <ac:cxnSpMkLst>
            <pc:docMk/>
            <pc:sldMk cId="1670813871" sldId="260"/>
            <ac:cxnSpMk id="9" creationId="{7B8C6909-2A91-494D-9031-F96392B395D1}"/>
          </ac:cxnSpMkLst>
        </pc:cxnChg>
        <pc:cxnChg chg="add mod">
          <ac:chgData name="Nino Kappler" userId="76b72d7b6ef312ef" providerId="LiveId" clId="{D2AC5103-CD60-4CEB-B28D-59D46DE86994}" dt="2021-11-01T22:14:20.660" v="936" actId="14100"/>
          <ac:cxnSpMkLst>
            <pc:docMk/>
            <pc:sldMk cId="1670813871" sldId="260"/>
            <ac:cxnSpMk id="11" creationId="{CD622B5F-412F-4A3C-911B-53674E528D66}"/>
          </ac:cxnSpMkLst>
        </pc:cxnChg>
        <pc:cxnChg chg="add mod">
          <ac:chgData name="Nino Kappler" userId="76b72d7b6ef312ef" providerId="LiveId" clId="{D2AC5103-CD60-4CEB-B28D-59D46DE86994}" dt="2021-11-01T22:14:31.700" v="939" actId="14100"/>
          <ac:cxnSpMkLst>
            <pc:docMk/>
            <pc:sldMk cId="1670813871" sldId="260"/>
            <ac:cxnSpMk id="15" creationId="{FD2921C8-E4FF-45BF-8F52-63131745FE08}"/>
          </ac:cxnSpMkLst>
        </pc:cxnChg>
      </pc:sldChg>
      <pc:sldChg chg="addSp modSp">
        <pc:chgData name="Nino Kappler" userId="76b72d7b6ef312ef" providerId="LiveId" clId="{D2AC5103-CD60-4CEB-B28D-59D46DE86994}" dt="2021-11-02T08:20:01.508" v="1174"/>
        <pc:sldMkLst>
          <pc:docMk/>
          <pc:sldMk cId="3560669518" sldId="261"/>
        </pc:sldMkLst>
        <pc:spChg chg="add mod">
          <ac:chgData name="Nino Kappler" userId="76b72d7b6ef312ef" providerId="LiveId" clId="{D2AC5103-CD60-4CEB-B28D-59D46DE86994}" dt="2021-11-02T08:20:01.508" v="1174"/>
          <ac:spMkLst>
            <pc:docMk/>
            <pc:sldMk cId="3560669518" sldId="261"/>
            <ac:spMk id="18" creationId="{6DCD624F-71BB-499C-81F0-FE8F67CFAB6E}"/>
          </ac:spMkLst>
        </pc:spChg>
        <pc:cxnChg chg="add mod">
          <ac:chgData name="Nino Kappler" userId="76b72d7b6ef312ef" providerId="LiveId" clId="{D2AC5103-CD60-4CEB-B28D-59D46DE86994}" dt="2021-11-02T08:20:01.508" v="1174"/>
          <ac:cxnSpMkLst>
            <pc:docMk/>
            <pc:sldMk cId="3560669518" sldId="261"/>
            <ac:cxnSpMk id="19" creationId="{A163AB27-82D6-4500-85A2-4A49B7CBD6A7}"/>
          </ac:cxnSpMkLst>
        </pc:cxnChg>
      </pc:sldChg>
      <pc:sldChg chg="addSp modSp">
        <pc:chgData name="Nino Kappler" userId="76b72d7b6ef312ef" providerId="LiveId" clId="{D2AC5103-CD60-4CEB-B28D-59D46DE86994}" dt="2021-11-02T08:20:06.954" v="1175"/>
        <pc:sldMkLst>
          <pc:docMk/>
          <pc:sldMk cId="4101547009" sldId="262"/>
        </pc:sldMkLst>
        <pc:spChg chg="add mod">
          <ac:chgData name="Nino Kappler" userId="76b72d7b6ef312ef" providerId="LiveId" clId="{D2AC5103-CD60-4CEB-B28D-59D46DE86994}" dt="2021-11-02T08:20:06.954" v="1175"/>
          <ac:spMkLst>
            <pc:docMk/>
            <pc:sldMk cId="4101547009" sldId="262"/>
            <ac:spMk id="18" creationId="{ADA5A200-5F38-44CA-B8E6-C8D3F89E1876}"/>
          </ac:spMkLst>
        </pc:spChg>
        <pc:cxnChg chg="add mod">
          <ac:chgData name="Nino Kappler" userId="76b72d7b6ef312ef" providerId="LiveId" clId="{D2AC5103-CD60-4CEB-B28D-59D46DE86994}" dt="2021-11-02T08:20:06.954" v="1175"/>
          <ac:cxnSpMkLst>
            <pc:docMk/>
            <pc:sldMk cId="4101547009" sldId="262"/>
            <ac:cxnSpMk id="19" creationId="{AFCFFAF8-E2DE-42DC-A51E-551044DE0020}"/>
          </ac:cxnSpMkLst>
        </pc:cxnChg>
      </pc:sldChg>
      <pc:sldChg chg="addSp modSp">
        <pc:chgData name="Nino Kappler" userId="76b72d7b6ef312ef" providerId="LiveId" clId="{D2AC5103-CD60-4CEB-B28D-59D46DE86994}" dt="2021-11-02T08:20:10.140" v="1176"/>
        <pc:sldMkLst>
          <pc:docMk/>
          <pc:sldMk cId="1813508171" sldId="263"/>
        </pc:sldMkLst>
        <pc:spChg chg="add mod">
          <ac:chgData name="Nino Kappler" userId="76b72d7b6ef312ef" providerId="LiveId" clId="{D2AC5103-CD60-4CEB-B28D-59D46DE86994}" dt="2021-11-02T08:20:10.140" v="1176"/>
          <ac:spMkLst>
            <pc:docMk/>
            <pc:sldMk cId="1813508171" sldId="263"/>
            <ac:spMk id="18" creationId="{B38A461E-14E7-494A-8CA1-79B1EB6F9543}"/>
          </ac:spMkLst>
        </pc:spChg>
        <pc:cxnChg chg="add mod">
          <ac:chgData name="Nino Kappler" userId="76b72d7b6ef312ef" providerId="LiveId" clId="{D2AC5103-CD60-4CEB-B28D-59D46DE86994}" dt="2021-11-02T08:20:10.140" v="1176"/>
          <ac:cxnSpMkLst>
            <pc:docMk/>
            <pc:sldMk cId="1813508171" sldId="263"/>
            <ac:cxnSpMk id="19" creationId="{2191C5E1-EB49-4DDC-BE05-14655AF38D09}"/>
          </ac:cxnSpMkLst>
        </pc:cxnChg>
      </pc:sldChg>
      <pc:sldChg chg="addSp modSp">
        <pc:chgData name="Nino Kappler" userId="76b72d7b6ef312ef" providerId="LiveId" clId="{D2AC5103-CD60-4CEB-B28D-59D46DE86994}" dt="2021-11-02T08:20:15.101" v="1177"/>
        <pc:sldMkLst>
          <pc:docMk/>
          <pc:sldMk cId="1266073708" sldId="264"/>
        </pc:sldMkLst>
        <pc:spChg chg="add mod">
          <ac:chgData name="Nino Kappler" userId="76b72d7b6ef312ef" providerId="LiveId" clId="{D2AC5103-CD60-4CEB-B28D-59D46DE86994}" dt="2021-11-02T08:20:15.101" v="1177"/>
          <ac:spMkLst>
            <pc:docMk/>
            <pc:sldMk cId="1266073708" sldId="264"/>
            <ac:spMk id="18" creationId="{1192F639-4E80-4E72-B88E-DFC85BD1F1A9}"/>
          </ac:spMkLst>
        </pc:spChg>
        <pc:cxnChg chg="add mod">
          <ac:chgData name="Nino Kappler" userId="76b72d7b6ef312ef" providerId="LiveId" clId="{D2AC5103-CD60-4CEB-B28D-59D46DE86994}" dt="2021-11-02T08:20:15.101" v="1177"/>
          <ac:cxnSpMkLst>
            <pc:docMk/>
            <pc:sldMk cId="1266073708" sldId="264"/>
            <ac:cxnSpMk id="19" creationId="{C764C553-16F5-4836-BB27-F7B04D077A06}"/>
          </ac:cxnSpMkLst>
        </pc:cxnChg>
      </pc:sldChg>
      <pc:sldChg chg="addSp modSp">
        <pc:chgData name="Nino Kappler" userId="76b72d7b6ef312ef" providerId="LiveId" clId="{D2AC5103-CD60-4CEB-B28D-59D46DE86994}" dt="2021-11-02T08:20:18.498" v="1178"/>
        <pc:sldMkLst>
          <pc:docMk/>
          <pc:sldMk cId="3593165510" sldId="265"/>
        </pc:sldMkLst>
        <pc:spChg chg="add mod">
          <ac:chgData name="Nino Kappler" userId="76b72d7b6ef312ef" providerId="LiveId" clId="{D2AC5103-CD60-4CEB-B28D-59D46DE86994}" dt="2021-11-02T08:20:18.498" v="1178"/>
          <ac:spMkLst>
            <pc:docMk/>
            <pc:sldMk cId="3593165510" sldId="265"/>
            <ac:spMk id="18" creationId="{20C36345-6BFC-43B5-A19C-49862134E2E9}"/>
          </ac:spMkLst>
        </pc:spChg>
        <pc:cxnChg chg="add mod">
          <ac:chgData name="Nino Kappler" userId="76b72d7b6ef312ef" providerId="LiveId" clId="{D2AC5103-CD60-4CEB-B28D-59D46DE86994}" dt="2021-11-02T08:20:18.498" v="1178"/>
          <ac:cxnSpMkLst>
            <pc:docMk/>
            <pc:sldMk cId="3593165510" sldId="265"/>
            <ac:cxnSpMk id="19" creationId="{183D0B97-7C25-4C17-BDD7-47AF9082A3FF}"/>
          </ac:cxnSpMkLst>
        </pc:cxnChg>
      </pc:sldChg>
      <pc:sldChg chg="del">
        <pc:chgData name="Nino Kappler" userId="76b72d7b6ef312ef" providerId="LiveId" clId="{D2AC5103-CD60-4CEB-B28D-59D46DE86994}" dt="2021-11-01T21:18:19.532" v="0" actId="47"/>
        <pc:sldMkLst>
          <pc:docMk/>
          <pc:sldMk cId="2864063392" sldId="266"/>
        </pc:sldMkLst>
      </pc:sldChg>
      <pc:sldChg chg="addSp delSp modSp mod">
        <pc:chgData name="Nino Kappler" userId="76b72d7b6ef312ef" providerId="LiveId" clId="{D2AC5103-CD60-4CEB-B28D-59D46DE86994}" dt="2021-11-01T22:12:14.619" v="863" actId="14100"/>
        <pc:sldMkLst>
          <pc:docMk/>
          <pc:sldMk cId="987966931" sldId="267"/>
        </pc:sldMkLst>
        <pc:spChg chg="del">
          <ac:chgData name="Nino Kappler" userId="76b72d7b6ef312ef" providerId="LiveId" clId="{D2AC5103-CD60-4CEB-B28D-59D46DE86994}" dt="2021-11-01T21:18:51.564" v="1" actId="478"/>
          <ac:spMkLst>
            <pc:docMk/>
            <pc:sldMk cId="987966931" sldId="267"/>
            <ac:spMk id="4" creationId="{BDE5B467-FABB-48F8-BA9C-57D2FF5491AC}"/>
          </ac:spMkLst>
        </pc:spChg>
        <pc:spChg chg="del">
          <ac:chgData name="Nino Kappler" userId="76b72d7b6ef312ef" providerId="LiveId" clId="{D2AC5103-CD60-4CEB-B28D-59D46DE86994}" dt="2021-11-01T21:18:51.564" v="1" actId="478"/>
          <ac:spMkLst>
            <pc:docMk/>
            <pc:sldMk cId="987966931" sldId="267"/>
            <ac:spMk id="5" creationId="{B5127D83-ED75-4058-B74C-F7561C4E7EBE}"/>
          </ac:spMkLst>
        </pc:spChg>
        <pc:spChg chg="del">
          <ac:chgData name="Nino Kappler" userId="76b72d7b6ef312ef" providerId="LiveId" clId="{D2AC5103-CD60-4CEB-B28D-59D46DE86994}" dt="2021-11-01T21:18:51.564" v="1" actId="478"/>
          <ac:spMkLst>
            <pc:docMk/>
            <pc:sldMk cId="987966931" sldId="267"/>
            <ac:spMk id="6" creationId="{DC318A47-2E2A-4B28-AF21-E9D5C98E277D}"/>
          </ac:spMkLst>
        </pc:spChg>
        <pc:spChg chg="del">
          <ac:chgData name="Nino Kappler" userId="76b72d7b6ef312ef" providerId="LiveId" clId="{D2AC5103-CD60-4CEB-B28D-59D46DE86994}" dt="2021-11-01T21:18:51.564" v="1" actId="478"/>
          <ac:spMkLst>
            <pc:docMk/>
            <pc:sldMk cId="987966931" sldId="267"/>
            <ac:spMk id="7" creationId="{87C3A5DE-4882-47BA-A525-76CCD9087055}"/>
          </ac:spMkLst>
        </pc:spChg>
        <pc:spChg chg="del">
          <ac:chgData name="Nino Kappler" userId="76b72d7b6ef312ef" providerId="LiveId" clId="{D2AC5103-CD60-4CEB-B28D-59D46DE86994}" dt="2021-11-01T21:18:51.564" v="1" actId="478"/>
          <ac:spMkLst>
            <pc:docMk/>
            <pc:sldMk cId="987966931" sldId="267"/>
            <ac:spMk id="8" creationId="{E0ECFA6D-3FD7-4CF8-9460-D5235122197C}"/>
          </ac:spMkLst>
        </pc:spChg>
        <pc:spChg chg="del">
          <ac:chgData name="Nino Kappler" userId="76b72d7b6ef312ef" providerId="LiveId" clId="{D2AC5103-CD60-4CEB-B28D-59D46DE86994}" dt="2021-11-01T21:18:51.564" v="1" actId="478"/>
          <ac:spMkLst>
            <pc:docMk/>
            <pc:sldMk cId="987966931" sldId="267"/>
            <ac:spMk id="9" creationId="{7734055F-DD6E-4D46-B4DA-A5EC4C9BC8B1}"/>
          </ac:spMkLst>
        </pc:spChg>
        <pc:spChg chg="del">
          <ac:chgData name="Nino Kappler" userId="76b72d7b6ef312ef" providerId="LiveId" clId="{D2AC5103-CD60-4CEB-B28D-59D46DE86994}" dt="2021-11-01T21:18:51.564" v="1" actId="478"/>
          <ac:spMkLst>
            <pc:docMk/>
            <pc:sldMk cId="987966931" sldId="267"/>
            <ac:spMk id="11" creationId="{810414AF-7BB5-483F-91FB-8F2DE5AE85FF}"/>
          </ac:spMkLst>
        </pc:spChg>
        <pc:spChg chg="add mod">
          <ac:chgData name="Nino Kappler" userId="76b72d7b6ef312ef" providerId="LiveId" clId="{D2AC5103-CD60-4CEB-B28D-59D46DE86994}" dt="2021-11-01T22:10:38.102" v="849" actId="20577"/>
          <ac:spMkLst>
            <pc:docMk/>
            <pc:sldMk cId="987966931" sldId="267"/>
            <ac:spMk id="18" creationId="{57CF71B8-7247-47A3-BD36-CCC7994B8E85}"/>
          </ac:spMkLst>
        </pc:spChg>
        <pc:spChg chg="add mod">
          <ac:chgData name="Nino Kappler" userId="76b72d7b6ef312ef" providerId="LiveId" clId="{D2AC5103-CD60-4CEB-B28D-59D46DE86994}" dt="2021-11-01T22:11:27.373" v="854" actId="1076"/>
          <ac:spMkLst>
            <pc:docMk/>
            <pc:sldMk cId="987966931" sldId="267"/>
            <ac:spMk id="19" creationId="{FFA6B81C-21B1-4505-B502-76AC6E60BB73}"/>
          </ac:spMkLst>
        </pc:spChg>
        <pc:spChg chg="add mod">
          <ac:chgData name="Nino Kappler" userId="76b72d7b6ef312ef" providerId="LiveId" clId="{D2AC5103-CD60-4CEB-B28D-59D46DE86994}" dt="2021-11-01T22:05:26.226" v="706" actId="20577"/>
          <ac:spMkLst>
            <pc:docMk/>
            <pc:sldMk cId="987966931" sldId="267"/>
            <ac:spMk id="21" creationId="{8E63FF77-1155-4345-A085-8EA0BCD55836}"/>
          </ac:spMkLst>
        </pc:spChg>
        <pc:spChg chg="add mod">
          <ac:chgData name="Nino Kappler" userId="76b72d7b6ef312ef" providerId="LiveId" clId="{D2AC5103-CD60-4CEB-B28D-59D46DE86994}" dt="2021-11-01T22:11:50.230" v="858" actId="1076"/>
          <ac:spMkLst>
            <pc:docMk/>
            <pc:sldMk cId="987966931" sldId="267"/>
            <ac:spMk id="35" creationId="{98F970FC-16F7-46D2-9C80-387A716B72FC}"/>
          </ac:spMkLst>
        </pc:spChg>
        <pc:cxnChg chg="add mod">
          <ac:chgData name="Nino Kappler" userId="76b72d7b6ef312ef" providerId="LiveId" clId="{D2AC5103-CD60-4CEB-B28D-59D46DE86994}" dt="2021-11-01T22:11:27.373" v="854" actId="1076"/>
          <ac:cxnSpMkLst>
            <pc:docMk/>
            <pc:sldMk cId="987966931" sldId="267"/>
            <ac:cxnSpMk id="3" creationId="{2D6C8D88-9A4C-45CB-978C-D094AF00F7A7}"/>
          </ac:cxnSpMkLst>
        </pc:cxnChg>
        <pc:cxnChg chg="del mod">
          <ac:chgData name="Nino Kappler" userId="76b72d7b6ef312ef" providerId="LiveId" clId="{D2AC5103-CD60-4CEB-B28D-59D46DE86994}" dt="2021-11-01T21:18:55.114" v="2" actId="478"/>
          <ac:cxnSpMkLst>
            <pc:docMk/>
            <pc:sldMk cId="987966931" sldId="267"/>
            <ac:cxnSpMk id="13" creationId="{17B6DC47-5DD9-49D5-9699-3EDCA73EAC3F}"/>
          </ac:cxnSpMkLst>
        </pc:cxnChg>
        <pc:cxnChg chg="del mod">
          <ac:chgData name="Nino Kappler" userId="76b72d7b6ef312ef" providerId="LiveId" clId="{D2AC5103-CD60-4CEB-B28D-59D46DE86994}" dt="2021-11-01T21:18:51.564" v="1" actId="478"/>
          <ac:cxnSpMkLst>
            <pc:docMk/>
            <pc:sldMk cId="987966931" sldId="267"/>
            <ac:cxnSpMk id="14" creationId="{B59A3FD3-F3E1-4864-A002-D0A87A3B7881}"/>
          </ac:cxnSpMkLst>
        </pc:cxnChg>
        <pc:cxnChg chg="add mod">
          <ac:chgData name="Nino Kappler" userId="76b72d7b6ef312ef" providerId="LiveId" clId="{D2AC5103-CD60-4CEB-B28D-59D46DE86994}" dt="2021-11-01T22:06:17.133" v="713" actId="208"/>
          <ac:cxnSpMkLst>
            <pc:docMk/>
            <pc:sldMk cId="987966931" sldId="267"/>
            <ac:cxnSpMk id="16" creationId="{8BE1D499-8340-4CF6-8AFE-EF4A5218EA8B}"/>
          </ac:cxnSpMkLst>
        </pc:cxnChg>
        <pc:cxnChg chg="del mod">
          <ac:chgData name="Nino Kappler" userId="76b72d7b6ef312ef" providerId="LiveId" clId="{D2AC5103-CD60-4CEB-B28D-59D46DE86994}" dt="2021-11-01T21:18:51.564" v="1" actId="478"/>
          <ac:cxnSpMkLst>
            <pc:docMk/>
            <pc:sldMk cId="987966931" sldId="267"/>
            <ac:cxnSpMk id="17" creationId="{C029789C-4C7C-4A46-9F40-698D4C382391}"/>
          </ac:cxnSpMkLst>
        </pc:cxnChg>
        <pc:cxnChg chg="del mod">
          <ac:chgData name="Nino Kappler" userId="76b72d7b6ef312ef" providerId="LiveId" clId="{D2AC5103-CD60-4CEB-B28D-59D46DE86994}" dt="2021-11-01T21:18:51.564" v="1" actId="478"/>
          <ac:cxnSpMkLst>
            <pc:docMk/>
            <pc:sldMk cId="987966931" sldId="267"/>
            <ac:cxnSpMk id="20" creationId="{F280F980-26DE-454F-A9C7-E0F1950C316A}"/>
          </ac:cxnSpMkLst>
        </pc:cxnChg>
        <pc:cxnChg chg="del mod">
          <ac:chgData name="Nino Kappler" userId="76b72d7b6ef312ef" providerId="LiveId" clId="{D2AC5103-CD60-4CEB-B28D-59D46DE86994}" dt="2021-11-01T21:18:51.564" v="1" actId="478"/>
          <ac:cxnSpMkLst>
            <pc:docMk/>
            <pc:sldMk cId="987966931" sldId="267"/>
            <ac:cxnSpMk id="24" creationId="{BD523315-124C-4084-909C-9F92D1D527D1}"/>
          </ac:cxnSpMkLst>
        </pc:cxnChg>
        <pc:cxnChg chg="add mod">
          <ac:chgData name="Nino Kappler" userId="76b72d7b6ef312ef" providerId="LiveId" clId="{D2AC5103-CD60-4CEB-B28D-59D46DE86994}" dt="2021-11-01T22:12:14.619" v="863" actId="14100"/>
          <ac:cxnSpMkLst>
            <pc:docMk/>
            <pc:sldMk cId="987966931" sldId="267"/>
            <ac:cxnSpMk id="25" creationId="{452E0A59-0B9C-4E91-A6EE-D6C91B66CF20}"/>
          </ac:cxnSpMkLst>
        </pc:cxnChg>
        <pc:cxnChg chg="del mod">
          <ac:chgData name="Nino Kappler" userId="76b72d7b6ef312ef" providerId="LiveId" clId="{D2AC5103-CD60-4CEB-B28D-59D46DE86994}" dt="2021-11-01T21:18:51.564" v="1" actId="478"/>
          <ac:cxnSpMkLst>
            <pc:docMk/>
            <pc:sldMk cId="987966931" sldId="267"/>
            <ac:cxnSpMk id="27" creationId="{E2E40AD5-7055-4DF0-9FB5-95AE200D99AB}"/>
          </ac:cxnSpMkLst>
        </pc:cxnChg>
        <pc:cxnChg chg="add mod">
          <ac:chgData name="Nino Kappler" userId="76b72d7b6ef312ef" providerId="LiveId" clId="{D2AC5103-CD60-4CEB-B28D-59D46DE86994}" dt="2021-11-01T22:11:02.779" v="853" actId="14100"/>
          <ac:cxnSpMkLst>
            <pc:docMk/>
            <pc:sldMk cId="987966931" sldId="267"/>
            <ac:cxnSpMk id="29" creationId="{0420808F-7104-40A0-AC08-43345CC96E6C}"/>
          </ac:cxnSpMkLst>
        </pc:cxnChg>
        <pc:cxnChg chg="del mod">
          <ac:chgData name="Nino Kappler" userId="76b72d7b6ef312ef" providerId="LiveId" clId="{D2AC5103-CD60-4CEB-B28D-59D46DE86994}" dt="2021-11-01T21:18:51.564" v="1" actId="478"/>
          <ac:cxnSpMkLst>
            <pc:docMk/>
            <pc:sldMk cId="987966931" sldId="267"/>
            <ac:cxnSpMk id="34" creationId="{8DEB5F1E-DB25-4B17-AF97-929BAC720EDB}"/>
          </ac:cxnSpMkLst>
        </pc:cxnChg>
        <pc:cxnChg chg="add mod">
          <ac:chgData name="Nino Kappler" userId="76b72d7b6ef312ef" providerId="LiveId" clId="{D2AC5103-CD60-4CEB-B28D-59D46DE86994}" dt="2021-11-01T22:12:09.024" v="862" actId="14100"/>
          <ac:cxnSpMkLst>
            <pc:docMk/>
            <pc:sldMk cId="987966931" sldId="267"/>
            <ac:cxnSpMk id="37" creationId="{4AADCFD9-B95B-4577-8394-3B0F0043093D}"/>
          </ac:cxnSpMkLst>
        </pc:cxnChg>
      </pc:sldChg>
      <pc:sldChg chg="addSp delSp modSp mod">
        <pc:chgData name="Nino Kappler" userId="76b72d7b6ef312ef" providerId="LiveId" clId="{D2AC5103-CD60-4CEB-B28D-59D46DE86994}" dt="2021-11-01T22:02:56.268" v="671" actId="1076"/>
        <pc:sldMkLst>
          <pc:docMk/>
          <pc:sldMk cId="2792099535" sldId="268"/>
        </pc:sldMkLst>
        <pc:spChg chg="del">
          <ac:chgData name="Nino Kappler" userId="76b72d7b6ef312ef" providerId="LiveId" clId="{D2AC5103-CD60-4CEB-B28D-59D46DE86994}" dt="2021-11-01T21:24:37.599" v="135" actId="478"/>
          <ac:spMkLst>
            <pc:docMk/>
            <pc:sldMk cId="2792099535" sldId="268"/>
            <ac:spMk id="4" creationId="{BDE5B467-FABB-48F8-BA9C-57D2FF5491AC}"/>
          </ac:spMkLst>
        </pc:spChg>
        <pc:spChg chg="del">
          <ac:chgData name="Nino Kappler" userId="76b72d7b6ef312ef" providerId="LiveId" clId="{D2AC5103-CD60-4CEB-B28D-59D46DE86994}" dt="2021-11-01T21:24:37.599" v="135" actId="478"/>
          <ac:spMkLst>
            <pc:docMk/>
            <pc:sldMk cId="2792099535" sldId="268"/>
            <ac:spMk id="5" creationId="{B5127D83-ED75-4058-B74C-F7561C4E7EBE}"/>
          </ac:spMkLst>
        </pc:spChg>
        <pc:spChg chg="del">
          <ac:chgData name="Nino Kappler" userId="76b72d7b6ef312ef" providerId="LiveId" clId="{D2AC5103-CD60-4CEB-B28D-59D46DE86994}" dt="2021-11-01T21:24:37.599" v="135" actId="478"/>
          <ac:spMkLst>
            <pc:docMk/>
            <pc:sldMk cId="2792099535" sldId="268"/>
            <ac:spMk id="6" creationId="{DC318A47-2E2A-4B28-AF21-E9D5C98E277D}"/>
          </ac:spMkLst>
        </pc:spChg>
        <pc:spChg chg="del">
          <ac:chgData name="Nino Kappler" userId="76b72d7b6ef312ef" providerId="LiveId" clId="{D2AC5103-CD60-4CEB-B28D-59D46DE86994}" dt="2021-11-01T21:24:37.599" v="135" actId="478"/>
          <ac:spMkLst>
            <pc:docMk/>
            <pc:sldMk cId="2792099535" sldId="268"/>
            <ac:spMk id="7" creationId="{87C3A5DE-4882-47BA-A525-76CCD9087055}"/>
          </ac:spMkLst>
        </pc:spChg>
        <pc:spChg chg="del">
          <ac:chgData name="Nino Kappler" userId="76b72d7b6ef312ef" providerId="LiveId" clId="{D2AC5103-CD60-4CEB-B28D-59D46DE86994}" dt="2021-11-01T21:24:37.599" v="135" actId="478"/>
          <ac:spMkLst>
            <pc:docMk/>
            <pc:sldMk cId="2792099535" sldId="268"/>
            <ac:spMk id="8" creationId="{E0ECFA6D-3FD7-4CF8-9460-D5235122197C}"/>
          </ac:spMkLst>
        </pc:spChg>
        <pc:spChg chg="del">
          <ac:chgData name="Nino Kappler" userId="76b72d7b6ef312ef" providerId="LiveId" clId="{D2AC5103-CD60-4CEB-B28D-59D46DE86994}" dt="2021-11-01T21:24:37.599" v="135" actId="478"/>
          <ac:spMkLst>
            <pc:docMk/>
            <pc:sldMk cId="2792099535" sldId="268"/>
            <ac:spMk id="10" creationId="{4D3CBDA7-CBEC-45D1-9831-30D529620B56}"/>
          </ac:spMkLst>
        </pc:spChg>
        <pc:spChg chg="del">
          <ac:chgData name="Nino Kappler" userId="76b72d7b6ef312ef" providerId="LiveId" clId="{D2AC5103-CD60-4CEB-B28D-59D46DE86994}" dt="2021-11-01T21:24:37.599" v="135" actId="478"/>
          <ac:spMkLst>
            <pc:docMk/>
            <pc:sldMk cId="2792099535" sldId="268"/>
            <ac:spMk id="11" creationId="{810414AF-7BB5-483F-91FB-8F2DE5AE85FF}"/>
          </ac:spMkLst>
        </pc:spChg>
        <pc:spChg chg="add mod">
          <ac:chgData name="Nino Kappler" userId="76b72d7b6ef312ef" providerId="LiveId" clId="{D2AC5103-CD60-4CEB-B28D-59D46DE86994}" dt="2021-11-01T22:02:16.415" v="666" actId="20577"/>
          <ac:spMkLst>
            <pc:docMk/>
            <pc:sldMk cId="2792099535" sldId="268"/>
            <ac:spMk id="18" creationId="{21886186-0ED9-4E32-8E3F-34B0C6845DF3}"/>
          </ac:spMkLst>
        </pc:spChg>
        <pc:spChg chg="add mod">
          <ac:chgData name="Nino Kappler" userId="76b72d7b6ef312ef" providerId="LiveId" clId="{D2AC5103-CD60-4CEB-B28D-59D46DE86994}" dt="2021-11-01T22:01:08.331" v="663" actId="6549"/>
          <ac:spMkLst>
            <pc:docMk/>
            <pc:sldMk cId="2792099535" sldId="268"/>
            <ac:spMk id="19" creationId="{B0229CCB-BEE0-4496-A564-D2F01F683472}"/>
          </ac:spMkLst>
        </pc:spChg>
        <pc:spChg chg="add mod">
          <ac:chgData name="Nino Kappler" userId="76b72d7b6ef312ef" providerId="LiveId" clId="{D2AC5103-CD60-4CEB-B28D-59D46DE86994}" dt="2021-11-01T22:00:53.902" v="662" actId="207"/>
          <ac:spMkLst>
            <pc:docMk/>
            <pc:sldMk cId="2792099535" sldId="268"/>
            <ac:spMk id="21" creationId="{EC7C3C7F-3953-4E59-9815-1BC824B53A38}"/>
          </ac:spMkLst>
        </pc:spChg>
        <pc:spChg chg="add mod">
          <ac:chgData name="Nino Kappler" userId="76b72d7b6ef312ef" providerId="LiveId" clId="{D2AC5103-CD60-4CEB-B28D-59D46DE86994}" dt="2021-11-01T21:58:15.686" v="642"/>
          <ac:spMkLst>
            <pc:docMk/>
            <pc:sldMk cId="2792099535" sldId="268"/>
            <ac:spMk id="22" creationId="{A6460CA5-135D-42E4-8DEC-80CF7BAADED2}"/>
          </ac:spMkLst>
        </pc:spChg>
        <pc:spChg chg="add mod">
          <ac:chgData name="Nino Kappler" userId="76b72d7b6ef312ef" providerId="LiveId" clId="{D2AC5103-CD60-4CEB-B28D-59D46DE86994}" dt="2021-11-01T22:02:56.268" v="671" actId="1076"/>
          <ac:spMkLst>
            <pc:docMk/>
            <pc:sldMk cId="2792099535" sldId="268"/>
            <ac:spMk id="37" creationId="{9FC95678-8C19-4B31-8642-5C26FE394616}"/>
          </ac:spMkLst>
        </pc:spChg>
        <pc:cxnChg chg="add mod">
          <ac:chgData name="Nino Kappler" userId="76b72d7b6ef312ef" providerId="LiveId" clId="{D2AC5103-CD60-4CEB-B28D-59D46DE86994}" dt="2021-11-01T22:00:25.035" v="658" actId="14100"/>
          <ac:cxnSpMkLst>
            <pc:docMk/>
            <pc:sldMk cId="2792099535" sldId="268"/>
            <ac:cxnSpMk id="3" creationId="{3C40FF31-CF91-43F2-9930-176E503C5989}"/>
          </ac:cxnSpMkLst>
        </pc:cxnChg>
        <pc:cxnChg chg="del mod">
          <ac:chgData name="Nino Kappler" userId="76b72d7b6ef312ef" providerId="LiveId" clId="{D2AC5103-CD60-4CEB-B28D-59D46DE86994}" dt="2021-11-01T21:24:49.779" v="136" actId="478"/>
          <ac:cxnSpMkLst>
            <pc:docMk/>
            <pc:sldMk cId="2792099535" sldId="268"/>
            <ac:cxnSpMk id="13" creationId="{17B6DC47-5DD9-49D5-9699-3EDCA73EAC3F}"/>
          </ac:cxnSpMkLst>
        </pc:cxnChg>
        <pc:cxnChg chg="del mod">
          <ac:chgData name="Nino Kappler" userId="76b72d7b6ef312ef" providerId="LiveId" clId="{D2AC5103-CD60-4CEB-B28D-59D46DE86994}" dt="2021-11-01T21:24:49.779" v="136" actId="478"/>
          <ac:cxnSpMkLst>
            <pc:docMk/>
            <pc:sldMk cId="2792099535" sldId="268"/>
            <ac:cxnSpMk id="14" creationId="{B59A3FD3-F3E1-4864-A002-D0A87A3B7881}"/>
          </ac:cxnSpMkLst>
        </pc:cxnChg>
        <pc:cxnChg chg="add mod">
          <ac:chgData name="Nino Kappler" userId="76b72d7b6ef312ef" providerId="LiveId" clId="{D2AC5103-CD60-4CEB-B28D-59D46DE86994}" dt="2021-11-01T21:59:17.392" v="651" actId="208"/>
          <ac:cxnSpMkLst>
            <pc:docMk/>
            <pc:sldMk cId="2792099535" sldId="268"/>
            <ac:cxnSpMk id="16" creationId="{E771B586-36D8-453F-A02A-15A27E642A5A}"/>
          </ac:cxnSpMkLst>
        </pc:cxnChg>
        <pc:cxnChg chg="del mod">
          <ac:chgData name="Nino Kappler" userId="76b72d7b6ef312ef" providerId="LiveId" clId="{D2AC5103-CD60-4CEB-B28D-59D46DE86994}" dt="2021-11-01T21:24:49.779" v="136" actId="478"/>
          <ac:cxnSpMkLst>
            <pc:docMk/>
            <pc:sldMk cId="2792099535" sldId="268"/>
            <ac:cxnSpMk id="17" creationId="{C029789C-4C7C-4A46-9F40-698D4C382391}"/>
          </ac:cxnSpMkLst>
        </pc:cxnChg>
        <pc:cxnChg chg="del mod">
          <ac:chgData name="Nino Kappler" userId="76b72d7b6ef312ef" providerId="LiveId" clId="{D2AC5103-CD60-4CEB-B28D-59D46DE86994}" dt="2021-11-01T21:24:49.779" v="136" actId="478"/>
          <ac:cxnSpMkLst>
            <pc:docMk/>
            <pc:sldMk cId="2792099535" sldId="268"/>
            <ac:cxnSpMk id="20" creationId="{F280F980-26DE-454F-A9C7-E0F1950C316A}"/>
          </ac:cxnSpMkLst>
        </pc:cxnChg>
        <pc:cxnChg chg="del mod">
          <ac:chgData name="Nino Kappler" userId="76b72d7b6ef312ef" providerId="LiveId" clId="{D2AC5103-CD60-4CEB-B28D-59D46DE86994}" dt="2021-11-01T21:24:49.779" v="136" actId="478"/>
          <ac:cxnSpMkLst>
            <pc:docMk/>
            <pc:sldMk cId="2792099535" sldId="268"/>
            <ac:cxnSpMk id="24" creationId="{BD523315-124C-4084-909C-9F92D1D527D1}"/>
          </ac:cxnSpMkLst>
        </pc:cxnChg>
        <pc:cxnChg chg="add mod">
          <ac:chgData name="Nino Kappler" userId="76b72d7b6ef312ef" providerId="LiveId" clId="{D2AC5103-CD60-4CEB-B28D-59D46DE86994}" dt="2021-11-01T21:59:30.559" v="653" actId="14100"/>
          <ac:cxnSpMkLst>
            <pc:docMk/>
            <pc:sldMk cId="2792099535" sldId="268"/>
            <ac:cxnSpMk id="26" creationId="{895F0E5D-60D3-4CE1-AFED-E130C1B54C61}"/>
          </ac:cxnSpMkLst>
        </pc:cxnChg>
        <pc:cxnChg chg="del mod">
          <ac:chgData name="Nino Kappler" userId="76b72d7b6ef312ef" providerId="LiveId" clId="{D2AC5103-CD60-4CEB-B28D-59D46DE86994}" dt="2021-11-01T21:24:49.779" v="136" actId="478"/>
          <ac:cxnSpMkLst>
            <pc:docMk/>
            <pc:sldMk cId="2792099535" sldId="268"/>
            <ac:cxnSpMk id="27" creationId="{E2E40AD5-7055-4DF0-9FB5-95AE200D99AB}"/>
          </ac:cxnSpMkLst>
        </pc:cxnChg>
        <pc:cxnChg chg="add del mod">
          <ac:chgData name="Nino Kappler" userId="76b72d7b6ef312ef" providerId="LiveId" clId="{D2AC5103-CD60-4CEB-B28D-59D46DE86994}" dt="2021-11-01T22:02:29.469" v="667" actId="478"/>
          <ac:cxnSpMkLst>
            <pc:docMk/>
            <pc:sldMk cId="2792099535" sldId="268"/>
            <ac:cxnSpMk id="30" creationId="{6AC658D8-217E-4449-9AE0-3B777F921638}"/>
          </ac:cxnSpMkLst>
        </pc:cxnChg>
        <pc:cxnChg chg="del mod">
          <ac:chgData name="Nino Kappler" userId="76b72d7b6ef312ef" providerId="LiveId" clId="{D2AC5103-CD60-4CEB-B28D-59D46DE86994}" dt="2021-11-01T21:24:49.779" v="136" actId="478"/>
          <ac:cxnSpMkLst>
            <pc:docMk/>
            <pc:sldMk cId="2792099535" sldId="268"/>
            <ac:cxnSpMk id="34" creationId="{8DEB5F1E-DB25-4B17-AF97-929BAC720EDB}"/>
          </ac:cxnSpMkLst>
        </pc:cxnChg>
        <pc:cxnChg chg="add mod">
          <ac:chgData name="Nino Kappler" userId="76b72d7b6ef312ef" providerId="LiveId" clId="{D2AC5103-CD60-4CEB-B28D-59D46DE86994}" dt="2021-11-01T22:02:43.702" v="669" actId="14100"/>
          <ac:cxnSpMkLst>
            <pc:docMk/>
            <pc:sldMk cId="2792099535" sldId="268"/>
            <ac:cxnSpMk id="35" creationId="{4C0006D1-6528-4D55-983D-E1DFE38EA65E}"/>
          </ac:cxnSpMkLst>
        </pc:cxnChg>
      </pc:sldChg>
      <pc:sldChg chg="del">
        <pc:chgData name="Nino Kappler" userId="76b72d7b6ef312ef" providerId="LiveId" clId="{D2AC5103-CD60-4CEB-B28D-59D46DE86994}" dt="2021-11-01T21:26:58" v="336" actId="47"/>
        <pc:sldMkLst>
          <pc:docMk/>
          <pc:sldMk cId="2833556362" sldId="269"/>
        </pc:sldMkLst>
      </pc:sldChg>
      <pc:sldChg chg="addSp modSp mod">
        <pc:chgData name="Nino Kappler" userId="76b72d7b6ef312ef" providerId="LiveId" clId="{D2AC5103-CD60-4CEB-B28D-59D46DE86994}" dt="2021-11-01T21:56:28.932" v="637" actId="14100"/>
        <pc:sldMkLst>
          <pc:docMk/>
          <pc:sldMk cId="1196257887" sldId="270"/>
        </pc:sldMkLst>
        <pc:spChg chg="add mod">
          <ac:chgData name="Nino Kappler" userId="76b72d7b6ef312ef" providerId="LiveId" clId="{D2AC5103-CD60-4CEB-B28D-59D46DE86994}" dt="2021-11-01T21:51:07.053" v="606" actId="20577"/>
          <ac:spMkLst>
            <pc:docMk/>
            <pc:sldMk cId="1196257887" sldId="270"/>
            <ac:spMk id="3" creationId="{0B29222F-E8A1-42D4-A27C-1436FD5AC66E}"/>
          </ac:spMkLst>
        </pc:spChg>
        <pc:spChg chg="add mod">
          <ac:chgData name="Nino Kappler" userId="76b72d7b6ef312ef" providerId="LiveId" clId="{D2AC5103-CD60-4CEB-B28D-59D46DE86994}" dt="2021-11-01T21:54:55.748" v="624" actId="207"/>
          <ac:spMkLst>
            <pc:docMk/>
            <pc:sldMk cId="1196257887" sldId="270"/>
            <ac:spMk id="7" creationId="{31AD2F93-414B-4A04-A803-03B445BBD2A1}"/>
          </ac:spMkLst>
        </pc:spChg>
        <pc:spChg chg="add mod">
          <ac:chgData name="Nino Kappler" userId="76b72d7b6ef312ef" providerId="LiveId" clId="{D2AC5103-CD60-4CEB-B28D-59D46DE86994}" dt="2021-11-01T21:54:23.422" v="622" actId="13926"/>
          <ac:spMkLst>
            <pc:docMk/>
            <pc:sldMk cId="1196257887" sldId="270"/>
            <ac:spMk id="8" creationId="{F3BB2538-4C46-416A-8BC4-A1088459560B}"/>
          </ac:spMkLst>
        </pc:spChg>
        <pc:cxnChg chg="add mod">
          <ac:chgData name="Nino Kappler" userId="76b72d7b6ef312ef" providerId="LiveId" clId="{D2AC5103-CD60-4CEB-B28D-59D46DE86994}" dt="2021-11-01T21:52:45.174" v="617" actId="208"/>
          <ac:cxnSpMkLst>
            <pc:docMk/>
            <pc:sldMk cId="1196257887" sldId="270"/>
            <ac:cxnSpMk id="4" creationId="{59B91401-A023-42BC-ABA7-E92E9CE1F098}"/>
          </ac:cxnSpMkLst>
        </pc:cxnChg>
        <pc:cxnChg chg="add mod">
          <ac:chgData name="Nino Kappler" userId="76b72d7b6ef312ef" providerId="LiveId" clId="{D2AC5103-CD60-4CEB-B28D-59D46DE86994}" dt="2021-11-01T21:52:57.290" v="619" actId="14100"/>
          <ac:cxnSpMkLst>
            <pc:docMk/>
            <pc:sldMk cId="1196257887" sldId="270"/>
            <ac:cxnSpMk id="9" creationId="{92F8BCE3-D295-47DA-936A-83C8F0BE11BF}"/>
          </ac:cxnSpMkLst>
        </pc:cxnChg>
        <pc:cxnChg chg="add mod">
          <ac:chgData name="Nino Kappler" userId="76b72d7b6ef312ef" providerId="LiveId" clId="{D2AC5103-CD60-4CEB-B28D-59D46DE86994}" dt="2021-11-01T21:56:13.618" v="635" actId="14100"/>
          <ac:cxnSpMkLst>
            <pc:docMk/>
            <pc:sldMk cId="1196257887" sldId="270"/>
            <ac:cxnSpMk id="16" creationId="{24587D52-4A24-437C-A57C-26267F83B94A}"/>
          </ac:cxnSpMkLst>
        </pc:cxnChg>
        <pc:cxnChg chg="add mod">
          <ac:chgData name="Nino Kappler" userId="76b72d7b6ef312ef" providerId="LiveId" clId="{D2AC5103-CD60-4CEB-B28D-59D46DE86994}" dt="2021-11-01T21:56:28.932" v="637" actId="14100"/>
          <ac:cxnSpMkLst>
            <pc:docMk/>
            <pc:sldMk cId="1196257887" sldId="270"/>
            <ac:cxnSpMk id="19" creationId="{DF0425BE-B54A-4D73-961E-522DDC7862F1}"/>
          </ac:cxnSpMkLst>
        </pc:cxnChg>
      </pc:sldChg>
      <pc:sldChg chg="addSp modSp mod">
        <pc:chgData name="Nino Kappler" userId="76b72d7b6ef312ef" providerId="LiveId" clId="{D2AC5103-CD60-4CEB-B28D-59D46DE86994}" dt="2021-11-02T07:11:07.065" v="1119" actId="14100"/>
        <pc:sldMkLst>
          <pc:docMk/>
          <pc:sldMk cId="4176296227" sldId="271"/>
        </pc:sldMkLst>
        <pc:spChg chg="add mod">
          <ac:chgData name="Nino Kappler" userId="76b72d7b6ef312ef" providerId="LiveId" clId="{D2AC5103-CD60-4CEB-B28D-59D46DE86994}" dt="2021-11-01T22:03:48.639" v="681" actId="20577"/>
          <ac:spMkLst>
            <pc:docMk/>
            <pc:sldMk cId="4176296227" sldId="271"/>
            <ac:spMk id="5" creationId="{F2BCF08B-AD96-4C49-8299-354723577D78}"/>
          </ac:spMkLst>
        </pc:spChg>
        <pc:spChg chg="add mod">
          <ac:chgData name="Nino Kappler" userId="76b72d7b6ef312ef" providerId="LiveId" clId="{D2AC5103-CD60-4CEB-B28D-59D46DE86994}" dt="2021-11-02T07:06:37.751" v="1116" actId="20577"/>
          <ac:spMkLst>
            <pc:docMk/>
            <pc:sldMk cId="4176296227" sldId="271"/>
            <ac:spMk id="7" creationId="{ACFDB3BF-E3B3-44B6-A41C-1BF2EAF251E3}"/>
          </ac:spMkLst>
        </pc:spChg>
        <pc:cxnChg chg="add mod">
          <ac:chgData name="Nino Kappler" userId="76b72d7b6ef312ef" providerId="LiveId" clId="{D2AC5103-CD60-4CEB-B28D-59D46DE86994}" dt="2021-11-01T22:04:27.033" v="687" actId="208"/>
          <ac:cxnSpMkLst>
            <pc:docMk/>
            <pc:sldMk cId="4176296227" sldId="271"/>
            <ac:cxnSpMk id="3" creationId="{E2FEC912-1468-4573-99F9-CF92C69FD374}"/>
          </ac:cxnSpMkLst>
        </pc:cxnChg>
        <pc:cxnChg chg="add mod">
          <ac:chgData name="Nino Kappler" userId="76b72d7b6ef312ef" providerId="LiveId" clId="{D2AC5103-CD60-4CEB-B28D-59D46DE86994}" dt="2021-11-02T07:06:44.338" v="1117" actId="14100"/>
          <ac:cxnSpMkLst>
            <pc:docMk/>
            <pc:sldMk cId="4176296227" sldId="271"/>
            <ac:cxnSpMk id="8" creationId="{3D09739F-541A-43A3-ACE2-B2C0DD5A4422}"/>
          </ac:cxnSpMkLst>
        </pc:cxnChg>
        <pc:cxnChg chg="add mod">
          <ac:chgData name="Nino Kappler" userId="76b72d7b6ef312ef" providerId="LiveId" clId="{D2AC5103-CD60-4CEB-B28D-59D46DE86994}" dt="2021-11-02T07:11:07.065" v="1119" actId="14100"/>
          <ac:cxnSpMkLst>
            <pc:docMk/>
            <pc:sldMk cId="4176296227" sldId="271"/>
            <ac:cxnSpMk id="9" creationId="{97CF0F18-1718-40FA-B85F-E2D834219229}"/>
          </ac:cxnSpMkLst>
        </pc:cxnChg>
      </pc:sldChg>
      <pc:sldChg chg="addSp modSp mod">
        <pc:chgData name="Nino Kappler" userId="76b72d7b6ef312ef" providerId="LiveId" clId="{D2AC5103-CD60-4CEB-B28D-59D46DE86994}" dt="2021-11-02T08:50:17.716" v="1203" actId="20577"/>
        <pc:sldMkLst>
          <pc:docMk/>
          <pc:sldMk cId="2759126387" sldId="272"/>
        </pc:sldMkLst>
        <pc:spChg chg="add mod">
          <ac:chgData name="Nino Kappler" userId="76b72d7b6ef312ef" providerId="LiveId" clId="{D2AC5103-CD60-4CEB-B28D-59D46DE86994}" dt="2021-11-02T08:50:17.716" v="1203" actId="20577"/>
          <ac:spMkLst>
            <pc:docMk/>
            <pc:sldMk cId="2759126387" sldId="272"/>
            <ac:spMk id="4" creationId="{0A322FE8-BD9A-428F-B8A1-CFF6E518C6A5}"/>
          </ac:spMkLst>
        </pc:spChg>
        <pc:cxnChg chg="add mod">
          <ac:chgData name="Nino Kappler" userId="76b72d7b6ef312ef" providerId="LiveId" clId="{D2AC5103-CD60-4CEB-B28D-59D46DE86994}" dt="2021-11-01T21:55:34.606" v="629" actId="1582"/>
          <ac:cxnSpMkLst>
            <pc:docMk/>
            <pc:sldMk cId="2759126387" sldId="272"/>
            <ac:cxnSpMk id="3" creationId="{40B4CA9F-3238-4B73-BC85-B54FE0A7B068}"/>
          </ac:cxnSpMkLst>
        </pc:cxnChg>
        <pc:cxnChg chg="add mod">
          <ac:chgData name="Nino Kappler" userId="76b72d7b6ef312ef" providerId="LiveId" clId="{D2AC5103-CD60-4CEB-B28D-59D46DE86994}" dt="2021-11-01T21:55:59.022" v="633" actId="14100"/>
          <ac:cxnSpMkLst>
            <pc:docMk/>
            <pc:sldMk cId="2759126387" sldId="272"/>
            <ac:cxnSpMk id="8" creationId="{D4A02D72-31BA-4FD2-9AF8-48406613BD7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19B92-8628-4025-A086-37DBF325D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025281-6351-4FAA-8B6F-780817947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C43AA7-B733-425B-9B10-194F29FA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5EE7-58A1-40CB-A84B-95FB62FAE357}" type="datetimeFigureOut">
              <a:rPr lang="de-DE" smtClean="0"/>
              <a:t>02.11.2021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AE3D93-17D6-4D15-8C01-F234438A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BA7BE-512B-4268-A64E-F1D67E7A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5B75-2730-4961-9A88-E1302C0E1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61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54F79-3E42-446B-9EE9-AEC1A030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28EEE0-658A-430E-9E59-56F714ECC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80A2AD-90FC-4C78-8ABB-49FBB2B0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5EE7-58A1-40CB-A84B-95FB62FAE357}" type="datetimeFigureOut">
              <a:rPr lang="de-DE" smtClean="0"/>
              <a:t>02.11.2021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98EA13-F542-4B56-A4C4-19518F4A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7EA1B6-80C5-469A-BD3B-02565D28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5B75-2730-4961-9A88-E1302C0E1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37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C957B79-CE30-4071-A031-3CA6809EF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C567C8-FD8B-485F-9C36-8D49EB1D1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56CDE6-9473-4150-99F3-7D42DF47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5EE7-58A1-40CB-A84B-95FB62FAE357}" type="datetimeFigureOut">
              <a:rPr lang="de-DE" smtClean="0"/>
              <a:t>02.11.2021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06275C-166B-43B4-972E-FA9CA3BE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D91035-E17A-4901-862D-444A9B5C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5B75-2730-4961-9A88-E1302C0E1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3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610B6-FA16-4DA5-85F3-D6F30EFB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208D4-F68D-484D-AE4A-41D183535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4D24E3-9F94-4AED-84D0-D035CEB8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5EE7-58A1-40CB-A84B-95FB62FAE357}" type="datetimeFigureOut">
              <a:rPr lang="de-DE" smtClean="0"/>
              <a:t>02.11.2021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4987D-BA82-44D2-9236-72D70EAC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098DC1-AAF5-4C00-97F5-0F159654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5B75-2730-4961-9A88-E1302C0E1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61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14298-DC38-446E-9769-CF20BDEB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10E129-B2DA-4064-A73E-793F0245B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3AC57F-4406-4C60-8631-80E86C20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5EE7-58A1-40CB-A84B-95FB62FAE357}" type="datetimeFigureOut">
              <a:rPr lang="de-DE" smtClean="0"/>
              <a:t>02.11.2021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C9BE2F-C8A9-4752-9534-1BED30B3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6D63FA-A790-4B71-A48F-FF6548E9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5B75-2730-4961-9A88-E1302C0E1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08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5898E-14D6-4951-8C9D-F2170D89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E8B6C8-4DD0-4E55-92A4-12095C655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F9BF3C-DDDD-4FCB-943F-899DE64E5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514CC5-AF24-4F58-BED1-196F2F86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5EE7-58A1-40CB-A84B-95FB62FAE357}" type="datetimeFigureOut">
              <a:rPr lang="de-DE" smtClean="0"/>
              <a:t>02.11.2021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D694AC-473B-4BE2-A244-214FF2E7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0BC36A-D63A-445A-BEC3-A38BC4B0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5B75-2730-4961-9A88-E1302C0E1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05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F95B6-1B95-472A-A376-D787878B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3F2173-3821-4680-844C-2A27D0C4F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B6A671-2316-4C24-A7FC-70BA98B48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5E325F-AF55-4819-9221-62FAD1088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E9E69F-9BFA-4313-8858-A3C4C0B41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C78CD24-A49A-42B2-AD35-130D65A5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5EE7-58A1-40CB-A84B-95FB62FAE357}" type="datetimeFigureOut">
              <a:rPr lang="de-DE" smtClean="0"/>
              <a:t>02.11.2021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98081E-77D0-4FFB-A2CF-8491435F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8E0D33-4E1B-44C7-A1EC-E8C6FA80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5B75-2730-4961-9A88-E1302C0E1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57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7DE4C-D28C-4865-929D-F9543E89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363C7D-0656-4431-9887-EF7B84BE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5EE7-58A1-40CB-A84B-95FB62FAE357}" type="datetimeFigureOut">
              <a:rPr lang="de-DE" smtClean="0"/>
              <a:t>02.11.2021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2624C0-DD9F-4588-9EA4-0A22515E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AAE344-81B3-4D1B-8BCF-6B884930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5B75-2730-4961-9A88-E1302C0E1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00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282A38D-B69F-45A7-B067-F91BD419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5EE7-58A1-40CB-A84B-95FB62FAE357}" type="datetimeFigureOut">
              <a:rPr lang="de-DE" smtClean="0"/>
              <a:t>02.11.2021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240477-1378-4F3F-B1CA-9267DE03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785283-6C76-4F29-BB8F-D17D2D24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5B75-2730-4961-9A88-E1302C0E1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66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62F13-68B4-4035-859D-ABEAC783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B09886-9573-4E7B-8B2C-697BAA1EA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E26CC3-BD6F-41EC-A514-E2E02EAE7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DFDF34-A033-4435-8240-7FE85F45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5EE7-58A1-40CB-A84B-95FB62FAE357}" type="datetimeFigureOut">
              <a:rPr lang="de-DE" smtClean="0"/>
              <a:t>02.11.2021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892187-B234-4F4D-93C3-C7D0CD3B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FE8483-DD8D-4974-9393-50D12127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5B75-2730-4961-9A88-E1302C0E1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86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B0442-28E8-4AA8-B605-8095CDA1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EE3910-B4A6-45B2-9CAA-0B315B191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1B614A-641F-4A3A-8010-D97D6E00C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17E057-5A82-489F-B288-A6A1EF2B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5EE7-58A1-40CB-A84B-95FB62FAE357}" type="datetimeFigureOut">
              <a:rPr lang="de-DE" smtClean="0"/>
              <a:t>02.11.2021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C979C6-F327-4C53-B293-E28CCF98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7716BB-4D10-4DFD-B4FC-17387F1D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5B75-2730-4961-9A88-E1302C0E1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62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7C91D81-10DB-4077-ACDB-757FC6C8E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E35A78-D83B-4224-903F-7576E4DB7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77F694-152C-4703-AFDE-E6BE7118B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5EE7-58A1-40CB-A84B-95FB62FAE357}" type="datetimeFigureOut">
              <a:rPr lang="de-DE" smtClean="0"/>
              <a:t>02.11.2021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2B8926-FF95-49FC-A43B-0CE0942B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2BCDBB-F54F-4264-9A6A-4B5697DDE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35B75-2730-4961-9A88-E1302C0E1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30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DE5B467-FABB-48F8-BA9C-57D2FF5491AC}"/>
              </a:ext>
            </a:extLst>
          </p:cNvPr>
          <p:cNvSpPr/>
          <p:nvPr/>
        </p:nvSpPr>
        <p:spPr>
          <a:xfrm>
            <a:off x="5041641" y="1637832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127D83-ED75-4058-B74C-F7561C4E7EBE}"/>
              </a:ext>
            </a:extLst>
          </p:cNvPr>
          <p:cNvSpPr/>
          <p:nvPr/>
        </p:nvSpPr>
        <p:spPr>
          <a:xfrm>
            <a:off x="923787" y="2107613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schueler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C318A47-2E2A-4B28-AF21-E9D5C98E277D}"/>
              </a:ext>
            </a:extLst>
          </p:cNvPr>
          <p:cNvSpPr/>
          <p:nvPr/>
        </p:nvSpPr>
        <p:spPr>
          <a:xfrm>
            <a:off x="923787" y="3982927"/>
            <a:ext cx="3066322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schueler</a:t>
            </a:r>
            <a:r>
              <a:rPr lang="de-DE" dirty="0">
                <a:solidFill>
                  <a:schemeClr val="tx1"/>
                </a:solidFill>
              </a:rPr>
              <a:t>/:</a:t>
            </a:r>
            <a:r>
              <a:rPr lang="de-DE" dirty="0" err="1">
                <a:solidFill>
                  <a:schemeClr val="tx1"/>
                </a:solidFill>
              </a:rPr>
              <a:t>id</a:t>
            </a:r>
            <a:r>
              <a:rPr lang="de-DE" dirty="0">
                <a:solidFill>
                  <a:schemeClr val="tx1"/>
                </a:solidFill>
              </a:rPr>
              <a:t>/bearbeiten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7C3A5DE-4882-47BA-A525-76CCD9087055}"/>
              </a:ext>
            </a:extLst>
          </p:cNvPr>
          <p:cNvSpPr/>
          <p:nvPr/>
        </p:nvSpPr>
        <p:spPr>
          <a:xfrm>
            <a:off x="2934337" y="5526832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phase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0ECFA6D-3FD7-4CF8-9460-D5235122197C}"/>
              </a:ext>
            </a:extLst>
          </p:cNvPr>
          <p:cNvSpPr/>
          <p:nvPr/>
        </p:nvSpPr>
        <p:spPr>
          <a:xfrm>
            <a:off x="5041641" y="97748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login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734055F-DD6E-4D46-B4DA-A5EC4C9BC8B1}"/>
              </a:ext>
            </a:extLst>
          </p:cNvPr>
          <p:cNvSpPr/>
          <p:nvPr/>
        </p:nvSpPr>
        <p:spPr>
          <a:xfrm>
            <a:off x="8026757" y="3982927"/>
            <a:ext cx="3066322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lehrkraft</a:t>
            </a:r>
            <a:r>
              <a:rPr lang="de-DE" dirty="0">
                <a:solidFill>
                  <a:schemeClr val="tx1"/>
                </a:solidFill>
              </a:rPr>
              <a:t>/:</a:t>
            </a:r>
            <a:r>
              <a:rPr lang="de-DE" dirty="0" err="1">
                <a:solidFill>
                  <a:schemeClr val="tx1"/>
                </a:solidFill>
              </a:rPr>
              <a:t>id</a:t>
            </a:r>
            <a:r>
              <a:rPr lang="de-DE" dirty="0">
                <a:solidFill>
                  <a:schemeClr val="tx1"/>
                </a:solidFill>
              </a:rPr>
              <a:t>/bearbeiten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D3CBDA7-CBEC-45D1-9831-30D529620B56}"/>
              </a:ext>
            </a:extLst>
          </p:cNvPr>
          <p:cNvSpPr/>
          <p:nvPr/>
        </p:nvSpPr>
        <p:spPr>
          <a:xfrm>
            <a:off x="8984361" y="2107613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lehrkraft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10414AF-7BB5-483F-91FB-8F2DE5AE85FF}"/>
              </a:ext>
            </a:extLst>
          </p:cNvPr>
          <p:cNvSpPr/>
          <p:nvPr/>
        </p:nvSpPr>
        <p:spPr>
          <a:xfrm>
            <a:off x="6998751" y="5526833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zeitfenster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7B6DC47-5DD9-49D5-9699-3EDCA73EAC3F}"/>
              </a:ext>
            </a:extLst>
          </p:cNvPr>
          <p:cNvCxnSpPr>
            <a:stCxn id="4" idx="2"/>
            <a:endCxn id="5" idx="3"/>
          </p:cNvCxnSpPr>
          <p:nvPr/>
        </p:nvCxnSpPr>
        <p:spPr>
          <a:xfrm flipH="1">
            <a:off x="3032505" y="2281645"/>
            <a:ext cx="3063495" cy="147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59A3FD3-F3E1-4864-A002-D0A87A3B788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988696" y="2281645"/>
            <a:ext cx="2107304" cy="32451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029789C-4C7C-4A46-9F40-698D4C382391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096000" y="2281645"/>
            <a:ext cx="1957110" cy="3245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280F980-26DE-454F-A9C7-E0F1950C316A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>
            <a:off x="6096000" y="2281645"/>
            <a:ext cx="2888361" cy="147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D523315-124C-4084-909C-9F92D1D527D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978146" y="2751426"/>
            <a:ext cx="478802" cy="1231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2E40AD5-7055-4DF0-9FB5-95AE200D99AB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9559918" y="2751426"/>
            <a:ext cx="478802" cy="1231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DEB5F1E-DB25-4B17-AF97-929BAC720EDB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6096000" y="741561"/>
            <a:ext cx="0" cy="8962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0B6716AB-824F-4FC9-995A-19A79BB0B489}"/>
              </a:ext>
            </a:extLst>
          </p:cNvPr>
          <p:cNvSpPr/>
          <p:nvPr/>
        </p:nvSpPr>
        <p:spPr>
          <a:xfrm>
            <a:off x="8170307" y="107789"/>
            <a:ext cx="2779222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logout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9CF97FD-414B-4619-A37C-70E03E846DD8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flipV="1">
            <a:off x="6096000" y="751602"/>
            <a:ext cx="3463918" cy="8862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78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DE5B467-FABB-48F8-BA9C-57D2FF5491AC}"/>
              </a:ext>
            </a:extLst>
          </p:cNvPr>
          <p:cNvSpPr/>
          <p:nvPr/>
        </p:nvSpPr>
        <p:spPr>
          <a:xfrm>
            <a:off x="5041641" y="1637832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127D83-ED75-4058-B74C-F7561C4E7EBE}"/>
              </a:ext>
            </a:extLst>
          </p:cNvPr>
          <p:cNvSpPr/>
          <p:nvPr/>
        </p:nvSpPr>
        <p:spPr>
          <a:xfrm>
            <a:off x="923787" y="2107613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schueler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C318A47-2E2A-4B28-AF21-E9D5C98E277D}"/>
              </a:ext>
            </a:extLst>
          </p:cNvPr>
          <p:cNvSpPr/>
          <p:nvPr/>
        </p:nvSpPr>
        <p:spPr>
          <a:xfrm>
            <a:off x="923787" y="3982927"/>
            <a:ext cx="3066322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schueler</a:t>
            </a:r>
            <a:r>
              <a:rPr lang="de-DE" dirty="0">
                <a:solidFill>
                  <a:schemeClr val="tx1"/>
                </a:solidFill>
              </a:rPr>
              <a:t>/:</a:t>
            </a:r>
            <a:r>
              <a:rPr lang="de-DE" dirty="0" err="1">
                <a:solidFill>
                  <a:schemeClr val="tx1"/>
                </a:solidFill>
              </a:rPr>
              <a:t>id</a:t>
            </a:r>
            <a:r>
              <a:rPr lang="de-DE" dirty="0">
                <a:solidFill>
                  <a:schemeClr val="tx1"/>
                </a:solidFill>
              </a:rPr>
              <a:t>/bearbeiten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7C3A5DE-4882-47BA-A525-76CCD9087055}"/>
              </a:ext>
            </a:extLst>
          </p:cNvPr>
          <p:cNvSpPr/>
          <p:nvPr/>
        </p:nvSpPr>
        <p:spPr>
          <a:xfrm>
            <a:off x="2934337" y="5526832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phase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0ECFA6D-3FD7-4CF8-9460-D5235122197C}"/>
              </a:ext>
            </a:extLst>
          </p:cNvPr>
          <p:cNvSpPr/>
          <p:nvPr/>
        </p:nvSpPr>
        <p:spPr>
          <a:xfrm>
            <a:off x="5041641" y="97748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login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734055F-DD6E-4D46-B4DA-A5EC4C9BC8B1}"/>
              </a:ext>
            </a:extLst>
          </p:cNvPr>
          <p:cNvSpPr/>
          <p:nvPr/>
        </p:nvSpPr>
        <p:spPr>
          <a:xfrm>
            <a:off x="8026757" y="3982927"/>
            <a:ext cx="3066322" cy="6438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lehrkraft</a:t>
            </a:r>
            <a:r>
              <a:rPr lang="de-DE" dirty="0">
                <a:solidFill>
                  <a:schemeClr val="tx1"/>
                </a:solidFill>
              </a:rPr>
              <a:t>/:</a:t>
            </a:r>
            <a:r>
              <a:rPr lang="de-DE" dirty="0" err="1">
                <a:solidFill>
                  <a:schemeClr val="tx1"/>
                </a:solidFill>
              </a:rPr>
              <a:t>id</a:t>
            </a:r>
            <a:r>
              <a:rPr lang="de-DE" dirty="0">
                <a:solidFill>
                  <a:schemeClr val="tx1"/>
                </a:solidFill>
              </a:rPr>
              <a:t>/bearbeiten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D3CBDA7-CBEC-45D1-9831-30D529620B56}"/>
              </a:ext>
            </a:extLst>
          </p:cNvPr>
          <p:cNvSpPr/>
          <p:nvPr/>
        </p:nvSpPr>
        <p:spPr>
          <a:xfrm>
            <a:off x="8984361" y="2107613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lehrkraft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10414AF-7BB5-483F-91FB-8F2DE5AE85FF}"/>
              </a:ext>
            </a:extLst>
          </p:cNvPr>
          <p:cNvSpPr/>
          <p:nvPr/>
        </p:nvSpPr>
        <p:spPr>
          <a:xfrm>
            <a:off x="6998751" y="5526833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zeitfenster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7B6DC47-5DD9-49D5-9699-3EDCA73EAC3F}"/>
              </a:ext>
            </a:extLst>
          </p:cNvPr>
          <p:cNvCxnSpPr>
            <a:stCxn id="4" idx="2"/>
            <a:endCxn id="5" idx="3"/>
          </p:cNvCxnSpPr>
          <p:nvPr/>
        </p:nvCxnSpPr>
        <p:spPr>
          <a:xfrm flipH="1">
            <a:off x="3032505" y="2281645"/>
            <a:ext cx="3063495" cy="147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59A3FD3-F3E1-4864-A002-D0A87A3B788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988696" y="2281645"/>
            <a:ext cx="2107304" cy="32451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029789C-4C7C-4A46-9F40-698D4C382391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096000" y="2281645"/>
            <a:ext cx="1957110" cy="3245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280F980-26DE-454F-A9C7-E0F1950C316A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>
            <a:off x="6096000" y="2281645"/>
            <a:ext cx="2888361" cy="147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D523315-124C-4084-909C-9F92D1D527D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978146" y="2751426"/>
            <a:ext cx="478802" cy="1231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2E40AD5-7055-4DF0-9FB5-95AE200D99AB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9559918" y="2751426"/>
            <a:ext cx="478802" cy="1231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DEB5F1E-DB25-4B17-AF97-929BAC720EDB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6096000" y="741561"/>
            <a:ext cx="0" cy="8962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B38A461E-14E7-494A-8CA1-79B1EB6F9543}"/>
              </a:ext>
            </a:extLst>
          </p:cNvPr>
          <p:cNvSpPr/>
          <p:nvPr/>
        </p:nvSpPr>
        <p:spPr>
          <a:xfrm>
            <a:off x="8170307" y="107789"/>
            <a:ext cx="2779222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logout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191C5E1-EB49-4DDC-BE05-14655AF38D09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096000" y="751602"/>
            <a:ext cx="3463918" cy="8862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0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7734055F-DD6E-4D46-B4DA-A5EC4C9BC8B1}"/>
              </a:ext>
            </a:extLst>
          </p:cNvPr>
          <p:cNvSpPr/>
          <p:nvPr/>
        </p:nvSpPr>
        <p:spPr>
          <a:xfrm>
            <a:off x="8026757" y="3982927"/>
            <a:ext cx="3066322" cy="6438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lehrkraft</a:t>
            </a:r>
            <a:r>
              <a:rPr lang="de-DE" dirty="0">
                <a:solidFill>
                  <a:schemeClr val="tx1"/>
                </a:solidFill>
              </a:rPr>
              <a:t>/:</a:t>
            </a:r>
            <a:r>
              <a:rPr lang="de-DE" dirty="0" err="1">
                <a:solidFill>
                  <a:schemeClr val="tx1"/>
                </a:solidFill>
              </a:rPr>
              <a:t>id</a:t>
            </a:r>
            <a:r>
              <a:rPr lang="de-DE" dirty="0">
                <a:solidFill>
                  <a:schemeClr val="tx1"/>
                </a:solidFill>
              </a:rPr>
              <a:t>/bearbeiten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1886186-0ED9-4E32-8E3F-34B0C6845DF3}"/>
              </a:ext>
            </a:extLst>
          </p:cNvPr>
          <p:cNvSpPr txBox="1"/>
          <p:nvPr/>
        </p:nvSpPr>
        <p:spPr>
          <a:xfrm>
            <a:off x="396954" y="433971"/>
            <a:ext cx="1167866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sz="2000" dirty="0"/>
          </a:p>
          <a:p>
            <a:r>
              <a:rPr lang="de-DE" sz="2000" dirty="0"/>
              <a:t>POST Routen: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Lehrkraft bearbeiten mit Attributen (Name, Kürzel, Passwort, </a:t>
            </a:r>
            <a:r>
              <a:rPr lang="de-DE" sz="2000" dirty="0" err="1"/>
              <a:t>IstAdmin</a:t>
            </a:r>
            <a:r>
              <a:rPr lang="de-DE" sz="2000" dirty="0"/>
              <a:t>) und Beziehung zu Klasse </a:t>
            </a:r>
          </a:p>
          <a:p>
            <a:pPr lvl="1"/>
            <a:r>
              <a:rPr lang="de-DE" sz="2000" dirty="0"/>
              <a:t>[Beim Anlegen der Klassen muss sorgfältig gearbeitet werden, da die Beziehung nicht einzusehen ist ]</a:t>
            </a:r>
          </a:p>
          <a:p>
            <a:pPr lvl="1"/>
            <a:r>
              <a:rPr lang="de-DE" sz="2000" dirty="0">
                <a:solidFill>
                  <a:schemeClr val="tx1"/>
                </a:solidFill>
              </a:rPr>
              <a:t>/</a:t>
            </a:r>
            <a:r>
              <a:rPr lang="de-DE" sz="2000" dirty="0" err="1">
                <a:solidFill>
                  <a:schemeClr val="tx1"/>
                </a:solidFill>
              </a:rPr>
              <a:t>lehrkraft</a:t>
            </a:r>
            <a:r>
              <a:rPr lang="de-DE" sz="2000" dirty="0">
                <a:solidFill>
                  <a:schemeClr val="tx1"/>
                </a:solidFill>
              </a:rPr>
              <a:t>/:</a:t>
            </a:r>
            <a:r>
              <a:rPr lang="de-DE" sz="2000" dirty="0" err="1">
                <a:solidFill>
                  <a:schemeClr val="tx1"/>
                </a:solidFill>
              </a:rPr>
              <a:t>id</a:t>
            </a:r>
            <a:r>
              <a:rPr lang="de-DE" sz="2000" dirty="0">
                <a:solidFill>
                  <a:schemeClr val="tx1"/>
                </a:solidFill>
              </a:rPr>
              <a:t>/bearbeiten</a:t>
            </a:r>
            <a:endParaRPr lang="de-DE" sz="2000" dirty="0"/>
          </a:p>
          <a:p>
            <a:pPr lvl="1"/>
            <a:r>
              <a:rPr lang="de-DE" sz="2000" dirty="0"/>
              <a:t>Weiterleitung:   /</a:t>
            </a:r>
            <a:r>
              <a:rPr lang="de-DE" sz="2000" dirty="0" err="1"/>
              <a:t>lehrkraft</a:t>
            </a:r>
            <a:endParaRPr lang="de-DE" sz="2000" dirty="0"/>
          </a:p>
          <a:p>
            <a:pPr lvl="1"/>
            <a:endParaRPr lang="de-D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Lehrkraft krank melden /</a:t>
            </a:r>
            <a:r>
              <a:rPr lang="de-DE" sz="2000" dirty="0" err="1"/>
              <a:t>lehrkraft</a:t>
            </a:r>
            <a:r>
              <a:rPr lang="de-DE" sz="2000" dirty="0"/>
              <a:t>/:</a:t>
            </a:r>
            <a:r>
              <a:rPr lang="de-DE" sz="2000" dirty="0" err="1"/>
              <a:t>id</a:t>
            </a:r>
            <a:r>
              <a:rPr lang="de-DE" sz="2000" dirty="0"/>
              <a:t>/krank 	</a:t>
            </a:r>
          </a:p>
          <a:p>
            <a:pPr lvl="1"/>
            <a:r>
              <a:rPr lang="de-DE" sz="2000" dirty="0"/>
              <a:t>Weiterleitung:   /</a:t>
            </a:r>
          </a:p>
          <a:p>
            <a:endParaRPr lang="de-DE" sz="2000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0229CCB-BEE0-4496-A564-D2F01F683472}"/>
              </a:ext>
            </a:extLst>
          </p:cNvPr>
          <p:cNvSpPr/>
          <p:nvPr/>
        </p:nvSpPr>
        <p:spPr>
          <a:xfrm>
            <a:off x="3890356" y="3982927"/>
            <a:ext cx="2779222" cy="6438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POST /</a:t>
            </a:r>
            <a:r>
              <a:rPr lang="de-DE" dirty="0" err="1">
                <a:solidFill>
                  <a:schemeClr val="tx1"/>
                </a:solidFill>
              </a:rPr>
              <a:t>lehrkraft</a:t>
            </a:r>
            <a:r>
              <a:rPr lang="de-DE" dirty="0">
                <a:solidFill>
                  <a:schemeClr val="tx1"/>
                </a:solidFill>
              </a:rPr>
              <a:t>/:</a:t>
            </a:r>
            <a:r>
              <a:rPr lang="de-DE" dirty="0" err="1">
                <a:solidFill>
                  <a:schemeClr val="tx1"/>
                </a:solidFill>
              </a:rPr>
              <a:t>id</a:t>
            </a:r>
            <a:r>
              <a:rPr lang="de-DE" dirty="0">
                <a:solidFill>
                  <a:schemeClr val="tx1"/>
                </a:solidFill>
              </a:rPr>
              <a:t>/bearbeiten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C7C3C7F-3953-4E59-9815-1BC824B53A38}"/>
              </a:ext>
            </a:extLst>
          </p:cNvPr>
          <p:cNvSpPr/>
          <p:nvPr/>
        </p:nvSpPr>
        <p:spPr>
          <a:xfrm>
            <a:off x="10038720" y="5164492"/>
            <a:ext cx="2108718" cy="6438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POST </a:t>
            </a:r>
            <a:r>
              <a:rPr lang="de-DE" sz="1800" dirty="0">
                <a:solidFill>
                  <a:schemeClr val="tx1"/>
                </a:solidFill>
              </a:rPr>
              <a:t>/</a:t>
            </a:r>
            <a:r>
              <a:rPr lang="de-DE" sz="1800" dirty="0" err="1">
                <a:solidFill>
                  <a:schemeClr val="tx1"/>
                </a:solidFill>
              </a:rPr>
              <a:t>lehrkraft</a:t>
            </a:r>
            <a:r>
              <a:rPr lang="de-DE" sz="1800" dirty="0">
                <a:solidFill>
                  <a:schemeClr val="tx1"/>
                </a:solidFill>
              </a:rPr>
              <a:t>/:</a:t>
            </a:r>
            <a:r>
              <a:rPr lang="de-DE" sz="1800" dirty="0" err="1">
                <a:solidFill>
                  <a:schemeClr val="tx1"/>
                </a:solidFill>
              </a:rPr>
              <a:t>id</a:t>
            </a:r>
            <a:r>
              <a:rPr lang="de-DE" sz="1800" dirty="0">
                <a:solidFill>
                  <a:schemeClr val="tx1"/>
                </a:solidFill>
              </a:rPr>
              <a:t>/krank 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6460CA5-135D-42E4-8DEC-80CF7BAADED2}"/>
              </a:ext>
            </a:extLst>
          </p:cNvPr>
          <p:cNvSpPr/>
          <p:nvPr/>
        </p:nvSpPr>
        <p:spPr>
          <a:xfrm>
            <a:off x="8984361" y="2107613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lehrkraft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3C40FF31-CF91-43F2-9930-176E503C5989}"/>
              </a:ext>
            </a:extLst>
          </p:cNvPr>
          <p:cNvCxnSpPr>
            <a:cxnSpLocks/>
            <a:stCxn id="9" idx="1"/>
            <a:endCxn id="19" idx="3"/>
          </p:cNvCxnSpPr>
          <p:nvPr/>
        </p:nvCxnSpPr>
        <p:spPr>
          <a:xfrm flipH="1">
            <a:off x="6669578" y="4304834"/>
            <a:ext cx="1357179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771B586-36D8-453F-A02A-15A27E642A5A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9559918" y="4626740"/>
            <a:ext cx="1533161" cy="53775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95F0E5D-60D3-4CE1-AFED-E130C1B54C61}"/>
              </a:ext>
            </a:extLst>
          </p:cNvPr>
          <p:cNvCxnSpPr>
            <a:cxnSpLocks/>
          </p:cNvCxnSpPr>
          <p:nvPr/>
        </p:nvCxnSpPr>
        <p:spPr>
          <a:xfrm flipV="1">
            <a:off x="6669578" y="2751426"/>
            <a:ext cx="2314783" cy="123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C0006D1-6528-4D55-983D-E1DFE38EA65E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799811" y="5486399"/>
            <a:ext cx="3238909" cy="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9FC95678-8C19-4B31-8642-5C26FE394616}"/>
              </a:ext>
            </a:extLst>
          </p:cNvPr>
          <p:cNvSpPr/>
          <p:nvPr/>
        </p:nvSpPr>
        <p:spPr>
          <a:xfrm>
            <a:off x="4691093" y="5164491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</a:p>
        </p:txBody>
      </p:sp>
    </p:spTree>
    <p:extLst>
      <p:ext uri="{BB962C8B-B14F-4D97-AF65-F5344CB8AC3E}">
        <p14:creationId xmlns:p14="http://schemas.microsoft.com/office/powerpoint/2010/main" val="279209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DE5B467-FABB-48F8-BA9C-57D2FF5491AC}"/>
              </a:ext>
            </a:extLst>
          </p:cNvPr>
          <p:cNvSpPr/>
          <p:nvPr/>
        </p:nvSpPr>
        <p:spPr>
          <a:xfrm>
            <a:off x="5041641" y="1637832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127D83-ED75-4058-B74C-F7561C4E7EBE}"/>
              </a:ext>
            </a:extLst>
          </p:cNvPr>
          <p:cNvSpPr/>
          <p:nvPr/>
        </p:nvSpPr>
        <p:spPr>
          <a:xfrm>
            <a:off x="923787" y="2107613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schueler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C318A47-2E2A-4B28-AF21-E9D5C98E277D}"/>
              </a:ext>
            </a:extLst>
          </p:cNvPr>
          <p:cNvSpPr/>
          <p:nvPr/>
        </p:nvSpPr>
        <p:spPr>
          <a:xfrm>
            <a:off x="923787" y="3982927"/>
            <a:ext cx="3066322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schueler</a:t>
            </a:r>
            <a:r>
              <a:rPr lang="de-DE" dirty="0">
                <a:solidFill>
                  <a:schemeClr val="tx1"/>
                </a:solidFill>
              </a:rPr>
              <a:t>/:</a:t>
            </a:r>
            <a:r>
              <a:rPr lang="de-DE" dirty="0" err="1">
                <a:solidFill>
                  <a:schemeClr val="tx1"/>
                </a:solidFill>
              </a:rPr>
              <a:t>id</a:t>
            </a:r>
            <a:r>
              <a:rPr lang="de-DE" dirty="0">
                <a:solidFill>
                  <a:schemeClr val="tx1"/>
                </a:solidFill>
              </a:rPr>
              <a:t>/bearbeiten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7C3A5DE-4882-47BA-A525-76CCD9087055}"/>
              </a:ext>
            </a:extLst>
          </p:cNvPr>
          <p:cNvSpPr/>
          <p:nvPr/>
        </p:nvSpPr>
        <p:spPr>
          <a:xfrm>
            <a:off x="2934337" y="5526832"/>
            <a:ext cx="2108718" cy="6438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phase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0ECFA6D-3FD7-4CF8-9460-D5235122197C}"/>
              </a:ext>
            </a:extLst>
          </p:cNvPr>
          <p:cNvSpPr/>
          <p:nvPr/>
        </p:nvSpPr>
        <p:spPr>
          <a:xfrm>
            <a:off x="5041641" y="97748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login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734055F-DD6E-4D46-B4DA-A5EC4C9BC8B1}"/>
              </a:ext>
            </a:extLst>
          </p:cNvPr>
          <p:cNvSpPr/>
          <p:nvPr/>
        </p:nvSpPr>
        <p:spPr>
          <a:xfrm>
            <a:off x="8026757" y="3982927"/>
            <a:ext cx="3066322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lehrkraft</a:t>
            </a:r>
            <a:r>
              <a:rPr lang="de-DE" dirty="0">
                <a:solidFill>
                  <a:schemeClr val="tx1"/>
                </a:solidFill>
              </a:rPr>
              <a:t>/:</a:t>
            </a:r>
            <a:r>
              <a:rPr lang="de-DE" dirty="0" err="1">
                <a:solidFill>
                  <a:schemeClr val="tx1"/>
                </a:solidFill>
              </a:rPr>
              <a:t>id</a:t>
            </a:r>
            <a:r>
              <a:rPr lang="de-DE" dirty="0">
                <a:solidFill>
                  <a:schemeClr val="tx1"/>
                </a:solidFill>
              </a:rPr>
              <a:t>/bearbeiten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D3CBDA7-CBEC-45D1-9831-30D529620B56}"/>
              </a:ext>
            </a:extLst>
          </p:cNvPr>
          <p:cNvSpPr/>
          <p:nvPr/>
        </p:nvSpPr>
        <p:spPr>
          <a:xfrm>
            <a:off x="8984361" y="2107613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lehrkraft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10414AF-7BB5-483F-91FB-8F2DE5AE85FF}"/>
              </a:ext>
            </a:extLst>
          </p:cNvPr>
          <p:cNvSpPr/>
          <p:nvPr/>
        </p:nvSpPr>
        <p:spPr>
          <a:xfrm>
            <a:off x="6998751" y="5526833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zeitfenster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7B6DC47-5DD9-49D5-9699-3EDCA73EAC3F}"/>
              </a:ext>
            </a:extLst>
          </p:cNvPr>
          <p:cNvCxnSpPr>
            <a:stCxn id="4" idx="2"/>
            <a:endCxn id="5" idx="3"/>
          </p:cNvCxnSpPr>
          <p:nvPr/>
        </p:nvCxnSpPr>
        <p:spPr>
          <a:xfrm flipH="1">
            <a:off x="3032505" y="2281645"/>
            <a:ext cx="3063495" cy="147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59A3FD3-F3E1-4864-A002-D0A87A3B788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988696" y="2281645"/>
            <a:ext cx="2107304" cy="32451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029789C-4C7C-4A46-9F40-698D4C382391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096000" y="2281645"/>
            <a:ext cx="1957110" cy="3245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280F980-26DE-454F-A9C7-E0F1950C316A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>
            <a:off x="6096000" y="2281645"/>
            <a:ext cx="2888361" cy="147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D523315-124C-4084-909C-9F92D1D527D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978146" y="2751426"/>
            <a:ext cx="478802" cy="1231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2E40AD5-7055-4DF0-9FB5-95AE200D99AB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9559918" y="2751426"/>
            <a:ext cx="478802" cy="1231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DEB5F1E-DB25-4B17-AF97-929BAC720EDB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6096000" y="741561"/>
            <a:ext cx="0" cy="8962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1192F639-4E80-4E72-B88E-DFC85BD1F1A9}"/>
              </a:ext>
            </a:extLst>
          </p:cNvPr>
          <p:cNvSpPr/>
          <p:nvPr/>
        </p:nvSpPr>
        <p:spPr>
          <a:xfrm>
            <a:off x="8170307" y="107789"/>
            <a:ext cx="2779222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logout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764C553-16F5-4836-BB27-F7B04D077A06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096000" y="751602"/>
            <a:ext cx="3463918" cy="8862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07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>
            <a:extLst>
              <a:ext uri="{FF2B5EF4-FFF2-40B4-BE49-F238E27FC236}">
                <a16:creationId xmlns:a16="http://schemas.microsoft.com/office/drawing/2014/main" id="{68F3CD0E-C85C-4B70-A9A2-A60A4F20D287}"/>
              </a:ext>
            </a:extLst>
          </p:cNvPr>
          <p:cNvSpPr txBox="1"/>
          <p:nvPr/>
        </p:nvSpPr>
        <p:spPr>
          <a:xfrm>
            <a:off x="442312" y="1537952"/>
            <a:ext cx="116786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sz="2000" dirty="0"/>
          </a:p>
          <a:p>
            <a:r>
              <a:rPr lang="de-DE" sz="2000" dirty="0"/>
              <a:t>POST Routen: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Phasen Beginne können bearbeitet werden (Überprüfung der Reihenfolge)   </a:t>
            </a:r>
          </a:p>
          <a:p>
            <a:pPr lvl="1"/>
            <a:r>
              <a:rPr lang="de-DE" sz="2000" dirty="0"/>
              <a:t>	Weiterleitung:   /</a:t>
            </a:r>
            <a:r>
              <a:rPr lang="de-DE" sz="2000" dirty="0" err="1"/>
              <a:t>phase</a:t>
            </a:r>
            <a:endParaRPr lang="de-DE" sz="2000" dirty="0"/>
          </a:p>
          <a:p>
            <a:endParaRPr lang="de-DE" sz="20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9D2005-E4CD-493F-A4AD-1D1802F8E1ED}"/>
              </a:ext>
            </a:extLst>
          </p:cNvPr>
          <p:cNvSpPr/>
          <p:nvPr/>
        </p:nvSpPr>
        <p:spPr>
          <a:xfrm>
            <a:off x="2934337" y="5526832"/>
            <a:ext cx="2108718" cy="6438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phase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A322FE8-BD9A-428F-B8A1-CFF6E518C6A5}"/>
              </a:ext>
            </a:extLst>
          </p:cNvPr>
          <p:cNvSpPr/>
          <p:nvPr/>
        </p:nvSpPr>
        <p:spPr>
          <a:xfrm>
            <a:off x="7674852" y="5526831"/>
            <a:ext cx="2108718" cy="6438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POST /</a:t>
            </a:r>
            <a:r>
              <a:rPr lang="de-DE" dirty="0" err="1">
                <a:solidFill>
                  <a:schemeClr val="tx1"/>
                </a:solidFill>
              </a:rPr>
              <a:t>phase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0B4CA9F-3238-4B73-BC85-B54FE0A7B068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5043055" y="5848738"/>
            <a:ext cx="263179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4A02D72-31BA-4FD2-9AF8-48406613BD7A}"/>
              </a:ext>
            </a:extLst>
          </p:cNvPr>
          <p:cNvCxnSpPr>
            <a:cxnSpLocks/>
          </p:cNvCxnSpPr>
          <p:nvPr/>
        </p:nvCxnSpPr>
        <p:spPr>
          <a:xfrm flipH="1">
            <a:off x="5043055" y="6170644"/>
            <a:ext cx="2631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126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DE5B467-FABB-48F8-BA9C-57D2FF5491AC}"/>
              </a:ext>
            </a:extLst>
          </p:cNvPr>
          <p:cNvSpPr/>
          <p:nvPr/>
        </p:nvSpPr>
        <p:spPr>
          <a:xfrm>
            <a:off x="5041641" y="1637832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127D83-ED75-4058-B74C-F7561C4E7EBE}"/>
              </a:ext>
            </a:extLst>
          </p:cNvPr>
          <p:cNvSpPr/>
          <p:nvPr/>
        </p:nvSpPr>
        <p:spPr>
          <a:xfrm>
            <a:off x="923787" y="2107613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schueler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C318A47-2E2A-4B28-AF21-E9D5C98E277D}"/>
              </a:ext>
            </a:extLst>
          </p:cNvPr>
          <p:cNvSpPr/>
          <p:nvPr/>
        </p:nvSpPr>
        <p:spPr>
          <a:xfrm>
            <a:off x="923787" y="3982927"/>
            <a:ext cx="3066322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schueler</a:t>
            </a:r>
            <a:r>
              <a:rPr lang="de-DE" dirty="0">
                <a:solidFill>
                  <a:schemeClr val="tx1"/>
                </a:solidFill>
              </a:rPr>
              <a:t>/:</a:t>
            </a:r>
            <a:r>
              <a:rPr lang="de-DE" dirty="0" err="1">
                <a:solidFill>
                  <a:schemeClr val="tx1"/>
                </a:solidFill>
              </a:rPr>
              <a:t>id</a:t>
            </a:r>
            <a:r>
              <a:rPr lang="de-DE" dirty="0">
                <a:solidFill>
                  <a:schemeClr val="tx1"/>
                </a:solidFill>
              </a:rPr>
              <a:t>/bearbeiten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7C3A5DE-4882-47BA-A525-76CCD9087055}"/>
              </a:ext>
            </a:extLst>
          </p:cNvPr>
          <p:cNvSpPr/>
          <p:nvPr/>
        </p:nvSpPr>
        <p:spPr>
          <a:xfrm>
            <a:off x="2934337" y="5526832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phase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0ECFA6D-3FD7-4CF8-9460-D5235122197C}"/>
              </a:ext>
            </a:extLst>
          </p:cNvPr>
          <p:cNvSpPr/>
          <p:nvPr/>
        </p:nvSpPr>
        <p:spPr>
          <a:xfrm>
            <a:off x="5041641" y="97748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login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734055F-DD6E-4D46-B4DA-A5EC4C9BC8B1}"/>
              </a:ext>
            </a:extLst>
          </p:cNvPr>
          <p:cNvSpPr/>
          <p:nvPr/>
        </p:nvSpPr>
        <p:spPr>
          <a:xfrm>
            <a:off x="8026757" y="3982927"/>
            <a:ext cx="3066322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lehrkraft</a:t>
            </a:r>
            <a:r>
              <a:rPr lang="de-DE" dirty="0">
                <a:solidFill>
                  <a:schemeClr val="tx1"/>
                </a:solidFill>
              </a:rPr>
              <a:t>/:</a:t>
            </a:r>
            <a:r>
              <a:rPr lang="de-DE" dirty="0" err="1">
                <a:solidFill>
                  <a:schemeClr val="tx1"/>
                </a:solidFill>
              </a:rPr>
              <a:t>id</a:t>
            </a:r>
            <a:r>
              <a:rPr lang="de-DE" dirty="0">
                <a:solidFill>
                  <a:schemeClr val="tx1"/>
                </a:solidFill>
              </a:rPr>
              <a:t>/bearbeiten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D3CBDA7-CBEC-45D1-9831-30D529620B56}"/>
              </a:ext>
            </a:extLst>
          </p:cNvPr>
          <p:cNvSpPr/>
          <p:nvPr/>
        </p:nvSpPr>
        <p:spPr>
          <a:xfrm>
            <a:off x="8984361" y="2107613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lehrkraft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10414AF-7BB5-483F-91FB-8F2DE5AE85FF}"/>
              </a:ext>
            </a:extLst>
          </p:cNvPr>
          <p:cNvSpPr/>
          <p:nvPr/>
        </p:nvSpPr>
        <p:spPr>
          <a:xfrm>
            <a:off x="6998751" y="5526833"/>
            <a:ext cx="2108718" cy="6438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zeitfenster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7B6DC47-5DD9-49D5-9699-3EDCA73EAC3F}"/>
              </a:ext>
            </a:extLst>
          </p:cNvPr>
          <p:cNvCxnSpPr>
            <a:stCxn id="4" idx="2"/>
            <a:endCxn id="5" idx="3"/>
          </p:cNvCxnSpPr>
          <p:nvPr/>
        </p:nvCxnSpPr>
        <p:spPr>
          <a:xfrm flipH="1">
            <a:off x="3032505" y="2281645"/>
            <a:ext cx="3063495" cy="147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59A3FD3-F3E1-4864-A002-D0A87A3B788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988696" y="2281645"/>
            <a:ext cx="2107304" cy="32451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029789C-4C7C-4A46-9F40-698D4C382391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096000" y="2281645"/>
            <a:ext cx="1957110" cy="3245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280F980-26DE-454F-A9C7-E0F1950C316A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>
            <a:off x="6096000" y="2281645"/>
            <a:ext cx="2888361" cy="147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D523315-124C-4084-909C-9F92D1D527D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978146" y="2751426"/>
            <a:ext cx="478802" cy="1231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2E40AD5-7055-4DF0-9FB5-95AE200D99AB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9559918" y="2751426"/>
            <a:ext cx="478802" cy="1231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DEB5F1E-DB25-4B17-AF97-929BAC720EDB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6096000" y="741561"/>
            <a:ext cx="0" cy="8962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20C36345-6BFC-43B5-A19C-49862134E2E9}"/>
              </a:ext>
            </a:extLst>
          </p:cNvPr>
          <p:cNvSpPr/>
          <p:nvPr/>
        </p:nvSpPr>
        <p:spPr>
          <a:xfrm>
            <a:off x="8170307" y="107789"/>
            <a:ext cx="2779222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logout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83D0B97-7C25-4C17-BDD7-47AF9082A3F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096000" y="751602"/>
            <a:ext cx="3463918" cy="8862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65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810414AF-7BB5-483F-91FB-8F2DE5AE85FF}"/>
              </a:ext>
            </a:extLst>
          </p:cNvPr>
          <p:cNvSpPr/>
          <p:nvPr/>
        </p:nvSpPr>
        <p:spPr>
          <a:xfrm>
            <a:off x="6998751" y="5526833"/>
            <a:ext cx="2108718" cy="6438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zeitfenster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B29222F-E8A1-42D4-A27C-1436FD5AC66E}"/>
              </a:ext>
            </a:extLst>
          </p:cNvPr>
          <p:cNvSpPr txBox="1"/>
          <p:nvPr/>
        </p:nvSpPr>
        <p:spPr>
          <a:xfrm>
            <a:off x="442312" y="1537952"/>
            <a:ext cx="1167866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sz="2000" dirty="0"/>
          </a:p>
          <a:p>
            <a:r>
              <a:rPr lang="de-DE" sz="2000" dirty="0"/>
              <a:t>POST Routen: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Phasen Beginne können bearbeitet werden (Überprüfung der Reihenfolge)   </a:t>
            </a:r>
          </a:p>
          <a:p>
            <a:pPr lvl="1"/>
            <a:r>
              <a:rPr lang="de-DE" sz="2000" dirty="0"/>
              <a:t>	Weiterleitung: /</a:t>
            </a:r>
            <a:r>
              <a:rPr lang="de-DE" sz="2000" dirty="0" err="1"/>
              <a:t>zeitfenster</a:t>
            </a:r>
            <a:endParaRPr lang="de-DE" sz="2000" dirty="0"/>
          </a:p>
          <a:p>
            <a:r>
              <a:rPr lang="de-DE" sz="2000" dirty="0"/>
              <a:t>DELETE Routen: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Zeitfenster löschen /</a:t>
            </a:r>
            <a:r>
              <a:rPr lang="de-DE" sz="2000" dirty="0" err="1"/>
              <a:t>zeitfenster</a:t>
            </a:r>
            <a:r>
              <a:rPr lang="de-DE" sz="2000" dirty="0"/>
              <a:t>/:</a:t>
            </a:r>
            <a:r>
              <a:rPr lang="de-DE" sz="2000" dirty="0" err="1"/>
              <a:t>id</a:t>
            </a:r>
            <a:endParaRPr lang="de-DE" sz="2000" dirty="0"/>
          </a:p>
          <a:p>
            <a:pPr lvl="1"/>
            <a:r>
              <a:rPr lang="de-DE" sz="2000" dirty="0"/>
              <a:t>	Weiterleitung: /</a:t>
            </a:r>
            <a:r>
              <a:rPr lang="de-DE" sz="2000" dirty="0" err="1"/>
              <a:t>zeitfenster</a:t>
            </a:r>
            <a:r>
              <a:rPr lang="de-DE" sz="2000" dirty="0"/>
              <a:t> </a:t>
            </a:r>
          </a:p>
          <a:p>
            <a:endParaRPr lang="de-DE" sz="2000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59B91401-A023-42BC-ABA7-E92E9CE1F098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8053110" y="4704784"/>
            <a:ext cx="1206759" cy="8220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31AD2F93-414B-4A04-A803-03B445BBD2A1}"/>
              </a:ext>
            </a:extLst>
          </p:cNvPr>
          <p:cNvSpPr/>
          <p:nvPr/>
        </p:nvSpPr>
        <p:spPr>
          <a:xfrm>
            <a:off x="3177667" y="4408034"/>
            <a:ext cx="2108718" cy="6438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POST /</a:t>
            </a:r>
            <a:r>
              <a:rPr lang="de-DE" dirty="0" err="1">
                <a:solidFill>
                  <a:schemeClr val="tx1"/>
                </a:solidFill>
              </a:rPr>
              <a:t>zeitfenster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3BB2538-4C46-416A-8BC4-A1088459560B}"/>
              </a:ext>
            </a:extLst>
          </p:cNvPr>
          <p:cNvSpPr/>
          <p:nvPr/>
        </p:nvSpPr>
        <p:spPr>
          <a:xfrm>
            <a:off x="8205510" y="4060971"/>
            <a:ext cx="2108718" cy="6438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DELETE /</a:t>
            </a:r>
            <a:r>
              <a:rPr lang="de-DE" dirty="0" err="1">
                <a:solidFill>
                  <a:schemeClr val="tx1"/>
                </a:solidFill>
              </a:rPr>
              <a:t>zeitfenster</a:t>
            </a:r>
            <a:r>
              <a:rPr lang="de-DE" dirty="0">
                <a:solidFill>
                  <a:schemeClr val="tx1"/>
                </a:solidFill>
              </a:rPr>
              <a:t>/:</a:t>
            </a:r>
            <a:r>
              <a:rPr lang="de-DE" dirty="0" err="1">
                <a:solidFill>
                  <a:schemeClr val="tx1"/>
                </a:solidFill>
              </a:rPr>
              <a:t>id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2F8BCE3-D295-47DA-936A-83C8F0BE11BF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flipH="1" flipV="1">
            <a:off x="5286385" y="4729941"/>
            <a:ext cx="2766725" cy="7968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4587D52-4A24-437C-A57C-26267F83B94A}"/>
              </a:ext>
            </a:extLst>
          </p:cNvPr>
          <p:cNvCxnSpPr>
            <a:cxnSpLocks/>
          </p:cNvCxnSpPr>
          <p:nvPr/>
        </p:nvCxnSpPr>
        <p:spPr>
          <a:xfrm>
            <a:off x="5295207" y="5054138"/>
            <a:ext cx="1703544" cy="47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F0425BE-B54A-4D73-961E-522DDC7862F1}"/>
              </a:ext>
            </a:extLst>
          </p:cNvPr>
          <p:cNvCxnSpPr>
            <a:cxnSpLocks/>
          </p:cNvCxnSpPr>
          <p:nvPr/>
        </p:nvCxnSpPr>
        <p:spPr>
          <a:xfrm flipH="1">
            <a:off x="9107469" y="4704784"/>
            <a:ext cx="1206759" cy="82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25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DE5B467-FABB-48F8-BA9C-57D2FF5491AC}"/>
              </a:ext>
            </a:extLst>
          </p:cNvPr>
          <p:cNvSpPr/>
          <p:nvPr/>
        </p:nvSpPr>
        <p:spPr>
          <a:xfrm>
            <a:off x="5041641" y="1637832"/>
            <a:ext cx="2108718" cy="6438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GET /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127D83-ED75-4058-B74C-F7561C4E7EBE}"/>
              </a:ext>
            </a:extLst>
          </p:cNvPr>
          <p:cNvSpPr/>
          <p:nvPr/>
        </p:nvSpPr>
        <p:spPr>
          <a:xfrm>
            <a:off x="923787" y="2107613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schueler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C318A47-2E2A-4B28-AF21-E9D5C98E277D}"/>
              </a:ext>
            </a:extLst>
          </p:cNvPr>
          <p:cNvSpPr/>
          <p:nvPr/>
        </p:nvSpPr>
        <p:spPr>
          <a:xfrm>
            <a:off x="923787" y="3982927"/>
            <a:ext cx="3066322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schueler</a:t>
            </a:r>
            <a:r>
              <a:rPr lang="de-DE" dirty="0">
                <a:solidFill>
                  <a:schemeClr val="tx1"/>
                </a:solidFill>
              </a:rPr>
              <a:t>/:</a:t>
            </a:r>
            <a:r>
              <a:rPr lang="de-DE" dirty="0" err="1">
                <a:solidFill>
                  <a:schemeClr val="tx1"/>
                </a:solidFill>
              </a:rPr>
              <a:t>id</a:t>
            </a:r>
            <a:r>
              <a:rPr lang="de-DE" dirty="0">
                <a:solidFill>
                  <a:schemeClr val="tx1"/>
                </a:solidFill>
              </a:rPr>
              <a:t>/bearbeiten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7C3A5DE-4882-47BA-A525-76CCD9087055}"/>
              </a:ext>
            </a:extLst>
          </p:cNvPr>
          <p:cNvSpPr/>
          <p:nvPr/>
        </p:nvSpPr>
        <p:spPr>
          <a:xfrm>
            <a:off x="2934337" y="5526832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phase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734055F-DD6E-4D46-B4DA-A5EC4C9BC8B1}"/>
              </a:ext>
            </a:extLst>
          </p:cNvPr>
          <p:cNvSpPr/>
          <p:nvPr/>
        </p:nvSpPr>
        <p:spPr>
          <a:xfrm>
            <a:off x="8026757" y="3982927"/>
            <a:ext cx="3066322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lehrkraft</a:t>
            </a:r>
            <a:r>
              <a:rPr lang="de-DE" dirty="0">
                <a:solidFill>
                  <a:schemeClr val="tx1"/>
                </a:solidFill>
              </a:rPr>
              <a:t>/:</a:t>
            </a:r>
            <a:r>
              <a:rPr lang="de-DE" dirty="0" err="1">
                <a:solidFill>
                  <a:schemeClr val="tx1"/>
                </a:solidFill>
              </a:rPr>
              <a:t>id</a:t>
            </a:r>
            <a:r>
              <a:rPr lang="de-DE" dirty="0">
                <a:solidFill>
                  <a:schemeClr val="tx1"/>
                </a:solidFill>
              </a:rPr>
              <a:t>/bearbeiten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D3CBDA7-CBEC-45D1-9831-30D529620B56}"/>
              </a:ext>
            </a:extLst>
          </p:cNvPr>
          <p:cNvSpPr/>
          <p:nvPr/>
        </p:nvSpPr>
        <p:spPr>
          <a:xfrm>
            <a:off x="8984361" y="2107613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lehrkraft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10414AF-7BB5-483F-91FB-8F2DE5AE85FF}"/>
              </a:ext>
            </a:extLst>
          </p:cNvPr>
          <p:cNvSpPr/>
          <p:nvPr/>
        </p:nvSpPr>
        <p:spPr>
          <a:xfrm>
            <a:off x="6998751" y="5526833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zeitfenster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7B6DC47-5DD9-49D5-9699-3EDCA73EAC3F}"/>
              </a:ext>
            </a:extLst>
          </p:cNvPr>
          <p:cNvCxnSpPr>
            <a:stCxn id="4" idx="2"/>
            <a:endCxn id="5" idx="3"/>
          </p:cNvCxnSpPr>
          <p:nvPr/>
        </p:nvCxnSpPr>
        <p:spPr>
          <a:xfrm flipH="1">
            <a:off x="3032505" y="2281645"/>
            <a:ext cx="3063495" cy="147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59A3FD3-F3E1-4864-A002-D0A87A3B788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988696" y="2281645"/>
            <a:ext cx="2107304" cy="32451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029789C-4C7C-4A46-9F40-698D4C382391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096000" y="2281645"/>
            <a:ext cx="1957110" cy="3245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280F980-26DE-454F-A9C7-E0F1950C316A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>
            <a:off x="6096000" y="2281645"/>
            <a:ext cx="2888361" cy="147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D523315-124C-4084-909C-9F92D1D527D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978146" y="2751426"/>
            <a:ext cx="478802" cy="1231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2E40AD5-7055-4DF0-9FB5-95AE200D99AB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9559918" y="2751426"/>
            <a:ext cx="478802" cy="1231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71916B05-5D40-4851-9915-D4E14E2BF803}"/>
              </a:ext>
            </a:extLst>
          </p:cNvPr>
          <p:cNvSpPr/>
          <p:nvPr/>
        </p:nvSpPr>
        <p:spPr>
          <a:xfrm>
            <a:off x="5041641" y="97748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login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2DF9F0B-889B-4577-ABC2-25B11B76327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096000" y="741561"/>
            <a:ext cx="0" cy="8962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C1FED062-B19F-4157-9A81-3EFB7032CA72}"/>
              </a:ext>
            </a:extLst>
          </p:cNvPr>
          <p:cNvSpPr/>
          <p:nvPr/>
        </p:nvSpPr>
        <p:spPr>
          <a:xfrm>
            <a:off x="8170307" y="107789"/>
            <a:ext cx="2779222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logout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AE99240-86AF-4E24-A58A-F456118E9A87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096000" y="751602"/>
            <a:ext cx="3463918" cy="8862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45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DE5B467-FABB-48F8-BA9C-57D2FF5491AC}"/>
              </a:ext>
            </a:extLst>
          </p:cNvPr>
          <p:cNvSpPr/>
          <p:nvPr/>
        </p:nvSpPr>
        <p:spPr>
          <a:xfrm>
            <a:off x="5041641" y="1637832"/>
            <a:ext cx="2108718" cy="6438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GET /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69C876E-F3BF-41A8-B636-F30271A91F48}"/>
              </a:ext>
            </a:extLst>
          </p:cNvPr>
          <p:cNvSpPr txBox="1"/>
          <p:nvPr/>
        </p:nvSpPr>
        <p:spPr>
          <a:xfrm>
            <a:off x="1221971" y="2926080"/>
            <a:ext cx="97591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GET Routen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/</a:t>
            </a:r>
            <a:r>
              <a:rPr lang="de-DE" dirty="0" err="1"/>
              <a:t>lehrkraft</a:t>
            </a:r>
            <a:r>
              <a:rPr lang="de-DE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/</a:t>
            </a:r>
            <a:r>
              <a:rPr lang="de-DE" dirty="0" err="1"/>
              <a:t>schueler</a:t>
            </a:r>
            <a:r>
              <a:rPr lang="de-DE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/</a:t>
            </a:r>
            <a:r>
              <a:rPr lang="de-DE" dirty="0" err="1"/>
              <a:t>phase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/</a:t>
            </a:r>
            <a:r>
              <a:rPr lang="de-DE" dirty="0" err="1"/>
              <a:t>zeitfenster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(/</a:t>
            </a:r>
            <a:r>
              <a:rPr lang="de-DE" dirty="0" err="1"/>
              <a:t>login</a:t>
            </a:r>
            <a:r>
              <a:rPr lang="de-DE" dirty="0"/>
              <a:t>) falls nicht angemeldet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/</a:t>
            </a:r>
            <a:r>
              <a:rPr lang="de-DE" dirty="0" err="1"/>
              <a:t>logout</a:t>
            </a:r>
            <a:r>
              <a:rPr lang="de-DE" dirty="0"/>
              <a:t> </a:t>
            </a:r>
          </a:p>
          <a:p>
            <a:pPr lvl="1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145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DE5B467-FABB-48F8-BA9C-57D2FF5491AC}"/>
              </a:ext>
            </a:extLst>
          </p:cNvPr>
          <p:cNvSpPr/>
          <p:nvPr/>
        </p:nvSpPr>
        <p:spPr>
          <a:xfrm>
            <a:off x="5041641" y="1637832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127D83-ED75-4058-B74C-F7561C4E7EBE}"/>
              </a:ext>
            </a:extLst>
          </p:cNvPr>
          <p:cNvSpPr/>
          <p:nvPr/>
        </p:nvSpPr>
        <p:spPr>
          <a:xfrm>
            <a:off x="923787" y="2107613"/>
            <a:ext cx="2108718" cy="6438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schueler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C318A47-2E2A-4B28-AF21-E9D5C98E277D}"/>
              </a:ext>
            </a:extLst>
          </p:cNvPr>
          <p:cNvSpPr/>
          <p:nvPr/>
        </p:nvSpPr>
        <p:spPr>
          <a:xfrm>
            <a:off x="923787" y="3982927"/>
            <a:ext cx="3066322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schueler</a:t>
            </a:r>
            <a:r>
              <a:rPr lang="de-DE" dirty="0">
                <a:solidFill>
                  <a:schemeClr val="tx1"/>
                </a:solidFill>
              </a:rPr>
              <a:t>/:</a:t>
            </a:r>
            <a:r>
              <a:rPr lang="de-DE" dirty="0" err="1">
                <a:solidFill>
                  <a:schemeClr val="tx1"/>
                </a:solidFill>
              </a:rPr>
              <a:t>id</a:t>
            </a:r>
            <a:r>
              <a:rPr lang="de-DE" dirty="0">
                <a:solidFill>
                  <a:schemeClr val="tx1"/>
                </a:solidFill>
              </a:rPr>
              <a:t>/bearbeiten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7C3A5DE-4882-47BA-A525-76CCD9087055}"/>
              </a:ext>
            </a:extLst>
          </p:cNvPr>
          <p:cNvSpPr/>
          <p:nvPr/>
        </p:nvSpPr>
        <p:spPr>
          <a:xfrm>
            <a:off x="2934337" y="5526832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phase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0ECFA6D-3FD7-4CF8-9460-D5235122197C}"/>
              </a:ext>
            </a:extLst>
          </p:cNvPr>
          <p:cNvSpPr/>
          <p:nvPr/>
        </p:nvSpPr>
        <p:spPr>
          <a:xfrm>
            <a:off x="5041641" y="97748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login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734055F-DD6E-4D46-B4DA-A5EC4C9BC8B1}"/>
              </a:ext>
            </a:extLst>
          </p:cNvPr>
          <p:cNvSpPr/>
          <p:nvPr/>
        </p:nvSpPr>
        <p:spPr>
          <a:xfrm>
            <a:off x="8026757" y="3982927"/>
            <a:ext cx="3066322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lehrkraft</a:t>
            </a:r>
            <a:r>
              <a:rPr lang="de-DE" dirty="0">
                <a:solidFill>
                  <a:schemeClr val="tx1"/>
                </a:solidFill>
              </a:rPr>
              <a:t>/:</a:t>
            </a:r>
            <a:r>
              <a:rPr lang="de-DE" dirty="0" err="1">
                <a:solidFill>
                  <a:schemeClr val="tx1"/>
                </a:solidFill>
              </a:rPr>
              <a:t>id</a:t>
            </a:r>
            <a:r>
              <a:rPr lang="de-DE" dirty="0">
                <a:solidFill>
                  <a:schemeClr val="tx1"/>
                </a:solidFill>
              </a:rPr>
              <a:t>/bearbeiten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D3CBDA7-CBEC-45D1-9831-30D529620B56}"/>
              </a:ext>
            </a:extLst>
          </p:cNvPr>
          <p:cNvSpPr/>
          <p:nvPr/>
        </p:nvSpPr>
        <p:spPr>
          <a:xfrm>
            <a:off x="8984361" y="2107613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lehrkraft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10414AF-7BB5-483F-91FB-8F2DE5AE85FF}"/>
              </a:ext>
            </a:extLst>
          </p:cNvPr>
          <p:cNvSpPr/>
          <p:nvPr/>
        </p:nvSpPr>
        <p:spPr>
          <a:xfrm>
            <a:off x="6998751" y="5526833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zeitfenster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7B6DC47-5DD9-49D5-9699-3EDCA73EAC3F}"/>
              </a:ext>
            </a:extLst>
          </p:cNvPr>
          <p:cNvCxnSpPr>
            <a:stCxn id="4" idx="2"/>
            <a:endCxn id="5" idx="3"/>
          </p:cNvCxnSpPr>
          <p:nvPr/>
        </p:nvCxnSpPr>
        <p:spPr>
          <a:xfrm flipH="1">
            <a:off x="3032505" y="2281645"/>
            <a:ext cx="3063495" cy="147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59A3FD3-F3E1-4864-A002-D0A87A3B788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988696" y="2281645"/>
            <a:ext cx="2107304" cy="32451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029789C-4C7C-4A46-9F40-698D4C382391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096000" y="2281645"/>
            <a:ext cx="1957110" cy="3245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280F980-26DE-454F-A9C7-E0F1950C316A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>
            <a:off x="6096000" y="2281645"/>
            <a:ext cx="2888361" cy="147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D523315-124C-4084-909C-9F92D1D527D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978146" y="2751426"/>
            <a:ext cx="478802" cy="1231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2E40AD5-7055-4DF0-9FB5-95AE200D99AB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9559918" y="2751426"/>
            <a:ext cx="478802" cy="1231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DEB5F1E-DB25-4B17-AF97-929BAC720EDB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6096000" y="741561"/>
            <a:ext cx="0" cy="8962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E57515BF-2AFD-4236-BEF1-6B0BBCB149AA}"/>
              </a:ext>
            </a:extLst>
          </p:cNvPr>
          <p:cNvSpPr/>
          <p:nvPr/>
        </p:nvSpPr>
        <p:spPr>
          <a:xfrm>
            <a:off x="8170307" y="107789"/>
            <a:ext cx="2779222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logout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B9DC563-646A-45A6-AE06-79EF261B6C0C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096000" y="751602"/>
            <a:ext cx="3463918" cy="8862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1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B5127D83-ED75-4058-B74C-F7561C4E7EBE}"/>
              </a:ext>
            </a:extLst>
          </p:cNvPr>
          <p:cNvSpPr/>
          <p:nvPr/>
        </p:nvSpPr>
        <p:spPr>
          <a:xfrm>
            <a:off x="923787" y="2107613"/>
            <a:ext cx="2108718" cy="6438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schueler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8F3CD0E-C85C-4B70-A9A2-A60A4F20D287}"/>
              </a:ext>
            </a:extLst>
          </p:cNvPr>
          <p:cNvSpPr txBox="1"/>
          <p:nvPr/>
        </p:nvSpPr>
        <p:spPr>
          <a:xfrm>
            <a:off x="359452" y="3206954"/>
            <a:ext cx="1167866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GET Routen: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Schüler bearbeiten						         /</a:t>
            </a:r>
            <a:r>
              <a:rPr lang="de-DE" sz="2000" dirty="0" err="1"/>
              <a:t>schueler</a:t>
            </a:r>
            <a:r>
              <a:rPr lang="de-DE" sz="2000" dirty="0"/>
              <a:t>/:</a:t>
            </a:r>
            <a:r>
              <a:rPr lang="de-DE" sz="2000" dirty="0" err="1"/>
              <a:t>id</a:t>
            </a:r>
            <a:r>
              <a:rPr lang="de-DE" sz="2000" dirty="0"/>
              <a:t>/bearbeiten</a:t>
            </a:r>
          </a:p>
          <a:p>
            <a:r>
              <a:rPr lang="de-DE" sz="2000" dirty="0"/>
              <a:t>POST Routen: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Schüler anlegen mit Attributen (Name, Passwort) und Beziehung zu Klasse      /</a:t>
            </a:r>
            <a:r>
              <a:rPr lang="de-DE" sz="2000" dirty="0" err="1"/>
              <a:t>schueler</a:t>
            </a:r>
            <a:endParaRPr lang="de-D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Weiterleitung: 	 /</a:t>
            </a:r>
            <a:r>
              <a:rPr lang="de-DE" sz="2000" dirty="0" err="1"/>
              <a:t>schueler</a:t>
            </a:r>
            <a:endParaRPr lang="de-DE" sz="2000" dirty="0"/>
          </a:p>
          <a:p>
            <a:r>
              <a:rPr lang="de-DE" sz="2000" dirty="0"/>
              <a:t>DELETE Routen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Schüler löschen							        /</a:t>
            </a:r>
            <a:r>
              <a:rPr lang="de-DE" sz="2000" dirty="0" err="1"/>
              <a:t>schueler</a:t>
            </a:r>
            <a:r>
              <a:rPr lang="de-DE" sz="2000" dirty="0"/>
              <a:t>/:</a:t>
            </a:r>
            <a:r>
              <a:rPr lang="de-DE" sz="2000" dirty="0" err="1"/>
              <a:t>id</a:t>
            </a:r>
            <a:endParaRPr lang="de-D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Weiterleitung: 	 /</a:t>
            </a:r>
            <a:r>
              <a:rPr lang="de-DE" sz="2000" dirty="0" err="1"/>
              <a:t>schueler</a:t>
            </a:r>
            <a:endParaRPr lang="de-DE" sz="2000" dirty="0"/>
          </a:p>
          <a:p>
            <a:endParaRPr lang="de-DE" sz="20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9394F6A-7329-498D-A70B-4EF66010BA77}"/>
              </a:ext>
            </a:extLst>
          </p:cNvPr>
          <p:cNvSpPr/>
          <p:nvPr/>
        </p:nvSpPr>
        <p:spPr>
          <a:xfrm>
            <a:off x="6923993" y="2107613"/>
            <a:ext cx="2779222" cy="6438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POST /</a:t>
            </a:r>
            <a:r>
              <a:rPr lang="de-DE" dirty="0" err="1">
                <a:solidFill>
                  <a:schemeClr val="tx1"/>
                </a:solidFill>
              </a:rPr>
              <a:t>schueler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98DE5F2-F355-47B6-A875-6DD29C17E071}"/>
              </a:ext>
            </a:extLst>
          </p:cNvPr>
          <p:cNvSpPr/>
          <p:nvPr/>
        </p:nvSpPr>
        <p:spPr>
          <a:xfrm>
            <a:off x="4323466" y="353495"/>
            <a:ext cx="2108718" cy="6438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DELETE /</a:t>
            </a:r>
            <a:r>
              <a:rPr lang="de-DE" dirty="0" err="1">
                <a:solidFill>
                  <a:schemeClr val="tx1"/>
                </a:solidFill>
              </a:rPr>
              <a:t>schueler</a:t>
            </a:r>
            <a:r>
              <a:rPr lang="de-DE" dirty="0">
                <a:solidFill>
                  <a:schemeClr val="tx1"/>
                </a:solidFill>
              </a:rPr>
              <a:t>/:</a:t>
            </a:r>
            <a:r>
              <a:rPr lang="de-DE" dirty="0" err="1">
                <a:solidFill>
                  <a:schemeClr val="tx1"/>
                </a:solidFill>
              </a:rPr>
              <a:t>id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FD5BDF6-4E31-4153-A3EC-F2F59673EF41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flipV="1">
            <a:off x="1978146" y="675402"/>
            <a:ext cx="2345320" cy="14322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B8C6909-2A91-494D-9031-F96392B395D1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032505" y="2429520"/>
            <a:ext cx="389148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D622B5F-412F-4A3C-911B-53674E528D66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032505" y="997308"/>
            <a:ext cx="2345320" cy="111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D2921C8-E4FF-45BF-8F52-63131745FE08}"/>
              </a:ext>
            </a:extLst>
          </p:cNvPr>
          <p:cNvCxnSpPr>
            <a:cxnSpLocks/>
          </p:cNvCxnSpPr>
          <p:nvPr/>
        </p:nvCxnSpPr>
        <p:spPr>
          <a:xfrm flipH="1">
            <a:off x="3032506" y="2751426"/>
            <a:ext cx="3891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1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DE5B467-FABB-48F8-BA9C-57D2FF5491AC}"/>
              </a:ext>
            </a:extLst>
          </p:cNvPr>
          <p:cNvSpPr/>
          <p:nvPr/>
        </p:nvSpPr>
        <p:spPr>
          <a:xfrm>
            <a:off x="5041641" y="1637832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127D83-ED75-4058-B74C-F7561C4E7EBE}"/>
              </a:ext>
            </a:extLst>
          </p:cNvPr>
          <p:cNvSpPr/>
          <p:nvPr/>
        </p:nvSpPr>
        <p:spPr>
          <a:xfrm>
            <a:off x="923787" y="2107613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schueler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C318A47-2E2A-4B28-AF21-E9D5C98E277D}"/>
              </a:ext>
            </a:extLst>
          </p:cNvPr>
          <p:cNvSpPr/>
          <p:nvPr/>
        </p:nvSpPr>
        <p:spPr>
          <a:xfrm>
            <a:off x="923787" y="3982927"/>
            <a:ext cx="3066322" cy="6438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schueler</a:t>
            </a:r>
            <a:r>
              <a:rPr lang="de-DE" dirty="0">
                <a:solidFill>
                  <a:schemeClr val="tx1"/>
                </a:solidFill>
              </a:rPr>
              <a:t>/:</a:t>
            </a:r>
            <a:r>
              <a:rPr lang="de-DE" dirty="0" err="1">
                <a:solidFill>
                  <a:schemeClr val="tx1"/>
                </a:solidFill>
              </a:rPr>
              <a:t>id</a:t>
            </a:r>
            <a:r>
              <a:rPr lang="de-DE" dirty="0">
                <a:solidFill>
                  <a:schemeClr val="tx1"/>
                </a:solidFill>
              </a:rPr>
              <a:t>/bearbeiten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7C3A5DE-4882-47BA-A525-76CCD9087055}"/>
              </a:ext>
            </a:extLst>
          </p:cNvPr>
          <p:cNvSpPr/>
          <p:nvPr/>
        </p:nvSpPr>
        <p:spPr>
          <a:xfrm>
            <a:off x="2934337" y="5526832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phase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0ECFA6D-3FD7-4CF8-9460-D5235122197C}"/>
              </a:ext>
            </a:extLst>
          </p:cNvPr>
          <p:cNvSpPr/>
          <p:nvPr/>
        </p:nvSpPr>
        <p:spPr>
          <a:xfrm>
            <a:off x="5041641" y="97748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login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734055F-DD6E-4D46-B4DA-A5EC4C9BC8B1}"/>
              </a:ext>
            </a:extLst>
          </p:cNvPr>
          <p:cNvSpPr/>
          <p:nvPr/>
        </p:nvSpPr>
        <p:spPr>
          <a:xfrm>
            <a:off x="8026757" y="3982927"/>
            <a:ext cx="3066322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lehrkraft</a:t>
            </a:r>
            <a:r>
              <a:rPr lang="de-DE" dirty="0">
                <a:solidFill>
                  <a:schemeClr val="tx1"/>
                </a:solidFill>
              </a:rPr>
              <a:t>/:</a:t>
            </a:r>
            <a:r>
              <a:rPr lang="de-DE" dirty="0" err="1">
                <a:solidFill>
                  <a:schemeClr val="tx1"/>
                </a:solidFill>
              </a:rPr>
              <a:t>id</a:t>
            </a:r>
            <a:r>
              <a:rPr lang="de-DE" dirty="0">
                <a:solidFill>
                  <a:schemeClr val="tx1"/>
                </a:solidFill>
              </a:rPr>
              <a:t>/bearbeiten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D3CBDA7-CBEC-45D1-9831-30D529620B56}"/>
              </a:ext>
            </a:extLst>
          </p:cNvPr>
          <p:cNvSpPr/>
          <p:nvPr/>
        </p:nvSpPr>
        <p:spPr>
          <a:xfrm>
            <a:off x="8984361" y="2107613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lehrkraft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10414AF-7BB5-483F-91FB-8F2DE5AE85FF}"/>
              </a:ext>
            </a:extLst>
          </p:cNvPr>
          <p:cNvSpPr/>
          <p:nvPr/>
        </p:nvSpPr>
        <p:spPr>
          <a:xfrm>
            <a:off x="6998751" y="5526833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zeitfenster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7B6DC47-5DD9-49D5-9699-3EDCA73EAC3F}"/>
              </a:ext>
            </a:extLst>
          </p:cNvPr>
          <p:cNvCxnSpPr>
            <a:stCxn id="4" idx="2"/>
            <a:endCxn id="5" idx="3"/>
          </p:cNvCxnSpPr>
          <p:nvPr/>
        </p:nvCxnSpPr>
        <p:spPr>
          <a:xfrm flipH="1">
            <a:off x="3032505" y="2281645"/>
            <a:ext cx="3063495" cy="147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59A3FD3-F3E1-4864-A002-D0A87A3B788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988696" y="2281645"/>
            <a:ext cx="2107304" cy="32451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029789C-4C7C-4A46-9F40-698D4C382391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096000" y="2281645"/>
            <a:ext cx="1957110" cy="3245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280F980-26DE-454F-A9C7-E0F1950C316A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>
            <a:off x="6096000" y="2281645"/>
            <a:ext cx="2888361" cy="147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D523315-124C-4084-909C-9F92D1D527D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978146" y="2751426"/>
            <a:ext cx="478802" cy="1231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2E40AD5-7055-4DF0-9FB5-95AE200D99AB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9559918" y="2751426"/>
            <a:ext cx="478802" cy="1231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DEB5F1E-DB25-4B17-AF97-929BAC720EDB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6096000" y="741561"/>
            <a:ext cx="0" cy="8962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6DCD624F-71BB-499C-81F0-FE8F67CFAB6E}"/>
              </a:ext>
            </a:extLst>
          </p:cNvPr>
          <p:cNvSpPr/>
          <p:nvPr/>
        </p:nvSpPr>
        <p:spPr>
          <a:xfrm>
            <a:off x="8170307" y="107789"/>
            <a:ext cx="2779222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logout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163AB27-82D6-4500-85A2-4A49B7CBD6A7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096000" y="751602"/>
            <a:ext cx="3463918" cy="8862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66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>
            <a:extLst>
              <a:ext uri="{FF2B5EF4-FFF2-40B4-BE49-F238E27FC236}">
                <a16:creationId xmlns:a16="http://schemas.microsoft.com/office/drawing/2014/main" id="{68F3CD0E-C85C-4B70-A9A2-A60A4F20D287}"/>
              </a:ext>
            </a:extLst>
          </p:cNvPr>
          <p:cNvSpPr txBox="1"/>
          <p:nvPr/>
        </p:nvSpPr>
        <p:spPr>
          <a:xfrm>
            <a:off x="442312" y="1537952"/>
            <a:ext cx="116786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sz="2000" dirty="0"/>
          </a:p>
          <a:p>
            <a:r>
              <a:rPr lang="de-DE" sz="2000" dirty="0"/>
              <a:t>POST Routen: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Schüler bearbeiten mit Attributen (Name, Passwort) und Beziehung zu Klasse   </a:t>
            </a:r>
          </a:p>
          <a:p>
            <a:pPr lvl="1"/>
            <a:r>
              <a:rPr lang="de-DE" sz="2000" dirty="0"/>
              <a:t>	Weiterleitung:   /</a:t>
            </a:r>
            <a:r>
              <a:rPr lang="de-DE" sz="2000" dirty="0" err="1"/>
              <a:t>schueler</a:t>
            </a:r>
            <a:endParaRPr lang="de-DE" sz="2000" dirty="0"/>
          </a:p>
          <a:p>
            <a:endParaRPr lang="de-DE" sz="20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3B9A157-CFC7-4192-83B6-EAF7EB460118}"/>
              </a:ext>
            </a:extLst>
          </p:cNvPr>
          <p:cNvSpPr/>
          <p:nvPr/>
        </p:nvSpPr>
        <p:spPr>
          <a:xfrm>
            <a:off x="923787" y="3982927"/>
            <a:ext cx="3066322" cy="6438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schueler</a:t>
            </a:r>
            <a:r>
              <a:rPr lang="de-DE" dirty="0">
                <a:solidFill>
                  <a:schemeClr val="tx1"/>
                </a:solidFill>
              </a:rPr>
              <a:t>/:</a:t>
            </a:r>
            <a:r>
              <a:rPr lang="de-DE" dirty="0" err="1">
                <a:solidFill>
                  <a:schemeClr val="tx1"/>
                </a:solidFill>
              </a:rPr>
              <a:t>id</a:t>
            </a:r>
            <a:r>
              <a:rPr lang="de-DE" dirty="0">
                <a:solidFill>
                  <a:schemeClr val="tx1"/>
                </a:solidFill>
              </a:rPr>
              <a:t>/bearbeiten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BCF08B-AD96-4C49-8299-354723577D78}"/>
              </a:ext>
            </a:extLst>
          </p:cNvPr>
          <p:cNvSpPr/>
          <p:nvPr/>
        </p:nvSpPr>
        <p:spPr>
          <a:xfrm>
            <a:off x="7614458" y="3992370"/>
            <a:ext cx="2779222" cy="6438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POST /</a:t>
            </a:r>
            <a:r>
              <a:rPr lang="de-DE" dirty="0" err="1">
                <a:solidFill>
                  <a:schemeClr val="tx1"/>
                </a:solidFill>
              </a:rPr>
              <a:t>schueler</a:t>
            </a:r>
            <a:r>
              <a:rPr lang="de-DE" dirty="0">
                <a:solidFill>
                  <a:schemeClr val="tx1"/>
                </a:solidFill>
              </a:rPr>
              <a:t>/:</a:t>
            </a:r>
            <a:r>
              <a:rPr lang="de-DE" dirty="0" err="1">
                <a:solidFill>
                  <a:schemeClr val="tx1"/>
                </a:solidFill>
              </a:rPr>
              <a:t>id</a:t>
            </a:r>
            <a:r>
              <a:rPr lang="de-DE" dirty="0">
                <a:solidFill>
                  <a:schemeClr val="tx1"/>
                </a:solidFill>
              </a:rPr>
              <a:t>/bearbeiten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E2FEC912-1468-4573-99F9-CF92C69FD37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990109" y="4304834"/>
            <a:ext cx="3624349" cy="944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D09739F-541A-43A3-ACE2-B2C0DD5A4422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802283" y="4626740"/>
            <a:ext cx="1812176" cy="69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ACFDB3BF-E3B3-44B6-A41C-1BF2EAF251E3}"/>
              </a:ext>
            </a:extLst>
          </p:cNvPr>
          <p:cNvSpPr/>
          <p:nvPr/>
        </p:nvSpPr>
        <p:spPr>
          <a:xfrm>
            <a:off x="4269122" y="5320048"/>
            <a:ext cx="3066322" cy="6438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schueler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7CF0F18-1718-40FA-B85F-E2D834219229}"/>
              </a:ext>
            </a:extLst>
          </p:cNvPr>
          <p:cNvCxnSpPr>
            <a:cxnSpLocks/>
          </p:cNvCxnSpPr>
          <p:nvPr/>
        </p:nvCxnSpPr>
        <p:spPr>
          <a:xfrm flipH="1" flipV="1">
            <a:off x="3990107" y="4626740"/>
            <a:ext cx="3624351" cy="9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29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DE5B467-FABB-48F8-BA9C-57D2FF5491AC}"/>
              </a:ext>
            </a:extLst>
          </p:cNvPr>
          <p:cNvSpPr/>
          <p:nvPr/>
        </p:nvSpPr>
        <p:spPr>
          <a:xfrm>
            <a:off x="5041641" y="1637832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127D83-ED75-4058-B74C-F7561C4E7EBE}"/>
              </a:ext>
            </a:extLst>
          </p:cNvPr>
          <p:cNvSpPr/>
          <p:nvPr/>
        </p:nvSpPr>
        <p:spPr>
          <a:xfrm>
            <a:off x="923787" y="2107613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schueler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C318A47-2E2A-4B28-AF21-E9D5C98E277D}"/>
              </a:ext>
            </a:extLst>
          </p:cNvPr>
          <p:cNvSpPr/>
          <p:nvPr/>
        </p:nvSpPr>
        <p:spPr>
          <a:xfrm>
            <a:off x="923787" y="3982927"/>
            <a:ext cx="3066322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schueler</a:t>
            </a:r>
            <a:r>
              <a:rPr lang="de-DE" dirty="0">
                <a:solidFill>
                  <a:schemeClr val="tx1"/>
                </a:solidFill>
              </a:rPr>
              <a:t>/:</a:t>
            </a:r>
            <a:r>
              <a:rPr lang="de-DE" dirty="0" err="1">
                <a:solidFill>
                  <a:schemeClr val="tx1"/>
                </a:solidFill>
              </a:rPr>
              <a:t>id</a:t>
            </a:r>
            <a:r>
              <a:rPr lang="de-DE" dirty="0">
                <a:solidFill>
                  <a:schemeClr val="tx1"/>
                </a:solidFill>
              </a:rPr>
              <a:t>/bearbeiten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7C3A5DE-4882-47BA-A525-76CCD9087055}"/>
              </a:ext>
            </a:extLst>
          </p:cNvPr>
          <p:cNvSpPr/>
          <p:nvPr/>
        </p:nvSpPr>
        <p:spPr>
          <a:xfrm>
            <a:off x="2934337" y="5526832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phase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0ECFA6D-3FD7-4CF8-9460-D5235122197C}"/>
              </a:ext>
            </a:extLst>
          </p:cNvPr>
          <p:cNvSpPr/>
          <p:nvPr/>
        </p:nvSpPr>
        <p:spPr>
          <a:xfrm>
            <a:off x="5041641" y="97748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login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734055F-DD6E-4D46-B4DA-A5EC4C9BC8B1}"/>
              </a:ext>
            </a:extLst>
          </p:cNvPr>
          <p:cNvSpPr/>
          <p:nvPr/>
        </p:nvSpPr>
        <p:spPr>
          <a:xfrm>
            <a:off x="8026757" y="3982927"/>
            <a:ext cx="3066322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lehrkraft</a:t>
            </a:r>
            <a:r>
              <a:rPr lang="de-DE" dirty="0">
                <a:solidFill>
                  <a:schemeClr val="tx1"/>
                </a:solidFill>
              </a:rPr>
              <a:t>/:</a:t>
            </a:r>
            <a:r>
              <a:rPr lang="de-DE" dirty="0" err="1">
                <a:solidFill>
                  <a:schemeClr val="tx1"/>
                </a:solidFill>
              </a:rPr>
              <a:t>id</a:t>
            </a:r>
            <a:r>
              <a:rPr lang="de-DE" dirty="0">
                <a:solidFill>
                  <a:schemeClr val="tx1"/>
                </a:solidFill>
              </a:rPr>
              <a:t>/bearbeiten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D3CBDA7-CBEC-45D1-9831-30D529620B56}"/>
              </a:ext>
            </a:extLst>
          </p:cNvPr>
          <p:cNvSpPr/>
          <p:nvPr/>
        </p:nvSpPr>
        <p:spPr>
          <a:xfrm>
            <a:off x="8984361" y="2107613"/>
            <a:ext cx="2108718" cy="6438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lehrkraft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10414AF-7BB5-483F-91FB-8F2DE5AE85FF}"/>
              </a:ext>
            </a:extLst>
          </p:cNvPr>
          <p:cNvSpPr/>
          <p:nvPr/>
        </p:nvSpPr>
        <p:spPr>
          <a:xfrm>
            <a:off x="6998751" y="5526833"/>
            <a:ext cx="2108718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zeitfenster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7B6DC47-5DD9-49D5-9699-3EDCA73EAC3F}"/>
              </a:ext>
            </a:extLst>
          </p:cNvPr>
          <p:cNvCxnSpPr>
            <a:stCxn id="4" idx="2"/>
            <a:endCxn id="5" idx="3"/>
          </p:cNvCxnSpPr>
          <p:nvPr/>
        </p:nvCxnSpPr>
        <p:spPr>
          <a:xfrm flipH="1">
            <a:off x="3032505" y="2281645"/>
            <a:ext cx="3063495" cy="147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59A3FD3-F3E1-4864-A002-D0A87A3B788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988696" y="2281645"/>
            <a:ext cx="2107304" cy="32451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029789C-4C7C-4A46-9F40-698D4C382391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096000" y="2281645"/>
            <a:ext cx="1957110" cy="3245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280F980-26DE-454F-A9C7-E0F1950C316A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>
            <a:off x="6096000" y="2281645"/>
            <a:ext cx="2888361" cy="147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D523315-124C-4084-909C-9F92D1D527D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978146" y="2751426"/>
            <a:ext cx="478802" cy="1231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2E40AD5-7055-4DF0-9FB5-95AE200D99AB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9559918" y="2751426"/>
            <a:ext cx="478802" cy="1231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DEB5F1E-DB25-4B17-AF97-929BAC720EDB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6096000" y="741561"/>
            <a:ext cx="0" cy="8962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DA5A200-5F38-44CA-B8E6-C8D3F89E1876}"/>
              </a:ext>
            </a:extLst>
          </p:cNvPr>
          <p:cNvSpPr/>
          <p:nvPr/>
        </p:nvSpPr>
        <p:spPr>
          <a:xfrm>
            <a:off x="8170307" y="107789"/>
            <a:ext cx="2779222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logout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FCFFAF8-E2DE-42DC-A51E-551044DE0020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096000" y="751602"/>
            <a:ext cx="3463918" cy="8862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54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4D3CBDA7-CBEC-45D1-9831-30D529620B56}"/>
              </a:ext>
            </a:extLst>
          </p:cNvPr>
          <p:cNvSpPr/>
          <p:nvPr/>
        </p:nvSpPr>
        <p:spPr>
          <a:xfrm>
            <a:off x="8984361" y="2107613"/>
            <a:ext cx="2108718" cy="6438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lehrkraft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7CF71B8-7247-47A3-BD36-CCC7994B8E85}"/>
              </a:ext>
            </a:extLst>
          </p:cNvPr>
          <p:cNvSpPr txBox="1"/>
          <p:nvPr/>
        </p:nvSpPr>
        <p:spPr>
          <a:xfrm>
            <a:off x="359452" y="3206954"/>
            <a:ext cx="1167866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GET Routen: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Lehrkraft bearbeiten						        /</a:t>
            </a:r>
            <a:r>
              <a:rPr lang="de-DE" sz="2000" dirty="0" err="1"/>
              <a:t>lehrkraft</a:t>
            </a:r>
            <a:r>
              <a:rPr lang="de-DE" sz="2000" dirty="0"/>
              <a:t>/:</a:t>
            </a:r>
            <a:r>
              <a:rPr lang="de-DE" sz="2000" dirty="0" err="1"/>
              <a:t>id</a:t>
            </a:r>
            <a:r>
              <a:rPr lang="de-DE" sz="2000" dirty="0"/>
              <a:t>/bearbeiten</a:t>
            </a:r>
          </a:p>
          <a:p>
            <a:r>
              <a:rPr lang="de-DE" sz="2000" dirty="0"/>
              <a:t>POST Routen: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Lehrkraft anlegen mit Attributen (Name, Kürzel, Passwort (</a:t>
            </a:r>
            <a:r>
              <a:rPr lang="de-DE" sz="2000" dirty="0" err="1"/>
              <a:t>PwHash</a:t>
            </a:r>
            <a:r>
              <a:rPr lang="de-DE" sz="2000" dirty="0"/>
              <a:t> wird gespeichert, </a:t>
            </a:r>
            <a:r>
              <a:rPr lang="de-DE" sz="2000" dirty="0" err="1"/>
              <a:t>istAdmin</a:t>
            </a:r>
            <a:r>
              <a:rPr lang="de-DE" sz="2000" dirty="0"/>
              <a:t>) 	        										/</a:t>
            </a:r>
            <a:r>
              <a:rPr lang="de-DE" sz="2000" dirty="0" err="1"/>
              <a:t>lehrkraft</a:t>
            </a:r>
            <a:endParaRPr lang="de-D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Weiterleitung: 	/</a:t>
            </a:r>
            <a:r>
              <a:rPr lang="de-DE" sz="2000" dirty="0" err="1"/>
              <a:t>lehrkraft</a:t>
            </a:r>
            <a:r>
              <a:rPr lang="de-DE" sz="2000" dirty="0"/>
              <a:t> (falls Lehrkraft vorhanden) </a:t>
            </a:r>
          </a:p>
          <a:p>
            <a:pPr lvl="6"/>
            <a:r>
              <a:rPr lang="de-DE" sz="2000" dirty="0"/>
              <a:t>/</a:t>
            </a:r>
            <a:r>
              <a:rPr lang="de-DE" sz="2000" dirty="0" err="1"/>
              <a:t>lehrkraft</a:t>
            </a:r>
            <a:r>
              <a:rPr lang="de-DE" sz="2000" dirty="0"/>
              <a:t> /:</a:t>
            </a:r>
            <a:r>
              <a:rPr lang="de-DE" sz="2000" dirty="0" err="1"/>
              <a:t>id</a:t>
            </a:r>
            <a:r>
              <a:rPr lang="de-DE" sz="2000" dirty="0"/>
              <a:t>/bearbeiten (falls neue Lehrkraft)</a:t>
            </a:r>
          </a:p>
          <a:p>
            <a:r>
              <a:rPr lang="de-DE" sz="2000" dirty="0"/>
              <a:t>DELETE Routen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Lehrkraft löschen							        /</a:t>
            </a:r>
            <a:r>
              <a:rPr lang="de-DE" sz="2000" dirty="0" err="1"/>
              <a:t>lehrkrat</a:t>
            </a:r>
            <a:r>
              <a:rPr lang="de-DE" sz="2000" dirty="0"/>
              <a:t>/:</a:t>
            </a:r>
            <a:r>
              <a:rPr lang="de-DE" sz="2000" dirty="0" err="1"/>
              <a:t>id</a:t>
            </a:r>
            <a:endParaRPr lang="de-D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Weiterleitung: 	/</a:t>
            </a:r>
            <a:r>
              <a:rPr lang="de-DE" sz="2000" dirty="0" err="1"/>
              <a:t>lehrkraft</a:t>
            </a:r>
            <a:endParaRPr lang="de-DE" sz="2000" dirty="0"/>
          </a:p>
          <a:p>
            <a:endParaRPr lang="de-DE" sz="2000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FA6B81C-21B1-4505-B502-76AC6E60BB73}"/>
              </a:ext>
            </a:extLst>
          </p:cNvPr>
          <p:cNvSpPr/>
          <p:nvPr/>
        </p:nvSpPr>
        <p:spPr>
          <a:xfrm>
            <a:off x="1695796" y="1101773"/>
            <a:ext cx="2779222" cy="6438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POST /</a:t>
            </a:r>
            <a:r>
              <a:rPr lang="de-DE" dirty="0" err="1">
                <a:solidFill>
                  <a:schemeClr val="tx1"/>
                </a:solidFill>
              </a:rPr>
              <a:t>lehrkraft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E63FF77-1155-4345-A085-8EA0BCD55836}"/>
              </a:ext>
            </a:extLst>
          </p:cNvPr>
          <p:cNvSpPr/>
          <p:nvPr/>
        </p:nvSpPr>
        <p:spPr>
          <a:xfrm>
            <a:off x="5869634" y="311931"/>
            <a:ext cx="2108718" cy="6438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DELETE /</a:t>
            </a:r>
            <a:r>
              <a:rPr lang="de-DE" dirty="0" err="1">
                <a:solidFill>
                  <a:schemeClr val="tx1"/>
                </a:solidFill>
              </a:rPr>
              <a:t>lehrkraft</a:t>
            </a:r>
            <a:r>
              <a:rPr lang="de-DE" dirty="0">
                <a:solidFill>
                  <a:schemeClr val="tx1"/>
                </a:solidFill>
              </a:rPr>
              <a:t>/:</a:t>
            </a:r>
            <a:r>
              <a:rPr lang="de-DE" dirty="0" err="1">
                <a:solidFill>
                  <a:schemeClr val="tx1"/>
                </a:solidFill>
              </a:rPr>
              <a:t>id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2D6C8D88-9A4C-45CB-978C-D094AF00F7A7}"/>
              </a:ext>
            </a:extLst>
          </p:cNvPr>
          <p:cNvCxnSpPr>
            <a:cxnSpLocks/>
            <a:stCxn id="10" idx="1"/>
            <a:endCxn id="19" idx="3"/>
          </p:cNvCxnSpPr>
          <p:nvPr/>
        </p:nvCxnSpPr>
        <p:spPr>
          <a:xfrm flipH="1" flipV="1">
            <a:off x="4475018" y="1423680"/>
            <a:ext cx="4509343" cy="100584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BE1D499-8340-4CF6-8AFE-EF4A5218EA8B}"/>
              </a:ext>
            </a:extLst>
          </p:cNvPr>
          <p:cNvCxnSpPr>
            <a:cxnSpLocks/>
            <a:stCxn id="10" idx="0"/>
            <a:endCxn id="21" idx="2"/>
          </p:cNvCxnSpPr>
          <p:nvPr/>
        </p:nvCxnSpPr>
        <p:spPr>
          <a:xfrm flipH="1" flipV="1">
            <a:off x="6923993" y="955744"/>
            <a:ext cx="3114727" cy="11518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52E0A59-0B9C-4E91-A6EE-D6C91B66CF2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085407" y="1745586"/>
            <a:ext cx="5893412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420808F-7104-40A0-AC08-43345CC96E6C}"/>
              </a:ext>
            </a:extLst>
          </p:cNvPr>
          <p:cNvCxnSpPr>
            <a:cxnSpLocks/>
          </p:cNvCxnSpPr>
          <p:nvPr/>
        </p:nvCxnSpPr>
        <p:spPr>
          <a:xfrm>
            <a:off x="5864092" y="968186"/>
            <a:ext cx="3114727" cy="113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98F970FC-16F7-46D2-9C80-387A716B72FC}"/>
              </a:ext>
            </a:extLst>
          </p:cNvPr>
          <p:cNvSpPr/>
          <p:nvPr/>
        </p:nvSpPr>
        <p:spPr>
          <a:xfrm>
            <a:off x="4186277" y="2743026"/>
            <a:ext cx="3066322" cy="6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lehrkraft</a:t>
            </a:r>
            <a:r>
              <a:rPr lang="de-DE" dirty="0">
                <a:solidFill>
                  <a:schemeClr val="tx1"/>
                </a:solidFill>
              </a:rPr>
              <a:t>/:</a:t>
            </a:r>
            <a:r>
              <a:rPr lang="de-DE" dirty="0" err="1">
                <a:solidFill>
                  <a:schemeClr val="tx1"/>
                </a:solidFill>
              </a:rPr>
              <a:t>id</a:t>
            </a:r>
            <a:r>
              <a:rPr lang="de-DE" dirty="0">
                <a:solidFill>
                  <a:schemeClr val="tx1"/>
                </a:solidFill>
              </a:rPr>
              <a:t>/bearbeiten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4AADCFD9-B95B-4577-8394-3B0F0043093D}"/>
              </a:ext>
            </a:extLst>
          </p:cNvPr>
          <p:cNvCxnSpPr>
            <a:cxnSpLocks/>
            <a:stCxn id="19" idx="2"/>
            <a:endCxn id="35" idx="0"/>
          </p:cNvCxnSpPr>
          <p:nvPr/>
        </p:nvCxnSpPr>
        <p:spPr>
          <a:xfrm>
            <a:off x="3085407" y="1745586"/>
            <a:ext cx="2634031" cy="99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96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</Words>
  <Application>Microsoft Office PowerPoint</Application>
  <PresentationFormat>Breitbild</PresentationFormat>
  <Paragraphs>144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Nino Kappler</dc:creator>
  <cp:lastModifiedBy>Nino Kappler</cp:lastModifiedBy>
  <cp:revision>6</cp:revision>
  <dcterms:created xsi:type="dcterms:W3CDTF">2021-10-30T19:48:26Z</dcterms:created>
  <dcterms:modified xsi:type="dcterms:W3CDTF">2021-11-02T08:50:50Z</dcterms:modified>
</cp:coreProperties>
</file>