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1608" y="1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9E5A7-0C63-4693-8485-DA47E5CEAE50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5EF23-1F48-439E-9032-A03C3938E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49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solidFill>
                <a:srgbClr val="FFFF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EF23-1F48-439E-9032-A03C3938E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2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64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08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21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7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940E-D3C0-4A66-8B16-B09C39EF8CED}" type="datetimeFigureOut">
              <a:rPr lang="de-DE" smtClean="0"/>
              <a:t>06.03.2014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6FAD-1785-433C-B159-C2F5FA0F4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1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"/>
          <p:cNvSpPr txBox="1"/>
          <p:nvPr/>
        </p:nvSpPr>
        <p:spPr>
          <a:xfrm>
            <a:off x="5508104" y="1484784"/>
            <a:ext cx="115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smtClean="0">
                <a:solidFill>
                  <a:srgbClr val="0070C0"/>
                </a:solidFill>
                <a:effectLst>
                  <a:innerShdw blurRad="114300">
                    <a:prstClr val="black"/>
                  </a:innerShd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DE" sz="9600">
              <a:solidFill>
                <a:srgbClr val="0070C0"/>
              </a:solidFill>
              <a:effectLst>
                <a:innerShdw blurRad="114300">
                  <a:prstClr val="black"/>
                </a:innerShdw>
                <a:reflection blurRad="6350" stA="55000" endA="50" endPos="85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"/>
          <p:cNvSpPr txBox="1"/>
          <p:nvPr/>
        </p:nvSpPr>
        <p:spPr>
          <a:xfrm>
            <a:off x="4860032" y="1461159"/>
            <a:ext cx="115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de-DE" sz="9600">
              <a:solidFill>
                <a:srgbClr val="FFC000"/>
              </a:solidFill>
              <a:effectLst>
                <a:innerShdw blurRad="114300">
                  <a:prstClr val="black"/>
                </a:innerShdw>
                <a:reflection blurRad="6350" stA="55000" endA="50" endPos="85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"/>
          <p:cNvSpPr txBox="1"/>
          <p:nvPr/>
        </p:nvSpPr>
        <p:spPr>
          <a:xfrm>
            <a:off x="4283968" y="1475492"/>
            <a:ext cx="115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  <a:reflection blurRad="6350" stA="55000" endA="50" endPos="85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de-DE" sz="9600"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5000" endA="50" endPos="85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"/>
          <p:cNvSpPr txBox="1"/>
          <p:nvPr/>
        </p:nvSpPr>
        <p:spPr>
          <a:xfrm>
            <a:off x="4796408" y="1772816"/>
            <a:ext cx="35584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540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>
                <a:ln w="6350">
                  <a:solidFill>
                    <a:schemeClr val="tx1"/>
                  </a:solidFill>
                </a:ln>
                <a:effectLst>
                  <a:reflection blurRad="6350" stA="55000" endA="50" endPos="85000" dist="139700" dir="5400000" sy="-100000" algn="bl" rotWithShape="0"/>
                </a:effectLst>
              </a:rPr>
              <a:t>i</a:t>
            </a:r>
          </a:p>
        </p:txBody>
      </p:sp>
      <p:sp>
        <p:nvSpPr>
          <p:cNvPr id="11" name="o"/>
          <p:cNvSpPr txBox="1"/>
          <p:nvPr/>
        </p:nvSpPr>
        <p:spPr>
          <a:xfrm>
            <a:off x="5118348" y="1772816"/>
            <a:ext cx="57606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5400" smtClean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reflection blurRad="6350" stA="55000" endA="50" endPos="85000" dist="1397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DE" sz="5400">
              <a:ln w="6350">
                <a:solidFill>
                  <a:schemeClr val="tx1"/>
                </a:solidFill>
              </a:ln>
              <a:solidFill>
                <a:srgbClr val="92D050"/>
              </a:solidFill>
              <a:effectLst>
                <a:reflection blurRad="6350" stA="55000" endA="50" endPos="85000" dist="1397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m"/>
          <p:cNvSpPr txBox="1"/>
          <p:nvPr/>
        </p:nvSpPr>
        <p:spPr>
          <a:xfrm>
            <a:off x="5660504" y="1772816"/>
            <a:ext cx="114374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5400" smtClean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reflection blurRad="6350" stA="55000" endA="50" endPos="85000" dist="1397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de-DE" sz="5400">
              <a:ln w="6350">
                <a:solidFill>
                  <a:schemeClr val="tx1"/>
                </a:solidFill>
              </a:ln>
              <a:solidFill>
                <a:srgbClr val="92D050"/>
              </a:solidFill>
              <a:effectLst>
                <a:reflection blurRad="6350" stA="55000" endA="50" endPos="85000" dist="1397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83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BS17</dc:creator>
  <cp:lastModifiedBy>BS17</cp:lastModifiedBy>
  <cp:revision>5</cp:revision>
  <dcterms:created xsi:type="dcterms:W3CDTF">2014-03-06T10:04:39Z</dcterms:created>
  <dcterms:modified xsi:type="dcterms:W3CDTF">2014-03-06T11:08:21Z</dcterms:modified>
</cp:coreProperties>
</file>