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986046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cs typeface="Arial" charset="0"/>
              </a:rPr>
              <a:t>Third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20</cp:revision>
  <dcterms:created xsi:type="dcterms:W3CDTF">2019-07-13T16:07:20Z</dcterms:created>
  <dcterms:modified xsi:type="dcterms:W3CDTF">2020-12-27T07:45:46Z</dcterms:modified>
</cp:coreProperties>
</file>