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42" r:id="rId2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/>
        </p14:section>
        <p14:section name="Arrows" id="{61E976D0-99DD-4535-BE34-086960A4F829}">
          <p14:sldIdLst/>
        </p14:section>
        <p14:section name="Circular diagrams" id="{736D816C-3E4C-4329-9DEC-5173CB18BF6D}">
          <p14:sldIdLst>
            <p14:sldId id="442"/>
          </p14:sldIdLst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7" autoAdjust="0"/>
    <p:restoredTop sz="98729" autoAdjust="0"/>
  </p:normalViewPr>
  <p:slideViewPr>
    <p:cSldViewPr snapToObjects="1">
      <p:cViewPr varScale="1">
        <p:scale>
          <a:sx n="104" d="100"/>
          <a:sy n="104" d="100"/>
        </p:scale>
        <p:origin x="1302" y="108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Title text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2-47B2-90B7-253ED4C9DBD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42-47B2-90B7-253ED4C9D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237440"/>
        <c:axId val="1159620224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42-47B2-90B7-253ED4C9D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9237440"/>
        <c:axId val="1159620224"/>
      </c:lineChart>
      <c:catAx>
        <c:axId val="11592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159620224"/>
        <c:crosses val="autoZero"/>
        <c:auto val="1"/>
        <c:lblAlgn val="ctr"/>
        <c:lblOffset val="100"/>
        <c:noMultiLvlLbl val="0"/>
      </c:catAx>
      <c:valAx>
        <c:axId val="115962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15923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89-4CBF-8223-2A376583154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89-4CBF-8223-2A376583154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89-4CBF-8223-2A3765831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071072"/>
        <c:axId val="73763376"/>
      </c:barChart>
      <c:catAx>
        <c:axId val="8307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73763376"/>
        <c:crosses val="autoZero"/>
        <c:auto val="1"/>
        <c:lblAlgn val="ctr"/>
        <c:lblOffset val="100"/>
        <c:noMultiLvlLbl val="0"/>
      </c:catAx>
      <c:valAx>
        <c:axId val="7376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8307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02/02/2020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02/02/2020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738188" y="4250945"/>
            <a:ext cx="997486" cy="355516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>
                <a:solidFill>
                  <a:schemeClr val="tx2"/>
                </a:solidFill>
              </a:rPr>
              <a:t>Test text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1A8C20E-62FF-4285-829F-302A60AF4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465618"/>
              </p:ext>
            </p:extLst>
          </p:nvPr>
        </p:nvGraphicFramePr>
        <p:xfrm>
          <a:off x="594172" y="468263"/>
          <a:ext cx="5292659" cy="3024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DB94BC0-1D98-44BF-A282-D751AD1FA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298208"/>
              </p:ext>
            </p:extLst>
          </p:nvPr>
        </p:nvGraphicFramePr>
        <p:xfrm>
          <a:off x="2394372" y="4037582"/>
          <a:ext cx="4860611" cy="338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6593089"/>
      </p:ext>
    </p:extLst>
  </p:cSld>
  <p:clrMapOvr>
    <a:masterClrMapping/>
  </p:clrMapOvr>
</p:sld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12049</TotalTime>
  <Words>5</Words>
  <Application>Microsoft Office PowerPoint</Application>
  <PresentationFormat>Произвольный</PresentationFormat>
  <Paragraphs>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~2997995</vt:lpstr>
      <vt:lpstr>Презентация PowerPoint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880557_Graphics Elements</dc:title>
  <dc:subject>880557_Editable graphics for PPT</dc:subject>
  <dc:creator>Lynne Andrews</dc:creator>
  <cp:lastModifiedBy>Adam Schachabov</cp:lastModifiedBy>
  <cp:revision>624</cp:revision>
  <cp:lastPrinted>2014-03-04T15:08:26Z</cp:lastPrinted>
  <dcterms:created xsi:type="dcterms:W3CDTF">2011-01-21T13:45:18Z</dcterms:created>
  <dcterms:modified xsi:type="dcterms:W3CDTF">2020-02-02T11:58:31Z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create by">
    <vt:lpwstr>PwC</vt:lpwstr>
  </property>
  <property fmtid="{D5CDD505-2E9C-101B-9397-08002B2CF9AE}" pid="3" name="TB template version">
    <vt:lpwstr>6</vt:lpwstr>
  </property>
  <property fmtid="{D5CDD505-2E9C-101B-9397-08002B2CF9AE}" pid="4" name="TB template type">
    <vt:lpwstr>Report</vt:lpwstr>
  </property>
  <property fmtid="{D5CDD505-2E9C-101B-9397-08002B2CF9AE}" pid="5" name="Template version">
    <vt:lpwstr>1</vt:lpwstr>
  </property>
  <property fmtid="{D5CDD505-2E9C-101B-9397-08002B2CF9AE}" pid="6" name="Jive_LatestUserAccountName">
    <vt:lpwstr>oovechkin001</vt:lpwstr>
  </property>
  <property fmtid="{D5CDD505-2E9C-101B-9397-08002B2CF9AE}" pid="7" name="Offisync_ServerID">
    <vt:lpwstr>ae74e162-b6db-4989-85f5-e7c79995e2ac</vt:lpwstr>
  </property>
  <property fmtid="{D5CDD505-2E9C-101B-9397-08002B2CF9AE}" pid="8" name="Offisync_ProviderInitializationData">
    <vt:lpwstr>https://pwc-spark.com</vt:lpwstr>
  </property>
  <property fmtid="{D5CDD505-2E9C-101B-9397-08002B2CF9AE}" pid="9" name="Offisync_UniqueId">
    <vt:lpwstr>308064</vt:lpwstr>
  </property>
  <property fmtid="{D5CDD505-2E9C-101B-9397-08002B2CF9AE}" pid="10" name="Jive_VersionGuid">
    <vt:lpwstr>4f13db4e-c75f-463e-90ef-05536d428e80</vt:lpwstr>
  </property>
  <property fmtid="{D5CDD505-2E9C-101B-9397-08002B2CF9AE}" pid="11" name="Offisync_UpdateToken">
    <vt:lpwstr>1</vt:lpwstr>
  </property>
</Properties>
</file>