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5143500" type="screen16x9"/>
  <p:notesSz cx="7772400" cy="10058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2-49A1-9B04-33448DDC109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2-49A1-9B04-33448DDC109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2-49A1-9B04-33448DDC1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7800784"/>
        <c:axId val="947864576"/>
      </c:barChart>
      <c:catAx>
        <c:axId val="94780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947864576"/>
        <c:crosses val="autoZero"/>
        <c:auto val="1"/>
        <c:lblAlgn val="ctr"/>
        <c:lblOffset val="100"/>
        <c:noMultiLvlLbl val="0"/>
      </c:catAx>
      <c:valAx>
        <c:axId val="9478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94780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291840" y="274320"/>
            <a:ext cx="1143000" cy="1143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" name="Рисунок 36"/>
          <p:cNvPicPr/>
          <p:nvPr/>
        </p:nvPicPr>
        <p:blipFill>
          <a:blip r:embed="rId2"/>
          <a:stretch/>
        </p:blipFill>
        <p:spPr>
          <a:xfrm>
            <a:off x="4663440" y="1005840"/>
            <a:ext cx="2315880" cy="2315880"/>
          </a:xfrm>
          <a:prstGeom prst="rect">
            <a:avLst/>
          </a:prstGeom>
          <a:ln>
            <a:noFill/>
          </a:ln>
        </p:spPr>
      </p:pic>
      <p:graphicFrame>
        <p:nvGraphicFramePr>
          <p:cNvPr id="38" name="Table 2"/>
          <p:cNvGraphicFramePr/>
          <p:nvPr/>
        </p:nvGraphicFramePr>
        <p:xfrm>
          <a:off x="453240" y="3417120"/>
          <a:ext cx="5075640" cy="1439640"/>
        </p:xfrm>
        <a:graphic>
          <a:graphicData uri="http://schemas.openxmlformats.org/drawingml/2006/table">
            <a:tbl>
              <a:tblPr/>
              <a:tblGrid>
                <a:gridCol w="10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A3C2303-D945-451C-B2C7-A63650CE3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121864"/>
              </p:ext>
            </p:extLst>
          </p:nvPr>
        </p:nvGraphicFramePr>
        <p:xfrm>
          <a:off x="453241" y="752401"/>
          <a:ext cx="2672732" cy="18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</Words>
  <Application>Microsoft Office PowerPoint</Application>
  <PresentationFormat>Экран (16:9)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Adam Schachabov</cp:lastModifiedBy>
  <cp:revision>8</cp:revision>
  <dcterms:modified xsi:type="dcterms:W3CDTF">2019-12-05T13:56:35Z</dcterms:modified>
  <dc:language>en-US</dc:language>
</cp:coreProperties>
</file>