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Schachabov</cp:lastModifiedBy>
  <cp:revision>3</cp:revision>
  <dcterms:created xsi:type="dcterms:W3CDTF">2019-07-13T16:07:20Z</dcterms:created>
  <dcterms:modified xsi:type="dcterms:W3CDTF">2019-12-06T05:33:22Z</dcterms:modified>
</cp:coreProperties>
</file>