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GitRepositories\PptxXML\test\PptxXML.Tests\Resource\char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Y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Y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0C-46C8-917D-9EE6D96EDB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C-46C8-917D-9EE6D96EDB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0C-46C8-917D-9EE6D96EDB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0C-46C8-917D-9EE6D96EDB0A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0-4F50-A49E-899AD814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Лист1!$D$8</c:f>
          <c:strCache>
            <c:ptCount val="1"/>
            <c:pt idx="0">
              <c:v>Sales2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AA-4502-A492-4799438E3F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AA-4502-A492-4799438E3F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AA-4502-A492-4799438E3F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AA-4502-A492-4799438E3F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AA-4502-A492-4799438E3F87}"/>
              </c:ext>
            </c:extLst>
          </c:dPt>
          <c:cat>
            <c:strRef>
              <c:f>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AA-4502-A492-4799438E3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Y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3-4EA3-88A3-3E8138EDEC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3-4EA3-88A3-3E8138EDEC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3-4EA3-88A3-3E8138EDEC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3-4EA3-88A3-3E8138EDEC2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1-437B-89AF-81414CD5A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[Книга1]Лист1!$B$1</c:f>
              <c:strCache>
                <c:ptCount val="1"/>
                <c:pt idx="0">
                  <c:v>Sales4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D6-4089-A86F-0E0D5A86DA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D6-4089-A86F-0E0D5A86DA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D6-4089-A86F-0E0D5A86DA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D6-4089-A86F-0E0D5A86DA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FD6-4089-A86F-0E0D5A86DAE9}"/>
              </c:ext>
            </c:extLst>
          </c:dPt>
          <c:cat>
            <c:strRef>
              <c:f>[Книга1]Лист1!$A$2:$A$6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[Книга1]Лист1!$B$2:$B$6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D6-4089-A86F-0E0D5A86D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Sales5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>
        <c:manualLayout>
          <c:layoutTarget val="inner"/>
          <c:xMode val="edge"/>
          <c:yMode val="edge"/>
          <c:x val="0.11081534179446122"/>
          <c:y val="0.32837064553905021"/>
          <c:w val="0.8824495180166142"/>
          <c:h val="0.50709174984879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6-484D-A1D6-8A15A76363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86-484D-A1D6-8A15A763638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86-484D-A1D6-8A15A7636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101935"/>
        <c:axId val="1556641295"/>
      </c:barChart>
      <c:catAx>
        <c:axId val="1415101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6641295"/>
        <c:crosses val="autoZero"/>
        <c:auto val="1"/>
        <c:lblAlgn val="ctr"/>
        <c:lblOffset val="100"/>
        <c:noMultiLvlLbl val="0"/>
      </c:catAx>
      <c:valAx>
        <c:axId val="15566412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5101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1E1A-1928-594C-42AE-4CF5D2E0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250D8-D0A0-5CB6-68F2-36E4CC73C26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 rot="16918412">
            <a:off x="7386078" y="2813572"/>
            <a:ext cx="2594013" cy="505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Y" dirty="0"/>
              <a:t>Testing a lot of text in here</a:t>
            </a:r>
          </a:p>
        </p:txBody>
      </p:sp>
    </p:spTree>
    <p:extLst>
      <p:ext uri="{BB962C8B-B14F-4D97-AF65-F5344CB8AC3E}">
        <p14:creationId xmlns:p14="http://schemas.microsoft.com/office/powerpoint/2010/main" val="37206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23441C-F195-439B-BD3E-5F0163DA4992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457200" y="1563687"/>
            <a:ext cx="3749040" cy="2082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Layout table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3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Shape 1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Shape 2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89DF85C-829D-4D30-980E-2BABEAB6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64875"/>
              </p:ext>
            </p:extLst>
          </p:nvPr>
        </p:nvGraphicFramePr>
        <p:xfrm>
          <a:off x="784248" y="4209355"/>
          <a:ext cx="594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0848" imgH="323743" progId="Word.Document.12">
                  <p:embed/>
                </p:oleObj>
              </mc:Choice>
              <mc:Fallback>
                <p:oleObj name="Document" r:id="rId3" imgW="5940848" imgH="323743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48" y="4209355"/>
                        <a:ext cx="5940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9350A99-A357-406E-8F0C-80DC44DB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86340"/>
              </p:ext>
            </p:extLst>
          </p:nvPr>
        </p:nvGraphicFramePr>
        <p:xfrm>
          <a:off x="699323" y="3463288"/>
          <a:ext cx="48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485640" imgH="372960" progId="Package">
                  <p:embed/>
                </p:oleObj>
              </mc:Choice>
              <mc:Fallback>
                <p:oleObj name="Packager Shell Object" showAsIcon="1" r:id="rId5" imgW="485640" imgH="3729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42D850-C403-4EDF-93CE-7999EE09D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9323" y="3463288"/>
                        <a:ext cx="4857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1A7877-3F54-4F61-9524-20CD83E1FABD}"/>
              </a:ext>
            </a:extLst>
          </p:cNvPr>
          <p:cNvSpPr/>
          <p:nvPr/>
        </p:nvSpPr>
        <p:spPr>
          <a:xfrm>
            <a:off x="6007894" y="2871788"/>
            <a:ext cx="1064419" cy="785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C283B678-8A6B-4320-8C0D-85EDD6FFBCAB}"/>
              </a:ext>
            </a:extLst>
          </p:cNvPr>
          <p:cNvSpPr/>
          <p:nvPr/>
        </p:nvSpPr>
        <p:spPr>
          <a:xfrm>
            <a:off x="4793842" y="2871788"/>
            <a:ext cx="1064419" cy="8093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5007D539-1923-4863-92C9-61F6FFADD89F}"/>
              </a:ext>
            </a:extLst>
          </p:cNvPr>
          <p:cNvSpPr/>
          <p:nvPr/>
        </p:nvSpPr>
        <p:spPr>
          <a:xfrm>
            <a:off x="3579790" y="2871788"/>
            <a:ext cx="1064419" cy="8093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32E4CA-9360-404D-A59E-EC22F588779B}"/>
              </a:ext>
            </a:extLst>
          </p:cNvPr>
          <p:cNvSpPr/>
          <p:nvPr/>
        </p:nvSpPr>
        <p:spPr>
          <a:xfrm>
            <a:off x="727515" y="1882196"/>
            <a:ext cx="2282663" cy="56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Ph1pn1 </a:t>
            </a:r>
            <a:r>
              <a:rPr lang="en-US" sz="2000" dirty="0" err="1"/>
              <a:t>ph1pn1</a:t>
            </a:r>
            <a:endParaRPr lang="ru-UA" sz="20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C6A51E3-796B-4DCF-964E-84762255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58607"/>
              </p:ext>
            </p:extLst>
          </p:nvPr>
        </p:nvGraphicFramePr>
        <p:xfrm>
          <a:off x="3159241" y="394849"/>
          <a:ext cx="55976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80">
                  <a:extLst>
                    <a:ext uri="{9D8B030D-6E8A-4147-A177-3AD203B41FA5}">
                      <a16:colId xmlns:a16="http://schemas.microsoft.com/office/drawing/2014/main" val="4027382071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2583379656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527433963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0:0_p1_lvl1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0:0_p2_lvl2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85649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64255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31029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09C32724-049A-4B90-8B66-EE029E587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532727"/>
              </p:ext>
            </p:extLst>
          </p:nvPr>
        </p:nvGraphicFramePr>
        <p:xfrm>
          <a:off x="703042" y="2693977"/>
          <a:ext cx="3188164" cy="20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E5B81C2-7C67-4CA9-9A10-F0D4E02FB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746515"/>
              </p:ext>
            </p:extLst>
          </p:nvPr>
        </p:nvGraphicFramePr>
        <p:xfrm>
          <a:off x="3861173" y="2449523"/>
          <a:ext cx="2839977" cy="215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FC7B-CB86-44D7-B3A4-0F033865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801"/>
            <a:ext cx="8229240" cy="609398"/>
          </a:xfrm>
        </p:spPr>
        <p:txBody>
          <a:bodyPr/>
          <a:lstStyle/>
          <a:p>
            <a:r>
              <a:rPr lang="en-US" dirty="0"/>
              <a:t>Title text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4891BC-8568-4A6B-AB4A-15B07ACF74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501061"/>
            <a:ext cx="8229240" cy="387798"/>
          </a:xfrm>
        </p:spPr>
        <p:txBody>
          <a:bodyPr/>
          <a:lstStyle/>
          <a:p>
            <a:r>
              <a:rPr lang="en-US" dirty="0"/>
              <a:t>Subtitle text</a:t>
            </a:r>
            <a:endParaRPr lang="ru-UA" dirty="0"/>
          </a:p>
        </p:txBody>
      </p:sp>
      <p:pic>
        <p:nvPicPr>
          <p:cNvPr id="5" name="Picture 4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263A8C7A-EA90-4009-BD1D-8220FD774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58" y="223529"/>
            <a:ext cx="1720007" cy="1720007"/>
          </a:xfrm>
          <a:prstGeom prst="rect">
            <a:avLst/>
          </a:prstGeom>
        </p:spPr>
      </p:pic>
      <p:pic>
        <p:nvPicPr>
          <p:cNvPr id="6" name="Picture 5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FEAEF015-E325-4518-B2DD-46500E705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95" y="223529"/>
            <a:ext cx="1720007" cy="17200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975F6D-C206-DDCF-6ABB-92FBA8732C70}"/>
              </a:ext>
            </a:extLst>
          </p:cNvPr>
          <p:cNvSpPr/>
          <p:nvPr/>
        </p:nvSpPr>
        <p:spPr>
          <a:xfrm>
            <a:off x="4079019" y="2888859"/>
            <a:ext cx="3053301" cy="15956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7" name="SolidSchemeAlpha">
            <a:extLst>
              <a:ext uri="{FF2B5EF4-FFF2-40B4-BE49-F238E27FC236}">
                <a16:creationId xmlns:a16="http://schemas.microsoft.com/office/drawing/2014/main" id="{A170A595-365E-55E8-BAEE-AE01216A6FF9}"/>
              </a:ext>
            </a:extLst>
          </p:cNvPr>
          <p:cNvSpPr/>
          <p:nvPr/>
        </p:nvSpPr>
        <p:spPr>
          <a:xfrm>
            <a:off x="741459" y="3324294"/>
            <a:ext cx="3053301" cy="1595677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8" name="SolidSchemeLumDark">
            <a:extLst>
              <a:ext uri="{FF2B5EF4-FFF2-40B4-BE49-F238E27FC236}">
                <a16:creationId xmlns:a16="http://schemas.microsoft.com/office/drawing/2014/main" id="{8B97F3E0-C890-DC96-241B-1BCF684867B1}"/>
              </a:ext>
            </a:extLst>
          </p:cNvPr>
          <p:cNvSpPr/>
          <p:nvPr/>
        </p:nvSpPr>
        <p:spPr>
          <a:xfrm>
            <a:off x="6877878" y="2049808"/>
            <a:ext cx="1781092" cy="7092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9" name="SolidSchemeLumLight">
            <a:extLst>
              <a:ext uri="{FF2B5EF4-FFF2-40B4-BE49-F238E27FC236}">
                <a16:creationId xmlns:a16="http://schemas.microsoft.com/office/drawing/2014/main" id="{E4DE2004-7A02-ACAF-6306-BC60147D568C}"/>
              </a:ext>
            </a:extLst>
          </p:cNvPr>
          <p:cNvSpPr/>
          <p:nvPr/>
        </p:nvSpPr>
        <p:spPr>
          <a:xfrm>
            <a:off x="7284720" y="3091736"/>
            <a:ext cx="1781092" cy="7092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 dirty="0"/>
          </a:p>
        </p:txBody>
      </p:sp>
      <p:sp>
        <p:nvSpPr>
          <p:cNvPr id="10" name="SolidFillAlpha">
            <a:extLst>
              <a:ext uri="{FF2B5EF4-FFF2-40B4-BE49-F238E27FC236}">
                <a16:creationId xmlns:a16="http://schemas.microsoft.com/office/drawing/2014/main" id="{CC401CA3-9AB5-CEA7-8FE4-049EE05BBC54}"/>
              </a:ext>
            </a:extLst>
          </p:cNvPr>
          <p:cNvSpPr/>
          <p:nvPr/>
        </p:nvSpPr>
        <p:spPr>
          <a:xfrm>
            <a:off x="7132320" y="1565404"/>
            <a:ext cx="1301099" cy="709295"/>
          </a:xfrm>
          <a:prstGeom prst="rect">
            <a:avLst/>
          </a:prstGeom>
          <a:solidFill>
            <a:srgbClr val="FF0000">
              <a:alpha val="8313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351844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A644C73-D8F6-4345-9F3F-30C10648C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508515"/>
              </p:ext>
            </p:extLst>
          </p:nvPr>
        </p:nvGraphicFramePr>
        <p:xfrm>
          <a:off x="429390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2D13D0AF-F624-4B95-80F4-676994DD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718276"/>
              </p:ext>
            </p:extLst>
          </p:nvPr>
        </p:nvGraphicFramePr>
        <p:xfrm>
          <a:off x="3005729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123254E-88F9-4B83-A0DA-677F73B8C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26391"/>
              </p:ext>
            </p:extLst>
          </p:nvPr>
        </p:nvGraphicFramePr>
        <p:xfrm>
          <a:off x="429390" y="2571750"/>
          <a:ext cx="4883475" cy="2149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04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14D7-AD1D-9CD7-FA24-4F1CBE18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6D7A9-C1C9-1B24-0735-7C6DEFDA33F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205681"/>
            <a:ext cx="8229240" cy="858600"/>
          </a:xfrm>
        </p:spPr>
        <p:txBody>
          <a:bodyPr/>
          <a:lstStyle/>
          <a:p>
            <a:endParaRPr lang="en-UY" dirty="0"/>
          </a:p>
        </p:txBody>
      </p:sp>
      <p:sp>
        <p:nvSpPr>
          <p:cNvPr id="4" name="RotationTextBox">
            <a:extLst>
              <a:ext uri="{FF2B5EF4-FFF2-40B4-BE49-F238E27FC236}">
                <a16:creationId xmlns:a16="http://schemas.microsoft.com/office/drawing/2014/main" id="{55B1ADF2-FB44-434B-E691-BF25A2CF0CFD}"/>
              </a:ext>
            </a:extLst>
          </p:cNvPr>
          <p:cNvSpPr txBox="1"/>
          <p:nvPr/>
        </p:nvSpPr>
        <p:spPr>
          <a:xfrm rot="19523953">
            <a:off x="5315342" y="1884727"/>
            <a:ext cx="123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dirty="0"/>
              <a:t>Rotation</a:t>
            </a:r>
          </a:p>
        </p:txBody>
      </p:sp>
      <p:sp>
        <p:nvSpPr>
          <p:cNvPr id="5" name="NoRotationTextBox">
            <a:extLst>
              <a:ext uri="{FF2B5EF4-FFF2-40B4-BE49-F238E27FC236}">
                <a16:creationId xmlns:a16="http://schemas.microsoft.com/office/drawing/2014/main" id="{9C1207DB-DAF7-0EF4-9DC9-6E0F9B0C3E34}"/>
              </a:ext>
            </a:extLst>
          </p:cNvPr>
          <p:cNvSpPr txBox="1"/>
          <p:nvPr/>
        </p:nvSpPr>
        <p:spPr>
          <a:xfrm>
            <a:off x="2130552" y="3072384"/>
            <a:ext cx="207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dirty="0"/>
              <a:t>No Rotation</a:t>
            </a:r>
          </a:p>
        </p:txBody>
      </p:sp>
    </p:spTree>
    <p:extLst>
      <p:ext uri="{BB962C8B-B14F-4D97-AF65-F5344CB8AC3E}">
        <p14:creationId xmlns:p14="http://schemas.microsoft.com/office/powerpoint/2010/main" val="198881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871CD-C71C-453B-AFE7-3C2D9D31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5" name="VerticalTextPH">
            <a:extLst>
              <a:ext uri="{FF2B5EF4-FFF2-40B4-BE49-F238E27FC236}">
                <a16:creationId xmlns:a16="http://schemas.microsoft.com/office/drawing/2014/main" id="{B20046DA-182A-AC87-8901-BD161E5B24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Y" dirty="0"/>
              <a:t>Let’s put some text</a:t>
            </a:r>
          </a:p>
        </p:txBody>
      </p:sp>
      <p:grpSp>
        <p:nvGrpSpPr>
          <p:cNvPr id="7" name="NoRotationGroup">
            <a:extLst>
              <a:ext uri="{FF2B5EF4-FFF2-40B4-BE49-F238E27FC236}">
                <a16:creationId xmlns:a16="http://schemas.microsoft.com/office/drawing/2014/main" id="{04A106B1-F15A-39FE-9181-E8CB6077BE14}"/>
              </a:ext>
            </a:extLst>
          </p:cNvPr>
          <p:cNvGrpSpPr/>
          <p:nvPr/>
        </p:nvGrpSpPr>
        <p:grpSpPr>
          <a:xfrm>
            <a:off x="1160890" y="1908313"/>
            <a:ext cx="3085106" cy="1482515"/>
            <a:chOff x="1160890" y="1908313"/>
            <a:chExt cx="3085106" cy="148251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6D477A-F80E-338A-DEEA-B57ACABC256F}"/>
                </a:ext>
              </a:extLst>
            </p:cNvPr>
            <p:cNvSpPr/>
            <p:nvPr/>
          </p:nvSpPr>
          <p:spPr>
            <a:xfrm>
              <a:off x="1160890" y="1908313"/>
              <a:ext cx="1574359" cy="6042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Y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93E090-245D-ECCE-3D53-A8AC550BC8A8}"/>
                </a:ext>
              </a:extLst>
            </p:cNvPr>
            <p:cNvSpPr txBox="1"/>
            <p:nvPr/>
          </p:nvSpPr>
          <p:spPr>
            <a:xfrm>
              <a:off x="1876508" y="302149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Y" dirty="0"/>
                <a:t>asdasd</a:t>
              </a:r>
            </a:p>
          </p:txBody>
        </p:sp>
        <p:sp>
          <p:nvSpPr>
            <p:cNvPr id="6" name="Smiley Face 5">
              <a:extLst>
                <a:ext uri="{FF2B5EF4-FFF2-40B4-BE49-F238E27FC236}">
                  <a16:creationId xmlns:a16="http://schemas.microsoft.com/office/drawing/2014/main" id="{79A6D9CD-8371-DB67-A884-36DF7BD5920D}"/>
                </a:ext>
              </a:extLst>
            </p:cNvPr>
            <p:cNvSpPr/>
            <p:nvPr/>
          </p:nvSpPr>
          <p:spPr>
            <a:xfrm>
              <a:off x="3291839" y="1979875"/>
              <a:ext cx="954157" cy="763325"/>
            </a:xfrm>
            <a:prstGeom prst="smileyFac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Y"/>
            </a:p>
          </p:txBody>
        </p:sp>
      </p:grpSp>
      <p:grpSp>
        <p:nvGrpSpPr>
          <p:cNvPr id="8" name="RotationGroup">
            <a:extLst>
              <a:ext uri="{FF2B5EF4-FFF2-40B4-BE49-F238E27FC236}">
                <a16:creationId xmlns:a16="http://schemas.microsoft.com/office/drawing/2014/main" id="{99A1017E-3BE0-231A-4012-81206B131AB8}"/>
              </a:ext>
            </a:extLst>
          </p:cNvPr>
          <p:cNvGrpSpPr/>
          <p:nvPr/>
        </p:nvGrpSpPr>
        <p:grpSpPr>
          <a:xfrm rot="3336241">
            <a:off x="3865092" y="2810521"/>
            <a:ext cx="3085106" cy="1482515"/>
            <a:chOff x="1160890" y="1908313"/>
            <a:chExt cx="3085106" cy="14825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B50D52-CA01-CD25-B6A0-789B0BE3C95A}"/>
                </a:ext>
              </a:extLst>
            </p:cNvPr>
            <p:cNvSpPr/>
            <p:nvPr/>
          </p:nvSpPr>
          <p:spPr>
            <a:xfrm>
              <a:off x="1160890" y="1908313"/>
              <a:ext cx="1574359" cy="60429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Y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566649-125F-3AF0-FCA3-16230E0C6E08}"/>
                </a:ext>
              </a:extLst>
            </p:cNvPr>
            <p:cNvSpPr txBox="1"/>
            <p:nvPr/>
          </p:nvSpPr>
          <p:spPr>
            <a:xfrm>
              <a:off x="1876508" y="302149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Y" dirty="0"/>
                <a:t>asdasd</a:t>
              </a:r>
            </a:p>
          </p:txBody>
        </p:sp>
        <p:sp>
          <p:nvSpPr>
            <p:cNvPr id="11" name="Smiley Face 10">
              <a:extLst>
                <a:ext uri="{FF2B5EF4-FFF2-40B4-BE49-F238E27FC236}">
                  <a16:creationId xmlns:a16="http://schemas.microsoft.com/office/drawing/2014/main" id="{0988BD7B-37C3-6660-B5CD-7D55A93A0CA5}"/>
                </a:ext>
              </a:extLst>
            </p:cNvPr>
            <p:cNvSpPr/>
            <p:nvPr/>
          </p:nvSpPr>
          <p:spPr>
            <a:xfrm>
              <a:off x="3291839" y="1979875"/>
              <a:ext cx="954157" cy="763325"/>
            </a:xfrm>
            <a:prstGeom prst="smileyFac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Y"/>
            </a:p>
          </p:txBody>
        </p:sp>
      </p:grpSp>
    </p:spTree>
    <p:extLst>
      <p:ext uri="{BB962C8B-B14F-4D97-AF65-F5344CB8AC3E}">
        <p14:creationId xmlns:p14="http://schemas.microsoft.com/office/powerpoint/2010/main" val="151935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39</Words>
  <Application>Microsoft Macintosh PowerPoint</Application>
  <PresentationFormat>On-screen Show (16:9)</PresentationFormat>
  <Paragraphs>21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Office Theme</vt:lpstr>
      <vt:lpstr>Document</vt:lpstr>
      <vt:lpstr>Packager Shell Object</vt:lpstr>
      <vt:lpstr>PowerPoint Presentation</vt:lpstr>
      <vt:lpstr>PowerPoint Presentation</vt:lpstr>
      <vt:lpstr>PowerPoint Presentation</vt:lpstr>
      <vt:lpstr>Title text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Adam Shakhabov</dc:creator>
  <dc:description/>
  <cp:lastModifiedBy>Ricardo Szyfer</cp:lastModifiedBy>
  <cp:revision>81</cp:revision>
  <dcterms:modified xsi:type="dcterms:W3CDTF">2023-08-14T08:09:40Z</dcterms:modified>
  <dc:language>en-US</dc:language>
</cp:coreProperties>
</file>