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4E322-57A1-4938-9063-DC16452F3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Broadway</vt:lpstr>
      <vt:lpstr>Calibri Light</vt:lpstr>
      <vt:lpstr>Тема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5</cp:revision>
  <dcterms:created xsi:type="dcterms:W3CDTF">2019-07-13T16:07:20Z</dcterms:created>
  <dcterms:modified xsi:type="dcterms:W3CDTF">2020-12-29T16:03:38Z</dcterms:modified>
</cp:coreProperties>
</file>