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8-48F1-840A-4DE2C014BBE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8-48F1-840A-4DE2C014BBE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8-48F1-840A-4DE2C014B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567240"/>
        <c:axId val="710568552"/>
      </c:barChart>
      <c:catAx>
        <c:axId val="71056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8552"/>
        <c:crosses val="autoZero"/>
        <c:auto val="1"/>
        <c:lblAlgn val="ctr"/>
        <c:lblOffset val="100"/>
        <c:noMultiLvlLbl val="0"/>
      </c:catAx>
      <c:valAx>
        <c:axId val="71056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7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9F43A24-A93A-48C4-83B4-3C847AA8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87354"/>
              </p:ext>
            </p:extLst>
          </p:nvPr>
        </p:nvGraphicFramePr>
        <p:xfrm>
          <a:off x="1666459" y="16710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5317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2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02708"/>
                  </a:ext>
                </a:extLst>
              </a:tr>
            </a:tbl>
          </a:graphicData>
        </a:graphic>
      </p:graphicFrame>
      <p:pic>
        <p:nvPicPr>
          <p:cNvPr id="6" name="Рисунок 5" descr="Изображение выглядит как человек, мужчина, стена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866772B6-7CC8-470E-8E46-DF8BC8459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59" y="3076161"/>
            <a:ext cx="1810578" cy="1810578"/>
          </a:xfrm>
          <a:prstGeom prst="rect">
            <a:avLst/>
          </a:prstGeom>
        </p:spPr>
      </p:pic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ED8C2D6-A336-48F1-8E82-B1F73F494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739331"/>
              </p:ext>
            </p:extLst>
          </p:nvPr>
        </p:nvGraphicFramePr>
        <p:xfrm>
          <a:off x="3747051" y="3076161"/>
          <a:ext cx="3866323" cy="189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29846-FC54-481F-8B2F-C423A1101E08}"/>
              </a:ext>
            </a:extLst>
          </p:cNvPr>
          <p:cNvSpPr txBox="1"/>
          <p:nvPr/>
        </p:nvSpPr>
        <p:spPr>
          <a:xfrm>
            <a:off x="1914769" y="1555262"/>
            <a:ext cx="151612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</a:t>
            </a:r>
            <a:r>
              <a:rPr lang="en-US" dirty="0"/>
              <a:t>-p1</a:t>
            </a:r>
          </a:p>
          <a:p>
            <a:pPr marL="285750" indent="-285750">
              <a:buClr>
                <a:srgbClr val="C00000"/>
              </a:buClr>
              <a:buSzPct val="120000"/>
              <a:buFont typeface="Calibri" panose="020F0502020204030204" pitchFamily="34" charset="0"/>
              <a:buChar char="'"/>
            </a:pPr>
            <a:r>
              <a:rPr lang="en-US" dirty="0"/>
              <a:t>id4-Test-p2</a:t>
            </a:r>
          </a:p>
          <a:p>
            <a:pPr>
              <a:buClr>
                <a:srgbClr val="C00000"/>
              </a:buClr>
            </a:pPr>
            <a:r>
              <a:rPr lang="en-US" b="1" dirty="0"/>
              <a:t>Test</a:t>
            </a:r>
            <a:r>
              <a:rPr lang="en-US" dirty="0"/>
              <a:t>-p3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A8F-40C5-49FE-A00D-D83E5F8A6E63}"/>
              </a:ext>
            </a:extLst>
          </p:cNvPr>
          <p:cNvSpPr txBox="1"/>
          <p:nvPr/>
        </p:nvSpPr>
        <p:spPr>
          <a:xfrm>
            <a:off x="3524738" y="1555262"/>
            <a:ext cx="11538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Test-p4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E7B20-D60C-468B-89F2-FA80EB191730}"/>
              </a:ext>
            </a:extLst>
          </p:cNvPr>
          <p:cNvSpPr/>
          <p:nvPr/>
        </p:nvSpPr>
        <p:spPr>
          <a:xfrm>
            <a:off x="4800429" y="1555262"/>
            <a:ext cx="1559151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lvl="0" indent="-111125" defTabSz="966788" eaLnBrk="0" hangingPunct="0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Tx/>
              <a:buChar char="•"/>
            </a:pPr>
            <a:r>
              <a:rPr lang="en-US" sz="1400" dirty="0">
                <a:latin typeface="Palatino Linotype" panose="02040502050505030304" pitchFamily="18" charset="0"/>
                <a:cs typeface="Arial" charset="0"/>
              </a:rPr>
              <a:t>Third point_id3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0505B-E9F3-4667-B1AA-89F809E9592A}"/>
              </a:ext>
            </a:extLst>
          </p:cNvPr>
          <p:cNvSpPr txBox="1"/>
          <p:nvPr/>
        </p:nvSpPr>
        <p:spPr>
          <a:xfrm>
            <a:off x="6359580" y="1555262"/>
            <a:ext cx="15786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id5</a:t>
            </a:r>
            <a:r>
              <a:rPr lang="en-US" dirty="0"/>
              <a:t>-Test-p6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/>
              <a:t>Test-p7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9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169B42-C1F6-4B65-BACE-4ADC977D7E4A}"/>
              </a:ext>
            </a:extLst>
          </p:cNvPr>
          <p:cNvSpPr txBox="1"/>
          <p:nvPr/>
        </p:nvSpPr>
        <p:spPr>
          <a:xfrm>
            <a:off x="1203568" y="1094154"/>
            <a:ext cx="431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282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Widescreen</PresentationFormat>
  <Paragraphs>9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Palatino Linotype</vt:lpstr>
      <vt:lpstr>Тема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22</cp:revision>
  <dcterms:created xsi:type="dcterms:W3CDTF">2019-07-13T16:07:20Z</dcterms:created>
  <dcterms:modified xsi:type="dcterms:W3CDTF">2020-12-29T15:28:50Z</dcterms:modified>
</cp:coreProperties>
</file>