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</Words>
  <Application>Microsoft Office PowerPoint</Application>
  <PresentationFormat>Экран (16:9)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Adam Schachabov</cp:lastModifiedBy>
  <cp:revision>18</cp:revision>
  <dcterms:modified xsi:type="dcterms:W3CDTF">2020-01-10T19:28:51Z</dcterms:modified>
  <dc:language>en-US</dc:language>
</cp:coreProperties>
</file>