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DF" r:id="rId14" imgW="0" imgH="360" progId="FoxitReader.Document">
                  <p:embed/>
                </p:oleObj>
              </mc:Choice>
              <mc:Fallback>
                <p:oleObj name="PDF" r:id="rId1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Id2_titlePh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4280-29CF-42B0-82D1-A23065EF97D6}"/>
              </a:ext>
            </a:extLst>
          </p:cNvPr>
          <p:cNvSpPr txBox="1"/>
          <p:nvPr/>
        </p:nvSpPr>
        <p:spPr>
          <a:xfrm>
            <a:off x="4876801" y="4947138"/>
            <a:ext cx="121919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Id9_Test Shrinks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40058-BE66-4257-AB3B-F33C669A2325}"/>
              </a:ext>
            </a:extLst>
          </p:cNvPr>
          <p:cNvCxnSpPr/>
          <p:nvPr/>
        </p:nvCxnSpPr>
        <p:spPr>
          <a:xfrm>
            <a:off x="1455938" y="1122363"/>
            <a:ext cx="243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82</cp:revision>
  <dcterms:created xsi:type="dcterms:W3CDTF">2019-07-13T16:07:20Z</dcterms:created>
  <dcterms:modified xsi:type="dcterms:W3CDTF">2022-02-05T15:01:09Z</dcterms:modified>
</cp:coreProperties>
</file>