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77CB2-A856-46B3-84DC-EDCD454A4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FD7792-6CE8-4933-B6BE-19216FC4E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4F3D0-8905-4FE6-AA5B-277E6863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C356B-AB34-4893-B9B5-5E8E7E3F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114A7-BD78-4583-9715-FC449A7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0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5B19F-43C0-4E97-A541-A1D8928C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213CA2-4139-47B5-A681-3A8E3889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BE5C8-FE57-4670-BC53-128BBCF6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54782B-36F4-4F61-9C15-6307882A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38EE5A-3118-4DF7-A614-05E55FBB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5AA5A8-8374-46EE-AF50-4A93A84BC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FB7042-CFAC-4CF7-AA51-BEA8BF729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CAFF6-120A-4289-A566-AFB76E11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2A27B5-947F-4022-929D-AB767520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38CD5-9F45-4551-A102-694B719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1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226D4-FFA2-4C27-9C4E-F063E1EF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55255-981F-438F-9C9D-9870D26E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E7A98-E0CD-4C99-8DA5-CA85E95B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A4D375-65B5-4237-BE53-22D591DD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58DDC-A229-441E-8A95-D6EB3D1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4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55F50-22AA-448F-8BC4-DB90ED6D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92733-649E-4FA0-96D2-7DA3756F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19367-A268-4BD5-A6E7-B58C43CC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0F1B4-8BEA-4F60-9887-B33B79A1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C2168-034F-4651-B150-40891769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17F8B-8407-4F8A-A7E1-28620477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1F3B5-15C6-4482-816B-5F7DD9626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290D6E-E6AA-4C7A-BB5D-08A4D0BF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D447F7-7090-4256-8758-AEB923C2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74A839-5724-4E08-9500-7A6500BB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3F5A9F-DADB-48C1-B7A9-9892FE32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5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92AB2-8593-4C30-8603-87066CBE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F6E2B7-2793-43C8-8F97-D8C11DE2C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EE8DD5-E4D0-4BB8-A872-EEEFAFB01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D81F73-F025-4CCD-A88F-0A56DA2EB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16BB22-75D4-460F-AA4C-AB51BB0DC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6CB471-EC48-4B25-B32F-7F2A1532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16DB2C-EC1D-4825-9B4B-74930050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FB75F8-B795-4719-9CFE-72DF30F3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02B0D-7D44-449C-BCDF-42E0DE51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5822EE-E048-4306-AE71-EABBEE43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A43975-055A-4C7D-A0E7-EF250D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758ED9-B91E-48B4-8C9E-F649E243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DEF41E-B48B-4C0D-BFB4-0B9248CF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9169BB-01F7-46A3-97D5-AAD5CB52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94F67B-9CE2-4F76-BE1E-E91A920F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5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32C1F-FBD3-4562-9C90-CD97BF14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7E19AE-3AE0-4AF9-B34A-516A9FDB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8DE956-4D18-49D4-AF5D-5CDB8BB58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1D41BB-AFB4-4897-8566-C63F20DC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5246B-5ACE-45D0-ACD1-055E6B63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313009-B512-4726-A817-471E053D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3D720-DA02-4E3A-B6E6-128EEAF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89E6C7-5DC2-41E5-BB6D-9EA178024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A0AB93-01BF-4B4B-A72B-A1E71E22A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B81B62-375E-4E18-85F1-E6A82FC2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6E03D9-3C65-4208-A8CC-8C73CF95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076FA9-A888-43B9-9BDB-06898AF7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8E6C-622F-4F7C-907B-C2C2061A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1A82A-3413-4A4E-A211-A1DC740D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9602DA-8D4E-4AB2-BD06-54A8F27D3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236C-3A42-402D-BF64-80554BE915FA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308DE-BD7D-47E7-8031-F670AF31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468F58-13FB-4CA4-875D-0BF6086C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0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D6595-A500-46C4-81FB-F3BF2FD54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131124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Adam Schachabov</dc:creator>
  <cp:lastModifiedBy>Adam Schachabov</cp:lastModifiedBy>
  <cp:revision>1</cp:revision>
  <dcterms:created xsi:type="dcterms:W3CDTF">2019-07-14T12:45:00Z</dcterms:created>
  <dcterms:modified xsi:type="dcterms:W3CDTF">2019-07-14T12:45:00Z</dcterms:modified>
</cp:coreProperties>
</file>