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4" r:id="rId2"/>
    <p:sldId id="256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CCFF99"/>
    <a:srgbClr val="FFFFCC"/>
    <a:srgbClr val="99FFCC"/>
    <a:srgbClr val="3123E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7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Test</a:t>
            </a:r>
            <a:r>
              <a:rPr lang="en-US" dirty="0"/>
              <a:t> title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F-4790-B0F3-03F6ACC47D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F-4790-B0F3-03F6ACC47D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F-4790-B0F3-03F6ACC47D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F-4790-B0F3-03F6ACC47D8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0F-4995-B173-3F4A655A7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C15EBB-16F8-4F4F-880A-3AB06AABDF95}" type="datetimeFigureOut">
              <a:rPr lang="ru-RU"/>
              <a:pPr>
                <a:defRPr/>
              </a:pPr>
              <a:t>21.02.2020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BA2385-1137-42EA-928E-C8E71A5AFC4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D31B5-97BA-4C18-8297-9E7E3AD6C6F5}" type="slidenum">
              <a:rPr 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566F9-3BD4-4061-A2C0-5F2E9294DECC}" type="datetimeFigureOut">
              <a:rPr lang="ru-RU"/>
              <a:pPr>
                <a:defRPr/>
              </a:pPr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B0150-FB99-47B7-A11E-F1EE412D2B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/>
        </p:nvSpPr>
        <p:spPr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5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900621-F651-4F62-B963-B7CD5C6081A3}" type="datetimeFigureOut">
              <a:rPr lang="ru-RU"/>
              <a:pPr>
                <a:defRPr/>
              </a:pPr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494A03-185C-455B-AA09-3DECBB5DEA9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4011462" y="4929188"/>
            <a:ext cx="930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Test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B7E338C-D80E-4632-91DC-F68D9139D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416977"/>
              </p:ext>
            </p:extLst>
          </p:nvPr>
        </p:nvGraphicFramePr>
        <p:xfrm>
          <a:off x="971600" y="743018"/>
          <a:ext cx="4488160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/>
        <p:spPr>
          <a:xfrm>
            <a:off x="2591834" y="2516281"/>
            <a:ext cx="1588" cy="158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Экран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2020-02-17T20:02:08Z</dcterms:created>
  <dcterms:modified xsi:type="dcterms:W3CDTF">2020-02-21T17:09:16Z</dcterms:modified>
</cp:coreProperties>
</file>