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29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Shakhabov</cp:lastModifiedBy>
  <cp:revision>52</cp:revision>
  <dcterms:modified xsi:type="dcterms:W3CDTF">2022-02-04T20:59:58Z</dcterms:modified>
  <dc:language>en-US</dc:language>
</cp:coreProperties>
</file>