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2"/>
    <p:sldId id="358" r:id="rId3"/>
    <p:sldId id="359" r:id="rId4"/>
  </p:sldIdLst>
  <p:sldSz cx="10691813" cy="7559675"/>
  <p:notesSz cx="7315200" cy="9601200"/>
  <p:custDataLst>
    <p:tags r:id="rId7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04" d="100"/>
          <a:sy n="104" d="100"/>
        </p:scale>
        <p:origin x="1302" y="102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LID4096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LID4096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LID4096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uk-UA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LID4096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LID4096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5/17/2020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441859" y="7139694"/>
            <a:ext cx="4294054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Presentation title</a:t>
            </a:r>
            <a:br>
              <a:rPr lang="en-US" sz="704" noProof="0" dirty="0">
                <a:solidFill>
                  <a:schemeClr val="tx1"/>
                </a:solidFill>
              </a:rPr>
            </a:br>
            <a:r>
              <a:rPr lang="en-US" sz="704" noProof="0" dirty="0">
                <a:solidFill>
                  <a:schemeClr val="tx1"/>
                </a:solidFill>
              </a:rPr>
              <a:t>[To edit, click View &gt; Slide Master &gt; Slide Master]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33388" y="7139694"/>
            <a:ext cx="4696232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5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© 2017 XXX</a:t>
            </a:r>
            <a:endParaRPr lang="fr-FR" sz="704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986759" y="7138988"/>
            <a:ext cx="270079" cy="108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4" noProof="0" smtClean="0">
                <a:solidFill>
                  <a:schemeClr val="tx1"/>
                </a:solidFill>
              </a:rPr>
              <a:pPr marL="0" indent="0" algn="r">
                <a:spcBef>
                  <a:spcPts val="650"/>
                </a:spcBef>
                <a:buSzPct val="100000"/>
                <a:buFont typeface="Arial"/>
                <a:buNone/>
              </a:pPr>
              <a:t>‹#›</a:t>
            </a:fld>
            <a:endParaRPr lang="en-US" sz="704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455980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922892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v="urn:schemas-microsoft-com:vml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3895B0-D43B-4684-8ABE-17B76961BDE3}"/>
              </a:ext>
            </a:extLst>
          </p:cNvPr>
          <p:cNvSpPr/>
          <p:nvPr/>
        </p:nvSpPr>
        <p:spPr bwMode="gray">
          <a:xfrm>
            <a:off x="831273" y="1136073"/>
            <a:ext cx="2946400" cy="113607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AutoShape</a:t>
            </a:r>
            <a:endParaRPr lang="LID4096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808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16</Words>
  <Application>Microsoft Office PowerPoint</Application>
  <PresentationFormat>Custom</PresentationFormat>
  <Paragraphs>7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Times New Roman</vt:lpstr>
      <vt:lpstr>Verdana</vt:lpstr>
      <vt:lpstr>Wingdings 2</vt:lpstr>
      <vt:lpstr>2 Slides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2020-05-17T14:47:23Z</dcterms:modified>
</cp:coreProperties>
</file>