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8F1-840A-4DE2C014BB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8F1-840A-4DE2C014BB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8F1-840A-4DE2C014B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567240"/>
        <c:axId val="710568552"/>
      </c:barChart>
      <c:catAx>
        <c:axId val="71056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568552"/>
        <c:crosses val="autoZero"/>
        <c:auto val="1"/>
        <c:lblAlgn val="ctr"/>
        <c:lblOffset val="100"/>
        <c:noMultiLvlLbl val="0"/>
      </c:catAx>
      <c:valAx>
        <c:axId val="71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56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208" y="317294"/>
            <a:ext cx="9144000" cy="79588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F43A24-A93A-48C4-83B4-3C847AA8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87354"/>
              </p:ext>
            </p:extLst>
          </p:nvPr>
        </p:nvGraphicFramePr>
        <p:xfrm>
          <a:off x="1666459" y="16710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человек, мужчина, стен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866772B6-7CC8-470E-8E46-DF8BC8459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9" y="3076161"/>
            <a:ext cx="1810578" cy="1810578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ED8C2D6-A336-48F1-8E82-B1F73F49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739331"/>
              </p:ext>
            </p:extLst>
          </p:nvPr>
        </p:nvGraphicFramePr>
        <p:xfrm>
          <a:off x="3747051" y="3076161"/>
          <a:ext cx="3866323" cy="189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19508D7-0469-4D49-B178-4374C1ACA208}"/>
              </a:ext>
            </a:extLst>
          </p:cNvPr>
          <p:cNvGrpSpPr/>
          <p:nvPr/>
        </p:nvGrpSpPr>
        <p:grpSpPr>
          <a:xfrm>
            <a:off x="8796130" y="3299791"/>
            <a:ext cx="655692" cy="1145486"/>
            <a:chOff x="8796130" y="3299791"/>
            <a:chExt cx="655692" cy="11454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0B46B7-8248-4F1E-9B36-4C27187A923D}"/>
                </a:ext>
              </a:extLst>
            </p:cNvPr>
            <p:cNvSpPr txBox="1"/>
            <p:nvPr/>
          </p:nvSpPr>
          <p:spPr>
            <a:xfrm>
              <a:off x="8796130" y="3299791"/>
              <a:ext cx="655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5A577-61F8-43A4-934C-B44EAB657252}"/>
                </a:ext>
              </a:extLst>
            </p:cNvPr>
            <p:cNvSpPr txBox="1"/>
            <p:nvPr/>
          </p:nvSpPr>
          <p:spPr>
            <a:xfrm>
              <a:off x="8796130" y="4075945"/>
              <a:ext cx="655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Schachabov</cp:lastModifiedBy>
  <cp:revision>2</cp:revision>
  <dcterms:created xsi:type="dcterms:W3CDTF">2019-07-13T16:07:20Z</dcterms:created>
  <dcterms:modified xsi:type="dcterms:W3CDTF">2019-07-13T20:30:36Z</dcterms:modified>
</cp:coreProperties>
</file>