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F32B-7F25-401C-878B-0430B2D7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679AB-FAE8-4F6E-8B62-C988406A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A4B10-6616-440E-9B68-CD10D9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A6250-2C53-4DA1-80DF-3FB766F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F678-BF76-4F48-AB32-633E0FD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0E31-DDFE-439F-9FFD-03800B2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C38523-9723-40A4-B4DF-073785B3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583A-BB33-4D0B-BB11-52C593D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9B64D-5384-4D13-A550-CB6DA6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0AB93-7BD5-4DE0-802C-89BD8DC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40BC6-DB05-4A0B-A7E5-9E2ACA81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6A769-B8AB-4093-B320-754E2B7B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E8D76-DE94-4301-BDC5-FBDF986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EBC81-686D-4298-A7FC-DEDC11BA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FFA7-C779-4743-9EED-CF2EE33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CF79-119C-47B0-B383-8E3989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0AFD4-B92A-4311-95B4-E4463DE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95EF9-0016-48AA-8EDD-9E4DDC0A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74060-7C59-48E2-B7B2-E24515E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0CE9C-639D-4367-87B3-294630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D7B8-4E4C-4640-922D-EDE25E9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76EDD-EC26-4BDA-A344-93C5DB4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2502B-EE49-4F45-959E-342740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929A8-3DCE-4239-9AB4-D589A5A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1AD6-2E96-44C3-A1AA-9DE4E3B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DA46-895E-4370-803E-9E1DC441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E539-6EE1-4690-9E53-772BB848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22C24-E28B-47F9-95E1-98091C8F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E46B-766D-44D0-9002-F05FF162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660BF-4522-4B55-8C8D-4C46FA4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02884-AAFB-49B6-A26D-CFCF8CB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A402-B662-4129-BA58-E3E06FB6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F23D6-C316-4D9B-AD7E-60056BD5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972FE-F1DD-46E1-93B3-2EE3A7B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1AB0E-4C0F-448F-A947-6AC70F10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D2278E-ABEC-44A3-933E-C3828A19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4FF69-8265-4487-9A03-00EC681A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2CAA2-F9CC-478F-A8C4-3A3DDD1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F966E5-5AC5-40D2-B2F9-6CD3416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96269-1406-46C1-AFAA-00AEF0C9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869B-7526-43AC-941C-54C3BAA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8C0D5-6942-4D4F-9328-A40E69C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1BCB11-2C7D-415F-BD12-3DEE51C6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BD6E6E-38B0-409B-B50C-60DDFAA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E8817-AFF9-4F9C-A665-18FFFDF3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C8EBE-712F-4A63-9B43-CE9CA036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A40D-DED5-45CB-8F70-4CA97B8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4DB7-A020-4863-837A-A4487AA7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AFD8E-1F1C-4665-A91D-2E0F333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5F5D7-80D1-4848-B7BA-32B4432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E472D-FE05-4C26-80C6-2F6B12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D4121-8A67-4AEF-8520-5C2CABB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5CD3-7343-40D9-AA8C-B2B257F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CE72A4-422C-48BD-9A29-5020185D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50106-FA9F-4679-A260-5DE0C37C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F02FA-E5F8-41AA-A3A5-787EDFC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315BC-3AB3-4E33-803F-B2A153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8A590-C29F-4A1B-986B-DA9D5949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9BF45-3855-4D73-ABFF-A5D628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B71EF-A95D-4BFA-AEF5-BF57E38B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66B8-2985-4414-AFC0-F630FB06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AAA8-BCC5-4F10-BE49-E27B80A547D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20D38-05C5-4A20-A265-77AD493F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F23BE-E951-4D5F-BB9B-29C5DB8C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title1</a:t>
            </a:r>
          </a:p>
        </p:txBody>
      </p:sp>
    </p:spTree>
    <p:extLst>
      <p:ext uri="{BB962C8B-B14F-4D97-AF65-F5344CB8AC3E}">
        <p14:creationId xmlns:p14="http://schemas.microsoft.com/office/powerpoint/2010/main" val="29580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5167"/>
          </a:xfrm>
        </p:spPr>
        <p:txBody>
          <a:bodyPr/>
          <a:lstStyle/>
          <a:p>
            <a:r>
              <a:rPr lang="en-US" dirty="0"/>
              <a:t>My title2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376D0F-EDB4-46B6-B948-24EDD1310CC3}"/>
              </a:ext>
            </a:extLst>
          </p:cNvPr>
          <p:cNvSpPr/>
          <p:nvPr/>
        </p:nvSpPr>
        <p:spPr>
          <a:xfrm>
            <a:off x="2554664" y="3429000"/>
            <a:ext cx="6297105" cy="117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52042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 title1</vt:lpstr>
      <vt:lpstr>My title2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Schachabov</cp:lastModifiedBy>
  <cp:revision>4</cp:revision>
  <dcterms:created xsi:type="dcterms:W3CDTF">2019-07-20T13:44:53Z</dcterms:created>
  <dcterms:modified xsi:type="dcterms:W3CDTF">2019-12-01T17:03:48Z</dcterms:modified>
</cp:coreProperties>
</file>