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57" r:id="rId2"/>
    <p:sldId id="358" r:id="rId3"/>
  </p:sldIdLst>
  <p:sldSz cx="10691813" cy="7559675"/>
  <p:notesSz cx="7315200" cy="9601200"/>
  <p:custDataLst>
    <p:tags r:id="rId6"/>
  </p:custDataLst>
  <p:defaultTextStyle>
    <a:defPPr>
      <a:defRPr lang="en-US"/>
    </a:defPPr>
    <a:lvl1pPr marL="0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1pPr>
    <a:lvl2pPr marL="393741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2pPr>
    <a:lvl3pPr marL="787481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3pPr>
    <a:lvl4pPr marL="1181222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4pPr>
    <a:lvl5pPr marL="1574963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5pPr>
    <a:lvl6pPr marL="1968703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6pPr>
    <a:lvl7pPr marL="2362444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7pPr>
    <a:lvl8pPr marL="2756184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8pPr>
    <a:lvl9pPr marL="3149925" algn="l" defTabSz="787481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1" orient="horz" pos="2381" userDrawn="1">
          <p15:clr>
            <a:srgbClr val="A4A3A4"/>
          </p15:clr>
        </p15:guide>
        <p15:guide id="12" orient="horz" pos="1791" userDrawn="1">
          <p15:clr>
            <a:srgbClr val="A4A3A4"/>
          </p15:clr>
        </p15:guide>
        <p15:guide id="13" orient="horz" pos="2903" userDrawn="1">
          <p15:clr>
            <a:srgbClr val="A4A3A4"/>
          </p15:clr>
        </p15:guide>
        <p15:guide id="14" orient="horz" pos="3470" userDrawn="1">
          <p15:clr>
            <a:srgbClr val="A4A3A4"/>
          </p15:clr>
        </p15:guide>
        <p15:guide id="15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1"/>
    <a:srgbClr val="86BC24"/>
    <a:srgbClr val="000000"/>
    <a:srgbClr val="FFCD00"/>
    <a:srgbClr val="ED8B00"/>
    <a:srgbClr val="DB291C"/>
    <a:srgbClr val="FF9900"/>
    <a:srgbClr val="C00000"/>
    <a:srgbClr val="3C8A2E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05" autoAdjust="0"/>
  </p:normalViewPr>
  <p:slideViewPr>
    <p:cSldViewPr snapToGrid="0" showGuides="1">
      <p:cViewPr varScale="1">
        <p:scale>
          <a:sx n="104" d="100"/>
          <a:sy n="104" d="100"/>
        </p:scale>
        <p:origin x="1302" y="102"/>
      </p:cViewPr>
      <p:guideLst>
        <p:guide orient="horz" pos="2381"/>
        <p:guide orient="horz" pos="1791"/>
        <p:guide orient="horz" pos="2903"/>
        <p:guide orient="horz" pos="3470"/>
        <p:guide pos="3368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934"/>
    </p:cViewPr>
  </p:sorterViewPr>
  <p:notesViewPr>
    <p:cSldViewPr snapToGrid="0" showGuides="1">
      <p:cViewPr varScale="1">
        <p:scale>
          <a:sx n="79" d="100"/>
          <a:sy n="79" d="100"/>
        </p:scale>
        <p:origin x="2976" y="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611111111111098E-2"/>
          <c:y val="5.6865757633954302E-2"/>
          <c:w val="0.90277777777777801"/>
          <c:h val="0.66056910569105698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5"/>
      </c:doughnutChart>
    </c:plotArea>
    <c:legend>
      <c:legendPos val="b"/>
      <c:layout>
        <c:manualLayout>
          <c:xMode val="edge"/>
          <c:yMode val="edge"/>
          <c:x val="0.100157031238525"/>
          <c:y val="0.80626178466557097"/>
          <c:w val="0.79062787850604999"/>
          <c:h val="0.120220377138643"/>
        </c:manualLayout>
      </c:layout>
      <c:overlay val="0"/>
      <c:txPr>
        <a:bodyPr/>
        <a:lstStyle/>
        <a:p>
          <a:pPr>
            <a:defRPr sz="900">
              <a:solidFill>
                <a:schemeClr val="accent6"/>
              </a:solidFill>
            </a:defRPr>
          </a:pPr>
          <a:endParaRPr lang="LID4096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LID4096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Лист1!$A$1:$B$6</c:f>
              <c:multiLvlStrCache>
                <c:ptCount val="6"/>
                <c:lvl>
                  <c:pt idx="0">
                    <c:v>Dresses</c:v>
                  </c:pt>
                  <c:pt idx="1">
                    <c:v>Tops</c:v>
                  </c:pt>
                  <c:pt idx="2">
                    <c:v>Boots</c:v>
                  </c:pt>
                  <c:pt idx="3">
                    <c:v>Flats</c:v>
                  </c:pt>
                  <c:pt idx="4">
                    <c:v>Bags</c:v>
                  </c:pt>
                  <c:pt idx="5">
                    <c:v>Belts</c:v>
                  </c:pt>
                </c:lvl>
                <c:lvl>
                  <c:pt idx="0">
                    <c:v>Clothing</c:v>
                  </c:pt>
                  <c:pt idx="2">
                    <c:v>Shoes</c:v>
                  </c:pt>
                  <c:pt idx="4">
                    <c:v>Accessories</c:v>
                  </c:pt>
                </c:lvl>
              </c:multiLvlStrCache>
            </c:multiLvlStrRef>
          </c:cat>
          <c:val>
            <c:numRef>
              <c:f>Лист1!$C$1:$C$6</c:f>
              <c:numCache>
                <c:formatCode>General</c:formatCode>
                <c:ptCount val="6"/>
                <c:pt idx="0">
                  <c:v>19</c:v>
                </c:pt>
                <c:pt idx="1">
                  <c:v>46</c:v>
                </c:pt>
                <c:pt idx="2">
                  <c:v>9</c:v>
                </c:pt>
                <c:pt idx="3">
                  <c:v>18</c:v>
                </c:pt>
                <c:pt idx="4">
                  <c:v>25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7A-4113-B132-FF282F916B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52470559"/>
        <c:axId val="162226143"/>
      </c:barChart>
      <c:catAx>
        <c:axId val="2524705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62226143"/>
        <c:crosses val="autoZero"/>
        <c:auto val="1"/>
        <c:lblAlgn val="ctr"/>
        <c:lblOffset val="100"/>
        <c:noMultiLvlLbl val="0"/>
      </c:catAx>
      <c:valAx>
        <c:axId val="162226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52470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DC-4799-AAE9-98785393A43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DC-4799-AAE9-98785393A436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DC-4799-AAE9-98785393A4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2838592"/>
        <c:axId val="1700667152"/>
      </c:barChart>
      <c:catAx>
        <c:axId val="185283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700667152"/>
        <c:crosses val="autoZero"/>
        <c:auto val="1"/>
        <c:lblAlgn val="ctr"/>
        <c:lblOffset val="100"/>
        <c:noMultiLvlLbl val="0"/>
      </c:catAx>
      <c:valAx>
        <c:axId val="170066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85283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B0604020202020204" pitchFamily="2" charset="-79"/>
              <a:ea typeface="+mn-ea"/>
              <a:cs typeface="Aharoni" panose="020B0604020202020204" pitchFamily="2" charset="-79"/>
            </a:defRPr>
          </a:pPr>
          <a:endParaRPr lang="LID4096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FF-4A9E-A301-DA0EAA17C6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FF-4A9E-A301-DA0EAA17C6A6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4-85FF-4A9E-A301-DA0EAA17C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5FF-4A9E-A301-DA0EAA17C6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85FF-4A9E-A301-DA0EAA17C6A6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9-85FF-4A9E-A301-DA0EAA17C6A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5FF-4A9E-A301-DA0EAA17C6A6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5FF-4A9E-A301-DA0EAA17C6A6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E-85FF-4A9E-A301-DA0EAA17C6A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85FF-4A9E-A301-DA0EAA17C6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85FF-4A9E-A301-DA0EAA17C6A6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13-85FF-4A9E-A301-DA0EAA17C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B0604020202020204" pitchFamily="2" charset="-79"/>
              <a:ea typeface="+mn-ea"/>
              <a:cs typeface="Aharoni" panose="020B0604020202020204" pitchFamily="2" charset="-79"/>
            </a:defRPr>
          </a:pPr>
          <a:endParaRPr lang="LID4096"/>
        </a:p>
      </c:txPr>
    </c:legend>
    <c:plotVisOnly val="1"/>
    <c:dispBlanksAs val="gap"/>
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Aharoni" panose="020B0604020202020204" pitchFamily="2" charset="-79"/>
          <a:cs typeface="Aharoni" panose="020B0604020202020204" pitchFamily="2" charset="-79"/>
        </a:defRPr>
      </a:pPr>
      <a:endParaRPr lang="LID4096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6935110235145903E-2"/>
          <c:y val="2.3303834808259601E-2"/>
          <c:w val="0.94843363115757995"/>
          <c:h val="0.8169081132557549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  <c:extLst xmlns:mc="http://schemas.openxmlformats.org/markup-compatibility/2006" xmlns:c14="http://schemas.microsoft.com/office/drawing/2007/8/2/chart" xmlns:c16="http://schemas.microsoft.com/office/drawing/2014/chart">
            <c:ext xmlns:c16="http://schemas.microsoft.com/office/drawing/2014/chart" uri="{C3380CC4-5D6E-409C-BE32-E72D297353CC}">
              <c16:uniqueId val="{00000000-9B82-4F0A-BBF2-F487496F06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pPr>
              <a:solidFill>
                <a:schemeClr val="accent2"/>
              </a:solidFill>
              <a:ln w="6350" cap="flat" cmpd="sng" algn="ctr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yVal>
          <c:smooth val="1"/>
          <c:extLst xmlns:mc="http://schemas.openxmlformats.org/markup-compatibility/2006" xmlns:c14="http://schemas.microsoft.com/office/drawing/2007/8/2/chart" xmlns:c16="http://schemas.microsoft.com/office/drawing/2014/chart">
            <c:ext xmlns:c16="http://schemas.microsoft.com/office/drawing/2014/chart" uri="{C3380CC4-5D6E-409C-BE32-E72D297353CC}">
              <c16:uniqueId val="{00000001-9B82-4F0A-BBF2-F487496F06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pPr>
              <a:solidFill>
                <a:schemeClr val="accent3"/>
              </a:solidFill>
              <a:ln w="6350" cap="flat" cmpd="sng" algn="ctr">
                <a:solidFill>
                  <a:schemeClr val="accent3"/>
                </a:solidFill>
                <a:prstDash val="solid"/>
                <a:round/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1"/>
          <c:extLst xmlns:mc="http://schemas.openxmlformats.org/markup-compatibility/2006" xmlns:c14="http://schemas.microsoft.com/office/drawing/2007/8/2/chart" xmlns:c16="http://schemas.microsoft.com/office/drawing/2014/chart">
            <c:ext xmlns:c16="http://schemas.microsoft.com/office/drawing/2014/chart" uri="{C3380CC4-5D6E-409C-BE32-E72D297353CC}">
              <c16:uniqueId val="{00000002-9B82-4F0A-BBF2-F487496F06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6974280"/>
        <c:axId val="1576974672"/>
      </c:scatterChart>
      <c:valAx>
        <c:axId val="15769742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76974672"/>
        <c:crosses val="autoZero"/>
        <c:crossBetween val="midCat"/>
      </c:valAx>
      <c:valAx>
        <c:axId val="1576974672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576974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600"/>
      </a:pPr>
      <a:endParaRPr lang="LID4096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022176568382323"/>
          <c:y val="0"/>
          <c:w val="0.65565508756623625"/>
          <c:h val="0.99784082977186173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5555555555555046E-3"/>
                  <c:y val="6.2208398133748056E-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4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2F747757-19F5-4ABC-A33B-AD86676DF289}" type="VALUE">
                      <a:rPr lang="en-US"/>
                      <a:pPr>
                        <a:defRPr/>
                      </a:pPr>
                      <a:t>[VALUE]</a:t>
                    </a:fld>
                    <a:r>
                      <a:rPr lang="uk-UA"/>
                      <a:t>млн.</a:t>
                    </a:r>
                  </a:p>
                </c:rich>
              </c:tx>
              <c:numFmt formatCode="_(&quot;₽&quot;* #,##0_);_(&quot;₽&quot;* \(#,##0\);_(&quot;₽&quot;* &quot;-&quot;_);_(@_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4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LID4096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55C-46C5-8EE8-42EFA5183349}"/>
                </c:ext>
              </c:extLst>
            </c:dLbl>
            <c:dLbl>
              <c:idx val="1"/>
              <c:layout>
                <c:manualLayout>
                  <c:x val="-0.32885852739855004"/>
                  <c:y val="0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4000" b="0" i="0" u="none" strike="noStrike" kern="1200" baseline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BB37A977-F77F-43F7-8121-602A1D70F518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r>
                      <a:rPr lang="uk-UA">
                        <a:solidFill>
                          <a:schemeClr val="bg1"/>
                        </a:solidFill>
                      </a:rPr>
                      <a:t>млн.</a:t>
                    </a:r>
                  </a:p>
                </c:rich>
              </c:tx>
              <c:numFmt formatCode="_(&quot;₽&quot;* #,##0_);_(&quot;₽&quot;* \(#,##0\);_(&quot;₽&quot;* &quot;-&quot;_);_(@_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4000" b="0" i="0" u="none" strike="noStrike" kern="1200" baseline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LID4096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>
                  <c15:layout>
                    <c:manualLayout>
                      <c:w val="0.22184684684684686"/>
                      <c:h val="0.2278643715768344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55C-46C5-8EE8-42EFA5183349}"/>
                </c:ext>
              </c:extLst>
            </c:dLbl>
            <c:dLbl>
              <c:idx val="2"/>
              <c:layout>
                <c:manualLayout>
                  <c:x val="-0.28333333333333338"/>
                  <c:y val="0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4000" b="0" i="0" u="none" strike="noStrike" kern="1200" baseline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fld id="{271A73C0-352E-47AB-9FBF-A7E95B1314BF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r>
                      <a:rPr lang="en-US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uk-UA">
                        <a:solidFill>
                          <a:schemeClr val="bg1"/>
                        </a:solidFill>
                      </a:rPr>
                      <a:t>млн.</a:t>
                    </a:r>
                  </a:p>
                </c:rich>
              </c:tx>
              <c:numFmt formatCode="_(&quot;₽&quot;* #,##0_);_(&quot;₽&quot;* \(#,##0\);_(&quot;₽&quot;* &quot;-&quot;_);_(@_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4000" b="0" i="0" u="none" strike="noStrike" kern="1200" baseline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LID4096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  <c:ext xmlns:c15="http://schemas.microsoft.com/office/drawing/2012/chart" uri="{CE6537A1-D6FC-4f65-9D91-7224C49458BB}">
                  <c15:layout>
                    <c:manualLayout>
                      <c:w val="0.26863888888888887"/>
                      <c:h val="0.1249766718506998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55C-46C5-8EE8-42EFA51833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LID4096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Лист1!$B$3:$B$5</c:f>
              <c:strCache>
                <c:ptCount val="3"/>
                <c:pt idx="0">
                  <c:v>EBITDA</c:v>
                </c:pt>
                <c:pt idx="1">
                  <c:v>Выручка</c:v>
                </c:pt>
                <c:pt idx="2">
                  <c:v>Капитализация</c:v>
                </c:pt>
              </c:strCache>
            </c:strRef>
          </c:cat>
          <c:val>
            <c:numRef>
              <c:f>Лист1!$C$3:$C$5</c:f>
              <c:numCache>
                <c:formatCode>_(* #,##0_);_(* \(#,##0\);_(* "-"_);_(@_)</c:formatCode>
                <c:ptCount val="3"/>
                <c:pt idx="0">
                  <c:v>72.662768922074051</c:v>
                </c:pt>
                <c:pt idx="1">
                  <c:v>382.10210188000002</c:v>
                </c:pt>
                <c:pt idx="2">
                  <c:v>437.23806199976224</c:v>
                </c:pt>
              </c:numCache>
            </c:numRef>
          </c:val>
          <c:extLst xmlns:c16="http://schemas.microsoft.com/office/drawing/2014/chart" xmlns:c15="http://schemas.microsoft.com/office/drawing/2012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3-355C-46C5-8EE8-42EFA51833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72795048"/>
        <c:axId val="372798984"/>
      </c:barChart>
      <c:catAx>
        <c:axId val="372795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LID4096"/>
          </a:p>
        </c:txPr>
        <c:crossAx val="372798984"/>
        <c:crosses val="autoZero"/>
        <c:auto val="1"/>
        <c:lblAlgn val="ctr"/>
        <c:lblOffset val="100"/>
        <c:noMultiLvlLbl val="0"/>
      </c:catAx>
      <c:valAx>
        <c:axId val="372798984"/>
        <c:scaling>
          <c:orientation val="minMax"/>
        </c:scaling>
        <c:delete val="0"/>
        <c:axPos val="b"/>
        <c:numFmt formatCode="_(* #,##0_);_(* \(#,##0\);_(* &quot;-&quot;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LID4096"/>
          </a:p>
        </c:txPr>
        <c:crossAx val="372795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4000">
          <a:latin typeface="Times New Roman" panose="02020603050405020304" pitchFamily="18" charset="0"/>
          <a:cs typeface="Times New Roman" panose="02020603050405020304" pitchFamily="18" charset="0"/>
        </a:defRPr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5/11/2020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93741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87481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181222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574963" algn="l" defTabSz="787481" rtl="0" eaLnBrk="1" latinLnBrk="0" hangingPunct="1">
      <a:defRPr sz="103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968703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6pPr>
    <a:lvl7pPr marL="2362444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7pPr>
    <a:lvl8pPr marL="2756184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8pPr>
    <a:lvl9pPr marL="3149925" algn="l" defTabSz="787481" rtl="0" eaLnBrk="1" latinLnBrk="0" hangingPunct="1">
      <a:defRPr sz="103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2838" y="720725"/>
            <a:ext cx="50895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62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3390" y="727795"/>
            <a:ext cx="9823450" cy="834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3388" y="359515"/>
            <a:ext cx="9823450" cy="3682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49462" y="2261950"/>
            <a:ext cx="3141048" cy="448533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43749" y="1883299"/>
            <a:ext cx="3146761" cy="36460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785015" y="2261950"/>
            <a:ext cx="3123370" cy="448533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785016" y="1883300"/>
            <a:ext cx="3123370" cy="36460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7102890" y="2261950"/>
            <a:ext cx="3153948" cy="448533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7098210" y="1876525"/>
            <a:ext cx="3158641" cy="370315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42913" y="6747288"/>
            <a:ext cx="9823449" cy="286925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08164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6891810"/>
              </p:ext>
            </p:extLst>
          </p:nvPr>
        </p:nvGraphicFramePr>
        <p:xfrm>
          <a:off x="1859" y="1757"/>
          <a:ext cx="1856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9" y="1757"/>
                        <a:ext cx="1856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33388" y="359511"/>
            <a:ext cx="9823450" cy="7629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441859" y="7139694"/>
            <a:ext cx="4294054" cy="2167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704" noProof="0" dirty="0">
                <a:solidFill>
                  <a:schemeClr val="tx1"/>
                </a:solidFill>
              </a:rPr>
              <a:t>Presentation title</a:t>
            </a:r>
            <a:br>
              <a:rPr lang="en-US" sz="704" noProof="0" dirty="0">
                <a:solidFill>
                  <a:schemeClr val="tx1"/>
                </a:solidFill>
              </a:rPr>
            </a:br>
            <a:r>
              <a:rPr lang="en-US" sz="704" noProof="0" dirty="0">
                <a:solidFill>
                  <a:schemeClr val="tx1"/>
                </a:solidFill>
              </a:rPr>
              <a:t>[To edit, click View &gt; Slide Master &gt; Slide Master]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433388" y="7139694"/>
            <a:ext cx="4696232" cy="2167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50"/>
              </a:spcBef>
              <a:buSzPct val="100000"/>
              <a:buFont typeface="Arial"/>
              <a:buNone/>
            </a:pPr>
            <a:r>
              <a:rPr lang="en-US" sz="704" noProof="0" dirty="0">
                <a:solidFill>
                  <a:schemeClr val="tx1"/>
                </a:solidFill>
              </a:rPr>
              <a:t>© 2017 XXX</a:t>
            </a:r>
            <a:endParaRPr lang="fr-FR" sz="704" noProof="0" dirty="0">
              <a:solidFill>
                <a:schemeClr val="tx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42913" y="1883298"/>
            <a:ext cx="9813925" cy="51990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9986759" y="7138988"/>
            <a:ext cx="270079" cy="1083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704" noProof="0" smtClean="0">
                <a:solidFill>
                  <a:schemeClr val="tx1"/>
                </a:solidFill>
              </a:rPr>
              <a:pPr marL="0" indent="0" algn="r">
                <a:spcBef>
                  <a:spcPts val="650"/>
                </a:spcBef>
                <a:buSzPct val="100000"/>
                <a:buFont typeface="Arial"/>
                <a:buNone/>
              </a:pPr>
              <a:t>‹#›</a:t>
            </a:fld>
            <a:endParaRPr lang="en-US" sz="704" noProof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>
    <p:fade/>
  </p:transition>
  <p:hf hdr="0" dt="0"/>
  <p:txStyles>
    <p:titleStyle>
      <a:lvl1pPr algn="l" defTabSz="990571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90571" rtl="0" eaLnBrk="1" latinLnBrk="0" hangingPunct="1"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90571" rtl="0" eaLnBrk="1" latinLnBrk="0" hangingPunct="1">
        <a:spcBef>
          <a:spcPts val="0"/>
        </a:spcBef>
        <a:spcAft>
          <a:spcPts val="6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90571" rtl="0" eaLnBrk="1" latinLnBrk="0" hangingPunct="1"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90571" rtl="0" eaLnBrk="1" latinLnBrk="0" hangingPunct="1">
        <a:spcBef>
          <a:spcPts val="0"/>
        </a:spcBef>
        <a:spcAft>
          <a:spcPts val="6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865030" rtl="0" eaLnBrk="1" latinLnBrk="0" hangingPunct="1"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77182" indent="-191094" algn="l" defTabSz="990571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6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1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6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40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6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1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5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81" algn="l" defTabSz="990571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474" userDrawn="1">
          <p15:clr>
            <a:srgbClr val="A4A3A4"/>
          </p15:clr>
        </p15:guide>
        <p15:guide id="2" orient="horz" pos="2381" userDrawn="1">
          <p15:clr>
            <a:srgbClr val="A4A3A4"/>
          </p15:clr>
        </p15:guide>
        <p15:guide id="3" orient="horz" pos="4431" userDrawn="1">
          <p15:clr>
            <a:srgbClr val="A4A3A4"/>
          </p15:clr>
        </p15:guide>
        <p15:guide id="4" pos="273" userDrawn="1">
          <p15:clr>
            <a:srgbClr val="A4A3A4"/>
          </p15:clr>
        </p15:guide>
        <p15:guide id="5" pos="6461" userDrawn="1">
          <p15:clr>
            <a:srgbClr val="A4A3A4"/>
          </p15:clr>
        </p15:guide>
        <p15:guide id="6" orient="horz" pos="1180" userDrawn="1">
          <p15:clr>
            <a:srgbClr val="A4A3A4"/>
          </p15:clr>
        </p15:guide>
        <p15:guide id="7" orient="horz" pos="220" userDrawn="1">
          <p15:clr>
            <a:srgbClr val="A4A3A4"/>
          </p15:clr>
        </p15:guide>
        <p15:guide id="8" orient="horz" pos="4497" userDrawn="1">
          <p15:clr>
            <a:srgbClr val="A4A3A4"/>
          </p15:clr>
        </p15:guide>
        <p15:guide id="10" pos="4361" userDrawn="1">
          <p15:clr>
            <a:srgbClr val="A4A3A4"/>
          </p15:clr>
        </p15:guide>
        <p15:guide id="11" orient="horz" pos="260" userDrawn="1">
          <p15:clr>
            <a:srgbClr val="A4A3A4"/>
          </p15:clr>
        </p15:guide>
        <p15:guide id="12" pos="1210" userDrawn="1">
          <p15:clr>
            <a:srgbClr val="A4A3A4"/>
          </p15:clr>
        </p15:guide>
        <p15:guide id="13" pos="1323" userDrawn="1">
          <p15:clr>
            <a:srgbClr val="A4A3A4"/>
          </p15:clr>
        </p15:guide>
        <p15:guide id="14" pos="2260" userDrawn="1">
          <p15:clr>
            <a:srgbClr val="A4A3A4"/>
          </p15:clr>
        </p15:guide>
        <p15:guide id="15" pos="2373" userDrawn="1">
          <p15:clr>
            <a:srgbClr val="A4A3A4"/>
          </p15:clr>
        </p15:guide>
        <p15:guide id="16" pos="5410" userDrawn="1">
          <p15:clr>
            <a:srgbClr val="A4A3A4"/>
          </p15:clr>
        </p15:guide>
        <p15:guide id="17" pos="3306" userDrawn="1">
          <p15:clr>
            <a:srgbClr val="A4A3A4"/>
          </p15:clr>
        </p15:guide>
        <p15:guide id="18" pos="3424" userDrawn="1">
          <p15:clr>
            <a:srgbClr val="A4A3A4"/>
          </p15:clr>
        </p15:guide>
        <p15:guide id="19" pos="3368" userDrawn="1">
          <p15:clr>
            <a:srgbClr val="A4A3A4"/>
          </p15:clr>
        </p15:guide>
        <p15:guide id="20" pos="5525" userDrawn="1">
          <p15:clr>
            <a:srgbClr val="A4A3A4"/>
          </p15:clr>
        </p15:guide>
        <p15:guide id="22" orient="horz" pos="706" userDrawn="1">
          <p15:clr>
            <a:srgbClr val="A4A3A4"/>
          </p15:clr>
        </p15:guide>
        <p15:guide id="23" orient="horz" pos="378" userDrawn="1">
          <p15:clr>
            <a:srgbClr val="A4A3A4"/>
          </p15:clr>
        </p15:guide>
        <p15:guide id="24" orient="horz" pos="612" userDrawn="1">
          <p15:clr>
            <a:srgbClr val="A4A3A4"/>
          </p15:clr>
        </p15:guide>
        <p15:guide id="25" orient="horz" pos="492" userDrawn="1">
          <p15:clr>
            <a:srgbClr val="A4A3A4"/>
          </p15:clr>
        </p15:guide>
        <p15:guide id="26" orient="horz" pos="455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142171"/>
              </p:ext>
            </p:extLst>
          </p:nvPr>
        </p:nvGraphicFramePr>
        <p:xfrm>
          <a:off x="786664" y="1967590"/>
          <a:ext cx="2971800" cy="4061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73B0FCC5-78BD-4E18-8B5A-F3394FA2FB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8455980"/>
              </p:ext>
            </p:extLst>
          </p:nvPr>
        </p:nvGraphicFramePr>
        <p:xfrm>
          <a:off x="4824052" y="957684"/>
          <a:ext cx="4572000" cy="2725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98117D74-43FF-4698-B23E-D3330C496E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949083"/>
              </p:ext>
            </p:extLst>
          </p:nvPr>
        </p:nvGraphicFramePr>
        <p:xfrm>
          <a:off x="590479" y="3683299"/>
          <a:ext cx="4572000" cy="2844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704F77D-392A-4DDC-8473-AB674D9882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9922892"/>
              </p:ext>
            </p:extLst>
          </p:nvPr>
        </p:nvGraphicFramePr>
        <p:xfrm>
          <a:off x="5942842" y="4228866"/>
          <a:ext cx="2926036" cy="1800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832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v="urn:schemas-microsoft-com:vml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7">
            <a:extLst>
              <a:ext uri="{FF2B5EF4-FFF2-40B4-BE49-F238E27FC236}">
                <a16:creationId xmlns:a16="http://schemas.microsoft.com/office/drawing/2014/main" id="{086459C9-AF50-4700-9D87-EF192F1E02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16394"/>
              </p:ext>
            </p:extLst>
          </p:nvPr>
        </p:nvGraphicFramePr>
        <p:xfrm>
          <a:off x="1082878" y="546298"/>
          <a:ext cx="3950414" cy="2487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Диаграмма 19">
            <a:extLst>
              <a:ext uri="{FF2B5EF4-FFF2-40B4-BE49-F238E27FC236}">
                <a16:creationId xmlns:a16="http://schemas.microsoft.com/office/drawing/2014/main" id="{0EBD4F82-AEC0-4F7E-AEC0-0551A23FF2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372387"/>
              </p:ext>
            </p:extLst>
          </p:nvPr>
        </p:nvGraphicFramePr>
        <p:xfrm>
          <a:off x="1318145" y="3779837"/>
          <a:ext cx="6929927" cy="239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0951825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 Slides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int_ENG_LLC.potx" id="{CD6F3E51-B384-427F-9D32-7DABADD67481}" vid="{E9AE5A54-21B0-4ED6-AD8A-7298FA3DCE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Print_ENG_LLC</Template>
  <TotalTime>0</TotalTime>
  <Words>15</Words>
  <Application>Microsoft Office PowerPoint</Application>
  <PresentationFormat>Custom</PresentationFormat>
  <Paragraphs>6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Aharoni</vt:lpstr>
      <vt:lpstr>Arial</vt:lpstr>
      <vt:lpstr>Times New Roman</vt:lpstr>
      <vt:lpstr>Verdana</vt:lpstr>
      <vt:lpstr>2 Slides</vt:lpstr>
      <vt:lpstr>think-cell Slide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2020-04-20T11:38:22Z</dcterms:created>
  <dcterms:modified xsi:type="dcterms:W3CDTF">2020-05-11T12:19:44Z</dcterms:modified>
</cp:coreProperties>
</file>