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9863A-DC02-4756-9087-77640F4EC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1DECB1-4489-4103-BEDA-6EE4EAF38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3F223-40C2-4517-B5CA-703E90AB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60833-A2B1-49B7-BCA1-D534CCEE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DDA4E-03A9-4943-A5D4-844459C0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9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92CF3-A9E8-4DC5-ADA8-25D8B295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506377-DC8B-406C-AAD9-5B4CC8D73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5DE32-39E7-4C7D-90EC-03F2DC6B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45220-B124-414A-A99E-FA68D28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E9CFB-29EF-4272-A229-B55B8981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1EAEC4-7735-4976-BBC6-6D9D07FB0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20E12-7BEE-44A2-AA4E-306B7E1B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9D198-D0B5-4A8B-9157-26512648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9CB15-E603-4743-94E9-41163E17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4DAFA-DF3F-4378-AB94-11D3EA80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3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69707-4AA6-41DF-B507-3F97E336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919FF-6853-46E2-9530-E28523E9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4D253-36AC-4380-82F0-086F6099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14D783-AA7C-4433-B600-9FDAE235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1BB0E-5E5A-4840-94DC-D8EDADE0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76D8-49F2-4FBA-912C-D0C494B8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DFDD18-3722-4314-81B5-7477A601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00ADB-FE22-43DE-9BF1-2D31C132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DA197-A9EB-4E67-8441-30EF89B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583EB5-A009-41E7-8F91-238E733A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D1F90-9902-4030-8F6B-883D272E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C5EDB-46E9-4234-98C9-0AFAE51C0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A3820-80CB-4373-85B3-D3FB2404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F6CEE-3E41-4709-AC3B-4A918BA4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4F2379-1699-4367-BA58-2FCA66D3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7728C4-5AC6-4BB2-A1C6-A3854439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0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0A638-EF84-425C-B730-1CD9A7C4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BDAEA9-77CF-409D-87BE-AEBEF4BA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FD44C3-DC43-4BAF-826F-8E87EA8DD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D22D31-A0F2-418B-B7D3-B3D0C5ED0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FA0BD7-431F-4D03-866D-E1007E2C0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54B9A3-87C9-499E-B337-875BDB01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BE66F1-7F05-4A07-8BE5-D808AA41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A66BA5-554F-44B1-BE6D-7104C3A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AAE39-424B-45AA-8CF7-D7A55B78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3619AC-ED6F-4630-953A-1D1A0EE6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7665C0-F1ED-4149-80B9-F2F8BB30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CAAEB6-A5DF-45DA-899A-8C29D24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5FA50A-CB01-4975-98FB-9A5C1082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73986C-8040-431D-81D9-50FE9181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400851-23B4-44ED-A4AF-AED1552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73F14-F7EF-4A0B-9019-5C5C1043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4F75E-21AB-4683-BB76-553B6366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C011E9-8922-4E44-A931-7AC627F6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37F7D4-9343-4137-9ADF-E18A4C47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E6D88F-1919-4E84-B35F-60F8AB9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71264D-D6EA-414A-9B34-26158BE6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B7A27-838D-4274-9FA6-D5F594BC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02DCE5-D181-4A48-9357-4ABC98833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E2A80E-9255-4EB0-964F-62F3371A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E06E9E-8FA1-4BD3-8F32-755B2A7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F3D082-A0BC-4B03-AAF7-A6644FF1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A63E0-9430-46D4-80F7-0B435262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8A5C0-1CEE-4AF9-B578-88E28260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C3A342-BB3B-4365-B487-CCB66ECE6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C3916-C864-4394-B75D-B2A0E742A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1428-0459-4F75-829F-043936AE8C9E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07710C-46EC-4D0D-9199-8828FEBF8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503F3-0075-4E2A-ABDC-A08EE32D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F069E-5FCC-49F5-9C9D-C412CFAEB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00F4E3-959E-446E-97E2-12C6BC0D4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9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7EC59-2FD7-42EE-AE32-ACE28A9B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54E322-57A1-4938-9063-DC16452F3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878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 Schachabov</dc:creator>
  <cp:lastModifiedBy>Adam Schachabov</cp:lastModifiedBy>
  <cp:revision>1</cp:revision>
  <dcterms:created xsi:type="dcterms:W3CDTF">2019-07-13T16:07:20Z</dcterms:created>
  <dcterms:modified xsi:type="dcterms:W3CDTF">2019-07-13T16:07:30Z</dcterms:modified>
</cp:coreProperties>
</file>