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677" r:id="rId2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96">
          <p15:clr>
            <a:srgbClr val="A4A3A4"/>
          </p15:clr>
        </p15:guide>
        <p15:guide id="7" pos="2880">
          <p15:clr>
            <a:srgbClr val="A4A3A4"/>
          </p15:clr>
        </p15:guide>
        <p15:guide id="8" pos="5647">
          <p15:clr>
            <a:srgbClr val="A4A3A4"/>
          </p15:clr>
        </p15:guide>
        <p15:guide id="9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3"/>
    <a:srgbClr val="28475E"/>
    <a:srgbClr val="28355E"/>
    <a:srgbClr val="254461"/>
    <a:srgbClr val="284B6A"/>
    <a:srgbClr val="2A4068"/>
    <a:srgbClr val="45697F"/>
    <a:srgbClr val="86CBFA"/>
    <a:srgbClr val="93FFA0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568" autoAdjust="0"/>
    <p:restoredTop sz="89605" autoAdjust="0"/>
  </p:normalViewPr>
  <p:slideViewPr>
    <p:cSldViewPr showGuides="1">
      <p:cViewPr varScale="1">
        <p:scale>
          <a:sx n="115" d="100"/>
          <a:sy n="115" d="100"/>
        </p:scale>
        <p:origin x="882" y="96"/>
      </p:cViewPr>
      <p:guideLst>
        <p:guide orient="horz" pos="210"/>
        <p:guide orient="horz" pos="4201"/>
        <p:guide orient="horz" pos="709"/>
        <p:guide orient="horz" pos="799"/>
        <p:guide orient="horz" pos="2500"/>
        <p:guide orient="horz" pos="96"/>
        <p:guide pos="2880"/>
        <p:guide pos="5647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-3396" y="-96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941754-5356-4962-B475-6273C8DC819C}" type="datetimeFigureOut">
              <a:rPr lang="ru-RU"/>
              <a:pPr>
                <a:defRPr/>
              </a:pPr>
              <a:t>22.02.2020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EBE8DD-B7FB-43C1-AFD8-46916F534D4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3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EAB2B9-F432-44BA-9FE2-A366289A84A5}" type="datetimeFigureOut">
              <a:rPr lang="ru-RU"/>
              <a:pPr>
                <a:defRPr/>
              </a:pPr>
              <a:t>22.02.2020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D68197-46B6-4E24-82BD-8B0B1058B5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4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344400" y="2080800"/>
            <a:ext cx="4374000" cy="1184400"/>
          </a:xfrm>
        </p:spPr>
        <p:txBody>
          <a:bodyPr anchor="ctr" anchorCtr="0">
            <a:normAutofit/>
          </a:bodyPr>
          <a:lstStyle>
            <a:lvl1pPr>
              <a:defRPr sz="165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 презентации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724000" y="1483200"/>
            <a:ext cx="3168000" cy="3708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 anchorCtr="0"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34000" y="864000"/>
            <a:ext cx="4158000" cy="435600"/>
          </a:xfrm>
        </p:spPr>
        <p:txBody>
          <a:bodyPr lIns="90000" rIns="0" anchor="t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2391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Users\dshayahmetov\Desktop\Плашк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24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179388" y="549275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AB2FC-066D-4BF4-A7B0-041D7340BC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20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▫"/>
        <a:defRPr sz="1400" kern="1200">
          <a:solidFill>
            <a:srgbClr val="D1D7B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03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71174"/>
      </p:ext>
    </p:extLst>
  </p:cSld>
  <p:clrMapOvr>
    <a:masterClrMapping/>
  </p:clrMapOvr>
  <p:transition spd="slow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Минобрнауки">
      <a:dk1>
        <a:srgbClr val="000000"/>
      </a:dk1>
      <a:lt1>
        <a:srgbClr val="FFFFFF"/>
      </a:lt1>
      <a:dk2>
        <a:srgbClr val="DAD2BF"/>
      </a:dk2>
      <a:lt2>
        <a:srgbClr val="FFFFFF"/>
      </a:lt2>
      <a:accent1>
        <a:srgbClr val="B5CAD7"/>
      </a:accent1>
      <a:accent2>
        <a:srgbClr val="B5CAD7"/>
      </a:accent2>
      <a:accent3>
        <a:srgbClr val="D1D7B5"/>
      </a:accent3>
      <a:accent4>
        <a:srgbClr val="C1BA96"/>
      </a:accent4>
      <a:accent5>
        <a:srgbClr val="6F5F4F"/>
      </a:accent5>
      <a:accent6>
        <a:srgbClr val="F8B69E"/>
      </a:accent6>
      <a:hlink>
        <a:srgbClr val="004573"/>
      </a:hlink>
      <a:folHlink>
        <a:srgbClr val="32587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Calibri</vt:lpstr>
      <vt:lpstr>Cambria</vt:lpstr>
      <vt:lpstr>Georgia</vt:lpstr>
      <vt:lpstr>Wingdings 2</vt:lpstr>
      <vt:lpstr>Городская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2020-02-22T17:24:02Z</dcterms:created>
  <dcterms:modified xsi:type="dcterms:W3CDTF">2020-02-22T17:25:15Z</dcterms:modified>
</cp:coreProperties>
</file>