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8-48F1-840A-4DE2C014BBE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8-48F1-840A-4DE2C014BBE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8-48F1-840A-4DE2C014B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0567240"/>
        <c:axId val="710568552"/>
      </c:barChart>
      <c:catAx>
        <c:axId val="710567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8552"/>
        <c:crosses val="autoZero"/>
        <c:auto val="1"/>
        <c:lblAlgn val="ctr"/>
        <c:lblOffset val="100"/>
        <c:noMultiLvlLbl val="0"/>
      </c:catAx>
      <c:valAx>
        <c:axId val="71056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0567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9F43A24-A93A-48C4-83B4-3C847AA8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87354"/>
              </p:ext>
            </p:extLst>
          </p:nvPr>
        </p:nvGraphicFramePr>
        <p:xfrm>
          <a:off x="1666459" y="16710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53177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221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02708"/>
                  </a:ext>
                </a:extLst>
              </a:tr>
            </a:tbl>
          </a:graphicData>
        </a:graphic>
      </p:graphicFrame>
      <p:pic>
        <p:nvPicPr>
          <p:cNvPr id="6" name="Рисунок 5" descr="Изображение выглядит как человек, мужчина, стен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866772B6-7CC8-470E-8E46-DF8BC8459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9" y="3076161"/>
            <a:ext cx="1810578" cy="1810578"/>
          </a:xfrm>
          <a:prstGeom prst="rect">
            <a:avLst/>
          </a:prstGeom>
        </p:spPr>
      </p:pic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ED8C2D6-A336-48F1-8E82-B1F73F494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39331"/>
              </p:ext>
            </p:extLst>
          </p:nvPr>
        </p:nvGraphicFramePr>
        <p:xfrm>
          <a:off x="3747051" y="3076161"/>
          <a:ext cx="3866323" cy="1893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29846-FC54-481F-8B2F-C423A1101E08}"/>
              </a:ext>
            </a:extLst>
          </p:cNvPr>
          <p:cNvSpPr txBox="1"/>
          <p:nvPr/>
        </p:nvSpPr>
        <p:spPr>
          <a:xfrm>
            <a:off x="1914769" y="1555262"/>
            <a:ext cx="115384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Test-p1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Test-p2</a:t>
            </a:r>
          </a:p>
          <a:p>
            <a:pPr>
              <a:buClr>
                <a:srgbClr val="C00000"/>
              </a:buClr>
            </a:pPr>
            <a:r>
              <a:rPr lang="en-US" dirty="0"/>
              <a:t>Test-p3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DDA8F-40C5-49FE-A00D-D83E5F8A6E63}"/>
              </a:ext>
            </a:extLst>
          </p:cNvPr>
          <p:cNvSpPr txBox="1"/>
          <p:nvPr/>
        </p:nvSpPr>
        <p:spPr>
          <a:xfrm>
            <a:off x="3524738" y="1555262"/>
            <a:ext cx="11538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Test-p4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988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Adam Shakhabov</cp:lastModifiedBy>
  <cp:revision>8</cp:revision>
  <dcterms:created xsi:type="dcterms:W3CDTF">2019-07-13T16:07:20Z</dcterms:created>
  <dcterms:modified xsi:type="dcterms:W3CDTF">2020-10-03T13:45:08Z</dcterms:modified>
</cp:coreProperties>
</file>