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7772400" cy="10058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GitRepositories\PptxXML\test\PptxXML.Tests\Resource\char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2-49A1-9B04-33448DDC1099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2-49A1-9B04-33448DDC1099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2-49A1-9B04-33448DDC10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7800784"/>
        <c:axId val="947864576"/>
      </c:barChart>
      <c:catAx>
        <c:axId val="94780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64576"/>
        <c:crosses val="autoZero"/>
        <c:auto val="1"/>
        <c:lblAlgn val="ctr"/>
        <c:lblOffset val="100"/>
        <c:noMultiLvlLbl val="0"/>
      </c:catAx>
      <c:valAx>
        <c:axId val="94786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94780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0C-46C8-917D-9EE6D96EDB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C-46C8-917D-9EE6D96EDB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0C-46C8-917D-9EE6D96EDB0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0C-46C8-917D-9EE6D96EDB0A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0-4F50-A49E-899AD8146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strRef>
          <c:f>Лист1!$D$8</c:f>
          <c:strCache>
            <c:ptCount val="1"/>
            <c:pt idx="0">
              <c:v>Sales2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AA-4502-A492-4799438E3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AA-4502-A492-4799438E3F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AA-4502-A492-4799438E3F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AA-4502-A492-4799438E3F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AA-4502-A492-4799438E3F87}"/>
              </c:ext>
            </c:extLst>
          </c:dPt>
          <c:cat>
            <c:strRef>
              <c:f>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AA-4502-A492-4799438E3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Sales3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FC3-4EA3-88A3-3E8138EDEC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FC3-4EA3-88A3-3E8138EDEC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FC3-4EA3-88A3-3E8138EDEC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FC3-4EA3-88A3-3E8138EDEC2D}"/>
              </c:ext>
            </c:extLst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1-437B-89AF-81414CD5A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[Книга1]Лист1!$B$1</c:f>
              <c:strCache>
                <c:ptCount val="1"/>
                <c:pt idx="0">
                  <c:v>Sales4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D6-4089-A86F-0E0D5A86DA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D6-4089-A86F-0E0D5A86DA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D6-4089-A86F-0E0D5A86DA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D6-4089-A86F-0E0D5A86DAE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D6-4089-A86F-0E0D5A86DAE9}"/>
              </c:ext>
            </c:extLst>
          </c:dPt>
          <c:cat>
            <c:strRef>
              <c:f>[Книга1]Лист1!$A$2:$A$6</c:f>
              <c:strCache>
                <c:ptCount val="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</c:strCache>
            </c:strRef>
          </c:cat>
          <c:val>
            <c:numRef>
              <c:f>[Книга1]Лист1!$B$2:$B$6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D6-4089-A86F-0E0D5A86D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Sales5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>
        <c:manualLayout>
          <c:layoutTarget val="inner"/>
          <c:xMode val="edge"/>
          <c:yMode val="edge"/>
          <c:x val="0.11081534179446122"/>
          <c:y val="0.32837064553905021"/>
          <c:w val="0.8824495180166142"/>
          <c:h val="0.507091749848792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86-484D-A1D6-8A15A76363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6-484D-A1D6-8A15A7636388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86-484D-A1D6-8A15A7636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5101935"/>
        <c:axId val="1556641295"/>
      </c:barChart>
      <c:catAx>
        <c:axId val="14151019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6641295"/>
        <c:crosses val="autoZero"/>
        <c:auto val="1"/>
        <c:lblAlgn val="ctr"/>
        <c:lblOffset val="100"/>
        <c:noMultiLvlLbl val="0"/>
      </c:catAx>
      <c:valAx>
        <c:axId val="15566412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5101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291840" y="274320"/>
            <a:ext cx="1143000" cy="11430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" name="Рисунок 36"/>
          <p:cNvPicPr/>
          <p:nvPr/>
        </p:nvPicPr>
        <p:blipFill>
          <a:blip r:embed="rId3"/>
          <a:stretch/>
        </p:blipFill>
        <p:spPr>
          <a:xfrm>
            <a:off x="4663440" y="1005840"/>
            <a:ext cx="2315880" cy="2315880"/>
          </a:xfrm>
          <a:prstGeom prst="rect">
            <a:avLst/>
          </a:prstGeom>
          <a:ln>
            <a:noFill/>
          </a:ln>
        </p:spPr>
      </p:pic>
      <p:graphicFrame>
        <p:nvGraphicFramePr>
          <p:cNvPr id="38" name="Table 2"/>
          <p:cNvGraphicFramePr/>
          <p:nvPr/>
        </p:nvGraphicFramePr>
        <p:xfrm>
          <a:off x="453240" y="3417120"/>
          <a:ext cx="5075640" cy="1439640"/>
        </p:xfrm>
        <a:graphic>
          <a:graphicData uri="http://schemas.openxmlformats.org/drawingml/2006/table">
            <a:tbl>
              <a:tblPr/>
              <a:tblGrid>
                <a:gridCol w="101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64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A3C2303-D945-451C-B2C7-A63650CE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0121864"/>
              </p:ext>
            </p:extLst>
          </p:nvPr>
        </p:nvGraphicFramePr>
        <p:xfrm>
          <a:off x="453241" y="752401"/>
          <a:ext cx="2672732" cy="18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CD45E317-78A2-4AB4-9EDC-2D16B6B4508D}"/>
              </a:ext>
            </a:extLst>
          </p:cNvPr>
          <p:cNvGrpSpPr/>
          <p:nvPr/>
        </p:nvGrpSpPr>
        <p:grpSpPr>
          <a:xfrm>
            <a:off x="7547759" y="2372475"/>
            <a:ext cx="1143000" cy="1044645"/>
            <a:chOff x="7438537" y="1400843"/>
            <a:chExt cx="1143000" cy="1044645"/>
          </a:xfrm>
        </p:grpSpPr>
        <p:sp>
          <p:nvSpPr>
            <p:cNvPr id="6" name="CustomShape 1">
              <a:extLst>
                <a:ext uri="{FF2B5EF4-FFF2-40B4-BE49-F238E27FC236}">
                  <a16:creationId xmlns:a16="http://schemas.microsoft.com/office/drawing/2014/main" id="{9F329BBA-4FA5-4077-BDDA-4C5D858B2A36}"/>
                </a:ext>
              </a:extLst>
            </p:cNvPr>
            <p:cNvSpPr/>
            <p:nvPr/>
          </p:nvSpPr>
          <p:spPr>
            <a:xfrm>
              <a:off x="7640664" y="1400843"/>
              <a:ext cx="766901" cy="3985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ch1</a:t>
              </a:r>
            </a:p>
          </p:txBody>
        </p:sp>
        <p:sp>
          <p:nvSpPr>
            <p:cNvPr id="7" name="CustomShape 1">
              <a:extLst>
                <a:ext uri="{FF2B5EF4-FFF2-40B4-BE49-F238E27FC236}">
                  <a16:creationId xmlns:a16="http://schemas.microsoft.com/office/drawing/2014/main" id="{1CA9C584-646C-44F5-82C3-77CCAAF9F2A7}"/>
                </a:ext>
              </a:extLst>
            </p:cNvPr>
            <p:cNvSpPr/>
            <p:nvPr/>
          </p:nvSpPr>
          <p:spPr>
            <a:xfrm>
              <a:off x="7438537" y="1996794"/>
              <a:ext cx="1143000" cy="44869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/>
            <a:lstStyle/>
            <a:p>
              <a:r>
                <a:rPr lang="en-US" dirty="0"/>
                <a:t>ch2</a:t>
              </a:r>
            </a:p>
          </p:txBody>
        </p:sp>
      </p:grpSp>
      <p:sp>
        <p:nvSpPr>
          <p:cNvPr id="9" name="CustomShape 1">
            <a:extLst>
              <a:ext uri="{FF2B5EF4-FFF2-40B4-BE49-F238E27FC236}">
                <a16:creationId xmlns:a16="http://schemas.microsoft.com/office/drawing/2014/main" id="{1CDE8C05-03DB-4124-A941-B42B57A4E260}"/>
              </a:ext>
            </a:extLst>
          </p:cNvPr>
          <p:cNvSpPr/>
          <p:nvPr/>
        </p:nvSpPr>
        <p:spPr>
          <a:xfrm>
            <a:off x="7749886" y="1810950"/>
            <a:ext cx="766901" cy="3985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92097A3-9F6C-4062-8D54-7D9E77452DA3}"/>
              </a:ext>
            </a:extLst>
          </p:cNvPr>
          <p:cNvGrpSpPr/>
          <p:nvPr/>
        </p:nvGrpSpPr>
        <p:grpSpPr>
          <a:xfrm>
            <a:off x="507259" y="1214749"/>
            <a:ext cx="2255965" cy="1477140"/>
            <a:chOff x="1868847" y="1421658"/>
            <a:chExt cx="2255965" cy="147714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08A26D5-2766-499F-B702-9BE796F6A225}"/>
                </a:ext>
              </a:extLst>
            </p:cNvPr>
            <p:cNvSpPr/>
            <p:nvPr/>
          </p:nvSpPr>
          <p:spPr>
            <a:xfrm>
              <a:off x="1868847" y="1421658"/>
              <a:ext cx="2255965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el2</a:t>
              </a:r>
              <a:endParaRPr lang="ru-UA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91C6241-D598-4D23-9BCD-2BB2F7A0D906}"/>
                </a:ext>
              </a:extLst>
            </p:cNvPr>
            <p:cNvSpPr/>
            <p:nvPr/>
          </p:nvSpPr>
          <p:spPr>
            <a:xfrm>
              <a:off x="2943434" y="2244702"/>
              <a:ext cx="1181377" cy="65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el3</a:t>
              </a:r>
              <a:endParaRPr lang="ru-UA" dirty="0"/>
            </a:p>
          </p:txBody>
        </p:sp>
      </p:grp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B12DF8-C062-4EF4-8784-8D60D8C0B10C}"/>
              </a:ext>
            </a:extLst>
          </p:cNvPr>
          <p:cNvSpPr/>
          <p:nvPr/>
        </p:nvSpPr>
        <p:spPr>
          <a:xfrm>
            <a:off x="1581846" y="300348"/>
            <a:ext cx="1181377" cy="65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el1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A7655-AB5F-486A-8FDC-CED46BE9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10" y="178900"/>
            <a:ext cx="2071697" cy="20716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489DF85C-829D-4D30-980E-2BABEAB6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864875"/>
              </p:ext>
            </p:extLst>
          </p:nvPr>
        </p:nvGraphicFramePr>
        <p:xfrm>
          <a:off x="784248" y="4209355"/>
          <a:ext cx="5940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4" imgW="5940848" imgH="323743" progId="Word.Document.12">
                  <p:embed/>
                </p:oleObj>
              </mc:Choice>
              <mc:Fallback>
                <p:oleObj name="Document" r:id="rId4" imgW="5940848" imgH="323743" progId="Word.Documen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48" y="4209355"/>
                        <a:ext cx="5940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09350A99-A357-406E-8F0C-80DC44DB5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386340"/>
              </p:ext>
            </p:extLst>
          </p:nvPr>
        </p:nvGraphicFramePr>
        <p:xfrm>
          <a:off x="699323" y="3463288"/>
          <a:ext cx="4857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Packager Shell Object" showAsIcon="1" r:id="rId6" imgW="485640" imgH="372960" progId="Package">
                  <p:embed/>
                </p:oleObj>
              </mc:Choice>
              <mc:Fallback>
                <p:oleObj name="Packager Shell Object" showAsIcon="1" r:id="rId6" imgW="485640" imgH="372960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142D850-C403-4EDF-93CE-7999EE09D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323" y="3463288"/>
                        <a:ext cx="4857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9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A062B7-AE2E-4414-88A5-F984EDC2405D}"/>
              </a:ext>
            </a:extLst>
          </p:cNvPr>
          <p:cNvSpPr/>
          <p:nvPr/>
        </p:nvSpPr>
        <p:spPr>
          <a:xfrm>
            <a:off x="620724" y="440514"/>
            <a:ext cx="2436176" cy="102119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F32E4CA-9360-404D-A59E-EC22F588779B}"/>
              </a:ext>
            </a:extLst>
          </p:cNvPr>
          <p:cNvSpPr/>
          <p:nvPr/>
        </p:nvSpPr>
        <p:spPr>
          <a:xfrm>
            <a:off x="727515" y="1882196"/>
            <a:ext cx="2282663" cy="56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Ph1pn1 </a:t>
            </a:r>
            <a:r>
              <a:rPr lang="en-US" sz="2000" dirty="0" err="1"/>
              <a:t>ph1pn1</a:t>
            </a:r>
            <a:endParaRPr lang="ru-UA" sz="20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C6A51E3-796B-4DCF-964E-847622555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58607"/>
              </p:ext>
            </p:extLst>
          </p:nvPr>
        </p:nvGraphicFramePr>
        <p:xfrm>
          <a:off x="3159241" y="394849"/>
          <a:ext cx="559764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80">
                  <a:extLst>
                    <a:ext uri="{9D8B030D-6E8A-4147-A177-3AD203B41FA5}">
                      <a16:colId xmlns:a16="http://schemas.microsoft.com/office/drawing/2014/main" val="4027382071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2583379656"/>
                    </a:ext>
                  </a:extLst>
                </a:gridCol>
                <a:gridCol w="1865880">
                  <a:extLst>
                    <a:ext uri="{9D8B030D-6E8A-4147-A177-3AD203B41FA5}">
                      <a16:colId xmlns:a16="http://schemas.microsoft.com/office/drawing/2014/main" val="527433963"/>
                    </a:ext>
                  </a:extLst>
                </a:gridCol>
              </a:tblGrid>
              <a:tr h="3556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0:0_p1_lvl1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0:0_p2_lvl2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185649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64255"/>
                  </a:ext>
                </a:extLst>
              </a:tr>
              <a:tr h="355619"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31029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09C32724-049A-4B90-8B66-EE029E587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421759"/>
              </p:ext>
            </p:extLst>
          </p:nvPr>
        </p:nvGraphicFramePr>
        <p:xfrm>
          <a:off x="703042" y="2693977"/>
          <a:ext cx="3188164" cy="2083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E5B81C2-7C67-4CA9-9A10-F0D4E02FB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034354"/>
              </p:ext>
            </p:extLst>
          </p:nvPr>
        </p:nvGraphicFramePr>
        <p:xfrm>
          <a:off x="3861173" y="2449523"/>
          <a:ext cx="2839977" cy="215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971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FC7B-CB86-44D7-B3A4-0F033865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9801"/>
            <a:ext cx="8229240" cy="609398"/>
          </a:xfrm>
        </p:spPr>
        <p:txBody>
          <a:bodyPr/>
          <a:lstStyle/>
          <a:p>
            <a:r>
              <a:rPr lang="en-US" dirty="0"/>
              <a:t>Title text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4891BC-8568-4A6B-AB4A-15B07ACF748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501061"/>
            <a:ext cx="8229240" cy="387798"/>
          </a:xfrm>
        </p:spPr>
        <p:txBody>
          <a:bodyPr/>
          <a:lstStyle/>
          <a:p>
            <a:r>
              <a:rPr lang="en-US" dirty="0"/>
              <a:t>Subtitle text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51844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A644C73-D8F6-4345-9F3F-30C10648C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3508515"/>
              </p:ext>
            </p:extLst>
          </p:nvPr>
        </p:nvGraphicFramePr>
        <p:xfrm>
          <a:off x="429390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2D13D0AF-F624-4B95-80F4-676994DD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18276"/>
              </p:ext>
            </p:extLst>
          </p:nvPr>
        </p:nvGraphicFramePr>
        <p:xfrm>
          <a:off x="3005729" y="274858"/>
          <a:ext cx="2307136" cy="1807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123254E-88F9-4B83-A0DA-677F73B8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226391"/>
              </p:ext>
            </p:extLst>
          </p:nvPr>
        </p:nvGraphicFramePr>
        <p:xfrm>
          <a:off x="429390" y="2571750"/>
          <a:ext cx="4883475" cy="2149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980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29</Words>
  <Application>Microsoft Office PowerPoint</Application>
  <PresentationFormat>Экран (16:9)</PresentationFormat>
  <Paragraphs>16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Office Theme</vt:lpstr>
      <vt:lpstr>Document</vt:lpstr>
      <vt:lpstr>Packager Shell Object</vt:lpstr>
      <vt:lpstr>Презентация PowerPoint</vt:lpstr>
      <vt:lpstr>Презентация PowerPoint</vt:lpstr>
      <vt:lpstr>Презентация PowerPoint</vt:lpstr>
      <vt:lpstr>Title text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Adam Schachabov</cp:lastModifiedBy>
  <cp:revision>44</cp:revision>
  <dcterms:modified xsi:type="dcterms:W3CDTF">2020-01-19T07:57:27Z</dcterms:modified>
  <dc:language>en-US</dc:language>
</cp:coreProperties>
</file>