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1538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Test-p2</a:t>
            </a:r>
          </a:p>
          <a:p>
            <a:pPr>
              <a:buClr>
                <a:srgbClr val="C00000"/>
              </a:buClr>
            </a:pPr>
            <a:r>
              <a:rPr lang="en-US" dirty="0"/>
              <a:t>Test-p3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986046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cs typeface="Arial" charset="0"/>
              </a:rPr>
              <a:t>Third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17</cp:revision>
  <dcterms:created xsi:type="dcterms:W3CDTF">2019-07-13T16:07:20Z</dcterms:created>
  <dcterms:modified xsi:type="dcterms:W3CDTF">2020-12-25T11:51:34Z</dcterms:modified>
</cp:coreProperties>
</file>