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5" r:id="rId2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25"/>
    <p:restoredTop sz="94719"/>
  </p:normalViewPr>
  <p:slideViewPr>
    <p:cSldViewPr snapToGrid="0" snapToObjects="1">
      <p:cViewPr varScale="1">
        <p:scale>
          <a:sx n="156" d="100"/>
          <a:sy n="156" d="100"/>
        </p:scale>
        <p:origin x="1136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764C9-CB6C-4F85-B7FD-20ABCB3D887B}" type="doc">
      <dgm:prSet loTypeId="urn:microsoft.com/office/officeart/2005/8/layout/default" loCatId="list" qsTypeId="urn:microsoft.com/office/officeart/2005/8/quickstyle/3d9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C3A87D-CDC9-4580-BF26-1205C1AE0FB0}">
      <dgm:prSet phldrT="[Text]"/>
      <dgm:spPr/>
      <dgm:t>
        <a:bodyPr/>
        <a:lstStyle/>
        <a:p>
          <a:r>
            <a:rPr lang="en-US" dirty="0"/>
            <a:t>Values and Ethics</a:t>
          </a:r>
        </a:p>
      </dgm:t>
    </dgm:pt>
    <dgm:pt modelId="{EC92AA04-2DB6-4283-914B-EA03EA071B96}" type="parTrans" cxnId="{CF109C85-C469-41D9-B542-3BFC6D5D465E}">
      <dgm:prSet/>
      <dgm:spPr/>
      <dgm:t>
        <a:bodyPr/>
        <a:lstStyle/>
        <a:p>
          <a:endParaRPr lang="en-US"/>
        </a:p>
      </dgm:t>
    </dgm:pt>
    <dgm:pt modelId="{7A1356C5-5ABB-48E2-B91E-C5CBB6D8EFAC}" type="sibTrans" cxnId="{CF109C85-C469-41D9-B542-3BFC6D5D465E}">
      <dgm:prSet/>
      <dgm:spPr/>
      <dgm:t>
        <a:bodyPr/>
        <a:lstStyle/>
        <a:p>
          <a:endParaRPr lang="en-US"/>
        </a:p>
      </dgm:t>
    </dgm:pt>
    <dgm:pt modelId="{A16E843B-3DA2-4759-A965-10982C26E68A}">
      <dgm:prSet phldrT="[Text]"/>
      <dgm:spPr/>
      <dgm:t>
        <a:bodyPr/>
        <a:lstStyle/>
        <a:p>
          <a:r>
            <a:rPr lang="en-US" dirty="0"/>
            <a:t>Roles and Responsibilities</a:t>
          </a:r>
        </a:p>
      </dgm:t>
    </dgm:pt>
    <dgm:pt modelId="{CA09B22B-D782-4FCF-B07B-C9B0B68150A4}" type="parTrans" cxnId="{B082FA1A-2905-4E6F-99D2-D63E75993DAF}">
      <dgm:prSet/>
      <dgm:spPr/>
      <dgm:t>
        <a:bodyPr/>
        <a:lstStyle/>
        <a:p>
          <a:endParaRPr lang="en-US"/>
        </a:p>
      </dgm:t>
    </dgm:pt>
    <dgm:pt modelId="{A817F350-D5EF-4D12-8538-0DB7219C5A64}" type="sibTrans" cxnId="{B082FA1A-2905-4E6F-99D2-D63E75993DAF}">
      <dgm:prSet/>
      <dgm:spPr/>
      <dgm:t>
        <a:bodyPr/>
        <a:lstStyle/>
        <a:p>
          <a:endParaRPr lang="en-US"/>
        </a:p>
      </dgm:t>
    </dgm:pt>
    <dgm:pt modelId="{8482B185-172F-445B-A25F-3748BA981DB4}">
      <dgm:prSet phldrT="[Text]"/>
      <dgm:spPr/>
      <dgm:t>
        <a:bodyPr/>
        <a:lstStyle/>
        <a:p>
          <a:r>
            <a:rPr lang="en-US" dirty="0"/>
            <a:t>Interprofessional Communication</a:t>
          </a:r>
        </a:p>
      </dgm:t>
    </dgm:pt>
    <dgm:pt modelId="{5BF8FA62-D256-4153-ABFD-2B06C94BBE50}" type="parTrans" cxnId="{D776239D-557A-4543-ABD2-ECEDC993ED74}">
      <dgm:prSet/>
      <dgm:spPr/>
      <dgm:t>
        <a:bodyPr/>
        <a:lstStyle/>
        <a:p>
          <a:endParaRPr lang="en-US"/>
        </a:p>
      </dgm:t>
    </dgm:pt>
    <dgm:pt modelId="{914FCEFA-9EF2-41DA-96AD-8E7964B7258D}" type="sibTrans" cxnId="{D776239D-557A-4543-ABD2-ECEDC993ED74}">
      <dgm:prSet/>
      <dgm:spPr/>
      <dgm:t>
        <a:bodyPr/>
        <a:lstStyle/>
        <a:p>
          <a:endParaRPr lang="en-US"/>
        </a:p>
      </dgm:t>
    </dgm:pt>
    <dgm:pt modelId="{C9EBB3F9-AB6E-4098-925C-220E5528FC4B}">
      <dgm:prSet phldrT="[Text]"/>
      <dgm:spPr/>
      <dgm:t>
        <a:bodyPr/>
        <a:lstStyle/>
        <a:p>
          <a:r>
            <a:rPr lang="en-US" dirty="0"/>
            <a:t>Teams and Teamwork</a:t>
          </a:r>
        </a:p>
      </dgm:t>
    </dgm:pt>
    <dgm:pt modelId="{19055F8D-DB09-44F5-A9DF-8E5A822DB141}" type="parTrans" cxnId="{09C66F9C-5FCC-4AF8-BFBF-17F139BDC652}">
      <dgm:prSet/>
      <dgm:spPr/>
      <dgm:t>
        <a:bodyPr/>
        <a:lstStyle/>
        <a:p>
          <a:endParaRPr lang="en-US"/>
        </a:p>
      </dgm:t>
    </dgm:pt>
    <dgm:pt modelId="{8BC83730-C3B3-4D3C-900A-5D666CF1B01A}" type="sibTrans" cxnId="{09C66F9C-5FCC-4AF8-BFBF-17F139BDC652}">
      <dgm:prSet/>
      <dgm:spPr/>
      <dgm:t>
        <a:bodyPr/>
        <a:lstStyle/>
        <a:p>
          <a:endParaRPr lang="en-US"/>
        </a:p>
      </dgm:t>
    </dgm:pt>
    <dgm:pt modelId="{CB392E6B-D674-4404-A424-F4C9DD7203CC}" type="pres">
      <dgm:prSet presAssocID="{C13764C9-CB6C-4F85-B7FD-20ABCB3D887B}" presName="diagram" presStyleCnt="0">
        <dgm:presLayoutVars>
          <dgm:dir/>
          <dgm:resizeHandles val="exact"/>
        </dgm:presLayoutVars>
      </dgm:prSet>
      <dgm:spPr/>
    </dgm:pt>
    <dgm:pt modelId="{1A7E240C-75FA-4D88-A453-342391CAB1D7}" type="pres">
      <dgm:prSet presAssocID="{B1C3A87D-CDC9-4580-BF26-1205C1AE0FB0}" presName="node" presStyleLbl="node1" presStyleIdx="0" presStyleCnt="4">
        <dgm:presLayoutVars>
          <dgm:bulletEnabled val="1"/>
        </dgm:presLayoutVars>
      </dgm:prSet>
      <dgm:spPr/>
    </dgm:pt>
    <dgm:pt modelId="{97D4B64E-CEFC-42E3-A44B-CB1B4B797E54}" type="pres">
      <dgm:prSet presAssocID="{7A1356C5-5ABB-48E2-B91E-C5CBB6D8EFAC}" presName="sibTrans" presStyleCnt="0"/>
      <dgm:spPr/>
    </dgm:pt>
    <dgm:pt modelId="{ACE99D5B-A4C7-4755-9196-B251C13E2AD5}" type="pres">
      <dgm:prSet presAssocID="{A16E843B-3DA2-4759-A965-10982C26E68A}" presName="node" presStyleLbl="node1" presStyleIdx="1" presStyleCnt="4">
        <dgm:presLayoutVars>
          <dgm:bulletEnabled val="1"/>
        </dgm:presLayoutVars>
      </dgm:prSet>
      <dgm:spPr/>
    </dgm:pt>
    <dgm:pt modelId="{03B3802B-3406-43E2-99CF-6B80E3E2FE3E}" type="pres">
      <dgm:prSet presAssocID="{A817F350-D5EF-4D12-8538-0DB7219C5A64}" presName="sibTrans" presStyleCnt="0"/>
      <dgm:spPr/>
    </dgm:pt>
    <dgm:pt modelId="{0B1D1453-2E3C-4D8A-AC9B-223781DC673C}" type="pres">
      <dgm:prSet presAssocID="{8482B185-172F-445B-A25F-3748BA981DB4}" presName="node" presStyleLbl="node1" presStyleIdx="2" presStyleCnt="4">
        <dgm:presLayoutVars>
          <dgm:bulletEnabled val="1"/>
        </dgm:presLayoutVars>
      </dgm:prSet>
      <dgm:spPr/>
    </dgm:pt>
    <dgm:pt modelId="{8EC65147-8D49-412B-A4E7-283B8C091FB3}" type="pres">
      <dgm:prSet presAssocID="{914FCEFA-9EF2-41DA-96AD-8E7964B7258D}" presName="sibTrans" presStyleCnt="0"/>
      <dgm:spPr/>
    </dgm:pt>
    <dgm:pt modelId="{F327E7B6-2BDF-4F10-BA29-284BF995D4B6}" type="pres">
      <dgm:prSet presAssocID="{C9EBB3F9-AB6E-4098-925C-220E5528FC4B}" presName="node" presStyleLbl="node1" presStyleIdx="3" presStyleCnt="4">
        <dgm:presLayoutVars>
          <dgm:bulletEnabled val="1"/>
        </dgm:presLayoutVars>
      </dgm:prSet>
      <dgm:spPr/>
    </dgm:pt>
  </dgm:ptLst>
  <dgm:cxnLst>
    <dgm:cxn modelId="{03D5D510-2991-4C29-A6E6-C2C5E18EB628}" type="presOf" srcId="{8482B185-172F-445B-A25F-3748BA981DB4}" destId="{0B1D1453-2E3C-4D8A-AC9B-223781DC673C}" srcOrd="0" destOrd="0" presId="urn:microsoft.com/office/officeart/2005/8/layout/default"/>
    <dgm:cxn modelId="{B082FA1A-2905-4E6F-99D2-D63E75993DAF}" srcId="{C13764C9-CB6C-4F85-B7FD-20ABCB3D887B}" destId="{A16E843B-3DA2-4759-A965-10982C26E68A}" srcOrd="1" destOrd="0" parTransId="{CA09B22B-D782-4FCF-B07B-C9B0B68150A4}" sibTransId="{A817F350-D5EF-4D12-8538-0DB7219C5A64}"/>
    <dgm:cxn modelId="{36757775-03FF-4ED8-9B2E-D2CD0DCE4B9E}" type="presOf" srcId="{B1C3A87D-CDC9-4580-BF26-1205C1AE0FB0}" destId="{1A7E240C-75FA-4D88-A453-342391CAB1D7}" srcOrd="0" destOrd="0" presId="urn:microsoft.com/office/officeart/2005/8/layout/default"/>
    <dgm:cxn modelId="{CF109C85-C469-41D9-B542-3BFC6D5D465E}" srcId="{C13764C9-CB6C-4F85-B7FD-20ABCB3D887B}" destId="{B1C3A87D-CDC9-4580-BF26-1205C1AE0FB0}" srcOrd="0" destOrd="0" parTransId="{EC92AA04-2DB6-4283-914B-EA03EA071B96}" sibTransId="{7A1356C5-5ABB-48E2-B91E-C5CBB6D8EFAC}"/>
    <dgm:cxn modelId="{09C66F9C-5FCC-4AF8-BFBF-17F139BDC652}" srcId="{C13764C9-CB6C-4F85-B7FD-20ABCB3D887B}" destId="{C9EBB3F9-AB6E-4098-925C-220E5528FC4B}" srcOrd="3" destOrd="0" parTransId="{19055F8D-DB09-44F5-A9DF-8E5A822DB141}" sibTransId="{8BC83730-C3B3-4D3C-900A-5D666CF1B01A}"/>
    <dgm:cxn modelId="{D776239D-557A-4543-ABD2-ECEDC993ED74}" srcId="{C13764C9-CB6C-4F85-B7FD-20ABCB3D887B}" destId="{8482B185-172F-445B-A25F-3748BA981DB4}" srcOrd="2" destOrd="0" parTransId="{5BF8FA62-D256-4153-ABFD-2B06C94BBE50}" sibTransId="{914FCEFA-9EF2-41DA-96AD-8E7964B7258D}"/>
    <dgm:cxn modelId="{449310B8-928C-46AD-A087-FFEAF17985DA}" type="presOf" srcId="{C13764C9-CB6C-4F85-B7FD-20ABCB3D887B}" destId="{CB392E6B-D674-4404-A424-F4C9DD7203CC}" srcOrd="0" destOrd="0" presId="urn:microsoft.com/office/officeart/2005/8/layout/default"/>
    <dgm:cxn modelId="{CF1B5BC6-2966-42C8-88EC-157A14B4E00A}" type="presOf" srcId="{C9EBB3F9-AB6E-4098-925C-220E5528FC4B}" destId="{F327E7B6-2BDF-4F10-BA29-284BF995D4B6}" srcOrd="0" destOrd="0" presId="urn:microsoft.com/office/officeart/2005/8/layout/default"/>
    <dgm:cxn modelId="{716754C9-6833-4CB5-BE40-EEAF8DAB974E}" type="presOf" srcId="{A16E843B-3DA2-4759-A965-10982C26E68A}" destId="{ACE99D5B-A4C7-4755-9196-B251C13E2AD5}" srcOrd="0" destOrd="0" presId="urn:microsoft.com/office/officeart/2005/8/layout/default"/>
    <dgm:cxn modelId="{CF4A148C-5CE5-4125-BE71-820981B99B12}" type="presParOf" srcId="{CB392E6B-D674-4404-A424-F4C9DD7203CC}" destId="{1A7E240C-75FA-4D88-A453-342391CAB1D7}" srcOrd="0" destOrd="0" presId="urn:microsoft.com/office/officeart/2005/8/layout/default"/>
    <dgm:cxn modelId="{1BC2701C-9E51-4E99-9E34-BE63313D2FD3}" type="presParOf" srcId="{CB392E6B-D674-4404-A424-F4C9DD7203CC}" destId="{97D4B64E-CEFC-42E3-A44B-CB1B4B797E54}" srcOrd="1" destOrd="0" presId="urn:microsoft.com/office/officeart/2005/8/layout/default"/>
    <dgm:cxn modelId="{2E5EF29D-2193-4894-869C-2119D8F24C31}" type="presParOf" srcId="{CB392E6B-D674-4404-A424-F4C9DD7203CC}" destId="{ACE99D5B-A4C7-4755-9196-B251C13E2AD5}" srcOrd="2" destOrd="0" presId="urn:microsoft.com/office/officeart/2005/8/layout/default"/>
    <dgm:cxn modelId="{A1057B45-E51F-4134-89DA-900A48A93ED3}" type="presParOf" srcId="{CB392E6B-D674-4404-A424-F4C9DD7203CC}" destId="{03B3802B-3406-43E2-99CF-6B80E3E2FE3E}" srcOrd="3" destOrd="0" presId="urn:microsoft.com/office/officeart/2005/8/layout/default"/>
    <dgm:cxn modelId="{B2065E7E-E2D8-4EAF-85A8-AA0342BBA06C}" type="presParOf" srcId="{CB392E6B-D674-4404-A424-F4C9DD7203CC}" destId="{0B1D1453-2E3C-4D8A-AC9B-223781DC673C}" srcOrd="4" destOrd="0" presId="urn:microsoft.com/office/officeart/2005/8/layout/default"/>
    <dgm:cxn modelId="{4EFB942E-CF02-4B7F-B3F5-940DFE6A9FED}" type="presParOf" srcId="{CB392E6B-D674-4404-A424-F4C9DD7203CC}" destId="{8EC65147-8D49-412B-A4E7-283B8C091FB3}" srcOrd="5" destOrd="0" presId="urn:microsoft.com/office/officeart/2005/8/layout/default"/>
    <dgm:cxn modelId="{E35263E2-55ED-4A6D-8A2F-1D211ABBFE27}" type="presParOf" srcId="{CB392E6B-D674-4404-A424-F4C9DD7203CC}" destId="{F327E7B6-2BDF-4F10-BA29-284BF995D4B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E240C-75FA-4D88-A453-342391CAB1D7}">
      <dsp:nvSpPr>
        <dsp:cNvPr id="0" name=""/>
        <dsp:cNvSpPr/>
      </dsp:nvSpPr>
      <dsp:spPr>
        <a:xfrm>
          <a:off x="809" y="310743"/>
          <a:ext cx="3156086" cy="18936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  <a:sp3d extrusionH="28000" prstMaterial="matte"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Values and Ethics</a:t>
          </a:r>
        </a:p>
      </dsp:txBody>
      <dsp:txXfrm>
        <a:off x="809" y="310743"/>
        <a:ext cx="3156086" cy="1893651"/>
      </dsp:txXfrm>
    </dsp:sp>
    <dsp:sp modelId="{ACE99D5B-A4C7-4755-9196-B251C13E2AD5}">
      <dsp:nvSpPr>
        <dsp:cNvPr id="0" name=""/>
        <dsp:cNvSpPr/>
      </dsp:nvSpPr>
      <dsp:spPr>
        <a:xfrm>
          <a:off x="3472504" y="310743"/>
          <a:ext cx="3156086" cy="18936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  <a:sp3d extrusionH="28000" prstMaterial="matte"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Roles and Responsibilities</a:t>
          </a:r>
        </a:p>
      </dsp:txBody>
      <dsp:txXfrm>
        <a:off x="3472504" y="310743"/>
        <a:ext cx="3156086" cy="1893651"/>
      </dsp:txXfrm>
    </dsp:sp>
    <dsp:sp modelId="{0B1D1453-2E3C-4D8A-AC9B-223781DC673C}">
      <dsp:nvSpPr>
        <dsp:cNvPr id="0" name=""/>
        <dsp:cNvSpPr/>
      </dsp:nvSpPr>
      <dsp:spPr>
        <a:xfrm>
          <a:off x="809" y="2520004"/>
          <a:ext cx="3156086" cy="18936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  <a:sp3d extrusionH="28000" prstMaterial="matte"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Interprofessional Communication</a:t>
          </a:r>
        </a:p>
      </dsp:txBody>
      <dsp:txXfrm>
        <a:off x="809" y="2520004"/>
        <a:ext cx="3156086" cy="1893651"/>
      </dsp:txXfrm>
    </dsp:sp>
    <dsp:sp modelId="{F327E7B6-2BDF-4F10-BA29-284BF995D4B6}">
      <dsp:nvSpPr>
        <dsp:cNvPr id="0" name=""/>
        <dsp:cNvSpPr/>
      </dsp:nvSpPr>
      <dsp:spPr>
        <a:xfrm>
          <a:off x="3472504" y="2520004"/>
          <a:ext cx="3156086" cy="18936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  <a:sp3d extrusionH="28000" prstMaterial="matte"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Teams and Teamwork</a:t>
          </a:r>
        </a:p>
      </dsp:txBody>
      <dsp:txXfrm>
        <a:off x="3472504" y="2520004"/>
        <a:ext cx="3156086" cy="189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FB4C9-79EF-46E6-AA44-D70234A49E6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9118-061E-4FEB-8DCB-3C48EBC0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62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72339-244B-4739-93B1-E07D27C1A88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4AFE5-D3B6-4F34-89D1-ECF64E317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942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9519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D67433-29F8-476F-93C3-1F6C453B7117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8B96F-8B39-4F51-883D-FF08CC0C2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DFF0A4-A598-4C87-8B26-D50B23B00F4B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EEE08-33E4-43C6-A1E2-B2722E651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E5614E-255C-4A03-A948-541978C596DE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936F0-06D8-46CF-A915-6D7F9DEDD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4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0A20F-80B5-4204-947E-94D21F5797EE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C304D-3F25-4B54-A212-B99A71D11A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08C04C-5557-4648-8075-AE64BC5AF5BB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BFCAF-A015-496A-8ECD-3B183FB1C5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8E6D6-2D46-4121-ACC3-8CDA8DD54315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4D178-31BE-4D88-80FC-081EBA419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1B255-A872-46E6-8172-8CC4AF78516D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6322E-8DD4-4572-A929-3316CE782B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7684B-176A-406E-95DA-B09176764703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7080A-8104-4152-A846-4395C40E43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75D70-0142-4330-9254-D2458B957F7A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00637-F132-41F1-9F4F-AA532B1D55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EBA8C6-08D3-4843-AC6D-423C9A41888A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89E3A-1656-4108-BA57-289DAA565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F4F81-DD12-48EB-958D-E8C9A12FDC21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7E3DE-B578-4CD1-A785-026FF543F9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9CBC89B-8830-4FA7-9836-C4FF7245E842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1D3B8FF-61B6-48FE-B4C5-4EDDEF9B40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5" descr="justcolorsbann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71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logokumc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321425"/>
            <a:ext cx="15255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nebula.wsimg.com/2f68a39520b03336b41038c370497473?AccessKeyId=DC06780E69ED19E2B3A5&amp;disposition=0&amp;alloworigin=1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Interprofessional Collaborative Practice Competencies</a:t>
            </a:r>
          </a:p>
        </p:txBody>
      </p:sp>
      <p:sp>
        <p:nvSpPr>
          <p:cNvPr id="11268" name="AutoShape 1"/>
          <p:cNvSpPr txBox="1">
            <a:spLocks noChangeArrowheads="1"/>
          </p:cNvSpPr>
          <p:nvPr/>
        </p:nvSpPr>
        <p:spPr bwMode="auto">
          <a:xfrm>
            <a:off x="-1" y="5693978"/>
            <a:ext cx="3825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IPEC Report 2011, Updated 2016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73845590"/>
              </p:ext>
            </p:extLst>
          </p:nvPr>
        </p:nvGraphicFramePr>
        <p:xfrm>
          <a:off x="1371600" y="762000"/>
          <a:ext cx="6629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04D-3F25-4B54-A212-B99A71D11A2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AutoShape 2"/>
          <p:cNvSpPr/>
          <p:nvPr/>
        </p:nvSpPr>
        <p:spPr>
          <a:xfrm>
            <a:off x="4052277" y="534569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7"/>
              </a:rPr>
              <a:t>Link to Competency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23832"/>
      </p:ext>
    </p:extLst>
  </p:cSld>
  <p:clrMapOvr>
    <a:masterClrMapping/>
  </p:clrMapOvr>
</p:sld>
</file>

<file path=ppt/theme/theme1.xml><?xml version="1.0" encoding="utf-8"?>
<a:theme xmlns:a="http://schemas.openxmlformats.org/drawingml/2006/main" name="KUM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On-screen Show (4:3)</PresentationFormat>
  <Paragraphs>8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KUMC Template</vt:lpstr>
      <vt:lpstr>Interprofessional Collaborative Practice Competencies</vt:lpstr>
    </vt:vector>
  </TitlesOfParts>
  <Company>The University of Kansas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 to the Interprofessional Teaching Clinic  (IPTC)</dc:title>
  <dc:creator>KUMC</dc:creator>
  <cp:lastModifiedBy>Shakhabov, Adam (ext)</cp:lastModifiedBy>
  <cp:revision>111</cp:revision>
  <cp:lastPrinted>2015-05-29T14:34:40Z</cp:lastPrinted>
  <dcterms:created xsi:type="dcterms:W3CDTF">2015-05-21T20:03:32Z</dcterms:created>
  <dcterms:modified xsi:type="dcterms:W3CDTF">2022-08-30T19:59:11Z</dcterms:modified>
</cp:coreProperties>
</file>