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108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366CA-99CC-460C-985B-7324BB10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DD08C-E027-4999-8F1C-D8AFD4A6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82548-F033-4F49-9E55-7CB19F8D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C7395983-E815-47C6-AD4B-1D9743333543}"/>
              </a:ext>
            </a:extLst>
          </p:cNvPr>
          <p:cNvGrpSpPr/>
          <p:nvPr userDrawn="1"/>
        </p:nvGrpSpPr>
        <p:grpSpPr>
          <a:xfrm>
            <a:off x="1169042" y="856527"/>
            <a:ext cx="1169044" cy="1107311"/>
            <a:chOff x="1169042" y="856527"/>
            <a:chExt cx="1169044" cy="1107311"/>
          </a:xfrm>
        </p:grpSpPr>
        <p:sp>
          <p:nvSpPr>
            <p:cNvPr id="6" name="AutoShape 2">
              <a:extLst>
                <a:ext uri="{FF2B5EF4-FFF2-40B4-BE49-F238E27FC236}">
                  <a16:creationId xmlns:a16="http://schemas.microsoft.com/office/drawing/2014/main" id="{A84960D9-A8BC-40E2-B0B1-8BAAE93BDFE2}"/>
                </a:ext>
              </a:extLst>
            </p:cNvPr>
            <p:cNvSpPr/>
            <p:nvPr userDrawn="1"/>
          </p:nvSpPr>
          <p:spPr>
            <a:xfrm>
              <a:off x="1169042" y="1481560"/>
              <a:ext cx="1169043" cy="482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AutoShape 2</a:t>
              </a:r>
              <a:endParaRPr lang="de-DE" sz="1400" dirty="0"/>
            </a:p>
          </p:txBody>
        </p:sp>
        <p:sp>
          <p:nvSpPr>
            <p:cNvPr id="5" name="AutoShape 1">
              <a:extLst>
                <a:ext uri="{FF2B5EF4-FFF2-40B4-BE49-F238E27FC236}">
                  <a16:creationId xmlns:a16="http://schemas.microsoft.com/office/drawing/2014/main" id="{72083C09-F964-490B-B88F-3F208EAB7BDE}"/>
                </a:ext>
              </a:extLst>
            </p:cNvPr>
            <p:cNvSpPr/>
            <p:nvPr userDrawn="1"/>
          </p:nvSpPr>
          <p:spPr>
            <a:xfrm>
              <a:off x="1169043" y="856527"/>
              <a:ext cx="1169043" cy="482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AutoShape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99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7F7C-ED07-4BC8-B2F8-D7FB5F40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49462-267D-4152-8C70-6F582E9EC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5E236-B884-495B-9C45-3DCD9D12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25F37-2152-4D43-8385-9C562A2D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83B6F-2CCA-4051-AAB0-24E8AC6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71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881D5-2454-4013-8BC8-17F968DF5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B19C0-FC89-484C-9A8A-66FCCC451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48DB2-9B64-4C9F-A194-55500C79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EABD-478D-4903-8E4E-D009FC23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B84E7-4082-4121-BBF4-5756F2DB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16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27F2-F186-41A4-AE61-3828203BA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D50BC-0240-4A12-9C44-681C8BDC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6CFE5-BC00-4144-B224-4F73FDD8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37D29-6520-4D30-98EB-2B9DE46C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E61FE-F0A1-4BAB-8698-FA3700AC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11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28F4-482A-4EC4-88C9-F5CB7291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3D9C6-4627-412A-B375-E892B1C44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5AB3E-C99F-4F4B-B75D-771FFA7B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E8FAE-3A29-4C3D-BF67-ABF1E175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E1CFD-64C1-4B26-A7E3-CF23CE47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63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2E5C-FB57-491A-A4A6-A9FC126B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01704-FA73-4E89-A462-131D6834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34655-21D4-44C0-9D39-E4577099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A8351-8E53-4A9E-AEC6-5DB7970F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1A3FB-FFA1-4252-BB7C-9553D500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06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1341-670D-444A-8900-A184E203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A4E39-B64D-41D2-BD4E-61D0F27AD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EC9E5-A5BC-4530-AEC7-F5BEA91AF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E1672-F7EF-45B8-9261-727471A7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94C60-37A1-4C89-A322-DEC78D9C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ED317-8049-4AB4-9FF4-E6A5148F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49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EB20-C88B-48B4-8E03-4ECC27BF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96BD-E5A6-43A4-90CD-95132E3CF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184DF-4E8E-4964-B128-00B261C2A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5CB70-6D1F-4FD3-B768-EE10B4485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2ADAE-0165-46E2-BF8C-3BB03470D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459E0-67EE-4102-95DE-77455D92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E7E03-366C-4E52-983B-0A354B9C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3B685-B7D5-4745-B724-AA72631A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53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1ABF-188E-4EF2-9F5F-D648DC7F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0CEBA-CE00-495D-9A69-146ACC68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54F25-1DB9-4134-A92E-43DB26C7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CEDB9-4EA8-4DA5-86E2-1F5AE6C9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3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7A8C-50CC-46FE-BEC1-7CF9D6B5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C33F-2B6D-44B6-B90E-8181E83BE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CA263-2F20-444A-9633-BBEC39763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8CA7D-37E7-497D-A5BD-16E63CBE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21A14-12BE-4F48-9221-4C66CBC8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B4129-042E-4625-B054-F26AC314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84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0DE1-1467-4D7A-A00E-577FD5AD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53010-DD13-4444-B4BC-6D4381FE4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AA933-3171-4BC4-B4EF-C4D8EC4B7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C76F0-7DA0-4E79-87FD-E7EDED0D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ACE78-4526-4688-9167-23A54348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8342F-DA18-4EBA-814C-F12AE39C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54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27341-C1F6-40F0-830E-1E20346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BD30D-F321-4705-ACB7-1947B06AB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D1F2D-6CED-40B1-8F27-7DECF1BC4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EAC3-0CBE-4A78-8907-82C3CA9C5E95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D5FE5-EF71-426E-9CE5-86AF58514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F1A4C-ED1B-4F4D-A131-2C5DD8E91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333BE903-77C5-4C62-B232-283B24889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A8E23-44FA-4090-ADBD-7A7E5704E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65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Shakhabov, Adam (ext)</dc:creator>
  <cp:lastModifiedBy>Shakhabov, Adam (ext)</cp:lastModifiedBy>
  <cp:revision>4</cp:revision>
  <dcterms:created xsi:type="dcterms:W3CDTF">2022-09-28T06:45:55Z</dcterms:created>
  <dcterms:modified xsi:type="dcterms:W3CDTF">2022-10-06T08:35:19Z</dcterms:modified>
</cp:coreProperties>
</file>