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8"/>
  </p:notesMasterIdLst>
  <p:handoutMasterIdLst>
    <p:handoutMasterId r:id="rId9"/>
  </p:handoutMasterIdLst>
  <p:sldIdLst>
    <p:sldId id="481" r:id="rId7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04" d="100"/>
          <a:sy n="104" d="100"/>
        </p:scale>
        <p:origin x="546" y="102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05.04.2020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05.04.2020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901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5605CF-17F4-4D09-9825-9553330FE0E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921" y="274638"/>
            <a:ext cx="7562675" cy="1143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401050" y="6305550"/>
            <a:ext cx="3698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798DB7-2585-416E-A006-A8A7E8DB7D2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5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  <p:sldLayoutId id="2147483818" r:id="rId32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4294967295"/>
          </p:nvPr>
        </p:nvSpPr>
        <p:spPr>
          <a:xfrm>
            <a:off x="466725" y="2635250"/>
            <a:ext cx="3502025" cy="27511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Лидер европейского ИТ-рынка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Более 10 000 сотрудников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на российском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рынке консалтинга и услуг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ИТ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в Европе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заказной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разработки ПО</a:t>
            </a:r>
          </a:p>
          <a:p>
            <a:pPr fontAlgn="auto">
              <a:spcBef>
                <a:spcPts val="0"/>
              </a:spcBef>
              <a:defRPr/>
            </a:pPr>
            <a:endParaRPr lang="ru-RU" dirty="0">
              <a:solidFill>
                <a:srgbClr val="003864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customXml/itemProps4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18596</TotalTime>
  <Words>34</Words>
  <Application>Microsoft Office PowerPoint</Application>
  <PresentationFormat>Экран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Calibri</vt:lpstr>
      <vt:lpstr>Myriad Pro</vt:lpstr>
      <vt:lpstr>Arial</vt:lpstr>
      <vt:lpstr>Wingdings</vt:lpstr>
      <vt:lpstr>main</vt:lpstr>
      <vt:lpstr>inner2</vt:lpstr>
      <vt:lpstr>Презентация PowerPoint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Adam Schachabov</cp:lastModifiedBy>
  <cp:revision>508</cp:revision>
  <cp:lastPrinted>2012-02-22T06:41:58Z</cp:lastPrinted>
  <dcterms:created xsi:type="dcterms:W3CDTF">2011-11-29T06:26:56Z</dcterms:created>
  <dcterms:modified xsi:type="dcterms:W3CDTF">2020-04-05T13:40:24Z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