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7772400" cy="100584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3A5C1-FF59-478F-A216-1B3BDF75519A}" type="datetimeFigureOut">
              <a:rPr lang="ru-UA" smtClean="0"/>
              <a:t>25.01.2020</a:t>
            </a:fld>
            <a:endParaRPr lang="ru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EBD69-27AA-4140-81F9-A8C50E416D7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79233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0B4A3-0A55-42A0-986A-C22F54E0A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D802A7-BDF2-4258-86E5-DD6A1136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F1EA-A28E-4D68-96FE-34F62A372CDB}" type="datetime1">
              <a:rPr lang="ru-UA" smtClean="0"/>
              <a:t>25.01.2020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2538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A687462-8A11-4DF1-ADF0-A9226E371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FDF2F-4147-4231-9A8F-F7CA15E6680D}" type="datetime1">
              <a:rPr lang="ru-UA" smtClean="0"/>
              <a:t>25.01.2020</a:t>
            </a:fld>
            <a:endParaRPr lang="ru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3291840" y="274320"/>
            <a:ext cx="1144080" cy="1144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CustomShape 2"/>
          <p:cNvSpPr/>
          <p:nvPr/>
        </p:nvSpPr>
        <p:spPr>
          <a:xfrm>
            <a:off x="3383280" y="1737360"/>
            <a:ext cx="2011680" cy="1144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P1t1 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DejaVu Sans"/>
              </a:rPr>
              <a:t>P1t2</a:t>
            </a:r>
            <a:endParaRPr lang="en-US" sz="1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193CAC0-24C9-4DB4-B329-FB89EEB52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F98C-A836-4DD5-B3E3-3C266B70917C}" type="datetime1">
              <a:rPr lang="ru-UA" smtClean="0"/>
              <a:t>25.01.2020</a:t>
            </a:fld>
            <a:endParaRPr lang="ru-U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4</Words>
  <Application>Microsoft Office PowerPoint</Application>
  <PresentationFormat>Экран (16:9)</PresentationFormat>
  <Paragraphs>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Adam Schachabov</cp:lastModifiedBy>
  <cp:revision>5</cp:revision>
  <dcterms:modified xsi:type="dcterms:W3CDTF">2020-01-25T17:37:30Z</dcterms:modified>
  <dc:language>en-US</dc:language>
</cp:coreProperties>
</file>