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984" y="-1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ashakhabov</cp:lastModifiedBy>
  <cp:revision>13</cp:revision>
  <dcterms:modified xsi:type="dcterms:W3CDTF">2019-12-11T15:24:31Z</dcterms:modified>
  <dc:language>en-US</dc:language>
</cp:coreProperties>
</file>