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test1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test2</a:t>
            </a:r>
            <a:endParaRPr dirty="0"/>
          </a:p>
          <a:p>
            <a:pPr marL="457200" lvl="0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test3</a:t>
            </a: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test4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test5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Adam Shakhabov</cp:lastModifiedBy>
  <cp:revision>2</cp:revision>
  <dcterms:modified xsi:type="dcterms:W3CDTF">2020-02-07T14:25:18Z</dcterms:modified>
</cp:coreProperties>
</file>