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7772400" cy="100584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2-49A1-9B04-33448DDC109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42-49A1-9B04-33448DDC1099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42-49A1-9B04-33448DDC10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7800784"/>
        <c:axId val="947864576"/>
      </c:barChart>
      <c:catAx>
        <c:axId val="94780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947864576"/>
        <c:crosses val="autoZero"/>
        <c:auto val="1"/>
        <c:lblAlgn val="ctr"/>
        <c:lblOffset val="100"/>
        <c:noMultiLvlLbl val="0"/>
      </c:catAx>
      <c:valAx>
        <c:axId val="94786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94780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.docx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291840" y="274320"/>
            <a:ext cx="1143000" cy="1143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" name="Рисунок 36"/>
          <p:cNvPicPr/>
          <p:nvPr/>
        </p:nvPicPr>
        <p:blipFill>
          <a:blip r:embed="rId3"/>
          <a:stretch/>
        </p:blipFill>
        <p:spPr>
          <a:xfrm>
            <a:off x="4663440" y="1005840"/>
            <a:ext cx="2315880" cy="2315880"/>
          </a:xfrm>
          <a:prstGeom prst="rect">
            <a:avLst/>
          </a:prstGeom>
          <a:ln>
            <a:noFill/>
          </a:ln>
        </p:spPr>
      </p:pic>
      <p:graphicFrame>
        <p:nvGraphicFramePr>
          <p:cNvPr id="38" name="Table 2"/>
          <p:cNvGraphicFramePr/>
          <p:nvPr/>
        </p:nvGraphicFramePr>
        <p:xfrm>
          <a:off x="453240" y="3417120"/>
          <a:ext cx="5075640" cy="1439640"/>
        </p:xfrm>
        <a:graphic>
          <a:graphicData uri="http://schemas.openxmlformats.org/drawingml/2006/table">
            <a:tbl>
              <a:tblPr/>
              <a:tblGrid>
                <a:gridCol w="101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A3C2303-D945-451C-B2C7-A63650CE3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0121864"/>
              </p:ext>
            </p:extLst>
          </p:nvPr>
        </p:nvGraphicFramePr>
        <p:xfrm>
          <a:off x="453241" y="752401"/>
          <a:ext cx="2672732" cy="1819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CD45E317-78A2-4AB4-9EDC-2D16B6B4508D}"/>
              </a:ext>
            </a:extLst>
          </p:cNvPr>
          <p:cNvGrpSpPr/>
          <p:nvPr/>
        </p:nvGrpSpPr>
        <p:grpSpPr>
          <a:xfrm>
            <a:off x="7547759" y="2372475"/>
            <a:ext cx="1143000" cy="1044645"/>
            <a:chOff x="7438537" y="1400843"/>
            <a:chExt cx="1143000" cy="1044645"/>
          </a:xfrm>
        </p:grpSpPr>
        <p:sp>
          <p:nvSpPr>
            <p:cNvPr id="6" name="CustomShape 1">
              <a:extLst>
                <a:ext uri="{FF2B5EF4-FFF2-40B4-BE49-F238E27FC236}">
                  <a16:creationId xmlns:a16="http://schemas.microsoft.com/office/drawing/2014/main" id="{9F329BBA-4FA5-4077-BDDA-4C5D858B2A36}"/>
                </a:ext>
              </a:extLst>
            </p:cNvPr>
            <p:cNvSpPr/>
            <p:nvPr/>
          </p:nvSpPr>
          <p:spPr>
            <a:xfrm>
              <a:off x="7640664" y="1400843"/>
              <a:ext cx="766901" cy="3985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ch1</a:t>
              </a:r>
            </a:p>
          </p:txBody>
        </p:sp>
        <p:sp>
          <p:nvSpPr>
            <p:cNvPr id="7" name="CustomShape 1">
              <a:extLst>
                <a:ext uri="{FF2B5EF4-FFF2-40B4-BE49-F238E27FC236}">
                  <a16:creationId xmlns:a16="http://schemas.microsoft.com/office/drawing/2014/main" id="{1CA9C584-646C-44F5-82C3-77CCAAF9F2A7}"/>
                </a:ext>
              </a:extLst>
            </p:cNvPr>
            <p:cNvSpPr/>
            <p:nvPr/>
          </p:nvSpPr>
          <p:spPr>
            <a:xfrm>
              <a:off x="7438537" y="1996794"/>
              <a:ext cx="1143000" cy="44869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ch2</a:t>
              </a:r>
            </a:p>
          </p:txBody>
        </p:sp>
      </p:grpSp>
      <p:sp>
        <p:nvSpPr>
          <p:cNvPr id="9" name="CustomShape 1">
            <a:extLst>
              <a:ext uri="{FF2B5EF4-FFF2-40B4-BE49-F238E27FC236}">
                <a16:creationId xmlns:a16="http://schemas.microsoft.com/office/drawing/2014/main" id="{1CDE8C05-03DB-4124-A941-B42B57A4E260}"/>
              </a:ext>
            </a:extLst>
          </p:cNvPr>
          <p:cNvSpPr/>
          <p:nvPr/>
        </p:nvSpPr>
        <p:spPr>
          <a:xfrm>
            <a:off x="7749886" y="1810950"/>
            <a:ext cx="766901" cy="3985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92097A3-9F6C-4062-8D54-7D9E77452DA3}"/>
              </a:ext>
            </a:extLst>
          </p:cNvPr>
          <p:cNvGrpSpPr/>
          <p:nvPr/>
        </p:nvGrpSpPr>
        <p:grpSpPr>
          <a:xfrm>
            <a:off x="507259" y="1214749"/>
            <a:ext cx="2255965" cy="1477140"/>
            <a:chOff x="1868847" y="1421658"/>
            <a:chExt cx="2255965" cy="147714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D08A26D5-2766-499F-B702-9BE796F6A225}"/>
                </a:ext>
              </a:extLst>
            </p:cNvPr>
            <p:cNvSpPr/>
            <p:nvPr/>
          </p:nvSpPr>
          <p:spPr>
            <a:xfrm>
              <a:off x="1868847" y="1421658"/>
              <a:ext cx="2255965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el2</a:t>
              </a:r>
              <a:endParaRPr lang="ru-UA" dirty="0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A91C6241-D598-4D23-9BCD-2BB2F7A0D906}"/>
                </a:ext>
              </a:extLst>
            </p:cNvPr>
            <p:cNvSpPr/>
            <p:nvPr/>
          </p:nvSpPr>
          <p:spPr>
            <a:xfrm>
              <a:off x="2943434" y="2244702"/>
              <a:ext cx="1181377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el3</a:t>
              </a:r>
              <a:endParaRPr lang="ru-UA" dirty="0"/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AB12DF8-C062-4EF4-8784-8D60D8C0B10C}"/>
              </a:ext>
            </a:extLst>
          </p:cNvPr>
          <p:cNvSpPr/>
          <p:nvPr/>
        </p:nvSpPr>
        <p:spPr>
          <a:xfrm>
            <a:off x="1581846" y="300348"/>
            <a:ext cx="1181377" cy="65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el1</a:t>
            </a:r>
            <a:endParaRPr lang="ru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3A7655-AB5F-486A-8FDC-CED46BE93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10" y="178900"/>
            <a:ext cx="2071697" cy="2071697"/>
          </a:xfrm>
          <a:prstGeom prst="rect">
            <a:avLst/>
          </a:prstGeom>
        </p:spPr>
      </p:pic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489DF85C-829D-4D30-980E-2BABEAB680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864875"/>
              </p:ext>
            </p:extLst>
          </p:nvPr>
        </p:nvGraphicFramePr>
        <p:xfrm>
          <a:off x="784248" y="4209355"/>
          <a:ext cx="59404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4" imgW="5940848" imgH="323743" progId="Word.Document.12">
                  <p:embed/>
                </p:oleObj>
              </mc:Choice>
              <mc:Fallback>
                <p:oleObj name="Document" r:id="rId4" imgW="5940848" imgH="323743" progId="Word.Document.12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48" y="4209355"/>
                        <a:ext cx="594042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09350A99-A357-406E-8F0C-80DC44DB5A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386340"/>
              </p:ext>
            </p:extLst>
          </p:nvPr>
        </p:nvGraphicFramePr>
        <p:xfrm>
          <a:off x="699323" y="3463288"/>
          <a:ext cx="4857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ackager Shell Object" showAsIcon="1" r:id="rId6" imgW="485640" imgH="372960" progId="Package">
                  <p:embed/>
                </p:oleObj>
              </mc:Choice>
              <mc:Fallback>
                <p:oleObj name="Packager Shell Object" showAsIcon="1" r:id="rId6" imgW="485640" imgH="372960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142D850-C403-4EDF-93CE-7999EE09D7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9323" y="3463288"/>
                        <a:ext cx="48577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094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0A062B7-AE2E-4414-88A5-F984EDC2405D}"/>
              </a:ext>
            </a:extLst>
          </p:cNvPr>
          <p:cNvSpPr/>
          <p:nvPr/>
        </p:nvSpPr>
        <p:spPr>
          <a:xfrm>
            <a:off x="620724" y="440514"/>
            <a:ext cx="2436176" cy="102119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57971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8</Words>
  <Application>Microsoft Office PowerPoint</Application>
  <PresentationFormat>Экран (16:9)</PresentationFormat>
  <Paragraphs>7</Paragraphs>
  <Slides>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Office Theme</vt:lpstr>
      <vt:lpstr>Document</vt:lpstr>
      <vt:lpstr>Packager Shell Object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Adam Schachabov</cp:lastModifiedBy>
  <cp:revision>20</cp:revision>
  <dcterms:modified xsi:type="dcterms:W3CDTF">2020-01-12T14:06:58Z</dcterms:modified>
  <dc:language>en-US</dc:language>
</cp:coreProperties>
</file>