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0693400" cy="7561263"/>
  <p:notesSz cx="6718300" cy="9855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50DBC2-602D-429F-81EF-A126CA127084}">
          <p14:sldIdLst/>
        </p14:section>
        <p14:section name="Arrows" id="{61E976D0-99DD-4535-BE34-086960A4F829}">
          <p14:sldIdLst>
            <p14:sldId id="262"/>
          </p14:sldIdLst>
        </p14:section>
        <p14:section name="Circular diagrams" id="{736D816C-3E4C-4329-9DEC-5173CB18BF6D}">
          <p14:sldIdLst/>
        </p14:section>
        <p14:section name="Other shapes" id="{6915425E-6EC3-41CD-B24A-34518E29A3D6}">
          <p14:sldIdLst/>
        </p14:section>
        <p14:section name="Diagrams, process charts and timelines" id="{96E83A73-5949-4A4D-9ED8-A4D9CA5D3FB7}">
          <p14:sldIdLst/>
        </p14:section>
        <p14:section name="Maps" id="{E4ABC0BA-367C-4F16-BB28-D662BEB77589}">
          <p14:sldIdLst/>
        </p14:section>
        <p14:section name="Icons" id="{B61DE427-AB50-4A89-8B05-57CA983E5E0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20">
          <p15:clr>
            <a:srgbClr val="A4A3A4"/>
          </p15:clr>
        </p15:guide>
        <p15:guide id="2" orient="horz" pos="4530">
          <p15:clr>
            <a:srgbClr val="A4A3A4"/>
          </p15:clr>
        </p15:guide>
        <p15:guide id="3" orient="horz" pos="607">
          <p15:clr>
            <a:srgbClr val="A4A3A4"/>
          </p15:clr>
        </p15:guide>
        <p15:guide id="4" orient="horz" pos="700">
          <p15:clr>
            <a:srgbClr val="A4A3A4"/>
          </p15:clr>
        </p15:guide>
        <p15:guide id="5" orient="horz" pos="4156">
          <p15:clr>
            <a:srgbClr val="A4A3A4"/>
          </p15:clr>
        </p15:guide>
        <p15:guide id="6" orient="horz" pos="4063">
          <p15:clr>
            <a:srgbClr val="A4A3A4"/>
          </p15:clr>
        </p15:guide>
        <p15:guide id="7" orient="horz" pos="2662">
          <p15:clr>
            <a:srgbClr val="A4A3A4"/>
          </p15:clr>
        </p15:guide>
        <p15:guide id="8" orient="horz" pos="2755">
          <p15:clr>
            <a:srgbClr val="A4A3A4"/>
          </p15:clr>
        </p15:guide>
        <p15:guide id="9" orient="horz" pos="1261">
          <p15:clr>
            <a:srgbClr val="A4A3A4"/>
          </p15:clr>
        </p15:guide>
        <p15:guide id="10" orient="horz" pos="1354">
          <p15:clr>
            <a:srgbClr val="A4A3A4"/>
          </p15:clr>
        </p15:guide>
        <p15:guide id="11" pos="357">
          <p15:clr>
            <a:srgbClr val="A4A3A4"/>
          </p15:clr>
        </p15:guide>
        <p15:guide id="12" pos="6379">
          <p15:clr>
            <a:srgbClr val="A4A3A4"/>
          </p15:clr>
        </p15:guide>
        <p15:guide id="13" pos="3419">
          <p15:clr>
            <a:srgbClr val="A4A3A4"/>
          </p15:clr>
        </p15:guide>
        <p15:guide id="14" pos="3317">
          <p15:clr>
            <a:srgbClr val="A4A3A4"/>
          </p15:clr>
        </p15:guide>
        <p15:guide id="15" pos="4338">
          <p15:clr>
            <a:srgbClr val="A4A3A4"/>
          </p15:clr>
        </p15:guide>
        <p15:guide id="16" pos="4440">
          <p15:clr>
            <a:srgbClr val="A4A3A4"/>
          </p15:clr>
        </p15:guide>
        <p15:guide id="17" pos="2398">
          <p15:clr>
            <a:srgbClr val="A4A3A4"/>
          </p15:clr>
        </p15:guide>
        <p15:guide id="18" pos="2296">
          <p15:clr>
            <a:srgbClr val="A4A3A4"/>
          </p15:clr>
        </p15:guide>
        <p15:guide id="19" pos="1276">
          <p15:clr>
            <a:srgbClr val="A4A3A4"/>
          </p15:clr>
        </p15:guide>
        <p15:guide id="20" pos="1378">
          <p15:clr>
            <a:srgbClr val="A4A3A4"/>
          </p15:clr>
        </p15:guide>
        <p15:guide id="21" pos="5460">
          <p15:clr>
            <a:srgbClr val="A4A3A4"/>
          </p15:clr>
        </p15:guide>
        <p15:guide id="22" pos="53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51"/>
    <a:srgbClr val="EB8C00"/>
    <a:srgbClr val="968C6D"/>
    <a:srgbClr val="A32020"/>
    <a:srgbClr val="602320"/>
    <a:srgbClr val="DC6900"/>
    <a:srgbClr val="6D6E71"/>
    <a:srgbClr val="000000"/>
    <a:srgbClr val="D5D1C5"/>
    <a:srgbClr val="EAE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8729" autoAdjust="0"/>
  </p:normalViewPr>
  <p:slideViewPr>
    <p:cSldViewPr snapToObjects="1">
      <p:cViewPr varScale="1">
        <p:scale>
          <a:sx n="104" d="100"/>
          <a:sy n="104" d="100"/>
        </p:scale>
        <p:origin x="1302" y="96"/>
      </p:cViewPr>
      <p:guideLst>
        <p:guide orient="horz" pos="420"/>
        <p:guide orient="horz" pos="4530"/>
        <p:guide orient="horz" pos="607"/>
        <p:guide orient="horz" pos="700"/>
        <p:guide orient="horz" pos="4156"/>
        <p:guide orient="horz" pos="4063"/>
        <p:guide orient="horz" pos="2662"/>
        <p:guide orient="horz" pos="2755"/>
        <p:guide orient="horz" pos="1261"/>
        <p:guide orient="horz" pos="1354"/>
        <p:guide pos="357"/>
        <p:guide pos="6379"/>
        <p:guide pos="3419"/>
        <p:guide pos="3317"/>
        <p:guide pos="4338"/>
        <p:guide pos="4440"/>
        <p:guide pos="2398"/>
        <p:guide pos="2296"/>
        <p:guide pos="1276"/>
        <p:guide pos="1378"/>
        <p:guide pos="5460"/>
        <p:guide pos="53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3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r">
              <a:defRPr sz="1200"/>
            </a:lvl1pPr>
          </a:lstStyle>
          <a:p>
            <a:fld id="{E0E5718D-064E-42C1-91CB-2226096DD678}" type="datetimeFigureOut">
              <a:rPr lang="en-GB" smtClean="0"/>
              <a:pPr/>
              <a:t>29/02/2020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3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r">
              <a:defRPr sz="1200"/>
            </a:lvl1pPr>
          </a:lstStyle>
          <a:p>
            <a:fld id="{2995C830-A674-400F-82FB-0D3756ACD8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75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483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r">
              <a:defRPr sz="1200"/>
            </a:lvl1pPr>
          </a:lstStyle>
          <a:p>
            <a:fld id="{416B9FA3-0B3D-4699-8696-1174BE157FCC}" type="datetimeFigureOut">
              <a:rPr lang="en-GB" smtClean="0"/>
              <a:pPr/>
              <a:t>29/02/2020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71" tIns="45235" rIns="90471" bIns="4523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830" y="4681221"/>
            <a:ext cx="5374640" cy="4434840"/>
          </a:xfrm>
          <a:prstGeom prst="rect">
            <a:avLst/>
          </a:prstGeom>
        </p:spPr>
        <p:txBody>
          <a:bodyPr vert="horz" lIns="90471" tIns="45235" rIns="90471" bIns="45235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483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r">
              <a:defRPr sz="1200"/>
            </a:lvl1pPr>
          </a:lstStyle>
          <a:p>
            <a:fld id="{6B2C06E8-48A6-4E03-8711-C45C0018F4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5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739775"/>
            <a:ext cx="5226050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567074" y="2149772"/>
            <a:ext cx="9559252" cy="429954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74" y="2149772"/>
            <a:ext cx="9559252" cy="42995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/>
  <p:txStyles>
    <p:titleStyle>
      <a:lvl1pPr algn="l" defTabSz="1018705" rtl="0" eaLnBrk="1" latinLnBrk="0" hangingPunct="1">
        <a:lnSpc>
          <a:spcPct val="100000"/>
        </a:lnSpc>
        <a:spcBef>
          <a:spcPct val="0"/>
        </a:spcBef>
        <a:buNone/>
        <a:defRPr sz="20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28574" algn="l" defTabSz="1018705" rtl="0" eaLnBrk="1" fontAlgn="auto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SzTx/>
        <a:buFontTx/>
        <a:buNone/>
        <a:tabLst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28574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•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57146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-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8572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◦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14294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›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28574" marR="0" indent="-228574" algn="l" defTabSz="1018705" rtl="0" eaLnBrk="1" fontAlgn="auto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SzPct val="100000"/>
        <a:buFont typeface="+mj-lt"/>
        <a:buAutoNum type="arabicPeriod"/>
        <a:tabLst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57146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SzPct val="100000"/>
        <a:buFont typeface="+mj-lt"/>
        <a:buAutoNum type="alphaLcPeriod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8572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SzPct val="100000"/>
        <a:buFont typeface="+mj-lt"/>
        <a:buAutoNum type="romanLcPeriod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Font typeface="Arial" pitchFamily="34" charset="0"/>
        <a:buNone/>
        <a:defRPr sz="11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utoShape 50"/>
          <p:cNvSpPr>
            <a:spLocks noChangeAspect="1" noChangeArrowheads="1"/>
          </p:cNvSpPr>
          <p:nvPr/>
        </p:nvSpPr>
        <p:spPr bwMode="auto">
          <a:xfrm>
            <a:off x="4338588" y="2772519"/>
            <a:ext cx="1675737" cy="1677041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5 w 21600"/>
              <a:gd name="T19" fmla="*/ 3162 h 21600"/>
              <a:gd name="T20" fmla="*/ 18435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748" y="8867"/>
                </a:moveTo>
                <a:cubicBezTo>
                  <a:pt x="16880" y="5746"/>
                  <a:pt x="14038" y="3588"/>
                  <a:pt x="10800" y="3588"/>
                </a:cubicBezTo>
                <a:cubicBezTo>
                  <a:pt x="6816" y="3588"/>
                  <a:pt x="3588" y="6816"/>
                  <a:pt x="3588" y="10800"/>
                </a:cubicBezTo>
                <a:cubicBezTo>
                  <a:pt x="3588" y="14783"/>
                  <a:pt x="6816" y="18012"/>
                  <a:pt x="10800" y="18012"/>
                </a:cubicBezTo>
                <a:cubicBezTo>
                  <a:pt x="12871" y="18012"/>
                  <a:pt x="14843" y="17120"/>
                  <a:pt x="16212" y="15565"/>
                </a:cubicBezTo>
                <a:lnTo>
                  <a:pt x="18905" y="17936"/>
                </a:lnTo>
                <a:cubicBezTo>
                  <a:pt x="16855" y="20265"/>
                  <a:pt x="13902" y="21599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5649" y="-1"/>
                  <a:pt x="19905" y="3233"/>
                  <a:pt x="21204" y="7905"/>
                </a:cubicBezTo>
                <a:lnTo>
                  <a:pt x="23806" y="7182"/>
                </a:lnTo>
                <a:lnTo>
                  <a:pt x="20680" y="12716"/>
                </a:lnTo>
                <a:lnTo>
                  <a:pt x="15146" y="9590"/>
                </a:lnTo>
                <a:lnTo>
                  <a:pt x="17748" y="8867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~2997995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>
          <a:spcAft>
            <a:spcPts val="900"/>
          </a:spcAft>
          <a:defRPr sz="2000" dirty="0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Произвольный</PresentationFormat>
  <Paragraphs>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~2997995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2020-02-29T17:12:31Z</dcterms:created>
  <dcterms:modified xsi:type="dcterms:W3CDTF">2020-02-29T17:12:45Z</dcterms:modified>
</cp:coreProperties>
</file>