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1538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Test-p1</a:t>
            </a:r>
          </a:p>
          <a:p>
            <a:pPr marL="285750" indent="-285750">
              <a:buClr>
                <a:srgbClr val="C00000"/>
              </a:buClr>
              <a:buSzPct val="120000"/>
              <a:buFont typeface="Calibri" panose="020F0502020204030204" pitchFamily="34" charset="0"/>
              <a:buChar char="'"/>
            </a:pPr>
            <a:r>
              <a:rPr lang="en-US" dirty="0"/>
              <a:t>Test-p2</a:t>
            </a:r>
          </a:p>
          <a:p>
            <a:pPr>
              <a:buClr>
                <a:srgbClr val="C00000"/>
              </a:buClr>
            </a:pPr>
            <a:r>
              <a:rPr lang="en-US" dirty="0"/>
              <a:t>Test-p3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E7B20-D60C-468B-89F2-FA80EB191730}"/>
              </a:ext>
            </a:extLst>
          </p:cNvPr>
          <p:cNvSpPr/>
          <p:nvPr/>
        </p:nvSpPr>
        <p:spPr>
          <a:xfrm>
            <a:off x="4986046" y="1555262"/>
            <a:ext cx="15591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lvl="0" indent="-111125" defTabSz="966788" eaLnBrk="0" hangingPunct="0">
              <a:lnSpc>
                <a:spcPct val="90000"/>
              </a:lnSpc>
              <a:spcBef>
                <a:spcPts val="900"/>
              </a:spcBef>
              <a:buClr>
                <a:schemeClr val="bg2"/>
              </a:buClr>
              <a:buFontTx/>
              <a:buChar char="•"/>
            </a:pPr>
            <a:r>
              <a:rPr lang="en-US" sz="1400" dirty="0">
                <a:cs typeface="Arial" charset="0"/>
              </a:rPr>
              <a:t>Third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0505B-E9F3-4667-B1AA-89F809E9592A}"/>
              </a:ext>
            </a:extLst>
          </p:cNvPr>
          <p:cNvSpPr txBox="1"/>
          <p:nvPr/>
        </p:nvSpPr>
        <p:spPr>
          <a:xfrm>
            <a:off x="6359580" y="1555262"/>
            <a:ext cx="121155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Test-p6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/>
              <a:t>Test-p7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14</cp:revision>
  <dcterms:created xsi:type="dcterms:W3CDTF">2019-07-13T16:07:20Z</dcterms:created>
  <dcterms:modified xsi:type="dcterms:W3CDTF">2020-10-11T20:11:22Z</dcterms:modified>
</cp:coreProperties>
</file>