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</Words>
  <Application>Microsoft Office PowerPoint</Application>
  <PresentationFormat>Экран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16</cp:revision>
  <dcterms:modified xsi:type="dcterms:W3CDTF">2020-01-09T19:27:14Z</dcterms:modified>
  <dc:language>en-US</dc:language>
</cp:coreProperties>
</file>