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BE7B9E51-97B6-46FC-A0B8-5CF74AD99BFD}">
          <p14:sldIdLst>
            <p14:sldId id="256"/>
          </p14:sldIdLst>
        </p14:section>
        <p14:section name="Section 2" id="{E81A0281-9FE9-46F9-80CA-71F56F042F1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10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A5C1-FF59-478F-A216-1B3BDF75519A}" type="datetimeFigureOut">
              <a:rPr lang="ru-UA" smtClean="0"/>
              <a:t>05/14/2022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BD69-27AA-4140-81F9-A8C50E416D7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9233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0B4A3-0A55-42A0-986A-C22F54E0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D802A7-BDF2-4258-86E5-DD6A1136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F1EA-A28E-4D68-96FE-34F62A372CDB}" type="datetime1">
              <a:rPr lang="ru-UA" smtClean="0"/>
              <a:t>05/14/2022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253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687462-8A11-4DF1-ADF0-A9226E37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DF2F-4147-4231-9A8F-F7CA15E6680D}" type="datetime1">
              <a:rPr lang="ru-UA" smtClean="0"/>
              <a:t>05/14/2022</a:t>
            </a:fld>
            <a:endParaRPr lang="ru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4080" cy="1144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2"/>
          <p:cNvSpPr/>
          <p:nvPr/>
        </p:nvSpPr>
        <p:spPr>
          <a:xfrm>
            <a:off x="3383280" y="1737360"/>
            <a:ext cx="2011680" cy="1144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P1t1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P1t2</a:t>
            </a:r>
            <a:endParaRPr lang="en-US" sz="1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93CAC0-24C9-4DB4-B329-FB89EEB5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F98C-A836-4DD5-B3E3-3C266B70917C}" type="datetime1">
              <a:rPr lang="ru-UA" smtClean="0"/>
              <a:t>05/14/2022</a:t>
            </a:fld>
            <a:endParaRPr lang="ru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Shakhabov, Adam (ext)</cp:lastModifiedBy>
  <cp:revision>6</cp:revision>
  <dcterms:modified xsi:type="dcterms:W3CDTF">2022-05-14T20:57:47Z</dcterms:modified>
  <dc:language>en-US</dc:language>
</cp:coreProperties>
</file>