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C8-48F1-840A-4DE2C014BBE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C8-48F1-840A-4DE2C014BBEA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CC8-48F1-840A-4DE2C014BB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0567240"/>
        <c:axId val="710568552"/>
      </c:barChart>
      <c:catAx>
        <c:axId val="710567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10568552"/>
        <c:crosses val="autoZero"/>
        <c:auto val="1"/>
        <c:lblAlgn val="ctr"/>
        <c:lblOffset val="100"/>
        <c:noMultiLvlLbl val="0"/>
      </c:catAx>
      <c:valAx>
        <c:axId val="710568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10567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9863A-DC02-4756-9087-77640F4EC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1DECB1-4489-4103-BEDA-6EE4EAF38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E3F223-40C2-4517-B5CA-703E90AB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960833-A2B1-49B7-BCA1-D534CCEE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FDDA4E-03A9-4943-A5D4-844459C00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9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92CF3-A9E8-4DC5-ADA8-25D8B295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9506377-DC8B-406C-AAD9-5B4CC8D73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25DE32-39E7-4C7D-90EC-03F2DC6B7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B45220-B124-414A-A99E-FA68D28EB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CE9CFB-29EF-4272-A229-B55B8981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61EAEC4-7735-4976-BBC6-6D9D07FB0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B320E12-7BEE-44A2-AA4E-306B7E1B9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79D198-D0B5-4A8B-9157-26512648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09CB15-E603-4743-94E9-41163E17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64DAFA-DF3F-4378-AB94-11D3EA80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3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69707-4AA6-41DF-B507-3F97E3365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E919FF-6853-46E2-9530-E28523E94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E4D253-36AC-4380-82F0-086F6099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14D783-AA7C-4433-B600-9FDAE2358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01BB0E-5E5A-4840-94DC-D8EDADE0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71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EA76D8-49F2-4FBA-912C-D0C494B86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DFDD18-3722-4314-81B5-7477A6014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400ADB-FE22-43DE-9BF1-2D31C132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9DA197-A9EB-4E67-8441-30EF89B6C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583EB5-A009-41E7-8F91-238E733A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8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5D1F90-9902-4030-8F6B-883D272EB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9C5EDB-46E9-4234-98C9-0AFAE51C0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AA3820-80CB-4373-85B3-D3FB24048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3F6CEE-3E41-4709-AC3B-4A918BA47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4F2379-1699-4367-BA58-2FCA66D33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7728C4-5AC6-4BB2-A1C6-A3854439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0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0A638-EF84-425C-B730-1CD9A7C44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BDAEA9-77CF-409D-87BE-AEBEF4BA9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FD44C3-DC43-4BAF-826F-8E87EA8DD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FD22D31-A0F2-418B-B7D3-B3D0C5ED0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DFA0BD7-431F-4D03-866D-E1007E2C07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F54B9A3-87C9-499E-B337-875BDB017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9BE66F1-7F05-4A07-8BE5-D808AA41F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3A66BA5-554F-44B1-BE6D-7104C3AB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87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DAAE39-424B-45AA-8CF7-D7A55B78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33619AC-ED6F-4630-953A-1D1A0EE6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47665C0-F1ED-4149-80B9-F2F8BB301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CAAEB6-A5DF-45DA-899A-8C29D24A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1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A5FA50A-CB01-4975-98FB-9A5C10828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A73986C-8040-431D-81D9-50FE91818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400851-23B4-44ED-A4AF-AED15525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2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A73F14-F7EF-4A0B-9019-5C5C10438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F4F75E-21AB-4683-BB76-553B6366B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C011E9-8922-4E44-A931-7AC627F6B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37F7D4-9343-4137-9ADF-E18A4C476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E6D88F-1919-4E84-B35F-60F8AB9CA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71264D-D6EA-414A-9B34-26158BE6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6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EB7A27-838D-4274-9FA6-D5F594BC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E02DCE5-D181-4A48-9357-4ABC98833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E2A80E-9255-4EB0-964F-62F3371A0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E06E9E-8FA1-4BD3-8F32-755B2A755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F3D082-A0BC-4B03-AAF7-A6644FF1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4A63E0-9430-46D4-80F7-0B435262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1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28A5C0-1CEE-4AF9-B578-88E28260F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C3A342-BB3B-4365-B487-CCB66ECE6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EC3916-C864-4394-B75D-B2A0E742A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D1428-0459-4F75-829F-043936AE8C9E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07710C-46EC-4D0D-9199-8828FEBF87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2503F3-0075-4E2A-ABDC-A08EE32D6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87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39F43A24-A93A-48C4-83B4-3C847AA83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687354"/>
              </p:ext>
            </p:extLst>
          </p:nvPr>
        </p:nvGraphicFramePr>
        <p:xfrm>
          <a:off x="1666459" y="167104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8531778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221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615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202708"/>
                  </a:ext>
                </a:extLst>
              </a:tr>
            </a:tbl>
          </a:graphicData>
        </a:graphic>
      </p:graphicFrame>
      <p:pic>
        <p:nvPicPr>
          <p:cNvPr id="6" name="Рисунок 5" descr="Изображение выглядит как человек, мужчина, стена, галстук&#10;&#10;Автоматически созданное описание">
            <a:extLst>
              <a:ext uri="{FF2B5EF4-FFF2-40B4-BE49-F238E27FC236}">
                <a16:creationId xmlns:a16="http://schemas.microsoft.com/office/drawing/2014/main" id="{866772B6-7CC8-470E-8E46-DF8BC8459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459" y="3076161"/>
            <a:ext cx="1810578" cy="1810578"/>
          </a:xfrm>
          <a:prstGeom prst="rect">
            <a:avLst/>
          </a:prstGeom>
        </p:spPr>
      </p:pic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FED8C2D6-A336-48F1-8E82-B1F73F4940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3739331"/>
              </p:ext>
            </p:extLst>
          </p:nvPr>
        </p:nvGraphicFramePr>
        <p:xfrm>
          <a:off x="3747051" y="3076161"/>
          <a:ext cx="3866323" cy="1893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7739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129846-FC54-481F-8B2F-C423A1101E08}"/>
              </a:ext>
            </a:extLst>
          </p:cNvPr>
          <p:cNvSpPr txBox="1"/>
          <p:nvPr/>
        </p:nvSpPr>
        <p:spPr>
          <a:xfrm>
            <a:off x="1914769" y="1555262"/>
            <a:ext cx="1153842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Test-p1</a:t>
            </a:r>
          </a:p>
          <a:p>
            <a:pPr marL="285750" indent="-285750">
              <a:buClr>
                <a:srgbClr val="C00000"/>
              </a:buClr>
              <a:buSzPct val="120000"/>
              <a:buFont typeface="Calibri" panose="020F0502020204030204" pitchFamily="34" charset="0"/>
              <a:buChar char="'"/>
            </a:pPr>
            <a:r>
              <a:rPr lang="en-US" dirty="0"/>
              <a:t>Test-p2</a:t>
            </a:r>
          </a:p>
          <a:p>
            <a:pPr>
              <a:buClr>
                <a:srgbClr val="C00000"/>
              </a:buClr>
            </a:pPr>
            <a:r>
              <a:rPr lang="en-US" dirty="0"/>
              <a:t>Test-p3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2DDA8F-40C5-49FE-A00D-D83E5F8A6E63}"/>
              </a:ext>
            </a:extLst>
          </p:cNvPr>
          <p:cNvSpPr txBox="1"/>
          <p:nvPr/>
        </p:nvSpPr>
        <p:spPr>
          <a:xfrm>
            <a:off x="3524738" y="1555262"/>
            <a:ext cx="115384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Test-p4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AE7B20-D60C-468B-89F2-FA80EB191730}"/>
              </a:ext>
            </a:extLst>
          </p:cNvPr>
          <p:cNvSpPr/>
          <p:nvPr/>
        </p:nvSpPr>
        <p:spPr>
          <a:xfrm>
            <a:off x="4986046" y="1555262"/>
            <a:ext cx="1559151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25" lvl="0" indent="-111125" defTabSz="966788" eaLnBrk="0" hangingPunct="0">
              <a:lnSpc>
                <a:spcPct val="90000"/>
              </a:lnSpc>
              <a:spcBef>
                <a:spcPts val="900"/>
              </a:spcBef>
              <a:buClr>
                <a:schemeClr val="bg2"/>
              </a:buClr>
              <a:buFontTx/>
              <a:buChar char="•"/>
            </a:pPr>
            <a:r>
              <a:rPr lang="en-US" sz="1400" dirty="0">
                <a:cs typeface="Arial" charset="0"/>
              </a:rPr>
              <a:t>Third point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A0505B-E9F3-4667-B1AA-89F809E9592A}"/>
              </a:ext>
            </a:extLst>
          </p:cNvPr>
          <p:cNvSpPr txBox="1"/>
          <p:nvPr/>
        </p:nvSpPr>
        <p:spPr>
          <a:xfrm>
            <a:off x="6359580" y="1555262"/>
            <a:ext cx="1211550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Test-p6</a:t>
            </a:r>
          </a:p>
          <a:p>
            <a:pPr marL="342900" indent="-342900">
              <a:buBlip>
                <a:blip r:embed="rId2"/>
              </a:buBlip>
            </a:pPr>
            <a:r>
              <a:rPr lang="en-US" dirty="0"/>
              <a:t>Test-p7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3988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9169B42-C1F6-4B65-BACE-4ADC977D7E4A}"/>
              </a:ext>
            </a:extLst>
          </p:cNvPr>
          <p:cNvSpPr txBox="1"/>
          <p:nvPr/>
        </p:nvSpPr>
        <p:spPr>
          <a:xfrm>
            <a:off x="1203568" y="1094154"/>
            <a:ext cx="4314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Hidden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02828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12</Words>
  <Application>Microsoft Office PowerPoint</Application>
  <PresentationFormat>Widescreen</PresentationFormat>
  <Paragraphs>9</Paragraphs>
  <Slides>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Adam Schachabov</dc:creator>
  <cp:lastModifiedBy>Adam Shakhabov</cp:lastModifiedBy>
  <cp:revision>16</cp:revision>
  <dcterms:created xsi:type="dcterms:W3CDTF">2019-07-13T16:07:20Z</dcterms:created>
  <dcterms:modified xsi:type="dcterms:W3CDTF">2020-12-23T06:22:54Z</dcterms:modified>
</cp:coreProperties>
</file>