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24</Words>
  <Application>Microsoft Office PowerPoint</Application>
  <PresentationFormat>Экран (16:9)</PresentationFormat>
  <Paragraphs>12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  <vt:lpstr>Title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38</cp:revision>
  <dcterms:modified xsi:type="dcterms:W3CDTF">2020-01-16T17:00:24Z</dcterms:modified>
  <dc:language>en-US</dc:language>
</cp:coreProperties>
</file>