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8" d="100"/>
          <a:sy n="148" d="100"/>
        </p:scale>
        <p:origin x="10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63E14-5DD5-4244-80AA-BA64E30B7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3627E-C967-4CAD-A6EA-F93A4041D1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677F6-67A8-439F-9D64-7BF029177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09B8-A5B1-42E5-A0BB-4ECF9FE003DA}" type="datetimeFigureOut">
              <a:rPr lang="de-DE" smtClean="0"/>
              <a:t>21.09.2022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369B5-BBD2-42D9-8D66-7C95E5A10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24967-B903-48C7-904E-4B11D6FAF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FE466-1F29-42B9-BDDE-52A093BB86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2031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EB422-1627-4592-9E45-CC23CD23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A82D61-CBD7-45D2-8D6E-57FBA2F31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CF5FD-D9DE-4720-8CBE-B13C169D4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09B8-A5B1-42E5-A0BB-4ECF9FE003DA}" type="datetimeFigureOut">
              <a:rPr lang="de-DE" smtClean="0"/>
              <a:t>21.09.2022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ADCFC-840E-413F-9054-AF6491CEF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0E197-C3FE-4D58-9A96-2436B136C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FE466-1F29-42B9-BDDE-52A093BB86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451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83914F-AD16-4991-9E25-C444107F11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A91A95-1A35-4CF2-B2E1-259B00BDA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7640A-FE59-4076-AA7E-8D6AA6A05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09B8-A5B1-42E5-A0BB-4ECF9FE003DA}" type="datetimeFigureOut">
              <a:rPr lang="de-DE" smtClean="0"/>
              <a:t>21.09.2022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33DB9-0B29-4525-98BF-1ADBE7697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4630B-114B-4A20-939E-FD5868E14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FE466-1F29-42B9-BDDE-52A093BB86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020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F76E8-95A5-4A3E-9B17-10EDC25C9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B77E5-4033-429B-806A-D09CEEBA9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79F1F-3EE7-4292-B805-E3A189FFB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09B8-A5B1-42E5-A0BB-4ECF9FE003DA}" type="datetimeFigureOut">
              <a:rPr lang="de-DE" smtClean="0"/>
              <a:t>21.09.2022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B73EC-CF30-4760-8F8C-9D4E3612D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31CE1-33FE-4EFC-8BB8-6C52D4D1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FE466-1F29-42B9-BDDE-52A093BB86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3667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05813-5489-4A71-AA33-10177E6AA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C4DA1-2B27-4C12-AE0E-DAF0E059A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58CCC-09FA-4EF6-BF84-E819AF726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09B8-A5B1-42E5-A0BB-4ECF9FE003DA}" type="datetimeFigureOut">
              <a:rPr lang="de-DE" smtClean="0"/>
              <a:t>21.09.2022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F41BB-E787-4CA1-87D0-7743CC90B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51524-BBC7-4434-A0E3-A550E0D4D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FE466-1F29-42B9-BDDE-52A093BB86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6210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69EA6-24DC-4B20-9EFF-7DADB7E4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E6CBE-5E29-405D-95D3-3B93C399D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9EDC7E-20FB-468C-8603-ECBC50D6C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C2988-6519-43E7-A96E-5DF75881B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09B8-A5B1-42E5-A0BB-4ECF9FE003DA}" type="datetimeFigureOut">
              <a:rPr lang="de-DE" smtClean="0"/>
              <a:t>21.09.2022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EBEAC-CF12-4A87-B84A-D8A083B24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C1F65-FCDC-4438-9714-6039301D0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FE466-1F29-42B9-BDDE-52A093BB86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6815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C6CB3-549C-4A34-BC47-B64D0830D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92442-2302-4C25-90C9-EFE0B104D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AD2A9-FCA4-4FB4-A00B-88B5D6311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67190F-49C8-411F-A8B4-39283878C7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37A6EB-3B81-4FDE-A7D2-BF324241C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DE3D96-9573-4B73-9810-F4EF23764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09B8-A5B1-42E5-A0BB-4ECF9FE003DA}" type="datetimeFigureOut">
              <a:rPr lang="de-DE" smtClean="0"/>
              <a:t>21.09.2022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26F729-9B7B-44FD-94DB-6ED9164FB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73F935-7629-40E5-B711-3112802CB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FE466-1F29-42B9-BDDE-52A093BB86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8650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D39A5-623C-4760-93B4-00CE8BA32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5C6142-FDA9-4ED2-8F4D-D69A1E4B9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09B8-A5B1-42E5-A0BB-4ECF9FE003DA}" type="datetimeFigureOut">
              <a:rPr lang="de-DE" smtClean="0"/>
              <a:t>21.09.2022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CE6174-B4FC-44E3-A7D5-42939C09A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20DD34-64EF-4742-A22E-CAE55155D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FE466-1F29-42B9-BDDE-52A093BB86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1166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86B76F-7C9F-46E1-861E-BA2780AF9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09B8-A5B1-42E5-A0BB-4ECF9FE003DA}" type="datetimeFigureOut">
              <a:rPr lang="de-DE" smtClean="0"/>
              <a:t>21.09.2022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01017A-6B09-470D-9CCA-51C16350E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33AD1-2EC4-4A66-8CD0-63E08E87E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FE466-1F29-42B9-BDDE-52A093BB86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5720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8E9B3-AB15-4679-8A10-969EDCEDE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CC403-3D46-4AB7-BB56-66ADE488F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36D01-56B9-48B6-9BAD-9E0D40D8E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48DF81-49BB-4463-8A43-F9DB79663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09B8-A5B1-42E5-A0BB-4ECF9FE003DA}" type="datetimeFigureOut">
              <a:rPr lang="de-DE" smtClean="0"/>
              <a:t>21.09.2022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3D716-E46D-4E34-9DD4-A37A34DEC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27948-0A33-4A3B-80B1-86F1E0B55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FE466-1F29-42B9-BDDE-52A093BB86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4908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B383-5665-4200-B87E-9C7E8C299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3E8DFD-D14E-46F1-BBC5-F7507221A8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FB71E-B874-4D1B-9F51-B371653A0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F6494-4CF9-4C01-B090-CC9173EBE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09B8-A5B1-42E5-A0BB-4ECF9FE003DA}" type="datetimeFigureOut">
              <a:rPr lang="de-DE" smtClean="0"/>
              <a:t>21.09.2022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C4F7C-EE1F-487B-9468-0F66A50D8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B8205-5726-49B8-A8E4-A338F471E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FE466-1F29-42B9-BDDE-52A093BB86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1191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ECEFA6-6EFA-4531-8A5E-C4AF21423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B20F2-2B32-4BC4-9F38-B327B203C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70706-6870-45BA-84AD-0007FC2EF0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A09B8-A5B1-42E5-A0BB-4ECF9FE003DA}" type="datetimeFigureOut">
              <a:rPr lang="de-DE" smtClean="0"/>
              <a:t>21.09.2022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2EB52-0044-4121-B5EE-C36245147D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AA78E-475E-4315-A8F3-814730587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FE466-1F29-42B9-BDDE-52A093BB86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2056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E7D5D0E-4A9B-4DA1-A3C4-B66B4752D579}"/>
              </a:ext>
            </a:extLst>
          </p:cNvPr>
          <p:cNvSpPr txBox="1"/>
          <p:nvPr/>
        </p:nvSpPr>
        <p:spPr>
          <a:xfrm>
            <a:off x="951139" y="1081768"/>
            <a:ext cx="996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8859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Shakhabov, Adam (ext)</dc:creator>
  <cp:lastModifiedBy>Shakhabov, Adam (ext)</cp:lastModifiedBy>
  <cp:revision>4</cp:revision>
  <dcterms:created xsi:type="dcterms:W3CDTF">2022-09-13T11:38:51Z</dcterms:created>
  <dcterms:modified xsi:type="dcterms:W3CDTF">2022-09-21T17:57:08Z</dcterms:modified>
</cp:coreProperties>
</file>