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7" r:id="rId2"/>
    <p:sldId id="358" r:id="rId3"/>
  </p:sldIdLst>
  <p:sldSz cx="10691813" cy="7559675"/>
  <p:notesSz cx="7315200" cy="9601200"/>
  <p:custDataLst>
    <p:tags r:id="rId6"/>
  </p:custDataLst>
  <p:defaultTextStyle>
    <a:defPPr>
      <a:defRPr lang="en-US"/>
    </a:defPPr>
    <a:lvl1pPr marL="0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39374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78748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181222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157496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196870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381" userDrawn="1">
          <p15:clr>
            <a:srgbClr val="A4A3A4"/>
          </p15:clr>
        </p15:guide>
        <p15:guide id="12" orient="horz" pos="1791" userDrawn="1">
          <p15:clr>
            <a:srgbClr val="A4A3A4"/>
          </p15:clr>
        </p15:guide>
        <p15:guide id="13" orient="horz" pos="2903" userDrawn="1">
          <p15:clr>
            <a:srgbClr val="A4A3A4"/>
          </p15:clr>
        </p15:guide>
        <p15:guide id="14" orient="horz" pos="3470" userDrawn="1">
          <p15:clr>
            <a:srgbClr val="A4A3A4"/>
          </p15:clr>
        </p15:guide>
        <p15:guide id="15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6BC24"/>
    <a:srgbClr val="000000"/>
    <a:srgbClr val="FFCD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5" autoAdjust="0"/>
  </p:normalViewPr>
  <p:slideViewPr>
    <p:cSldViewPr snapToGrid="0" showGuides="1">
      <p:cViewPr varScale="1">
        <p:scale>
          <a:sx n="104" d="100"/>
          <a:sy n="104" d="100"/>
        </p:scale>
        <p:origin x="1302" y="102"/>
      </p:cViewPr>
      <p:guideLst>
        <p:guide orient="horz" pos="2381"/>
        <p:guide orient="horz" pos="1791"/>
        <p:guide orient="horz" pos="2903"/>
        <p:guide orient="horz" pos="3470"/>
        <p:guide pos="336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4"/>
    </p:cViewPr>
  </p:sorterViewPr>
  <p:notesViewPr>
    <p:cSldViewPr snapToGrid="0" showGuides="1">
      <p:cViewPr varScale="1">
        <p:scale>
          <a:sx n="79" d="100"/>
          <a:sy n="79" d="100"/>
        </p:scale>
        <p:origin x="297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11111111111098E-2"/>
          <c:y val="5.6865757633954302E-2"/>
          <c:w val="0.90277777777777801"/>
          <c:h val="0.6605691056910569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legend>
      <c:legendPos val="b"/>
      <c:layout>
        <c:manualLayout>
          <c:xMode val="edge"/>
          <c:yMode val="edge"/>
          <c:x val="0.100157031238525"/>
          <c:y val="0.80626178466557097"/>
          <c:w val="0.79062787850604999"/>
          <c:h val="0.120220377138643"/>
        </c:manualLayout>
      </c:layout>
      <c:overlay val="0"/>
      <c:txPr>
        <a:bodyPr/>
        <a:lstStyle/>
        <a:p>
          <a:pPr>
            <a:defRPr sz="900">
              <a:solidFill>
                <a:schemeClr val="accent6"/>
              </a:solidFill>
            </a:defRPr>
          </a:pPr>
          <a:endParaRPr lang="ru-UA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UA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Лист1!$A$1:$B$6</c:f>
              <c:multiLvlStrCache>
                <c:ptCount val="6"/>
                <c:lvl>
                  <c:pt idx="0">
                    <c:v>Dresses</c:v>
                  </c:pt>
                  <c:pt idx="1">
                    <c:v>Tops</c:v>
                  </c:pt>
                  <c:pt idx="2">
                    <c:v>Boots</c:v>
                  </c:pt>
                  <c:pt idx="3">
                    <c:v>Flats</c:v>
                  </c:pt>
                  <c:pt idx="4">
                    <c:v>Bags</c:v>
                  </c:pt>
                  <c:pt idx="5">
                    <c:v>Belts</c:v>
                  </c:pt>
                </c:lvl>
                <c:lvl>
                  <c:pt idx="0">
                    <c:v>Clothing</c:v>
                  </c:pt>
                  <c:pt idx="2">
                    <c:v>Shoes</c:v>
                  </c:pt>
                  <c:pt idx="4">
                    <c:v>Accessories</c:v>
                  </c:pt>
                </c:lvl>
              </c:multiLvlStrCache>
            </c:multiLvlStrRef>
          </c:cat>
          <c:val>
            <c:numRef>
              <c:f>Лист1!$C$1:$C$6</c:f>
              <c:numCache>
                <c:formatCode>General</c:formatCode>
                <c:ptCount val="6"/>
                <c:pt idx="0">
                  <c:v>19</c:v>
                </c:pt>
                <c:pt idx="1">
                  <c:v>46</c:v>
                </c:pt>
                <c:pt idx="2">
                  <c:v>9</c:v>
                </c:pt>
                <c:pt idx="3">
                  <c:v>18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A-4113-B132-FF282F916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2470559"/>
        <c:axId val="162226143"/>
      </c:barChart>
      <c:catAx>
        <c:axId val="25247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2226143"/>
        <c:crosses val="autoZero"/>
        <c:auto val="1"/>
        <c:lblAlgn val="ctr"/>
        <c:lblOffset val="100"/>
        <c:noMultiLvlLbl val="0"/>
      </c:catAx>
      <c:valAx>
        <c:axId val="16222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25247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C-4799-AAE9-98785393A4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C-4799-AAE9-98785393A4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C-4799-AAE9-98785393A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838592"/>
        <c:axId val="1700667152"/>
      </c:barChart>
      <c:catAx>
        <c:axId val="1852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700667152"/>
        <c:crosses val="autoZero"/>
        <c:auto val="1"/>
        <c:lblAlgn val="ctr"/>
        <c:lblOffset val="100"/>
        <c:noMultiLvlLbl val="0"/>
      </c:catAx>
      <c:valAx>
        <c:axId val="17006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852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5110235145903E-2"/>
          <c:y val="2.3303834808259601E-2"/>
          <c:w val="0.94843363115757995"/>
          <c:h val="0.816908113255754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9B82-4F0A-BBF2-F487496F0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9B82-4F0A-BBF2-F487496F06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9B82-4F0A-BBF2-F487496F0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974280"/>
        <c:axId val="1576974672"/>
      </c:scatterChart>
      <c:valAx>
        <c:axId val="1576974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6974672"/>
        <c:crosses val="autoZero"/>
        <c:crossBetween val="midCat"/>
      </c:valAx>
      <c:valAx>
        <c:axId val="15769746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576974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5/9/2020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374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8748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81222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74963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68703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3390" y="727795"/>
            <a:ext cx="9823450" cy="834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3388" y="359515"/>
            <a:ext cx="9823450" cy="36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49462" y="2261950"/>
            <a:ext cx="31410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3749" y="1883299"/>
            <a:ext cx="3146761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785015" y="2261950"/>
            <a:ext cx="3123370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85016" y="1883300"/>
            <a:ext cx="3123370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7102890" y="2261950"/>
            <a:ext cx="31539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7098210" y="1876525"/>
            <a:ext cx="3158641" cy="37031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42913" y="6747288"/>
            <a:ext cx="9823449" cy="2869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859" y="1757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9" y="1757"/>
                        <a:ext cx="1856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3388" y="359511"/>
            <a:ext cx="9823450" cy="76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441859" y="7139694"/>
            <a:ext cx="4294054" cy="216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704" noProof="0" dirty="0">
                <a:solidFill>
                  <a:schemeClr val="tx1"/>
                </a:solidFill>
              </a:rPr>
              <a:t>Presentation title</a:t>
            </a:r>
            <a:br>
              <a:rPr lang="en-US" sz="704" noProof="0" dirty="0">
                <a:solidFill>
                  <a:schemeClr val="tx1"/>
                </a:solidFill>
              </a:rPr>
            </a:br>
            <a:r>
              <a:rPr lang="en-US" sz="704" noProof="0" dirty="0">
                <a:solidFill>
                  <a:schemeClr val="tx1"/>
                </a:solidFill>
              </a:rPr>
              <a:t>[To edit, click View &gt; Slide Master &gt; Slide Master]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33388" y="7139694"/>
            <a:ext cx="4696232" cy="216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50"/>
              </a:spcBef>
              <a:buSzPct val="100000"/>
              <a:buFont typeface="Arial"/>
              <a:buNone/>
            </a:pPr>
            <a:r>
              <a:rPr lang="en-US" sz="704" noProof="0" dirty="0">
                <a:solidFill>
                  <a:schemeClr val="tx1"/>
                </a:solidFill>
              </a:rPr>
              <a:t>© 2017 XXX</a:t>
            </a:r>
            <a:endParaRPr lang="fr-FR" sz="704" noProof="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42913" y="1883298"/>
            <a:ext cx="9813925" cy="5199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986759" y="7138988"/>
            <a:ext cx="270079" cy="1083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704" noProof="0" smtClean="0">
                <a:solidFill>
                  <a:schemeClr val="tx1"/>
                </a:solidFill>
              </a:rPr>
              <a:pPr marL="0" indent="0" algn="r">
                <a:spcBef>
                  <a:spcPts val="650"/>
                </a:spcBef>
                <a:buSzPct val="100000"/>
                <a:buFont typeface="Arial"/>
                <a:buNone/>
              </a:pPr>
              <a:t>‹#›</a:t>
            </a:fld>
            <a:endParaRPr lang="en-US" sz="704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hdr="0" dt="0"/>
  <p:txStyles>
    <p:titleStyle>
      <a:lvl1pPr algn="l" defTabSz="99057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0571" rtl="0" eaLnBrk="1" latinLnBrk="0" hangingPunct="1"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86503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4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5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8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74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  <p15:guide id="3" orient="horz" pos="4431" userDrawn="1">
          <p15:clr>
            <a:srgbClr val="A4A3A4"/>
          </p15:clr>
        </p15:guide>
        <p15:guide id="4" pos="273" userDrawn="1">
          <p15:clr>
            <a:srgbClr val="A4A3A4"/>
          </p15:clr>
        </p15:guide>
        <p15:guide id="5" pos="6461" userDrawn="1">
          <p15:clr>
            <a:srgbClr val="A4A3A4"/>
          </p15:clr>
        </p15:guide>
        <p15:guide id="6" orient="horz" pos="1180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  <p15:guide id="8" orient="horz" pos="4497" userDrawn="1">
          <p15:clr>
            <a:srgbClr val="A4A3A4"/>
          </p15:clr>
        </p15:guide>
        <p15:guide id="10" pos="4361" userDrawn="1">
          <p15:clr>
            <a:srgbClr val="A4A3A4"/>
          </p15:clr>
        </p15:guide>
        <p15:guide id="11" orient="horz" pos="260" userDrawn="1">
          <p15:clr>
            <a:srgbClr val="A4A3A4"/>
          </p15:clr>
        </p15:guide>
        <p15:guide id="12" pos="1210" userDrawn="1">
          <p15:clr>
            <a:srgbClr val="A4A3A4"/>
          </p15:clr>
        </p15:guide>
        <p15:guide id="13" pos="1323" userDrawn="1">
          <p15:clr>
            <a:srgbClr val="A4A3A4"/>
          </p15:clr>
        </p15:guide>
        <p15:guide id="14" pos="2260" userDrawn="1">
          <p15:clr>
            <a:srgbClr val="A4A3A4"/>
          </p15:clr>
        </p15:guide>
        <p15:guide id="15" pos="2373" userDrawn="1">
          <p15:clr>
            <a:srgbClr val="A4A3A4"/>
          </p15:clr>
        </p15:guide>
        <p15:guide id="16" pos="5410" userDrawn="1">
          <p15:clr>
            <a:srgbClr val="A4A3A4"/>
          </p15:clr>
        </p15:guide>
        <p15:guide id="17" pos="3306" userDrawn="1">
          <p15:clr>
            <a:srgbClr val="A4A3A4"/>
          </p15:clr>
        </p15:guide>
        <p15:guide id="18" pos="3424" userDrawn="1">
          <p15:clr>
            <a:srgbClr val="A4A3A4"/>
          </p15:clr>
        </p15:guide>
        <p15:guide id="19" pos="3368" userDrawn="1">
          <p15:clr>
            <a:srgbClr val="A4A3A4"/>
          </p15:clr>
        </p15:guide>
        <p15:guide id="20" pos="5525" userDrawn="1">
          <p15:clr>
            <a:srgbClr val="A4A3A4"/>
          </p15:clr>
        </p15:guide>
        <p15:guide id="22" orient="horz" pos="706" userDrawn="1">
          <p15:clr>
            <a:srgbClr val="A4A3A4"/>
          </p15:clr>
        </p15:guide>
        <p15:guide id="23" orient="horz" pos="378" userDrawn="1">
          <p15:clr>
            <a:srgbClr val="A4A3A4"/>
          </p15:clr>
        </p15:guide>
        <p15:guide id="24" orient="horz" pos="612" userDrawn="1">
          <p15:clr>
            <a:srgbClr val="A4A3A4"/>
          </p15:clr>
        </p15:guide>
        <p15:guide id="25" orient="horz" pos="492" userDrawn="1">
          <p15:clr>
            <a:srgbClr val="A4A3A4"/>
          </p15:clr>
        </p15:guide>
        <p15:guide id="26" orient="horz" pos="45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2171"/>
              </p:ext>
            </p:extLst>
          </p:nvPr>
        </p:nvGraphicFramePr>
        <p:xfrm>
          <a:off x="786664" y="1967590"/>
          <a:ext cx="2971800" cy="40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3B0FCC5-78BD-4E18-8B5A-F3394FA2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455980"/>
              </p:ext>
            </p:extLst>
          </p:nvPr>
        </p:nvGraphicFramePr>
        <p:xfrm>
          <a:off x="4824052" y="957684"/>
          <a:ext cx="4572000" cy="272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8117D74-43FF-4698-B23E-D3330C496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49083"/>
              </p:ext>
            </p:extLst>
          </p:nvPr>
        </p:nvGraphicFramePr>
        <p:xfrm>
          <a:off x="590479" y="3683299"/>
          <a:ext cx="4572000" cy="28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83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v="urn:schemas-microsoft-com:vml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086459C9-AF50-4700-9D87-EF192F1E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6394"/>
              </p:ext>
            </p:extLst>
          </p:nvPr>
        </p:nvGraphicFramePr>
        <p:xfrm>
          <a:off x="1082878" y="546298"/>
          <a:ext cx="3950414" cy="248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951825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int_ENG_LLC.potx" id="{CD6F3E51-B384-427F-9D32-7DABADD67481}" vid="{E9AE5A54-21B0-4ED6-AD8A-7298FA3DC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Print_ENG_LLC</Template>
  <TotalTime>0</TotalTime>
  <Words>3</Words>
  <Application>Microsoft Office PowerPoint</Application>
  <PresentationFormat>Произвольный</PresentationFormat>
  <Paragraphs>2</Paragraphs>
  <Slides>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Verdana</vt:lpstr>
      <vt:lpstr>2 Slides</vt:lpstr>
      <vt:lpstr>think-cell Slide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2020-04-20T11:38:22Z</dcterms:created>
  <dcterms:modified xsi:type="dcterms:W3CDTF">2020-05-09T19:22:13Z</dcterms:modified>
</cp:coreProperties>
</file>