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71" r:id="rId3"/>
    <p:sldId id="274" r:id="rId4"/>
    <p:sldId id="275" r:id="rId5"/>
    <p:sldId id="276" r:id="rId6"/>
    <p:sldId id="277" r:id="rId7"/>
    <p:sldId id="278" r:id="rId8"/>
    <p:sldId id="273" r:id="rId9"/>
  </p:sldIdLst>
  <p:sldSz cx="12192000" cy="6858000"/>
  <p:notesSz cx="6858000" cy="9144000"/>
  <p:embeddedFontLst>
    <p:embeddedFont>
      <p:font typeface="方正宋刻本秀楷简体" panose="02000000000000000000" pitchFamily="2" charset="-122"/>
      <p:regular r:id="rId11"/>
    </p:embeddedFont>
    <p:embeddedFont>
      <p:font typeface="等线" panose="02010600030101010101" pitchFamily="2" charset="-122"/>
      <p:regular r:id="rId12"/>
      <p:bold r:id="rId13"/>
    </p:embeddedFont>
    <p:embeddedFont>
      <p:font typeface="等线 Light" panose="02010600030101010101" pitchFamily="2" charset="-122"/>
      <p:regular r:id="rId14"/>
    </p:embeddedFont>
    <p:embeddedFont>
      <p:font typeface="Berlin Sans FB Demi" panose="020F0502020204030204" pitchFamily="3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47834F-D23D-5706-70F8-102252559CC2}" v="46" dt="2021-04-25T12:07:25.047"/>
    <p1510:client id="{8DAFC19F-2059-0000-9BB8-67E4FD785764}" v="752" dt="2021-04-25T11:46:4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5374" autoAdjust="0"/>
  </p:normalViewPr>
  <p:slideViewPr>
    <p:cSldViewPr snapToGrid="0" showGuides="1">
      <p:cViewPr varScale="1">
        <p:scale>
          <a:sx n="81" d="100"/>
          <a:sy n="81" d="100"/>
        </p:scale>
        <p:origin x="22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743CE-9061-4902-A132-628CE26D470A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F5811-D902-4755-820D-25C682401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3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F5811-D902-4755-820D-25C68240133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F5811-D902-4755-820D-25C68240133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46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F5811-D902-4755-820D-25C68240133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2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F5811-D902-4755-820D-25C68240133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36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F5811-D902-4755-820D-25C68240133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672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F5811-D902-4755-820D-25C6824013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251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F5811-D902-4755-820D-25C68240133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0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C6F5E-1728-4018-8060-B03422DAC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21C434-80FF-4E8A-8355-602DDEFE7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E96FA-5052-486B-9223-3EF74C1A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909D-7923-4F45-B3F1-9FDEACF65AA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FF646-0831-4F7A-93BB-9C96C132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2E8A0-9364-4D05-BAEB-54D054E3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283A-9A90-4D3D-BBBF-172B84190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3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6521F-3C3D-4E30-9EBB-3A9FA8B3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08B6E9-1EEB-4222-BD86-B2944145D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E9CEA-A6E0-47E2-A920-80ED76A6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909D-7923-4F45-B3F1-9FDEACF65AA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6A94E8-A10B-4F3B-8DF7-D497C2C5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2D0A2-C10A-49A2-95F6-90A74A43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283A-9A90-4D3D-BBBF-172B84190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4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1251AD-18B3-471B-879D-77E579841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A67396-5256-4923-9213-4D7591184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422A2-C8F6-478D-901C-326000D1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909D-7923-4F45-B3F1-9FDEACF65AA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C3CBE-E833-41F0-A94F-38E19705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8B74C-44E5-491A-8D92-98786B09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283A-9A90-4D3D-BBBF-172B84190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7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5810E-B734-479E-AB89-B55D0E561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13AE26-7D97-42BB-87E4-AAA1A174F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FC44C-80F8-4557-AEAF-C7605594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E9C1-2917-454A-AEA2-AB558E70FD1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B128ED-CDC9-498A-A59C-12725CA4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19B88-7511-4E23-9815-E7530449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1C76-57B7-4CFB-8A5D-405B1E835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169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541EB-C4EC-49A4-9DB4-5AC9F4E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CB8EC-26CC-4477-9CAE-6CE76C309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5C1D7-D39E-4E24-B12C-EF782FD6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E9C1-2917-454A-AEA2-AB558E70FD1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86D36-8E4D-4A3C-A17D-FFF1D749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33D7A-0981-46F5-ACB6-A09FA575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1C76-57B7-4CFB-8A5D-405B1E835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48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02E73-62C1-4414-A2F2-390D2C6E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478759-465E-4248-9578-10DB0EA1F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43BDA-FBB8-48E7-A9FA-062FA947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E9C1-2917-454A-AEA2-AB558E70FD1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B6570-D81E-4D80-BE91-95D989A2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4CBA5-50D7-48F6-BEA4-2909FEA7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1C76-57B7-4CFB-8A5D-405B1E835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39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B72EC-C678-4495-B03C-CED6127E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11FA8-F99A-42E2-8603-ADB6F4CB2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33ABD1-83DA-478F-9A3A-5EEFC78C8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257BCD-F1BC-45A7-9050-5EC4F73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E9C1-2917-454A-AEA2-AB558E70FD1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4F3628-6600-4C93-99DA-E61C672E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DBB711-2413-4EEE-8ACF-507EE9E3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1C76-57B7-4CFB-8A5D-405B1E835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59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8C7FA-4656-4CB2-8599-83C1221E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C86A0-081D-4361-9D94-29BA8552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F7357D-B8D6-4085-9DF5-A6C2C660F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F0D3FC-F911-4FB1-B10F-6305027B0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36D47A-8B95-445E-8D2C-C003F9499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C3B57C-F1D4-43D5-9A22-7121F9D5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E9C1-2917-454A-AEA2-AB558E70FD1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96C22E-11B2-490B-B42B-A22B60B3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4EE97F-E1D0-4249-A37F-394FF594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1C76-57B7-4CFB-8A5D-405B1E835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538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36737-CE91-40D5-B40B-1BD2EE79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502356-E484-42A0-A018-60FB7FD8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E9C1-2917-454A-AEA2-AB558E70FD1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0B2347-F78D-451B-A7B3-7FF2F163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DE7018-158B-4012-8A0A-CD935CB8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1C76-57B7-4CFB-8A5D-405B1E835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35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731FCF-002F-4B18-A40F-322EE67A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E9C1-2917-454A-AEA2-AB558E70FD1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98F601-1430-4D2D-8155-9A6915AA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6F7366-B433-4299-AFB8-F68BC367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1C76-57B7-4CFB-8A5D-405B1E835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32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0B3CE-BA17-4E56-9256-D3ABA826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B6D6F-CD88-4395-BCE4-981D3C0FE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991772-3704-4205-B2F3-70A8ADA8C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2BAD6-C703-4A64-9E2F-BA61A909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E9C1-2917-454A-AEA2-AB558E70FD1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938A23-572B-4E49-9C5C-FC9FBDA5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D94DDF-472A-404B-B947-4C7A7B6C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1C76-57B7-4CFB-8A5D-405B1E835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8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46C0-6E2D-4E7F-955B-39AB671D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800A1-B673-4E7F-9E08-22EE390E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DCB94-D3A9-491E-91D8-956CB8A9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909D-7923-4F45-B3F1-9FDEACF65AA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431DD-88CF-493B-B221-097A82B3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EBE33-9650-441C-8546-090E2E31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283A-9A90-4D3D-BBBF-172B84190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21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4E027-33C5-40A0-B630-D61E4EA2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D24B8F-931B-4B51-A77C-5E37B5914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121094-5181-4F91-A92B-C3B133E0B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AFF179-4A73-47A9-AC5C-DDAB2589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E9C1-2917-454A-AEA2-AB558E70FD1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2103EC-BE2E-4AE4-A1FC-011BA83E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BD8BB-44F0-446C-8CC0-CB527127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1C76-57B7-4CFB-8A5D-405B1E835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02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E79E3-E524-4A76-A404-C34375BD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FB27AA-4C57-4020-B61F-3DFD39B8B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0B2A5-DEFC-4935-A2CD-18734BBF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E9C1-2917-454A-AEA2-AB558E70FD1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621B5-BE9D-4226-8915-2B9D93DD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C7EFD-9C62-4801-AEF6-52C5462D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1C76-57B7-4CFB-8A5D-405B1E835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77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4D6A81-95F2-49B6-8BDF-543EAA385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C1127D-245A-460F-9F90-A401FE7AC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DE19B-32FA-426A-B9DE-B7A884D4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E9C1-2917-454A-AEA2-AB558E70FD1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033E1-369E-434D-8B04-56D9216E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F992C-C852-4F64-AD0B-A84FB49B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1C76-57B7-4CFB-8A5D-405B1E835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8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78B9A-79EE-4FEC-84D6-BC77F85F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0392B8-856A-4E83-8BAC-E5DBBE1BE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620B2-D095-4CD4-9686-D851A79F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909D-7923-4F45-B3F1-9FDEACF65AA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ABB24-86BE-4545-913D-0F4C8B60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586AF-8A78-4ED6-BDDE-1B4061C2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283A-9A90-4D3D-BBBF-172B84190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75C28-0070-49F2-890C-220F9F44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214D1A-2C7B-47EC-ADB8-5E6735452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4F2D5A-E0EC-46DF-94B6-BE8C34FAF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617C35-219E-46B4-97FF-4E9E980A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909D-7923-4F45-B3F1-9FDEACF65AA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BC94A-80E1-44DB-8C80-08E3265D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F00EE2-EDAF-4D28-9BF2-F08A7F79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283A-9A90-4D3D-BBBF-172B84190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6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9AADC-A853-40AF-888E-225C8F13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A39766-42BF-4A5C-A6F7-F971AEE53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6871A2-C794-40D7-9E6F-AE5E892E0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00A454-B5E9-4BFC-AB13-4A83A3698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44BF85-73AD-46AE-A0D9-13BA0DCCF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A72AA8-149C-43F4-B847-A9E0737A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909D-7923-4F45-B3F1-9FDEACF65AA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A79636-C0B2-48A3-87FF-1EA0D833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4EEAC4-6AA1-4DB5-A9C9-DD9661C7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283A-9A90-4D3D-BBBF-172B84190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75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BF999-289D-4B07-97B0-ED16A9E8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6E8561-019C-4AAC-96B6-898BF13B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909D-7923-4F45-B3F1-9FDEACF65AA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650F67-4696-417A-BF2B-A9BA0362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70378D-F16E-4E70-B0D0-A60EBD9C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283A-9A90-4D3D-BBBF-172B84190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3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CAA85A-98FD-4FFA-91B3-AEAA4347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909D-7923-4F45-B3F1-9FDEACF65AA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90C47E-D9B6-433B-99AE-6F4EED4E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76CED7-BFAE-4EC9-8F58-5F2261A1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283A-9A90-4D3D-BBBF-172B84190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6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461F2-DFC0-41DC-A8A7-35CA96C2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E8900-7633-4039-B650-087C5318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45CE4B-7716-4E81-840E-AC2EDC5BC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88AD3-4ACD-4AEE-A48C-792C8B6F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909D-7923-4F45-B3F1-9FDEACF65AA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66DB3-CD9E-4783-97BB-3ED3C19B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996E17-5C5D-445E-BF61-D3A59B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283A-9A90-4D3D-BBBF-172B84190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8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C2028-B9E4-4883-AC61-8D0FD811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073184-048E-4C95-AFE4-8B67FF1FE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C81BAD-5318-4C01-9753-3372AD027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E1477-8407-4A0D-AD16-991B1694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909D-7923-4F45-B3F1-9FDEACF65AA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D5FEA-A0A5-424E-AE83-F4D6EAE3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F4D64-3164-4B13-9C85-558B313F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283A-9A90-4D3D-BBBF-172B84190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5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5EBF4E-8971-4CC0-9EA8-51E254C7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EE33A0-62C7-4648-BDA0-7ECF7C9EE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DAA98-6253-4D13-A555-323567FCC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D909D-7923-4F45-B3F1-9FDEACF65AA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00998-C0ED-4539-8E24-B3E1B3D23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D58E0-BFAD-4EA0-8178-AE76FBEF5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283A-9A90-4D3D-BBBF-172B84190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70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80DEFE-F140-4C2C-8B8E-B0FB47D1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0C2A2-E30B-4555-91DD-52635389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09612-E465-4A7D-BC4F-680A38F01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3E9C1-2917-454A-AEA2-AB558E70FD1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2E0B2-2C4F-4B0B-9F32-37D8EF634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6284B-8E68-44DE-B825-98113470F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81C76-57B7-4CFB-8A5D-405B1E835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7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91335D9A-7DEC-42A6-B053-73D64B96142A}"/>
              </a:ext>
            </a:extLst>
          </p:cNvPr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CB3554-6FB9-4122-961D-B63A2031B64D}"/>
              </a:ext>
            </a:extLst>
          </p:cNvPr>
          <p:cNvGrpSpPr/>
          <p:nvPr/>
        </p:nvGrpSpPr>
        <p:grpSpPr>
          <a:xfrm>
            <a:off x="1835606" y="1043038"/>
            <a:ext cx="8505598" cy="4771924"/>
            <a:chOff x="1835606" y="256434"/>
            <a:chExt cx="8505598" cy="47719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C07D6DC-1C4F-4E0B-9F71-D387FED03037}"/>
                </a:ext>
              </a:extLst>
            </p:cNvPr>
            <p:cNvSpPr/>
            <p:nvPr/>
          </p:nvSpPr>
          <p:spPr>
            <a:xfrm>
              <a:off x="1837236" y="256434"/>
              <a:ext cx="8503968" cy="4771924"/>
            </a:xfrm>
            <a:prstGeom prst="rect">
              <a:avLst/>
            </a:prstGeom>
            <a:blipFill dpi="0"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33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0DEF21-D053-492F-B4AE-90A4827A360C}"/>
                </a:ext>
              </a:extLst>
            </p:cNvPr>
            <p:cNvSpPr/>
            <p:nvPr/>
          </p:nvSpPr>
          <p:spPr>
            <a:xfrm>
              <a:off x="1835606" y="256435"/>
              <a:ext cx="8503967" cy="4771923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3" name="图形 12">
            <a:extLst>
              <a:ext uri="{FF2B5EF4-FFF2-40B4-BE49-F238E27FC236}">
                <a16:creationId xmlns:a16="http://schemas.microsoft.com/office/drawing/2014/main" id="{DAE09342-BABB-4FBB-B217-42E447CA6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4577" y="1670406"/>
            <a:ext cx="1042844" cy="8533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C187D9-420F-4F57-8301-440CB0EF776C}"/>
              </a:ext>
            </a:extLst>
          </p:cNvPr>
          <p:cNvSpPr txBox="1"/>
          <p:nvPr/>
        </p:nvSpPr>
        <p:spPr>
          <a:xfrm>
            <a:off x="2538952" y="2769335"/>
            <a:ext cx="7391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>
                <a:solidFill>
                  <a:schemeClr val="accent4">
                    <a:lumMod val="75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CS225 CA’s Presentation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FE1115-E912-471A-89BF-E69777175C66}"/>
              </a:ext>
            </a:extLst>
          </p:cNvPr>
          <p:cNvSpPr txBox="1"/>
          <p:nvPr/>
        </p:nvSpPr>
        <p:spPr>
          <a:xfrm>
            <a:off x="3983223" y="3628087"/>
            <a:ext cx="420547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Hao BAI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Liyang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QIAN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Yihong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 JIN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Jiahao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WEI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BB79C90-BABA-48ED-B682-7A627EF60F47}"/>
              </a:ext>
            </a:extLst>
          </p:cNvPr>
          <p:cNvSpPr txBox="1"/>
          <p:nvPr/>
        </p:nvSpPr>
        <p:spPr>
          <a:xfrm>
            <a:off x="7700967" y="5055215"/>
            <a:ext cx="1952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May.13, 2021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95AA27E-3A9B-4E31-8027-FA2B83D5BD07}"/>
              </a:ext>
            </a:extLst>
          </p:cNvPr>
          <p:cNvSpPr txBox="1"/>
          <p:nvPr/>
        </p:nvSpPr>
        <p:spPr>
          <a:xfrm>
            <a:off x="2412134" y="5072935"/>
            <a:ext cx="25167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ZJU-UIUC Institute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5E0BA3-0C2B-4129-A8BC-36B4CB082E72}"/>
              </a:ext>
            </a:extLst>
          </p:cNvPr>
          <p:cNvSpPr/>
          <p:nvPr/>
        </p:nvSpPr>
        <p:spPr>
          <a:xfrm>
            <a:off x="1939345" y="1182191"/>
            <a:ext cx="8293226" cy="449361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CE2BE6F3-D8E9-4983-924C-3376432A341E}"/>
              </a:ext>
            </a:extLst>
          </p:cNvPr>
          <p:cNvSpPr/>
          <p:nvPr/>
        </p:nvSpPr>
        <p:spPr>
          <a:xfrm>
            <a:off x="2015608" y="5266880"/>
            <a:ext cx="320263" cy="3153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87F6A7EC-132B-44D7-A029-D460D98E8F15}"/>
              </a:ext>
            </a:extLst>
          </p:cNvPr>
          <p:cNvSpPr/>
          <p:nvPr/>
        </p:nvSpPr>
        <p:spPr>
          <a:xfrm flipH="1">
            <a:off x="9800742" y="5266880"/>
            <a:ext cx="320263" cy="3153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AEBFA0E1-3999-4E86-A556-28A9C6E4F0B6}"/>
              </a:ext>
            </a:extLst>
          </p:cNvPr>
          <p:cNvSpPr/>
          <p:nvPr/>
        </p:nvSpPr>
        <p:spPr>
          <a:xfrm flipV="1">
            <a:off x="2015609" y="1275786"/>
            <a:ext cx="320263" cy="3153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B52E2B23-23D9-41A5-AA83-18E34F1749C1}"/>
              </a:ext>
            </a:extLst>
          </p:cNvPr>
          <p:cNvSpPr/>
          <p:nvPr/>
        </p:nvSpPr>
        <p:spPr>
          <a:xfrm flipH="1" flipV="1">
            <a:off x="9805678" y="1275786"/>
            <a:ext cx="320263" cy="3153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9" name="图片 12" descr="logo">
            <a:extLst>
              <a:ext uri="{FF2B5EF4-FFF2-40B4-BE49-F238E27FC236}">
                <a16:creationId xmlns:a16="http://schemas.microsoft.com/office/drawing/2014/main" id="{E29D641B-8D7A-410F-B932-BF1B62DF3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7" y="203822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041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E2FB043-644A-4B73-B942-E35C351EAD75}"/>
              </a:ext>
            </a:extLst>
          </p:cNvPr>
          <p:cNvSpPr/>
          <p:nvPr/>
        </p:nvSpPr>
        <p:spPr>
          <a:xfrm>
            <a:off x="-1" y="0"/>
            <a:ext cx="266337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1664AC4-BD97-47CF-92EC-6ED84D36D102}"/>
              </a:ext>
            </a:extLst>
          </p:cNvPr>
          <p:cNvSpPr txBox="1"/>
          <p:nvPr/>
        </p:nvSpPr>
        <p:spPr>
          <a:xfrm>
            <a:off x="395927" y="1220722"/>
            <a:ext cx="18097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Front-end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5B82710-D339-4AF9-A70F-4B46B65F6F38}"/>
              </a:ext>
            </a:extLst>
          </p:cNvPr>
          <p:cNvGrpSpPr/>
          <p:nvPr/>
        </p:nvGrpSpPr>
        <p:grpSpPr>
          <a:xfrm rot="8080996" flipV="1">
            <a:off x="-207113" y="1201463"/>
            <a:ext cx="414224" cy="407849"/>
            <a:chOff x="971550" y="5735776"/>
            <a:chExt cx="414224" cy="407849"/>
          </a:xfrm>
        </p:grpSpPr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5B331A68-63C6-4745-8FD3-7EEE326061F7}"/>
                </a:ext>
              </a:extLst>
            </p:cNvPr>
            <p:cNvSpPr/>
            <p:nvPr/>
          </p:nvSpPr>
          <p:spPr>
            <a:xfrm>
              <a:off x="971550" y="5735776"/>
              <a:ext cx="414224" cy="4078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E6E3491C-8F4B-4740-AF22-AD504FCDD258}"/>
                </a:ext>
              </a:extLst>
            </p:cNvPr>
            <p:cNvSpPr/>
            <p:nvPr/>
          </p:nvSpPr>
          <p:spPr>
            <a:xfrm>
              <a:off x="995370" y="5759053"/>
              <a:ext cx="366391" cy="36075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668DA378-2991-44A4-B705-3FEF605369B2}"/>
                </a:ext>
              </a:extLst>
            </p:cNvPr>
            <p:cNvSpPr/>
            <p:nvPr/>
          </p:nvSpPr>
          <p:spPr>
            <a:xfrm>
              <a:off x="1019190" y="5780651"/>
              <a:ext cx="320263" cy="31533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C366DB6-5B1F-4EF4-9B84-A739599E4B6F}"/>
              </a:ext>
            </a:extLst>
          </p:cNvPr>
          <p:cNvGrpSpPr/>
          <p:nvPr/>
        </p:nvGrpSpPr>
        <p:grpSpPr>
          <a:xfrm>
            <a:off x="3765767" y="1466048"/>
            <a:ext cx="7090707" cy="4508927"/>
            <a:chOff x="3921884" y="1096716"/>
            <a:chExt cx="7090707" cy="450892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A2E955B-59EF-4775-8A23-B8DC1D7BC52C}"/>
                </a:ext>
              </a:extLst>
            </p:cNvPr>
            <p:cNvSpPr txBox="1"/>
            <p:nvPr/>
          </p:nvSpPr>
          <p:spPr>
            <a:xfrm>
              <a:off x="6782597" y="1096716"/>
              <a:ext cx="1369286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Berlin Sans FB Demi" panose="020E0802020502020306" pitchFamily="34" charset="0"/>
                  <a:ea typeface="方正宋刻本秀楷简体" panose="02000000000000000000" pitchFamily="2" charset="-122"/>
                  <a:cs typeface="+mn-cs"/>
                </a:rPr>
                <a:t>1</a:t>
              </a:r>
              <a:endParaRPr kumimoji="0" lang="zh-CN" altLang="en-US" sz="287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6A22AE3-DAED-47D0-ABE6-7C7AB1D86010}"/>
                </a:ext>
              </a:extLst>
            </p:cNvPr>
            <p:cNvSpPr txBox="1"/>
            <p:nvPr/>
          </p:nvSpPr>
          <p:spPr>
            <a:xfrm>
              <a:off x="3921884" y="1603653"/>
              <a:ext cx="7090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endParaRPr lang="en-US" altLang="zh-CN" dirty="0">
                <a:latin typeface="Calibri" panose="020F0502020204030204" pitchFamily="34" charset="0"/>
                <a:ea typeface="Microsoft YaHei U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35" name="图片 12" descr="logo">
            <a:extLst>
              <a:ext uri="{FF2B5EF4-FFF2-40B4-BE49-F238E27FC236}">
                <a16:creationId xmlns:a16="http://schemas.microsoft.com/office/drawing/2014/main" id="{9F5CAA3F-55B5-48AE-BD6E-1B1A1996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7" y="203822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F19BD8-1AB5-4EB7-B83A-03D1E6719D18}"/>
              </a:ext>
            </a:extLst>
          </p:cNvPr>
          <p:cNvSpPr txBox="1"/>
          <p:nvPr/>
        </p:nvSpPr>
        <p:spPr>
          <a:xfrm>
            <a:off x="6096000" y="512836"/>
            <a:ext cx="4494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Front-end</a:t>
            </a:r>
            <a:endParaRPr lang="en-US" sz="4000" b="1" dirty="0">
              <a:solidFill>
                <a:prstClr val="black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4A9A0A-E4B7-D445-BB2F-C7AA93EC57B4}"/>
              </a:ext>
            </a:extLst>
          </p:cNvPr>
          <p:cNvSpPr txBox="1"/>
          <p:nvPr/>
        </p:nvSpPr>
        <p:spPr>
          <a:xfrm>
            <a:off x="395926" y="2125038"/>
            <a:ext cx="18097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Linker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5F771F-B2E1-CD47-A8B0-345BB55EE3E6}"/>
              </a:ext>
            </a:extLst>
          </p:cNvPr>
          <p:cNvSpPr txBox="1"/>
          <p:nvPr/>
        </p:nvSpPr>
        <p:spPr>
          <a:xfrm>
            <a:off x="364261" y="3029354"/>
            <a:ext cx="180974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Processing Structures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0" name="文本框 17">
            <a:extLst>
              <a:ext uri="{FF2B5EF4-FFF2-40B4-BE49-F238E27FC236}">
                <a16:creationId xmlns:a16="http://schemas.microsoft.com/office/drawing/2014/main" id="{504A9A0A-E4B7-D445-BB2F-C7AA93EC57B4}"/>
              </a:ext>
            </a:extLst>
          </p:cNvPr>
          <p:cNvSpPr txBox="1"/>
          <p:nvPr/>
        </p:nvSpPr>
        <p:spPr>
          <a:xfrm>
            <a:off x="364260" y="3933670"/>
            <a:ext cx="18097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Linker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1" name="文本框 17">
            <a:extLst>
              <a:ext uri="{FF2B5EF4-FFF2-40B4-BE49-F238E27FC236}">
                <a16:creationId xmlns:a16="http://schemas.microsoft.com/office/drawing/2014/main" id="{B746B0E4-7CCC-D84A-8A67-1254601415A2}"/>
              </a:ext>
            </a:extLst>
          </p:cNvPr>
          <p:cNvSpPr txBox="1"/>
          <p:nvPr/>
        </p:nvSpPr>
        <p:spPr>
          <a:xfrm>
            <a:off x="395925" y="4759011"/>
            <a:ext cx="18097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prstClr val="white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Reporting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698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E2FB043-644A-4B73-B942-E35C351EAD75}"/>
              </a:ext>
            </a:extLst>
          </p:cNvPr>
          <p:cNvSpPr/>
          <p:nvPr/>
        </p:nvSpPr>
        <p:spPr>
          <a:xfrm>
            <a:off x="-1" y="0"/>
            <a:ext cx="266337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1664AC4-BD97-47CF-92EC-6ED84D36D102}"/>
              </a:ext>
            </a:extLst>
          </p:cNvPr>
          <p:cNvSpPr txBox="1"/>
          <p:nvPr/>
        </p:nvSpPr>
        <p:spPr>
          <a:xfrm>
            <a:off x="395927" y="1220722"/>
            <a:ext cx="18097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Front-end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5B82710-D339-4AF9-A70F-4B46B65F6F38}"/>
              </a:ext>
            </a:extLst>
          </p:cNvPr>
          <p:cNvGrpSpPr/>
          <p:nvPr/>
        </p:nvGrpSpPr>
        <p:grpSpPr>
          <a:xfrm rot="8080996" flipV="1">
            <a:off x="-212311" y="2078472"/>
            <a:ext cx="414224" cy="407849"/>
            <a:chOff x="971550" y="5735776"/>
            <a:chExt cx="414224" cy="407849"/>
          </a:xfrm>
        </p:grpSpPr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5B331A68-63C6-4745-8FD3-7EEE326061F7}"/>
                </a:ext>
              </a:extLst>
            </p:cNvPr>
            <p:cNvSpPr/>
            <p:nvPr/>
          </p:nvSpPr>
          <p:spPr>
            <a:xfrm>
              <a:off x="971550" y="5735776"/>
              <a:ext cx="414224" cy="4078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E6E3491C-8F4B-4740-AF22-AD504FCDD258}"/>
                </a:ext>
              </a:extLst>
            </p:cNvPr>
            <p:cNvSpPr/>
            <p:nvPr/>
          </p:nvSpPr>
          <p:spPr>
            <a:xfrm>
              <a:off x="995370" y="5759053"/>
              <a:ext cx="366391" cy="36075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668DA378-2991-44A4-B705-3FEF605369B2}"/>
                </a:ext>
              </a:extLst>
            </p:cNvPr>
            <p:cNvSpPr/>
            <p:nvPr/>
          </p:nvSpPr>
          <p:spPr>
            <a:xfrm>
              <a:off x="1019190" y="5780651"/>
              <a:ext cx="320263" cy="31533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C366DB6-5B1F-4EF4-9B84-A739599E4B6F}"/>
              </a:ext>
            </a:extLst>
          </p:cNvPr>
          <p:cNvGrpSpPr/>
          <p:nvPr/>
        </p:nvGrpSpPr>
        <p:grpSpPr>
          <a:xfrm>
            <a:off x="3765767" y="1466048"/>
            <a:ext cx="7090707" cy="4508927"/>
            <a:chOff x="3921884" y="1096716"/>
            <a:chExt cx="7090707" cy="450892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A2E955B-59EF-4775-8A23-B8DC1D7BC52C}"/>
                </a:ext>
              </a:extLst>
            </p:cNvPr>
            <p:cNvSpPr txBox="1"/>
            <p:nvPr/>
          </p:nvSpPr>
          <p:spPr>
            <a:xfrm>
              <a:off x="6782597" y="1096716"/>
              <a:ext cx="2087431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Berlin Sans FB Demi" panose="020E0802020502020306" pitchFamily="34" charset="0"/>
                  <a:ea typeface="方正宋刻本秀楷简体" panose="02000000000000000000" pitchFamily="2" charset="-122"/>
                  <a:cs typeface="+mn-cs"/>
                </a:rPr>
                <a:t>2</a:t>
              </a:r>
              <a:endParaRPr kumimoji="0" lang="zh-CN" altLang="en-US" sz="287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6A22AE3-DAED-47D0-ABE6-7C7AB1D86010}"/>
                </a:ext>
              </a:extLst>
            </p:cNvPr>
            <p:cNvSpPr txBox="1"/>
            <p:nvPr/>
          </p:nvSpPr>
          <p:spPr>
            <a:xfrm>
              <a:off x="3921884" y="1603653"/>
              <a:ext cx="7090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endParaRPr lang="en-US" altLang="zh-CN" dirty="0">
                <a:latin typeface="Calibri" panose="020F0502020204030204" pitchFamily="34" charset="0"/>
                <a:ea typeface="Microsoft YaHei U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35" name="图片 12" descr="logo">
            <a:extLst>
              <a:ext uri="{FF2B5EF4-FFF2-40B4-BE49-F238E27FC236}">
                <a16:creationId xmlns:a16="http://schemas.microsoft.com/office/drawing/2014/main" id="{9F5CAA3F-55B5-48AE-BD6E-1B1A1996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7" y="203822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F19BD8-1AB5-4EB7-B83A-03D1E6719D18}"/>
              </a:ext>
            </a:extLst>
          </p:cNvPr>
          <p:cNvSpPr txBox="1"/>
          <p:nvPr/>
        </p:nvSpPr>
        <p:spPr>
          <a:xfrm>
            <a:off x="6096000" y="512836"/>
            <a:ext cx="4494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Linker</a:t>
            </a:r>
            <a:endParaRPr lang="en-US" sz="4000" b="1" dirty="0">
              <a:solidFill>
                <a:prstClr val="black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4A9A0A-E4B7-D445-BB2F-C7AA93EC57B4}"/>
              </a:ext>
            </a:extLst>
          </p:cNvPr>
          <p:cNvSpPr txBox="1"/>
          <p:nvPr/>
        </p:nvSpPr>
        <p:spPr>
          <a:xfrm>
            <a:off x="395926" y="2125038"/>
            <a:ext cx="18097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Linker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5F771F-B2E1-CD47-A8B0-345BB55EE3E6}"/>
              </a:ext>
            </a:extLst>
          </p:cNvPr>
          <p:cNvSpPr txBox="1"/>
          <p:nvPr/>
        </p:nvSpPr>
        <p:spPr>
          <a:xfrm>
            <a:off x="364261" y="3029354"/>
            <a:ext cx="180974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Processing Structures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0" name="文本框 17">
            <a:extLst>
              <a:ext uri="{FF2B5EF4-FFF2-40B4-BE49-F238E27FC236}">
                <a16:creationId xmlns:a16="http://schemas.microsoft.com/office/drawing/2014/main" id="{504A9A0A-E4B7-D445-BB2F-C7AA93EC57B4}"/>
              </a:ext>
            </a:extLst>
          </p:cNvPr>
          <p:cNvSpPr txBox="1"/>
          <p:nvPr/>
        </p:nvSpPr>
        <p:spPr>
          <a:xfrm>
            <a:off x="364260" y="3933670"/>
            <a:ext cx="18097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Linker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1" name="文本框 17">
            <a:extLst>
              <a:ext uri="{FF2B5EF4-FFF2-40B4-BE49-F238E27FC236}">
                <a16:creationId xmlns:a16="http://schemas.microsoft.com/office/drawing/2014/main" id="{B746B0E4-7CCC-D84A-8A67-1254601415A2}"/>
              </a:ext>
            </a:extLst>
          </p:cNvPr>
          <p:cNvSpPr txBox="1"/>
          <p:nvPr/>
        </p:nvSpPr>
        <p:spPr>
          <a:xfrm>
            <a:off x="395925" y="4759011"/>
            <a:ext cx="18097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prstClr val="white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Reporting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60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E2FB043-644A-4B73-B942-E35C351EAD75}"/>
              </a:ext>
            </a:extLst>
          </p:cNvPr>
          <p:cNvSpPr/>
          <p:nvPr/>
        </p:nvSpPr>
        <p:spPr>
          <a:xfrm>
            <a:off x="-1" y="0"/>
            <a:ext cx="266337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1664AC4-BD97-47CF-92EC-6ED84D36D102}"/>
              </a:ext>
            </a:extLst>
          </p:cNvPr>
          <p:cNvSpPr txBox="1"/>
          <p:nvPr/>
        </p:nvSpPr>
        <p:spPr>
          <a:xfrm>
            <a:off x="395927" y="1220722"/>
            <a:ext cx="18097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Front-end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5B82710-D339-4AF9-A70F-4B46B65F6F38}"/>
              </a:ext>
            </a:extLst>
          </p:cNvPr>
          <p:cNvGrpSpPr/>
          <p:nvPr/>
        </p:nvGrpSpPr>
        <p:grpSpPr>
          <a:xfrm rot="8080996" flipV="1">
            <a:off x="-207113" y="3148594"/>
            <a:ext cx="414224" cy="407849"/>
            <a:chOff x="971550" y="5735776"/>
            <a:chExt cx="414224" cy="407849"/>
          </a:xfrm>
        </p:grpSpPr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5B331A68-63C6-4745-8FD3-7EEE326061F7}"/>
                </a:ext>
              </a:extLst>
            </p:cNvPr>
            <p:cNvSpPr/>
            <p:nvPr/>
          </p:nvSpPr>
          <p:spPr>
            <a:xfrm>
              <a:off x="971550" y="5735776"/>
              <a:ext cx="414224" cy="4078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E6E3491C-8F4B-4740-AF22-AD504FCDD258}"/>
                </a:ext>
              </a:extLst>
            </p:cNvPr>
            <p:cNvSpPr/>
            <p:nvPr/>
          </p:nvSpPr>
          <p:spPr>
            <a:xfrm>
              <a:off x="995370" y="5759053"/>
              <a:ext cx="366391" cy="36075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668DA378-2991-44A4-B705-3FEF605369B2}"/>
                </a:ext>
              </a:extLst>
            </p:cNvPr>
            <p:cNvSpPr/>
            <p:nvPr/>
          </p:nvSpPr>
          <p:spPr>
            <a:xfrm>
              <a:off x="1019190" y="5780651"/>
              <a:ext cx="320263" cy="31533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C366DB6-5B1F-4EF4-9B84-A739599E4B6F}"/>
              </a:ext>
            </a:extLst>
          </p:cNvPr>
          <p:cNvGrpSpPr/>
          <p:nvPr/>
        </p:nvGrpSpPr>
        <p:grpSpPr>
          <a:xfrm>
            <a:off x="3765767" y="1466048"/>
            <a:ext cx="7090707" cy="4508927"/>
            <a:chOff x="3921884" y="1096716"/>
            <a:chExt cx="7090707" cy="450892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A2E955B-59EF-4775-8A23-B8DC1D7BC52C}"/>
                </a:ext>
              </a:extLst>
            </p:cNvPr>
            <p:cNvSpPr txBox="1"/>
            <p:nvPr/>
          </p:nvSpPr>
          <p:spPr>
            <a:xfrm>
              <a:off x="6782597" y="1096716"/>
              <a:ext cx="1976823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7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  <a:ea typeface="方正宋刻本秀楷简体" panose="02000000000000000000" pitchFamily="2" charset="-122"/>
                </a:rPr>
                <a:t>3</a:t>
              </a:r>
              <a:endParaRPr kumimoji="0" lang="zh-CN" altLang="en-US" sz="287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6A22AE3-DAED-47D0-ABE6-7C7AB1D86010}"/>
                </a:ext>
              </a:extLst>
            </p:cNvPr>
            <p:cNvSpPr txBox="1"/>
            <p:nvPr/>
          </p:nvSpPr>
          <p:spPr>
            <a:xfrm>
              <a:off x="3921884" y="1603653"/>
              <a:ext cx="7090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endParaRPr lang="en-US" altLang="zh-CN" dirty="0">
                <a:latin typeface="Calibri" panose="020F0502020204030204" pitchFamily="34" charset="0"/>
                <a:ea typeface="Microsoft YaHei U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35" name="图片 12" descr="logo">
            <a:extLst>
              <a:ext uri="{FF2B5EF4-FFF2-40B4-BE49-F238E27FC236}">
                <a16:creationId xmlns:a16="http://schemas.microsoft.com/office/drawing/2014/main" id="{9F5CAA3F-55B5-48AE-BD6E-1B1A1996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7" y="203822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F19BD8-1AB5-4EB7-B83A-03D1E6719D18}"/>
              </a:ext>
            </a:extLst>
          </p:cNvPr>
          <p:cNvSpPr txBox="1"/>
          <p:nvPr/>
        </p:nvSpPr>
        <p:spPr>
          <a:xfrm>
            <a:off x="5152842" y="512836"/>
            <a:ext cx="4924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Processing Structures</a:t>
            </a:r>
            <a:endParaRPr lang="en-US" sz="4000" b="1" dirty="0">
              <a:solidFill>
                <a:prstClr val="black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4A9A0A-E4B7-D445-BB2F-C7AA93EC57B4}"/>
              </a:ext>
            </a:extLst>
          </p:cNvPr>
          <p:cNvSpPr txBox="1"/>
          <p:nvPr/>
        </p:nvSpPr>
        <p:spPr>
          <a:xfrm>
            <a:off x="395926" y="2125038"/>
            <a:ext cx="18097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Linker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5F771F-B2E1-CD47-A8B0-345BB55EE3E6}"/>
              </a:ext>
            </a:extLst>
          </p:cNvPr>
          <p:cNvSpPr txBox="1"/>
          <p:nvPr/>
        </p:nvSpPr>
        <p:spPr>
          <a:xfrm>
            <a:off x="364261" y="3029354"/>
            <a:ext cx="180974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Processing Structures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0" name="文本框 17">
            <a:extLst>
              <a:ext uri="{FF2B5EF4-FFF2-40B4-BE49-F238E27FC236}">
                <a16:creationId xmlns:a16="http://schemas.microsoft.com/office/drawing/2014/main" id="{504A9A0A-E4B7-D445-BB2F-C7AA93EC57B4}"/>
              </a:ext>
            </a:extLst>
          </p:cNvPr>
          <p:cNvSpPr txBox="1"/>
          <p:nvPr/>
        </p:nvSpPr>
        <p:spPr>
          <a:xfrm>
            <a:off x="364260" y="3933670"/>
            <a:ext cx="18097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Linker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1" name="文本框 17">
            <a:extLst>
              <a:ext uri="{FF2B5EF4-FFF2-40B4-BE49-F238E27FC236}">
                <a16:creationId xmlns:a16="http://schemas.microsoft.com/office/drawing/2014/main" id="{B746B0E4-7CCC-D84A-8A67-1254601415A2}"/>
              </a:ext>
            </a:extLst>
          </p:cNvPr>
          <p:cNvSpPr txBox="1"/>
          <p:nvPr/>
        </p:nvSpPr>
        <p:spPr>
          <a:xfrm>
            <a:off x="395925" y="4759011"/>
            <a:ext cx="18097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prstClr val="white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Reporting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776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E2FB043-644A-4B73-B942-E35C351EAD75}"/>
              </a:ext>
            </a:extLst>
          </p:cNvPr>
          <p:cNvSpPr/>
          <p:nvPr/>
        </p:nvSpPr>
        <p:spPr>
          <a:xfrm>
            <a:off x="-1" y="0"/>
            <a:ext cx="266337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1664AC4-BD97-47CF-92EC-6ED84D36D102}"/>
              </a:ext>
            </a:extLst>
          </p:cNvPr>
          <p:cNvSpPr txBox="1"/>
          <p:nvPr/>
        </p:nvSpPr>
        <p:spPr>
          <a:xfrm>
            <a:off x="395927" y="1220722"/>
            <a:ext cx="18097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Front-end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5B82710-D339-4AF9-A70F-4B46B65F6F38}"/>
              </a:ext>
            </a:extLst>
          </p:cNvPr>
          <p:cNvGrpSpPr/>
          <p:nvPr/>
        </p:nvGrpSpPr>
        <p:grpSpPr>
          <a:xfrm rot="8080996" flipV="1">
            <a:off x="-196410" y="3914412"/>
            <a:ext cx="414224" cy="407849"/>
            <a:chOff x="971550" y="5735776"/>
            <a:chExt cx="414224" cy="407849"/>
          </a:xfrm>
        </p:grpSpPr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5B331A68-63C6-4745-8FD3-7EEE326061F7}"/>
                </a:ext>
              </a:extLst>
            </p:cNvPr>
            <p:cNvSpPr/>
            <p:nvPr/>
          </p:nvSpPr>
          <p:spPr>
            <a:xfrm>
              <a:off x="971550" y="5735776"/>
              <a:ext cx="414224" cy="4078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E6E3491C-8F4B-4740-AF22-AD504FCDD258}"/>
                </a:ext>
              </a:extLst>
            </p:cNvPr>
            <p:cNvSpPr/>
            <p:nvPr/>
          </p:nvSpPr>
          <p:spPr>
            <a:xfrm>
              <a:off x="995370" y="5759053"/>
              <a:ext cx="366391" cy="36075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668DA378-2991-44A4-B705-3FEF605369B2}"/>
                </a:ext>
              </a:extLst>
            </p:cNvPr>
            <p:cNvSpPr/>
            <p:nvPr/>
          </p:nvSpPr>
          <p:spPr>
            <a:xfrm>
              <a:off x="1019190" y="5780651"/>
              <a:ext cx="320263" cy="31533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C366DB6-5B1F-4EF4-9B84-A739599E4B6F}"/>
              </a:ext>
            </a:extLst>
          </p:cNvPr>
          <p:cNvGrpSpPr/>
          <p:nvPr/>
        </p:nvGrpSpPr>
        <p:grpSpPr>
          <a:xfrm>
            <a:off x="3765767" y="1421221"/>
            <a:ext cx="7090707" cy="4508927"/>
            <a:chOff x="3921884" y="1051889"/>
            <a:chExt cx="7090707" cy="450892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A2E955B-59EF-4775-8A23-B8DC1D7BC52C}"/>
                </a:ext>
              </a:extLst>
            </p:cNvPr>
            <p:cNvSpPr txBox="1"/>
            <p:nvPr/>
          </p:nvSpPr>
          <p:spPr>
            <a:xfrm>
              <a:off x="6359401" y="1051889"/>
              <a:ext cx="2215671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Berlin Sans FB Demi" panose="020E0802020502020306" pitchFamily="34" charset="0"/>
                  <a:ea typeface="方正宋刻本秀楷简体" panose="02000000000000000000" pitchFamily="2" charset="-122"/>
                  <a:cs typeface="+mn-cs"/>
                </a:rPr>
                <a:t>4</a:t>
              </a:r>
              <a:endParaRPr kumimoji="0" lang="zh-CN" altLang="en-US" sz="287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6A22AE3-DAED-47D0-ABE6-7C7AB1D86010}"/>
                </a:ext>
              </a:extLst>
            </p:cNvPr>
            <p:cNvSpPr txBox="1"/>
            <p:nvPr/>
          </p:nvSpPr>
          <p:spPr>
            <a:xfrm>
              <a:off x="3921884" y="1603653"/>
              <a:ext cx="7090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endParaRPr lang="en-US" altLang="zh-CN" dirty="0">
                <a:latin typeface="Calibri" panose="020F0502020204030204" pitchFamily="34" charset="0"/>
                <a:ea typeface="Microsoft YaHei U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35" name="图片 12" descr="logo">
            <a:extLst>
              <a:ext uri="{FF2B5EF4-FFF2-40B4-BE49-F238E27FC236}">
                <a16:creationId xmlns:a16="http://schemas.microsoft.com/office/drawing/2014/main" id="{9F5CAA3F-55B5-48AE-BD6E-1B1A1996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7" y="203822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F19BD8-1AB5-4EB7-B83A-03D1E6719D18}"/>
              </a:ext>
            </a:extLst>
          </p:cNvPr>
          <p:cNvSpPr txBox="1"/>
          <p:nvPr/>
        </p:nvSpPr>
        <p:spPr>
          <a:xfrm>
            <a:off x="6760925" y="331795"/>
            <a:ext cx="4924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Linker</a:t>
            </a:r>
            <a:endParaRPr lang="en-US" sz="4000" b="1" dirty="0">
              <a:solidFill>
                <a:prstClr val="black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4A9A0A-E4B7-D445-BB2F-C7AA93EC57B4}"/>
              </a:ext>
            </a:extLst>
          </p:cNvPr>
          <p:cNvSpPr txBox="1"/>
          <p:nvPr/>
        </p:nvSpPr>
        <p:spPr>
          <a:xfrm>
            <a:off x="395926" y="2125038"/>
            <a:ext cx="18097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Linker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5F771F-B2E1-CD47-A8B0-345BB55EE3E6}"/>
              </a:ext>
            </a:extLst>
          </p:cNvPr>
          <p:cNvSpPr txBox="1"/>
          <p:nvPr/>
        </p:nvSpPr>
        <p:spPr>
          <a:xfrm>
            <a:off x="364261" y="3029354"/>
            <a:ext cx="180974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Processing Structures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0" name="文本框 17">
            <a:extLst>
              <a:ext uri="{FF2B5EF4-FFF2-40B4-BE49-F238E27FC236}">
                <a16:creationId xmlns:a16="http://schemas.microsoft.com/office/drawing/2014/main" id="{504A9A0A-E4B7-D445-BB2F-C7AA93EC57B4}"/>
              </a:ext>
            </a:extLst>
          </p:cNvPr>
          <p:cNvSpPr txBox="1"/>
          <p:nvPr/>
        </p:nvSpPr>
        <p:spPr>
          <a:xfrm>
            <a:off x="364260" y="3933670"/>
            <a:ext cx="18097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Linker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1" name="文本框 17">
            <a:extLst>
              <a:ext uri="{FF2B5EF4-FFF2-40B4-BE49-F238E27FC236}">
                <a16:creationId xmlns:a16="http://schemas.microsoft.com/office/drawing/2014/main" id="{B746B0E4-7CCC-D84A-8A67-1254601415A2}"/>
              </a:ext>
            </a:extLst>
          </p:cNvPr>
          <p:cNvSpPr txBox="1"/>
          <p:nvPr/>
        </p:nvSpPr>
        <p:spPr>
          <a:xfrm>
            <a:off x="395925" y="4759011"/>
            <a:ext cx="18097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prstClr val="white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Reporting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938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E2FB043-644A-4B73-B942-E35C351EAD75}"/>
              </a:ext>
            </a:extLst>
          </p:cNvPr>
          <p:cNvSpPr/>
          <p:nvPr/>
        </p:nvSpPr>
        <p:spPr>
          <a:xfrm>
            <a:off x="-1" y="0"/>
            <a:ext cx="266337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1664AC4-BD97-47CF-92EC-6ED84D36D102}"/>
              </a:ext>
            </a:extLst>
          </p:cNvPr>
          <p:cNvSpPr txBox="1"/>
          <p:nvPr/>
        </p:nvSpPr>
        <p:spPr>
          <a:xfrm>
            <a:off x="395927" y="1220722"/>
            <a:ext cx="18097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Front-end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5B82710-D339-4AF9-A70F-4B46B65F6F38}"/>
              </a:ext>
            </a:extLst>
          </p:cNvPr>
          <p:cNvGrpSpPr/>
          <p:nvPr/>
        </p:nvGrpSpPr>
        <p:grpSpPr>
          <a:xfrm rot="8080996" flipV="1">
            <a:off x="-207113" y="4739752"/>
            <a:ext cx="414224" cy="407849"/>
            <a:chOff x="971550" y="5735776"/>
            <a:chExt cx="414224" cy="407849"/>
          </a:xfrm>
        </p:grpSpPr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5B331A68-63C6-4745-8FD3-7EEE326061F7}"/>
                </a:ext>
              </a:extLst>
            </p:cNvPr>
            <p:cNvSpPr/>
            <p:nvPr/>
          </p:nvSpPr>
          <p:spPr>
            <a:xfrm>
              <a:off x="971550" y="5735776"/>
              <a:ext cx="414224" cy="4078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E6E3491C-8F4B-4740-AF22-AD504FCDD258}"/>
                </a:ext>
              </a:extLst>
            </p:cNvPr>
            <p:cNvSpPr/>
            <p:nvPr/>
          </p:nvSpPr>
          <p:spPr>
            <a:xfrm>
              <a:off x="995370" y="5759053"/>
              <a:ext cx="366391" cy="36075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668DA378-2991-44A4-B705-3FEF605369B2}"/>
                </a:ext>
              </a:extLst>
            </p:cNvPr>
            <p:cNvSpPr/>
            <p:nvPr/>
          </p:nvSpPr>
          <p:spPr>
            <a:xfrm>
              <a:off x="1019190" y="5780651"/>
              <a:ext cx="320263" cy="31533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C366DB6-5B1F-4EF4-9B84-A739599E4B6F}"/>
              </a:ext>
            </a:extLst>
          </p:cNvPr>
          <p:cNvGrpSpPr/>
          <p:nvPr/>
        </p:nvGrpSpPr>
        <p:grpSpPr>
          <a:xfrm>
            <a:off x="3765767" y="1421221"/>
            <a:ext cx="7090707" cy="4508927"/>
            <a:chOff x="3921884" y="1051889"/>
            <a:chExt cx="7090707" cy="450892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A2E955B-59EF-4775-8A23-B8DC1D7BC52C}"/>
                </a:ext>
              </a:extLst>
            </p:cNvPr>
            <p:cNvSpPr txBox="1"/>
            <p:nvPr/>
          </p:nvSpPr>
          <p:spPr>
            <a:xfrm>
              <a:off x="6359401" y="1051889"/>
              <a:ext cx="2042547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7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  <a:ea typeface="方正宋刻本秀楷简体" panose="02000000000000000000" pitchFamily="2" charset="-122"/>
                </a:rPr>
                <a:t>5</a:t>
              </a:r>
              <a:endParaRPr kumimoji="0" lang="zh-CN" altLang="en-US" sz="287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6A22AE3-DAED-47D0-ABE6-7C7AB1D86010}"/>
                </a:ext>
              </a:extLst>
            </p:cNvPr>
            <p:cNvSpPr txBox="1"/>
            <p:nvPr/>
          </p:nvSpPr>
          <p:spPr>
            <a:xfrm>
              <a:off x="3921884" y="1603653"/>
              <a:ext cx="7090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endParaRPr lang="en-US" altLang="zh-CN" dirty="0">
                <a:latin typeface="Calibri" panose="020F0502020204030204" pitchFamily="34" charset="0"/>
                <a:ea typeface="Microsoft YaHei U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35" name="图片 12" descr="logo">
            <a:extLst>
              <a:ext uri="{FF2B5EF4-FFF2-40B4-BE49-F238E27FC236}">
                <a16:creationId xmlns:a16="http://schemas.microsoft.com/office/drawing/2014/main" id="{9F5CAA3F-55B5-48AE-BD6E-1B1A1996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7" y="203822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F19BD8-1AB5-4EB7-B83A-03D1E6719D18}"/>
              </a:ext>
            </a:extLst>
          </p:cNvPr>
          <p:cNvSpPr txBox="1"/>
          <p:nvPr/>
        </p:nvSpPr>
        <p:spPr>
          <a:xfrm>
            <a:off x="6203284" y="219966"/>
            <a:ext cx="4924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Reporting</a:t>
            </a:r>
            <a:endParaRPr lang="en-US" sz="4000" b="1" dirty="0">
              <a:solidFill>
                <a:prstClr val="black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4A9A0A-E4B7-D445-BB2F-C7AA93EC57B4}"/>
              </a:ext>
            </a:extLst>
          </p:cNvPr>
          <p:cNvSpPr txBox="1"/>
          <p:nvPr/>
        </p:nvSpPr>
        <p:spPr>
          <a:xfrm>
            <a:off x="395926" y="2125038"/>
            <a:ext cx="18097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Linker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5F771F-B2E1-CD47-A8B0-345BB55EE3E6}"/>
              </a:ext>
            </a:extLst>
          </p:cNvPr>
          <p:cNvSpPr txBox="1"/>
          <p:nvPr/>
        </p:nvSpPr>
        <p:spPr>
          <a:xfrm>
            <a:off x="364261" y="3029354"/>
            <a:ext cx="180974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Processing Structures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0" name="文本框 17">
            <a:extLst>
              <a:ext uri="{FF2B5EF4-FFF2-40B4-BE49-F238E27FC236}">
                <a16:creationId xmlns:a16="http://schemas.microsoft.com/office/drawing/2014/main" id="{504A9A0A-E4B7-D445-BB2F-C7AA93EC57B4}"/>
              </a:ext>
            </a:extLst>
          </p:cNvPr>
          <p:cNvSpPr txBox="1"/>
          <p:nvPr/>
        </p:nvSpPr>
        <p:spPr>
          <a:xfrm>
            <a:off x="364260" y="3933670"/>
            <a:ext cx="18097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Linker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1" name="文本框 17">
            <a:extLst>
              <a:ext uri="{FF2B5EF4-FFF2-40B4-BE49-F238E27FC236}">
                <a16:creationId xmlns:a16="http://schemas.microsoft.com/office/drawing/2014/main" id="{B746B0E4-7CCC-D84A-8A67-1254601415A2}"/>
              </a:ext>
            </a:extLst>
          </p:cNvPr>
          <p:cNvSpPr txBox="1"/>
          <p:nvPr/>
        </p:nvSpPr>
        <p:spPr>
          <a:xfrm>
            <a:off x="395925" y="4759011"/>
            <a:ext cx="18097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prstClr val="white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Reporting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832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C05D405-6E05-4D8D-A6E7-2EF46D1D48FF}"/>
              </a:ext>
            </a:extLst>
          </p:cNvPr>
          <p:cNvSpPr/>
          <p:nvPr/>
        </p:nvSpPr>
        <p:spPr>
          <a:xfrm>
            <a:off x="0" y="491672"/>
            <a:ext cx="12192000" cy="6858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ADC2EA-322C-4899-8919-65C2C7BA0E42}"/>
              </a:ext>
            </a:extLst>
          </p:cNvPr>
          <p:cNvSpPr/>
          <p:nvPr/>
        </p:nvSpPr>
        <p:spPr>
          <a:xfrm>
            <a:off x="2784047" y="491672"/>
            <a:ext cx="6623904" cy="6623902"/>
          </a:xfrm>
          <a:prstGeom prst="rect">
            <a:avLst/>
          </a:prstGeom>
          <a:blipFill dpi="0" rotWithShape="1">
            <a:blip r:embed="rId3">
              <a:alphaModFix amt="3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D6F66B-588F-4E38-90EB-1A0AE313BDCB}"/>
              </a:ext>
            </a:extLst>
          </p:cNvPr>
          <p:cNvSpPr txBox="1"/>
          <p:nvPr/>
        </p:nvSpPr>
        <p:spPr>
          <a:xfrm>
            <a:off x="3142268" y="3449680"/>
            <a:ext cx="5907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86DCBE-0E44-4442-ABC1-91654EA261D8}"/>
              </a:ext>
            </a:extLst>
          </p:cNvPr>
          <p:cNvSpPr txBox="1"/>
          <p:nvPr/>
        </p:nvSpPr>
        <p:spPr>
          <a:xfrm>
            <a:off x="3142268" y="6185521"/>
            <a:ext cx="590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2020.5.13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DDD5EF-AA62-4DED-B6C1-5A76BAFED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350" y="2694055"/>
            <a:ext cx="7029297" cy="22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92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B8D87"/>
      </a:accent1>
      <a:accent2>
        <a:srgbClr val="41B9B8"/>
      </a:accent2>
      <a:accent3>
        <a:srgbClr val="3279B6"/>
      </a:accent3>
      <a:accent4>
        <a:srgbClr val="5C9DD2"/>
      </a:accent4>
      <a:accent5>
        <a:srgbClr val="A5A5A5"/>
      </a:accent5>
      <a:accent6>
        <a:srgbClr val="C9C9C9"/>
      </a:accent6>
      <a:hlink>
        <a:srgbClr val="3B8D87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B8D87"/>
      </a:accent1>
      <a:accent2>
        <a:srgbClr val="41B9B8"/>
      </a:accent2>
      <a:accent3>
        <a:srgbClr val="3279B6"/>
      </a:accent3>
      <a:accent4>
        <a:srgbClr val="5C9DD2"/>
      </a:accent4>
      <a:accent5>
        <a:srgbClr val="A5A5A5"/>
      </a:accent5>
      <a:accent6>
        <a:srgbClr val="C9C9C9"/>
      </a:accent6>
      <a:hlink>
        <a:srgbClr val="3B8D87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67</Words>
  <Application>Microsoft Macintosh PowerPoint</Application>
  <PresentationFormat>宽屏</PresentationFormat>
  <Paragraphs>50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Berlin Sans FB Demi</vt:lpstr>
      <vt:lpstr>等线</vt:lpstr>
      <vt:lpstr>Calibri</vt:lpstr>
      <vt:lpstr>方正宋刻本秀楷简体</vt:lpstr>
      <vt:lpstr>Arial</vt:lpstr>
      <vt:lpstr>Wingdings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奕琛</dc:creator>
  <cp:lastModifiedBy>office user</cp:lastModifiedBy>
  <cp:revision>129</cp:revision>
  <dcterms:created xsi:type="dcterms:W3CDTF">2020-03-16T02:24:21Z</dcterms:created>
  <dcterms:modified xsi:type="dcterms:W3CDTF">2021-05-06T14:51:24Z</dcterms:modified>
</cp:coreProperties>
</file>