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05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>
        <p:scale>
          <a:sx n="73" d="100"/>
          <a:sy n="73" d="100"/>
        </p:scale>
        <p:origin x="1408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40AD-547D-1849-B5A9-8B768750EEE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2849-AEDF-6E45-8D9C-172A5804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1D8C8A-DBC4-8047-9F41-001CEB67320E}"/>
              </a:ext>
            </a:extLst>
          </p:cNvPr>
          <p:cNvSpPr txBox="1">
            <a:spLocks/>
          </p:cNvSpPr>
          <p:nvPr/>
        </p:nvSpPr>
        <p:spPr>
          <a:xfrm>
            <a:off x="477982" y="351598"/>
            <a:ext cx="14588836" cy="911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13294B"/>
                </a:solidFill>
                <a:latin typeface="Georgia" panose="02040502050405020303" pitchFamily="18" charset="0"/>
              </a:rPr>
              <a:t>Center for Artificial Intelligence Innovation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6DB6DB-BBED-B84C-B04C-B2FDC75E7E44}"/>
              </a:ext>
            </a:extLst>
          </p:cNvPr>
          <p:cNvSpPr txBox="1">
            <a:spLocks/>
          </p:cNvSpPr>
          <p:nvPr/>
        </p:nvSpPr>
        <p:spPr>
          <a:xfrm>
            <a:off x="929640" y="1554480"/>
            <a:ext cx="6446520" cy="620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Conversational AI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45FD50-0574-6946-9EC8-93F07A78F88C}"/>
              </a:ext>
            </a:extLst>
          </p:cNvPr>
          <p:cNvSpPr txBox="1">
            <a:spLocks/>
          </p:cNvSpPr>
          <p:nvPr/>
        </p:nvSpPr>
        <p:spPr>
          <a:xfrm>
            <a:off x="8168640" y="1554480"/>
            <a:ext cx="6446520" cy="620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Video AI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442E5-B6AE-054A-9694-AF255ACB93D8}"/>
              </a:ext>
            </a:extLst>
          </p:cNvPr>
          <p:cNvCxnSpPr>
            <a:cxnSpLocks/>
          </p:cNvCxnSpPr>
          <p:nvPr/>
        </p:nvCxnSpPr>
        <p:spPr>
          <a:xfrm>
            <a:off x="7806266" y="1554480"/>
            <a:ext cx="0" cy="70476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Graphical user interface, map&#10;&#10;Description automatically generated">
            <a:extLst>
              <a:ext uri="{FF2B5EF4-FFF2-40B4-BE49-F238E27FC236}">
                <a16:creationId xmlns:a16="http://schemas.microsoft.com/office/drawing/2014/main" id="{3C4667FC-3F46-1D44-B1D3-C2A2455D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91" y="2387508"/>
            <a:ext cx="1905000" cy="1066800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2557D092-5AAB-2E43-A396-24CE7E1B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70" y="2325743"/>
            <a:ext cx="822930" cy="127096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49ECD586-E480-984D-9FAC-40B9B67E1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931" y="2539908"/>
            <a:ext cx="2209800" cy="914400"/>
          </a:xfrm>
          <a:prstGeom prst="rect">
            <a:avLst/>
          </a:prstGeom>
        </p:spPr>
      </p:pic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4B5857D3-4DC1-1947-8018-C7BC8851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70" y="4165553"/>
            <a:ext cx="822930" cy="1270969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40C4CA5C-049D-754B-802C-FD20BE55F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080" y="4165552"/>
            <a:ext cx="2296932" cy="1270969"/>
          </a:xfrm>
          <a:prstGeom prst="rect">
            <a:avLst/>
          </a:prstGeom>
        </p:spPr>
      </p:pic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7406F095-6900-D242-BF85-DEC90A32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70" y="6005361"/>
            <a:ext cx="822930" cy="1270970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0BC1F89-33EF-334E-A9A6-497D6EF19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872" y="6005363"/>
            <a:ext cx="2432099" cy="1270968"/>
          </a:xfrm>
          <a:prstGeom prst="rect">
            <a:avLst/>
          </a:prstGeom>
        </p:spPr>
      </p:pic>
      <p:pic>
        <p:nvPicPr>
          <p:cNvPr id="20" name="Picture 19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9ED4FE54-DE63-A849-B1EF-DAC50366F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914" y="6119781"/>
            <a:ext cx="1438516" cy="14385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83E899-B352-124C-AB14-EC1B792C3735}"/>
              </a:ext>
            </a:extLst>
          </p:cNvPr>
          <p:cNvSpPr txBox="1"/>
          <p:nvPr/>
        </p:nvSpPr>
        <p:spPr>
          <a:xfrm>
            <a:off x="692204" y="3540736"/>
            <a:ext cx="364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GPT-3 is the second largest NLP model hitherto. It is trained on BILLIONs of parameters and is omni-potent for common NLP tasks.</a:t>
            </a:r>
            <a:endParaRPr lang="en-CN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F6DBC9-6EAB-6149-82B8-BD42498DB655}"/>
              </a:ext>
            </a:extLst>
          </p:cNvPr>
          <p:cNvCxnSpPr/>
          <p:nvPr/>
        </p:nvCxnSpPr>
        <p:spPr>
          <a:xfrm>
            <a:off x="2992307" y="2805111"/>
            <a:ext cx="1472339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A832FD-031E-684F-B762-39761CBB4339}"/>
              </a:ext>
            </a:extLst>
          </p:cNvPr>
          <p:cNvSpPr txBox="1"/>
          <p:nvPr/>
        </p:nvSpPr>
        <p:spPr>
          <a:xfrm>
            <a:off x="5234182" y="5634465"/>
            <a:ext cx="68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Hello!</a:t>
            </a:r>
            <a:endParaRPr lang="en-CN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EFB27-BB41-FD48-9985-2266D3AD1A49}"/>
              </a:ext>
            </a:extLst>
          </p:cNvPr>
          <p:cNvCxnSpPr>
            <a:cxnSpLocks/>
          </p:cNvCxnSpPr>
          <p:nvPr/>
        </p:nvCxnSpPr>
        <p:spPr>
          <a:xfrm flipH="1">
            <a:off x="2992307" y="3021445"/>
            <a:ext cx="1449701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52DFA8-5046-444D-9945-510264155C8A}"/>
              </a:ext>
            </a:extLst>
          </p:cNvPr>
          <p:cNvSpPr txBox="1"/>
          <p:nvPr/>
        </p:nvSpPr>
        <p:spPr>
          <a:xfrm>
            <a:off x="3514436" y="2528112"/>
            <a:ext cx="68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Hi!</a:t>
            </a:r>
            <a:endParaRPr lang="en-CN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FEB3E-153D-EA4F-9AAE-837ED87FF236}"/>
              </a:ext>
            </a:extLst>
          </p:cNvPr>
          <p:cNvCxnSpPr/>
          <p:nvPr/>
        </p:nvCxnSpPr>
        <p:spPr>
          <a:xfrm flipV="1">
            <a:off x="4812613" y="3596712"/>
            <a:ext cx="0" cy="568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718B91-7F91-0743-8F6B-5C28B0A507F5}"/>
              </a:ext>
            </a:extLst>
          </p:cNvPr>
          <p:cNvCxnSpPr>
            <a:cxnSpLocks/>
          </p:cNvCxnSpPr>
          <p:nvPr/>
        </p:nvCxnSpPr>
        <p:spPr>
          <a:xfrm>
            <a:off x="5216692" y="3618755"/>
            <a:ext cx="0" cy="54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2F0D43-90AE-0546-86E5-FEB811FC99ED}"/>
              </a:ext>
            </a:extLst>
          </p:cNvPr>
          <p:cNvCxnSpPr/>
          <p:nvPr/>
        </p:nvCxnSpPr>
        <p:spPr>
          <a:xfrm flipV="1">
            <a:off x="4795029" y="5480605"/>
            <a:ext cx="0" cy="56884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24F79-19E9-3042-814E-A4FEAE1778BE}"/>
              </a:ext>
            </a:extLst>
          </p:cNvPr>
          <p:cNvCxnSpPr>
            <a:cxnSpLocks/>
          </p:cNvCxnSpPr>
          <p:nvPr/>
        </p:nvCxnSpPr>
        <p:spPr>
          <a:xfrm>
            <a:off x="5216692" y="5480605"/>
            <a:ext cx="0" cy="5688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04FBF5-F473-F849-BEBB-FE76109C7ABC}"/>
              </a:ext>
            </a:extLst>
          </p:cNvPr>
          <p:cNvCxnSpPr/>
          <p:nvPr/>
        </p:nvCxnSpPr>
        <p:spPr>
          <a:xfrm>
            <a:off x="2841427" y="6752505"/>
            <a:ext cx="1472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B712CD-D047-5A4A-BDD2-B550C7A01B1E}"/>
              </a:ext>
            </a:extLst>
          </p:cNvPr>
          <p:cNvSpPr txBox="1"/>
          <p:nvPr/>
        </p:nvSpPr>
        <p:spPr>
          <a:xfrm>
            <a:off x="3262532" y="6999332"/>
            <a:ext cx="68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Hello!</a:t>
            </a:r>
            <a:endParaRPr lang="en-CN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666537-67D3-6548-AFB8-1E63028E0D02}"/>
              </a:ext>
            </a:extLst>
          </p:cNvPr>
          <p:cNvCxnSpPr>
            <a:cxnSpLocks/>
          </p:cNvCxnSpPr>
          <p:nvPr/>
        </p:nvCxnSpPr>
        <p:spPr>
          <a:xfrm flipH="1">
            <a:off x="2841427" y="6968839"/>
            <a:ext cx="1449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24EF9F-74B4-0F47-AE62-F89A9BF943B2}"/>
              </a:ext>
            </a:extLst>
          </p:cNvPr>
          <p:cNvSpPr txBox="1"/>
          <p:nvPr/>
        </p:nvSpPr>
        <p:spPr>
          <a:xfrm>
            <a:off x="3363556" y="6475506"/>
            <a:ext cx="68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?Hi!</a:t>
            </a:r>
            <a:endParaRPr lang="en-CN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406502-3687-CB47-B802-351ADA7ED8F3}"/>
              </a:ext>
            </a:extLst>
          </p:cNvPr>
          <p:cNvSpPr txBox="1"/>
          <p:nvPr/>
        </p:nvSpPr>
        <p:spPr>
          <a:xfrm>
            <a:off x="4354432" y="5634466"/>
            <a:ext cx="68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?Hi!</a:t>
            </a:r>
            <a:endParaRPr lang="en-CN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460C92-036D-B647-B0B9-719698ABF9B0}"/>
              </a:ext>
            </a:extLst>
          </p:cNvPr>
          <p:cNvSpPr txBox="1"/>
          <p:nvPr/>
        </p:nvSpPr>
        <p:spPr>
          <a:xfrm>
            <a:off x="4399870" y="3780481"/>
            <a:ext cx="68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Hi!</a:t>
            </a:r>
            <a:endParaRPr lang="en-C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A5DB78-2B6C-7A41-992B-F235C812655E}"/>
              </a:ext>
            </a:extLst>
          </p:cNvPr>
          <p:cNvSpPr txBox="1"/>
          <p:nvPr/>
        </p:nvSpPr>
        <p:spPr>
          <a:xfrm>
            <a:off x="5225390" y="3781628"/>
            <a:ext cx="68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Hello!</a:t>
            </a:r>
            <a:endParaRPr lang="en-C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C53A4C-3956-074E-B3B7-9E65D39FA72D}"/>
              </a:ext>
            </a:extLst>
          </p:cNvPr>
          <p:cNvSpPr txBox="1"/>
          <p:nvPr/>
        </p:nvSpPr>
        <p:spPr>
          <a:xfrm>
            <a:off x="3424332" y="3068426"/>
            <a:ext cx="68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Hello!</a:t>
            </a:r>
            <a:endParaRPr lang="en-CN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90BD1A-93D7-ED40-8DA7-6005326E6972}"/>
              </a:ext>
            </a:extLst>
          </p:cNvPr>
          <p:cNvCxnSpPr>
            <a:cxnSpLocks/>
          </p:cNvCxnSpPr>
          <p:nvPr/>
        </p:nvCxnSpPr>
        <p:spPr>
          <a:xfrm>
            <a:off x="1784661" y="4682704"/>
            <a:ext cx="471547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F7677-85F5-2844-ADA4-399E959E7954}"/>
              </a:ext>
            </a:extLst>
          </p:cNvPr>
          <p:cNvSpPr txBox="1"/>
          <p:nvPr/>
        </p:nvSpPr>
        <p:spPr>
          <a:xfrm>
            <a:off x="2317595" y="4539173"/>
            <a:ext cx="119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lined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95218D-333D-F54B-A9C6-7CE2A605F512}"/>
              </a:ext>
            </a:extLst>
          </p:cNvPr>
          <p:cNvCxnSpPr>
            <a:cxnSpLocks/>
          </p:cNvCxnSpPr>
          <p:nvPr/>
        </p:nvCxnSpPr>
        <p:spPr>
          <a:xfrm>
            <a:off x="1784661" y="5080758"/>
            <a:ext cx="4715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90CE01-729D-CB4E-B86F-E57B53CFF1F4}"/>
              </a:ext>
            </a:extLst>
          </p:cNvPr>
          <p:cNvSpPr txBox="1"/>
          <p:nvPr/>
        </p:nvSpPr>
        <p:spPr>
          <a:xfrm>
            <a:off x="2317595" y="4948271"/>
            <a:ext cx="119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https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DB19A7-1381-1B43-AB58-E47154F2C126}"/>
              </a:ext>
            </a:extLst>
          </p:cNvPr>
          <p:cNvCxnSpPr>
            <a:cxnSpLocks/>
          </p:cNvCxnSpPr>
          <p:nvPr/>
        </p:nvCxnSpPr>
        <p:spPr>
          <a:xfrm>
            <a:off x="1784660" y="5450813"/>
            <a:ext cx="4715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FEFDF0-4788-E24B-AE6E-8E4C32632671}"/>
              </a:ext>
            </a:extLst>
          </p:cNvPr>
          <p:cNvSpPr txBox="1"/>
          <p:nvPr/>
        </p:nvSpPr>
        <p:spPr>
          <a:xfrm>
            <a:off x="2294075" y="5250562"/>
            <a:ext cx="119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r>
              <a:rPr lang="en-CN" sz="1200" dirty="0"/>
              <a:t>nonymous https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1AD23-234D-D440-8983-ED26AFA074A2}"/>
              </a:ext>
            </a:extLst>
          </p:cNvPr>
          <p:cNvSpPr txBox="1"/>
          <p:nvPr/>
        </p:nvSpPr>
        <p:spPr>
          <a:xfrm>
            <a:off x="1503464" y="6392178"/>
            <a:ext cx="119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</a:t>
            </a:r>
          </a:p>
          <a:p>
            <a:r>
              <a:rPr lang="en-US" sz="1200" dirty="0"/>
              <a:t> PC</a:t>
            </a:r>
            <a:endParaRPr lang="en-CN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824BA4-CB5A-D740-9FBB-40A440BE061B}"/>
              </a:ext>
            </a:extLst>
          </p:cNvPr>
          <p:cNvSpPr txBox="1"/>
          <p:nvPr/>
        </p:nvSpPr>
        <p:spPr>
          <a:xfrm>
            <a:off x="1553417" y="7673551"/>
            <a:ext cx="5198966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https://discord.gg/jBKQEZdE</a:t>
            </a:r>
          </a:p>
          <a:p>
            <a:r>
              <a:rPr lang="en-US" sz="2800" dirty="0"/>
              <a:t>The server only exists for 3 days!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03009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74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Janeski, Megan Leigh</dc:creator>
  <cp:lastModifiedBy>Bai, Hao</cp:lastModifiedBy>
  <cp:revision>5</cp:revision>
  <dcterms:created xsi:type="dcterms:W3CDTF">2022-03-29T00:58:39Z</dcterms:created>
  <dcterms:modified xsi:type="dcterms:W3CDTF">2022-03-29T01:55:35Z</dcterms:modified>
</cp:coreProperties>
</file>