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62733-D158-40BF-BBD6-042CA02F1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8B2ACB-BBEC-42F3-B307-2CF900A33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46893-6216-44CB-8BF6-16568297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29E7-9526-49CE-A7AD-0333DE2E99C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576321-4287-4B69-A403-47990361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FCF09-CAA9-40C3-B90F-1323D56D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C4AD-0C90-486F-830E-01E281F4E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15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A6F0D-322A-4D89-B16D-42730CB7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4800A3-F47F-4FF7-88C1-8835BC90A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D06C60-DA05-4487-A8C3-F9FF58A8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29E7-9526-49CE-A7AD-0333DE2E99C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F9AE9-9300-41C1-ACCE-435ED4BA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1BDD1-A768-4F0F-8178-F6B195FA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C4AD-0C90-486F-830E-01E281F4E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4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A5038B-506E-4405-80C8-F8C9DC37D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DCADA4-F93F-461D-9717-74A6CB57D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2CC12-D853-420E-A38B-72CDC035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29E7-9526-49CE-A7AD-0333DE2E99C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0C36C-064E-4CC2-83E3-AEEAB332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4DDEA-38A4-4E90-89CB-AC0D4721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C4AD-0C90-486F-830E-01E281F4E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392CA-3525-4819-B112-5F154223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C0DCA-9D5E-47C6-94BB-7DAE03B57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F2A0D-BBF4-4A6D-BE17-8E35B970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29E7-9526-49CE-A7AD-0333DE2E99C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74506-FE36-42C1-8F23-DE39F706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8FDFD1-800E-4F95-B796-A4F2CF7E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C4AD-0C90-486F-830E-01E281F4E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7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DF50E-C2B3-4D42-842A-B445462B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733671-FF94-404E-AD51-C0DEA7FB5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F915C-13AE-45E4-9AC0-7264A606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29E7-9526-49CE-A7AD-0333DE2E99C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17145-85B9-4140-9C9F-34D783A2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75260-A9DC-4A12-9CC5-97FD6750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C4AD-0C90-486F-830E-01E281F4E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53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D816F-C1EB-4D66-82F9-40B89241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3CCDC-345E-40C0-9634-8C99875AA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21CDD7-32CF-4F06-A443-2ECFEFFE7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FBCA6-E4AF-4083-809E-038E230D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29E7-9526-49CE-A7AD-0333DE2E99C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2C478C-64A9-4BDE-A954-2F0D6823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1A4A73-B0ED-44DD-BC45-A9A74765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C4AD-0C90-486F-830E-01E281F4E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13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2D8DD-CAD6-4343-B3F1-2D0E6BC1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204576-17D1-4829-919B-5F1BEDE32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ADC2CA-7EDB-4435-BA5F-0A5710581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90962D-1C7A-45FE-A500-34D0EC61B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A0DE8-BBA7-4EC9-952C-4DDE8CE48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79960C-DB92-458B-BAC1-7D0EF263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29E7-9526-49CE-A7AD-0333DE2E99C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7F3162-626C-45BE-82C0-E18BE8BE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9068B9-93AA-43BE-BDF8-64F5C4F5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C4AD-0C90-486F-830E-01E281F4E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47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E8A92-9131-4D0C-9EDA-12BEB5D4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62C55F-A1BD-4CD2-94F4-8F3C4DD4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29E7-9526-49CE-A7AD-0333DE2E99C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641208-98CE-436B-8B42-960E3023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4A935C-E5F1-4149-BE58-06085232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C4AD-0C90-486F-830E-01E281F4E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84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C0D497-BDC1-4508-8CDE-5D9A2BB7B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29E7-9526-49CE-A7AD-0333DE2E99C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FFC7E1-4C44-4BAE-934C-20B61064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C113AA-15A1-4F40-9131-1199701E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C4AD-0C90-486F-830E-01E281F4E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6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6F560-CD84-41E9-B43B-2A7C534B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D4E6F-0576-498C-9BA3-0C4F88630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8CBB3F-CB14-4549-BC7A-E2E287978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37226-75CE-4B2B-91AC-DC2341C3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29E7-9526-49CE-A7AD-0333DE2E99C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6EEEE6-CEC4-4248-816C-F254607F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B3C8B1-5B03-441D-997C-54340003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C4AD-0C90-486F-830E-01E281F4E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31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84125-E7A3-4DAA-96E0-6B988513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B66D63-1100-4151-9D31-49E02874F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D70A1D-B2F6-48B9-8FF9-E54C0CB8E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3070ED-992E-4FE3-94DF-F84FFADD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29E7-9526-49CE-A7AD-0333DE2E99C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70B3E6-046E-461B-B09B-DB87E55B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3D1536-9601-441B-AA14-36FE1EC2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C4AD-0C90-486F-830E-01E281F4E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57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D3C224-0F06-4C1F-B590-E49A99E0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202C46-F69D-43BA-A202-B1ECC60B7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210C8-BE83-4C36-B55D-A2769F87E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29E7-9526-49CE-A7AD-0333DE2E99C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09E725-A276-4578-8735-A62EA6F4B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B479C2-9B51-4BF1-9492-6CAA8773A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FC4AD-0C90-486F-830E-01E281F4E8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31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7DDA9-F839-4D19-8929-847FB755F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64DCEA-6382-436B-A05C-AF58D22F94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98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28C2B3AF-5243-4D23-A433-3F09F6AC1070}"/>
              </a:ext>
            </a:extLst>
          </p:cNvPr>
          <p:cNvGrpSpPr/>
          <p:nvPr/>
        </p:nvGrpSpPr>
        <p:grpSpPr>
          <a:xfrm>
            <a:off x="86916" y="633412"/>
            <a:ext cx="11527443" cy="5591175"/>
            <a:chOff x="86916" y="633412"/>
            <a:chExt cx="11527443" cy="5591175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28882692-6E06-4FAD-819E-4E230C1F009E}"/>
                </a:ext>
              </a:extLst>
            </p:cNvPr>
            <p:cNvGrpSpPr/>
            <p:nvPr/>
          </p:nvGrpSpPr>
          <p:grpSpPr>
            <a:xfrm>
              <a:off x="86916" y="633412"/>
              <a:ext cx="7866458" cy="5591175"/>
              <a:chOff x="86916" y="633412"/>
              <a:chExt cx="7866458" cy="5591175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94C9940B-6151-48ED-8D27-F2A551F2F90F}"/>
                  </a:ext>
                </a:extLst>
              </p:cNvPr>
              <p:cNvGrpSpPr/>
              <p:nvPr/>
            </p:nvGrpSpPr>
            <p:grpSpPr>
              <a:xfrm>
                <a:off x="1352550" y="633412"/>
                <a:ext cx="6600824" cy="5591175"/>
                <a:chOff x="457200" y="633412"/>
                <a:chExt cx="6600824" cy="5591175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108B7BDA-7382-4240-A130-B8001255A6CE}"/>
                    </a:ext>
                  </a:extLst>
                </p:cNvPr>
                <p:cNvSpPr/>
                <p:nvPr/>
              </p:nvSpPr>
              <p:spPr>
                <a:xfrm>
                  <a:off x="761999" y="633412"/>
                  <a:ext cx="6296025" cy="5591175"/>
                </a:xfrm>
                <a:prstGeom prst="rect">
                  <a:avLst/>
                </a:prstGeom>
                <a:noFill/>
                <a:ln w="38100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86C5F980-46C4-4605-AC2F-06268CFD53DF}"/>
                    </a:ext>
                  </a:extLst>
                </p:cNvPr>
                <p:cNvSpPr/>
                <p:nvPr/>
              </p:nvSpPr>
              <p:spPr>
                <a:xfrm>
                  <a:off x="1109662" y="1071562"/>
                  <a:ext cx="2571750" cy="8667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Color Mapper</a:t>
                  </a:r>
                  <a:endParaRPr lang="zh-CN" altLang="en-US" dirty="0"/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6B505173-B780-4841-858E-4808865E9AD1}"/>
                    </a:ext>
                  </a:extLst>
                </p:cNvPr>
                <p:cNvSpPr/>
                <p:nvPr/>
              </p:nvSpPr>
              <p:spPr>
                <a:xfrm>
                  <a:off x="4905375" y="752475"/>
                  <a:ext cx="1657350" cy="162877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Ramstore1</a:t>
                  </a:r>
                </a:p>
                <a:p>
                  <a:pPr algn="ctr"/>
                  <a:r>
                    <a:rPr lang="en-US" altLang="zh-CN" dirty="0"/>
                    <a:t>Ramstore2</a:t>
                  </a:r>
                </a:p>
                <a:p>
                  <a:pPr algn="ctr"/>
                  <a:r>
                    <a:rPr lang="en-US" altLang="zh-CN" dirty="0"/>
                    <a:t>Ramstore3</a:t>
                  </a:r>
                </a:p>
                <a:p>
                  <a:pPr algn="ctr"/>
                  <a:r>
                    <a:rPr lang="en-US" altLang="zh-CN" dirty="0"/>
                    <a:t>…</a:t>
                  </a:r>
                </a:p>
                <a:p>
                  <a:pPr algn="ctr"/>
                  <a:r>
                    <a:rPr lang="en-US" altLang="zh-CN" dirty="0"/>
                    <a:t>(texture data)</a:t>
                  </a:r>
                  <a:endParaRPr lang="zh-CN" altLang="en-US" dirty="0"/>
                </a:p>
              </p:txBody>
            </p:sp>
            <p:sp>
              <p:nvSpPr>
                <p:cNvPr id="7" name="箭头: 左 6">
                  <a:extLst>
                    <a:ext uri="{FF2B5EF4-FFF2-40B4-BE49-F238E27FC236}">
                      <a16:creationId xmlns:a16="http://schemas.microsoft.com/office/drawing/2014/main" id="{7218A8DC-CE7C-472F-A9C0-F5C0F75F807C}"/>
                    </a:ext>
                  </a:extLst>
                </p:cNvPr>
                <p:cNvSpPr/>
                <p:nvPr/>
              </p:nvSpPr>
              <p:spPr>
                <a:xfrm>
                  <a:off x="3812381" y="1395412"/>
                  <a:ext cx="962025" cy="342900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0D613C6-437C-4E87-B322-02D4A1A75170}"/>
                    </a:ext>
                  </a:extLst>
                </p:cNvPr>
                <p:cNvSpPr/>
                <p:nvPr/>
              </p:nvSpPr>
              <p:spPr>
                <a:xfrm>
                  <a:off x="1109662" y="3919539"/>
                  <a:ext cx="2571750" cy="10191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Audio Generator</a:t>
                  </a:r>
                  <a:endParaRPr lang="zh-CN" altLang="en-US" dirty="0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E3EF0D43-641B-454B-BF26-8BD37294CD8C}"/>
                    </a:ext>
                  </a:extLst>
                </p:cNvPr>
                <p:cNvSpPr/>
                <p:nvPr/>
              </p:nvSpPr>
              <p:spPr>
                <a:xfrm>
                  <a:off x="1109662" y="5072063"/>
                  <a:ext cx="2571750" cy="10191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Keyboard Controller</a:t>
                  </a:r>
                  <a:endParaRPr lang="zh-CN" altLang="en-US" dirty="0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F40409A9-60B2-488F-B16C-973B48120367}"/>
                    </a:ext>
                  </a:extLst>
                </p:cNvPr>
                <p:cNvSpPr/>
                <p:nvPr/>
              </p:nvSpPr>
              <p:spPr>
                <a:xfrm>
                  <a:off x="1109662" y="2926556"/>
                  <a:ext cx="2571750" cy="6881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Path Visualizer</a:t>
                  </a:r>
                  <a:endParaRPr lang="zh-CN" altLang="en-US" dirty="0"/>
                </a:p>
              </p:txBody>
            </p:sp>
            <p:sp>
              <p:nvSpPr>
                <p:cNvPr id="11" name="箭头: 上 10">
                  <a:extLst>
                    <a:ext uri="{FF2B5EF4-FFF2-40B4-BE49-F238E27FC236}">
                      <a16:creationId xmlns:a16="http://schemas.microsoft.com/office/drawing/2014/main" id="{52BD9FBD-925E-4023-B5A4-09D5371BA07E}"/>
                    </a:ext>
                  </a:extLst>
                </p:cNvPr>
                <p:cNvSpPr/>
                <p:nvPr/>
              </p:nvSpPr>
              <p:spPr>
                <a:xfrm>
                  <a:off x="2153221" y="1993106"/>
                  <a:ext cx="484632" cy="752477"/>
                </a:xfrm>
                <a:prstGeom prst="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CAC6933C-A2C1-4F44-B927-8D133D059486}"/>
                    </a:ext>
                  </a:extLst>
                </p:cNvPr>
                <p:cNvSpPr/>
                <p:nvPr/>
              </p:nvSpPr>
              <p:spPr>
                <a:xfrm>
                  <a:off x="4905376" y="2536031"/>
                  <a:ext cx="1657350" cy="1383508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Dijkstra</a:t>
                  </a:r>
                </a:p>
                <a:p>
                  <a:pPr algn="ctr"/>
                  <a:r>
                    <a:rPr lang="en-US" altLang="zh-CN" dirty="0"/>
                    <a:t>Algorithm</a:t>
                  </a:r>
                </a:p>
                <a:p>
                  <a:pPr algn="ctr"/>
                  <a:r>
                    <a:rPr lang="en-US" altLang="zh-CN" dirty="0"/>
                    <a:t>Accelerator</a:t>
                  </a:r>
                  <a:endParaRPr lang="zh-CN" altLang="en-US" dirty="0"/>
                </a:p>
              </p:txBody>
            </p:sp>
            <p:sp>
              <p:nvSpPr>
                <p:cNvPr id="13" name="箭头: 左 12">
                  <a:extLst>
                    <a:ext uri="{FF2B5EF4-FFF2-40B4-BE49-F238E27FC236}">
                      <a16:creationId xmlns:a16="http://schemas.microsoft.com/office/drawing/2014/main" id="{125900A2-B9E8-4A1B-99DF-D33BCFD1BF6B}"/>
                    </a:ext>
                  </a:extLst>
                </p:cNvPr>
                <p:cNvSpPr/>
                <p:nvPr/>
              </p:nvSpPr>
              <p:spPr>
                <a:xfrm>
                  <a:off x="3812381" y="3099196"/>
                  <a:ext cx="962025" cy="342900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箭头: 左 13">
                  <a:extLst>
                    <a:ext uri="{FF2B5EF4-FFF2-40B4-BE49-F238E27FC236}">
                      <a16:creationId xmlns:a16="http://schemas.microsoft.com/office/drawing/2014/main" id="{0816594E-8FF7-421F-8C61-1BB8331AA1E0}"/>
                    </a:ext>
                  </a:extLst>
                </p:cNvPr>
                <p:cNvSpPr/>
                <p:nvPr/>
              </p:nvSpPr>
              <p:spPr>
                <a:xfrm>
                  <a:off x="457200" y="1285875"/>
                  <a:ext cx="521493" cy="45243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866925B3-888B-47E8-AD09-6D752277075D}"/>
                  </a:ext>
                </a:extLst>
              </p:cNvPr>
              <p:cNvSpPr/>
              <p:nvPr/>
            </p:nvSpPr>
            <p:spPr>
              <a:xfrm>
                <a:off x="86916" y="1044177"/>
                <a:ext cx="1200150" cy="92154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VGA</a:t>
                </a:r>
                <a:endParaRPr lang="zh-CN" altLang="en-US" dirty="0"/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EF3D85A2-49C9-41E2-8193-AC36D9B64E02}"/>
                  </a:ext>
                </a:extLst>
              </p:cNvPr>
              <p:cNvSpPr/>
              <p:nvPr/>
            </p:nvSpPr>
            <p:spPr>
              <a:xfrm>
                <a:off x="88106" y="4004073"/>
                <a:ext cx="1200150" cy="92154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Speaker </a:t>
                </a:r>
                <a:endParaRPr lang="zh-CN" altLang="en-US" dirty="0"/>
              </a:p>
            </p:txBody>
          </p:sp>
          <p:sp>
            <p:nvSpPr>
              <p:cNvPr id="20" name="箭头: 左 19">
                <a:extLst>
                  <a:ext uri="{FF2B5EF4-FFF2-40B4-BE49-F238E27FC236}">
                    <a16:creationId xmlns:a16="http://schemas.microsoft.com/office/drawing/2014/main" id="{2F36C467-44A3-4FB9-8BE7-4C0F017D2480}"/>
                  </a:ext>
                </a:extLst>
              </p:cNvPr>
              <p:cNvSpPr/>
              <p:nvPr/>
            </p:nvSpPr>
            <p:spPr>
              <a:xfrm>
                <a:off x="1375172" y="4202907"/>
                <a:ext cx="521493" cy="452437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9401DCD4-7C13-4264-9D9E-791F959F8D0F}"/>
                  </a:ext>
                </a:extLst>
              </p:cNvPr>
              <p:cNvSpPr/>
              <p:nvPr/>
            </p:nvSpPr>
            <p:spPr>
              <a:xfrm>
                <a:off x="86916" y="5120878"/>
                <a:ext cx="1200150" cy="92154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Keyboard </a:t>
                </a:r>
                <a:endParaRPr lang="zh-CN" altLang="en-US" sz="1600" dirty="0"/>
              </a:p>
            </p:txBody>
          </p:sp>
          <p:sp>
            <p:nvSpPr>
              <p:cNvPr id="22" name="箭头: 左 21">
                <a:extLst>
                  <a:ext uri="{FF2B5EF4-FFF2-40B4-BE49-F238E27FC236}">
                    <a16:creationId xmlns:a16="http://schemas.microsoft.com/office/drawing/2014/main" id="{21988058-E2B1-424D-8995-A7D88D98CD84}"/>
                  </a:ext>
                </a:extLst>
              </p:cNvPr>
              <p:cNvSpPr/>
              <p:nvPr/>
            </p:nvSpPr>
            <p:spPr>
              <a:xfrm rot="10800000">
                <a:off x="1395412" y="5355431"/>
                <a:ext cx="521493" cy="452437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967F49C-3872-41B0-AE24-D8B0EDCC3F10}"/>
                  </a:ext>
                </a:extLst>
              </p:cNvPr>
              <p:cNvSpPr txBox="1"/>
              <p:nvPr/>
            </p:nvSpPr>
            <p:spPr>
              <a:xfrm>
                <a:off x="5318334" y="4833938"/>
                <a:ext cx="19960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Hardware</a:t>
                </a:r>
                <a:endParaRPr lang="zh-CN" altLang="en-US" sz="3200" b="1" dirty="0"/>
              </a:p>
            </p:txBody>
          </p:sp>
        </p:grp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3C39489A-0B91-4419-BF90-1906EDC44441}"/>
                </a:ext>
              </a:extLst>
            </p:cNvPr>
            <p:cNvSpPr/>
            <p:nvPr/>
          </p:nvSpPr>
          <p:spPr>
            <a:xfrm>
              <a:off x="8258175" y="633412"/>
              <a:ext cx="3356184" cy="55911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Software (NIOS II)</a:t>
              </a:r>
            </a:p>
            <a:p>
              <a:pPr algn="ctr"/>
              <a:r>
                <a:rPr lang="en-US" altLang="zh-CN" dirty="0"/>
                <a:t>Keyboard receiver</a:t>
              </a:r>
            </a:p>
            <a:p>
              <a:pPr algn="ctr"/>
              <a:r>
                <a:rPr lang="en-US" altLang="zh-CN" dirty="0"/>
                <a:t>Accelerator controller</a:t>
              </a:r>
            </a:p>
            <a:p>
              <a:pPr algn="ctr"/>
              <a:r>
                <a:rPr lang="en-US" altLang="zh-CN" dirty="0"/>
                <a:t>Sound effect generator</a:t>
              </a:r>
            </a:p>
            <a:p>
              <a:pPr algn="ctr"/>
              <a:r>
                <a:rPr lang="en-US" altLang="zh-CN" dirty="0"/>
                <a:t>……</a:t>
              </a:r>
            </a:p>
          </p:txBody>
        </p:sp>
        <p:sp>
          <p:nvSpPr>
            <p:cNvPr id="26" name="箭头: 左右 25">
              <a:extLst>
                <a:ext uri="{FF2B5EF4-FFF2-40B4-BE49-F238E27FC236}">
                  <a16:creationId xmlns:a16="http://schemas.microsoft.com/office/drawing/2014/main" id="{238AD08A-12B9-450F-8A8D-0FB64E96253B}"/>
                </a:ext>
              </a:extLst>
            </p:cNvPr>
            <p:cNvSpPr/>
            <p:nvPr/>
          </p:nvSpPr>
          <p:spPr>
            <a:xfrm>
              <a:off x="7540804" y="3099196"/>
              <a:ext cx="653651" cy="3429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箭头: 右 26">
              <a:extLst>
                <a:ext uri="{FF2B5EF4-FFF2-40B4-BE49-F238E27FC236}">
                  <a16:creationId xmlns:a16="http://schemas.microsoft.com/office/drawing/2014/main" id="{66038D30-862A-4962-9352-ADC746E2F5E9}"/>
                </a:ext>
              </a:extLst>
            </p:cNvPr>
            <p:cNvSpPr/>
            <p:nvPr/>
          </p:nvSpPr>
          <p:spPr>
            <a:xfrm>
              <a:off x="4707731" y="5511407"/>
              <a:ext cx="3486724" cy="2462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箭头: 左 27">
              <a:extLst>
                <a:ext uri="{FF2B5EF4-FFF2-40B4-BE49-F238E27FC236}">
                  <a16:creationId xmlns:a16="http://schemas.microsoft.com/office/drawing/2014/main" id="{A6FC7E74-34D7-40A8-8A6F-0D9C2E44F83B}"/>
                </a:ext>
              </a:extLst>
            </p:cNvPr>
            <p:cNvSpPr/>
            <p:nvPr/>
          </p:nvSpPr>
          <p:spPr>
            <a:xfrm>
              <a:off x="4707731" y="4363642"/>
              <a:ext cx="3417094" cy="22621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9020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Li, Junyan</dc:creator>
  <cp:lastModifiedBy>Li, Junyan</cp:lastModifiedBy>
  <cp:revision>23</cp:revision>
  <dcterms:created xsi:type="dcterms:W3CDTF">2022-01-06T11:29:58Z</dcterms:created>
  <dcterms:modified xsi:type="dcterms:W3CDTF">2022-01-06T11:46:23Z</dcterms:modified>
</cp:coreProperties>
</file>