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2" r:id="rId4"/>
    <p:sldId id="268" r:id="rId5"/>
    <p:sldId id="257" r:id="rId6"/>
    <p:sldId id="264" r:id="rId7"/>
    <p:sldId id="258" r:id="rId8"/>
    <p:sldId id="269" r:id="rId9"/>
    <p:sldId id="270" r:id="rId10"/>
    <p:sldId id="265" r:id="rId11"/>
    <p:sldId id="259" r:id="rId12"/>
    <p:sldId id="271" r:id="rId13"/>
    <p:sldId id="276" r:id="rId14"/>
    <p:sldId id="266" r:id="rId15"/>
    <p:sldId id="260" r:id="rId16"/>
    <p:sldId id="267" r:id="rId17"/>
    <p:sldId id="261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BFF"/>
    <a:srgbClr val="0077B6"/>
    <a:srgbClr val="D5F2F7"/>
    <a:srgbClr val="E7F5D7"/>
    <a:srgbClr val="FEDADA"/>
    <a:srgbClr val="CEEAB0"/>
    <a:srgbClr val="FEC2C2"/>
    <a:srgbClr val="FD7B7B"/>
    <a:srgbClr val="ECECEC"/>
    <a:srgbClr val="6DD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D3EE7-3344-9152-DDCF-F4D492D3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47683-3189-32A8-8AB9-7BB35B2D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00A28-C8E9-84B8-4B17-27B1DD6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B6446-2DC7-D9A1-81BB-28020FC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6A19F-2F8C-DEA5-1E2B-DB1ADBE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12A93-70BA-6417-8CCA-FCBC774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AB3731-F691-3FF5-6F90-5A780D55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DF41B-0602-B34D-ECCC-1602584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29895-C5AB-1EA9-7F10-9B6C005F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33191-5D18-0DC2-1BD7-28FCD17F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68FDE4-0BBE-A120-B64E-062C7C0C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D77F60-26EB-76B9-7A71-A8F47634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74B27-0C2D-9940-0E6D-3DEFECA4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20213-62C4-9439-550B-AADE3D01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FD55E-3F68-625E-7829-5CA2EBB2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D22B-8AA8-9289-9817-A09515F9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928AD-D1D4-6A08-DA91-44D763D8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97A68-E20C-9CF2-84D4-AFCE371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EAB17-64C9-05F7-EF6C-14395CDB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4C1A8-C698-8DFF-3266-6003B2D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E0BC4-60D5-6B26-3326-EE113EF7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D59C4-A58C-71AC-5D88-5C5AC19E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04AB7-50C6-05DA-212C-6A5DA2EE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74B0F-078E-0520-3162-602D3AE1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257-3F50-610F-4EB6-CE131E4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9A41F-CCC6-D4A6-B69B-72369125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EDA17-7E6B-6D14-72D1-5F611DA6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BF314-7E66-65A4-55DD-1F293285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31231-1BBE-7063-0C02-4FD1B12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910F7-BFC5-93BE-F091-99116F4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296D4-FD7A-9273-25A5-42AF4723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9C9B-22C6-1359-B9A2-EAE482BF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1F0EF-B262-31A9-AE4E-82F60E09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A011EE-2B6F-D350-7634-3385D4F12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AE877E-EE9E-CDD9-F9A4-ACEC88F1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533AFD-EBA8-6D44-1FB3-76A06279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71EB4A-9057-81E0-AE29-6D1D6210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19783D-8F29-23BD-BEC3-9C567575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98A948-7C19-A4F8-AA59-AB33F220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20D20-9FA4-FF42-56D6-3B9C5C12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832FC-B809-16CB-E5AB-20015D26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8BDC03-6DFC-7581-0078-37EDBD57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6673F0-8A15-D84A-0F75-6D43B89B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2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385426-E209-FC4F-1B37-C732CB2E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72ECC0-14DC-527A-DD3D-16E1B963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344942-C4B9-EBA2-F6E1-878F2B3A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19B25-4B8C-80B4-11F6-0D02D8AC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FD2C36-FB3B-9EFA-9424-4FA0B0F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81B0D-4B00-7D19-49FA-3EABB7C3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F06EC-F4E4-872E-3CD0-91FFC7B4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740A88-BF35-1124-7694-00A1943C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6063C-A3C4-EABD-1C0B-07AA1CF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98E54-3537-40D9-73B5-2D2C0689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9AA670-4133-4E0E-3FDD-C1DB92121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F63C-1728-246B-F4E0-28A3E86E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96F29-CE77-2E60-0DD8-2B03F7F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7E9C1-9859-169A-CD8F-FAE9D99A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F4168E-59DE-B325-8F90-BE51781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E17A8B-D299-4939-A73B-B8A29E09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4F838-A210-8B2E-29D6-1DA24169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1F5D84-904D-AB9B-F918-430D4A163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58CD-C0AB-4A37-A026-CAB543C2CC6F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BC0F1-26B4-7C73-7C1F-C8579338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8A6C8-977D-804E-01D3-E16BC3D28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36.pn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2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495;p23">
            <a:extLst>
              <a:ext uri="{FF2B5EF4-FFF2-40B4-BE49-F238E27FC236}">
                <a16:creationId xmlns:a16="http://schemas.microsoft.com/office/drawing/2014/main" id="{C06DC2AB-2806-D5DE-AE91-F403C74B5457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495;p23">
            <a:extLst>
              <a:ext uri="{FF2B5EF4-FFF2-40B4-BE49-F238E27FC236}">
                <a16:creationId xmlns:a16="http://schemas.microsoft.com/office/drawing/2014/main" id="{A32794E7-8D7E-50D2-2BBE-9607C74D8587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9D2656A7-9145-8959-928C-E1232728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7" y="-3340249"/>
            <a:ext cx="3764756" cy="3346450"/>
          </a:xfrm>
          <a:prstGeom prst="rect">
            <a:avLst/>
          </a:prstGeom>
        </p:spPr>
      </p:pic>
      <p:grpSp>
        <p:nvGrpSpPr>
          <p:cNvPr id="62" name="Google Shape;58;p15">
            <a:extLst>
              <a:ext uri="{FF2B5EF4-FFF2-40B4-BE49-F238E27FC236}">
                <a16:creationId xmlns:a16="http://schemas.microsoft.com/office/drawing/2014/main" id="{0904207D-854B-5AD8-D57A-C5C24D581FE1}"/>
              </a:ext>
            </a:extLst>
          </p:cNvPr>
          <p:cNvGrpSpPr/>
          <p:nvPr/>
        </p:nvGrpSpPr>
        <p:grpSpPr>
          <a:xfrm>
            <a:off x="-6728615" y="-2077983"/>
            <a:ext cx="5107658" cy="3762627"/>
            <a:chOff x="-219011" y="595525"/>
            <a:chExt cx="5615279" cy="4136574"/>
          </a:xfrm>
        </p:grpSpPr>
        <p:sp>
          <p:nvSpPr>
            <p:cNvPr id="63" name="Google Shape;59;p15">
              <a:extLst>
                <a:ext uri="{FF2B5EF4-FFF2-40B4-BE49-F238E27FC236}">
                  <a16:creationId xmlns:a16="http://schemas.microsoft.com/office/drawing/2014/main" id="{13E1383C-1AFB-1F94-7179-92CCA63D1F7C}"/>
                </a:ext>
              </a:extLst>
            </p:cNvPr>
            <p:cNvSpPr/>
            <p:nvPr/>
          </p:nvSpPr>
          <p:spPr>
            <a:xfrm>
              <a:off x="4144234" y="3019144"/>
              <a:ext cx="1252034" cy="1676168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0;p15">
              <a:extLst>
                <a:ext uri="{FF2B5EF4-FFF2-40B4-BE49-F238E27FC236}">
                  <a16:creationId xmlns:a16="http://schemas.microsoft.com/office/drawing/2014/main" id="{522592ED-F394-FE38-0C02-52752CCDE8DD}"/>
                </a:ext>
              </a:extLst>
            </p:cNvPr>
            <p:cNvSpPr/>
            <p:nvPr/>
          </p:nvSpPr>
          <p:spPr>
            <a:xfrm>
              <a:off x="3640042" y="2189453"/>
              <a:ext cx="1414482" cy="1332068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1;p15">
              <a:extLst>
                <a:ext uri="{FF2B5EF4-FFF2-40B4-BE49-F238E27FC236}">
                  <a16:creationId xmlns:a16="http://schemas.microsoft.com/office/drawing/2014/main" id="{BE9308C6-B7CD-33AC-7DB9-6D4EDF9042E1}"/>
                </a:ext>
              </a:extLst>
            </p:cNvPr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2;p15">
              <a:extLst>
                <a:ext uri="{FF2B5EF4-FFF2-40B4-BE49-F238E27FC236}">
                  <a16:creationId xmlns:a16="http://schemas.microsoft.com/office/drawing/2014/main" id="{441AC216-0529-13E0-48C6-C167EF78403D}"/>
                </a:ext>
              </a:extLst>
            </p:cNvPr>
            <p:cNvSpPr/>
            <p:nvPr/>
          </p:nvSpPr>
          <p:spPr>
            <a:xfrm>
              <a:off x="1794174" y="595525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3;p15">
              <a:extLst>
                <a:ext uri="{FF2B5EF4-FFF2-40B4-BE49-F238E27FC236}">
                  <a16:creationId xmlns:a16="http://schemas.microsoft.com/office/drawing/2014/main" id="{6658B950-03AA-0A85-FFF6-3BA701F95D67}"/>
                </a:ext>
              </a:extLst>
            </p:cNvPr>
            <p:cNvSpPr/>
            <p:nvPr/>
          </p:nvSpPr>
          <p:spPr>
            <a:xfrm>
              <a:off x="2590768" y="750458"/>
              <a:ext cx="1906413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64;p15">
              <a:extLst>
                <a:ext uri="{FF2B5EF4-FFF2-40B4-BE49-F238E27FC236}">
                  <a16:creationId xmlns:a16="http://schemas.microsoft.com/office/drawing/2014/main" id="{F0A531CA-CB4F-7FCF-4B10-F79FC6F55614}"/>
                </a:ext>
              </a:extLst>
            </p:cNvPr>
            <p:cNvSpPr/>
            <p:nvPr/>
          </p:nvSpPr>
          <p:spPr>
            <a:xfrm>
              <a:off x="747825" y="1080173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AAE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5;p15">
              <a:extLst>
                <a:ext uri="{FF2B5EF4-FFF2-40B4-BE49-F238E27FC236}">
                  <a16:creationId xmlns:a16="http://schemas.microsoft.com/office/drawing/2014/main" id="{57CEEA1C-3316-0B3C-23A5-263372DC50A4}"/>
                </a:ext>
              </a:extLst>
            </p:cNvPr>
            <p:cNvSpPr/>
            <p:nvPr/>
          </p:nvSpPr>
          <p:spPr>
            <a:xfrm>
              <a:off x="2136926" y="3530440"/>
              <a:ext cx="870915" cy="1185780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66;p15">
              <a:extLst>
                <a:ext uri="{FF2B5EF4-FFF2-40B4-BE49-F238E27FC236}">
                  <a16:creationId xmlns:a16="http://schemas.microsoft.com/office/drawing/2014/main" id="{873ABAF8-BADA-518E-5E36-5788F71AE27E}"/>
                </a:ext>
              </a:extLst>
            </p:cNvPr>
            <p:cNvSpPr/>
            <p:nvPr/>
          </p:nvSpPr>
          <p:spPr>
            <a:xfrm>
              <a:off x="1785984" y="2973947"/>
              <a:ext cx="983913" cy="916192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67;p15">
              <a:extLst>
                <a:ext uri="{FF2B5EF4-FFF2-40B4-BE49-F238E27FC236}">
                  <a16:creationId xmlns:a16="http://schemas.microsoft.com/office/drawing/2014/main" id="{127EA0F3-E350-C15C-95C2-FBF2897E9CF3}"/>
                </a:ext>
              </a:extLst>
            </p:cNvPr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68;p15">
              <a:extLst>
                <a:ext uri="{FF2B5EF4-FFF2-40B4-BE49-F238E27FC236}">
                  <a16:creationId xmlns:a16="http://schemas.microsoft.com/office/drawing/2014/main" id="{C80E0E8C-A7D5-B001-2B50-3099993C30D9}"/>
                </a:ext>
              </a:extLst>
            </p:cNvPr>
            <p:cNvSpPr/>
            <p:nvPr/>
          </p:nvSpPr>
          <p:spPr>
            <a:xfrm>
              <a:off x="510424" y="1856409"/>
              <a:ext cx="1139402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69;p15">
              <a:extLst>
                <a:ext uri="{FF2B5EF4-FFF2-40B4-BE49-F238E27FC236}">
                  <a16:creationId xmlns:a16="http://schemas.microsoft.com/office/drawing/2014/main" id="{B45240ED-09E3-8099-BF15-D8BC6923E56E}"/>
                </a:ext>
              </a:extLst>
            </p:cNvPr>
            <p:cNvSpPr/>
            <p:nvPr/>
          </p:nvSpPr>
          <p:spPr>
            <a:xfrm>
              <a:off x="1057703" y="1963541"/>
              <a:ext cx="1326100" cy="1361206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0;p15">
              <a:extLst>
                <a:ext uri="{FF2B5EF4-FFF2-40B4-BE49-F238E27FC236}">
                  <a16:creationId xmlns:a16="http://schemas.microsoft.com/office/drawing/2014/main" id="{F38C7025-F384-2BCC-8C31-041CE4B9CEB0}"/>
                </a:ext>
              </a:extLst>
            </p:cNvPr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AAE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5" name="Image 74">
            <a:extLst>
              <a:ext uri="{FF2B5EF4-FFF2-40B4-BE49-F238E27FC236}">
                <a16:creationId xmlns:a16="http://schemas.microsoft.com/office/drawing/2014/main" id="{9FB57543-F4AC-FEDC-E88E-1BB78BAA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2969" y="-2742242"/>
            <a:ext cx="2350860" cy="2096713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EF14699D-3341-53B8-54EE-5785AC1FCB8E}"/>
              </a:ext>
            </a:extLst>
          </p:cNvPr>
          <p:cNvSpPr txBox="1"/>
          <p:nvPr/>
        </p:nvSpPr>
        <p:spPr>
          <a:xfrm>
            <a:off x="4101095" y="1200970"/>
            <a:ext cx="3989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RÉALISEZ UN TRAITEMENT</a:t>
            </a:r>
          </a:p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DANS UN  ENVIRONNEMENT</a:t>
            </a:r>
          </a:p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BIG DATA SUR LE CLOUD</a:t>
            </a:r>
          </a:p>
        </p:txBody>
      </p:sp>
      <p:grpSp>
        <p:nvGrpSpPr>
          <p:cNvPr id="628" name="Google Shape;496;p23">
            <a:extLst>
              <a:ext uri="{FF2B5EF4-FFF2-40B4-BE49-F238E27FC236}">
                <a16:creationId xmlns:a16="http://schemas.microsoft.com/office/drawing/2014/main" id="{5C8493FE-5F1F-46D7-8D68-641D3F2D4942}"/>
              </a:ext>
            </a:extLst>
          </p:cNvPr>
          <p:cNvGrpSpPr/>
          <p:nvPr/>
        </p:nvGrpSpPr>
        <p:grpSpPr>
          <a:xfrm>
            <a:off x="-5165342" y="2706800"/>
            <a:ext cx="3193490" cy="3016606"/>
            <a:chOff x="863200" y="1622065"/>
            <a:chExt cx="3089503" cy="2918379"/>
          </a:xfrm>
        </p:grpSpPr>
        <p:sp>
          <p:nvSpPr>
            <p:cNvPr id="629" name="Google Shape;497;p23">
              <a:extLst>
                <a:ext uri="{FF2B5EF4-FFF2-40B4-BE49-F238E27FC236}">
                  <a16:creationId xmlns:a16="http://schemas.microsoft.com/office/drawing/2014/main" id="{D0F9CC24-D6B7-AECC-43FD-DE0BD9C4D4C1}"/>
                </a:ext>
              </a:extLst>
            </p:cNvPr>
            <p:cNvSpPr/>
            <p:nvPr/>
          </p:nvSpPr>
          <p:spPr>
            <a:xfrm>
              <a:off x="863200" y="3682497"/>
              <a:ext cx="1249862" cy="857947"/>
            </a:xfrm>
            <a:custGeom>
              <a:avLst/>
              <a:gdLst/>
              <a:ahLst/>
              <a:cxnLst/>
              <a:rect l="l" t="t" r="r" b="b"/>
              <a:pathLst>
                <a:path w="68196" h="46812" extrusionOk="0">
                  <a:moveTo>
                    <a:pt x="0" y="1"/>
                  </a:moveTo>
                  <a:lnTo>
                    <a:pt x="0" y="7419"/>
                  </a:lnTo>
                  <a:lnTo>
                    <a:pt x="68196" y="46812"/>
                  </a:lnTo>
                  <a:lnTo>
                    <a:pt x="68196" y="39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498;p23">
              <a:extLst>
                <a:ext uri="{FF2B5EF4-FFF2-40B4-BE49-F238E27FC236}">
                  <a16:creationId xmlns:a16="http://schemas.microsoft.com/office/drawing/2014/main" id="{F6B22E46-10EB-ED4E-7AA8-812FD10B7831}"/>
                </a:ext>
              </a:extLst>
            </p:cNvPr>
            <p:cNvSpPr/>
            <p:nvPr/>
          </p:nvSpPr>
          <p:spPr>
            <a:xfrm>
              <a:off x="863200" y="2620162"/>
              <a:ext cx="3089503" cy="1783852"/>
            </a:xfrm>
            <a:custGeom>
              <a:avLst/>
              <a:gdLst/>
              <a:ahLst/>
              <a:cxnLst/>
              <a:rect l="l" t="t" r="r" b="b"/>
              <a:pathLst>
                <a:path w="168572" h="97332" extrusionOk="0">
                  <a:moveTo>
                    <a:pt x="100375" y="1"/>
                  </a:moveTo>
                  <a:lnTo>
                    <a:pt x="0" y="57965"/>
                  </a:lnTo>
                  <a:lnTo>
                    <a:pt x="68196" y="97332"/>
                  </a:lnTo>
                  <a:lnTo>
                    <a:pt x="168571" y="39368"/>
                  </a:lnTo>
                  <a:lnTo>
                    <a:pt x="1003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499;p23">
              <a:extLst>
                <a:ext uri="{FF2B5EF4-FFF2-40B4-BE49-F238E27FC236}">
                  <a16:creationId xmlns:a16="http://schemas.microsoft.com/office/drawing/2014/main" id="{5B8E2EB9-406A-CCB9-8682-DE721E1EBAF1}"/>
                </a:ext>
              </a:extLst>
            </p:cNvPr>
            <p:cNvSpPr/>
            <p:nvPr/>
          </p:nvSpPr>
          <p:spPr>
            <a:xfrm>
              <a:off x="863200" y="2620162"/>
              <a:ext cx="3089503" cy="1783852"/>
            </a:xfrm>
            <a:custGeom>
              <a:avLst/>
              <a:gdLst/>
              <a:ahLst/>
              <a:cxnLst/>
              <a:rect l="l" t="t" r="r" b="b"/>
              <a:pathLst>
                <a:path w="168572" h="97332" fill="none" extrusionOk="0">
                  <a:moveTo>
                    <a:pt x="68196" y="97332"/>
                  </a:moveTo>
                  <a:lnTo>
                    <a:pt x="0" y="57965"/>
                  </a:lnTo>
                  <a:lnTo>
                    <a:pt x="100375" y="1"/>
                  </a:lnTo>
                  <a:lnTo>
                    <a:pt x="168571" y="39368"/>
                  </a:lnTo>
                  <a:lnTo>
                    <a:pt x="68196" y="973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500;p23">
              <a:extLst>
                <a:ext uri="{FF2B5EF4-FFF2-40B4-BE49-F238E27FC236}">
                  <a16:creationId xmlns:a16="http://schemas.microsoft.com/office/drawing/2014/main" id="{89FB8248-5377-96A3-0D7A-61185221CD48}"/>
                </a:ext>
              </a:extLst>
            </p:cNvPr>
            <p:cNvSpPr/>
            <p:nvPr/>
          </p:nvSpPr>
          <p:spPr>
            <a:xfrm>
              <a:off x="1165586" y="2727524"/>
              <a:ext cx="2601460" cy="1501627"/>
            </a:xfrm>
            <a:custGeom>
              <a:avLst/>
              <a:gdLst/>
              <a:ahLst/>
              <a:cxnLst/>
              <a:rect l="l" t="t" r="r" b="b"/>
              <a:pathLst>
                <a:path w="141943" h="81933" extrusionOk="0">
                  <a:moveTo>
                    <a:pt x="81932" y="0"/>
                  </a:moveTo>
                  <a:lnTo>
                    <a:pt x="0" y="47298"/>
                  </a:lnTo>
                  <a:lnTo>
                    <a:pt x="60010" y="81933"/>
                  </a:lnTo>
                  <a:lnTo>
                    <a:pt x="141943" y="34636"/>
                  </a:lnTo>
                  <a:lnTo>
                    <a:pt x="81932" y="0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501;p23">
              <a:extLst>
                <a:ext uri="{FF2B5EF4-FFF2-40B4-BE49-F238E27FC236}">
                  <a16:creationId xmlns:a16="http://schemas.microsoft.com/office/drawing/2014/main" id="{A7E6DF28-7FFD-27CA-2669-87B1564586BE}"/>
                </a:ext>
              </a:extLst>
            </p:cNvPr>
            <p:cNvSpPr/>
            <p:nvPr/>
          </p:nvSpPr>
          <p:spPr>
            <a:xfrm>
              <a:off x="1165586" y="2727524"/>
              <a:ext cx="2601460" cy="1501627"/>
            </a:xfrm>
            <a:custGeom>
              <a:avLst/>
              <a:gdLst/>
              <a:ahLst/>
              <a:cxnLst/>
              <a:rect l="l" t="t" r="r" b="b"/>
              <a:pathLst>
                <a:path w="141943" h="81933" fill="none" extrusionOk="0">
                  <a:moveTo>
                    <a:pt x="60010" y="81933"/>
                  </a:moveTo>
                  <a:lnTo>
                    <a:pt x="141943" y="34636"/>
                  </a:lnTo>
                  <a:lnTo>
                    <a:pt x="81932" y="0"/>
                  </a:lnTo>
                  <a:lnTo>
                    <a:pt x="0" y="47298"/>
                  </a:lnTo>
                  <a:lnTo>
                    <a:pt x="60010" y="819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502;p23">
              <a:extLst>
                <a:ext uri="{FF2B5EF4-FFF2-40B4-BE49-F238E27FC236}">
                  <a16:creationId xmlns:a16="http://schemas.microsoft.com/office/drawing/2014/main" id="{38671F4B-79DB-6EF8-AB68-3D6DD5652406}"/>
                </a:ext>
              </a:extLst>
            </p:cNvPr>
            <p:cNvSpPr/>
            <p:nvPr/>
          </p:nvSpPr>
          <p:spPr>
            <a:xfrm>
              <a:off x="1218552" y="2758003"/>
              <a:ext cx="2495986" cy="1440670"/>
            </a:xfrm>
            <a:custGeom>
              <a:avLst/>
              <a:gdLst/>
              <a:ahLst/>
              <a:cxnLst/>
              <a:rect l="l" t="t" r="r" b="b"/>
              <a:pathLst>
                <a:path w="136188" h="78607" extrusionOk="0">
                  <a:moveTo>
                    <a:pt x="78607" y="0"/>
                  </a:moveTo>
                  <a:lnTo>
                    <a:pt x="1" y="45379"/>
                  </a:lnTo>
                  <a:lnTo>
                    <a:pt x="57555" y="78607"/>
                  </a:lnTo>
                  <a:lnTo>
                    <a:pt x="136188" y="33228"/>
                  </a:lnTo>
                  <a:lnTo>
                    <a:pt x="78607" y="0"/>
                  </a:lnTo>
                  <a:close/>
                </a:path>
              </a:pathLst>
            </a:custGeom>
            <a:solidFill>
              <a:srgbClr val="757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503;p23">
              <a:extLst>
                <a:ext uri="{FF2B5EF4-FFF2-40B4-BE49-F238E27FC236}">
                  <a16:creationId xmlns:a16="http://schemas.microsoft.com/office/drawing/2014/main" id="{C7CF6B76-2C86-FF96-6703-21F26DC19334}"/>
                </a:ext>
              </a:extLst>
            </p:cNvPr>
            <p:cNvSpPr/>
            <p:nvPr/>
          </p:nvSpPr>
          <p:spPr>
            <a:xfrm>
              <a:off x="1218552" y="2758003"/>
              <a:ext cx="2495986" cy="1440670"/>
            </a:xfrm>
            <a:custGeom>
              <a:avLst/>
              <a:gdLst/>
              <a:ahLst/>
              <a:cxnLst/>
              <a:rect l="l" t="t" r="r" b="b"/>
              <a:pathLst>
                <a:path w="136188" h="78607" fill="none" extrusionOk="0">
                  <a:moveTo>
                    <a:pt x="57555" y="78607"/>
                  </a:moveTo>
                  <a:lnTo>
                    <a:pt x="136188" y="33228"/>
                  </a:lnTo>
                  <a:lnTo>
                    <a:pt x="78607" y="0"/>
                  </a:lnTo>
                  <a:lnTo>
                    <a:pt x="1" y="45379"/>
                  </a:lnTo>
                  <a:lnTo>
                    <a:pt x="57555" y="78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504;p23">
              <a:extLst>
                <a:ext uri="{FF2B5EF4-FFF2-40B4-BE49-F238E27FC236}">
                  <a16:creationId xmlns:a16="http://schemas.microsoft.com/office/drawing/2014/main" id="{3FBA8153-7A2C-C919-218E-7A12644F2F6F}"/>
                </a:ext>
              </a:extLst>
            </p:cNvPr>
            <p:cNvSpPr/>
            <p:nvPr/>
          </p:nvSpPr>
          <p:spPr>
            <a:xfrm>
              <a:off x="1288875" y="2798323"/>
              <a:ext cx="2355340" cy="1360047"/>
            </a:xfrm>
            <a:custGeom>
              <a:avLst/>
              <a:gdLst/>
              <a:ahLst/>
              <a:cxnLst/>
              <a:rect l="l" t="t" r="r" b="b"/>
              <a:pathLst>
                <a:path w="128514" h="74208" extrusionOk="0">
                  <a:moveTo>
                    <a:pt x="74182" y="0"/>
                  </a:moveTo>
                  <a:lnTo>
                    <a:pt x="1" y="42846"/>
                  </a:lnTo>
                  <a:lnTo>
                    <a:pt x="54307" y="74207"/>
                  </a:lnTo>
                  <a:lnTo>
                    <a:pt x="128514" y="31361"/>
                  </a:lnTo>
                  <a:lnTo>
                    <a:pt x="74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505;p23">
              <a:extLst>
                <a:ext uri="{FF2B5EF4-FFF2-40B4-BE49-F238E27FC236}">
                  <a16:creationId xmlns:a16="http://schemas.microsoft.com/office/drawing/2014/main" id="{B0ADAD70-EC9E-B6D0-C4F5-4867B7FCBA2C}"/>
                </a:ext>
              </a:extLst>
            </p:cNvPr>
            <p:cNvSpPr/>
            <p:nvPr/>
          </p:nvSpPr>
          <p:spPr>
            <a:xfrm>
              <a:off x="1288875" y="2798323"/>
              <a:ext cx="2355340" cy="1360047"/>
            </a:xfrm>
            <a:custGeom>
              <a:avLst/>
              <a:gdLst/>
              <a:ahLst/>
              <a:cxnLst/>
              <a:rect l="l" t="t" r="r" b="b"/>
              <a:pathLst>
                <a:path w="128514" h="74208" fill="none" extrusionOk="0">
                  <a:moveTo>
                    <a:pt x="54307" y="74207"/>
                  </a:moveTo>
                  <a:lnTo>
                    <a:pt x="128514" y="31361"/>
                  </a:lnTo>
                  <a:lnTo>
                    <a:pt x="74182" y="0"/>
                  </a:lnTo>
                  <a:lnTo>
                    <a:pt x="1" y="42846"/>
                  </a:lnTo>
                  <a:lnTo>
                    <a:pt x="54307" y="742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506;p23">
              <a:extLst>
                <a:ext uri="{FF2B5EF4-FFF2-40B4-BE49-F238E27FC236}">
                  <a16:creationId xmlns:a16="http://schemas.microsoft.com/office/drawing/2014/main" id="{F744BC76-830D-DD49-A6E5-DC4F1B79E914}"/>
                </a:ext>
              </a:extLst>
            </p:cNvPr>
            <p:cNvSpPr/>
            <p:nvPr/>
          </p:nvSpPr>
          <p:spPr>
            <a:xfrm>
              <a:off x="1591260" y="3550759"/>
              <a:ext cx="694796" cy="400859"/>
            </a:xfrm>
            <a:custGeom>
              <a:avLst/>
              <a:gdLst/>
              <a:ahLst/>
              <a:cxnLst/>
              <a:rect l="l" t="t" r="r" b="b"/>
              <a:pathLst>
                <a:path w="37910" h="21872" extrusionOk="0">
                  <a:moveTo>
                    <a:pt x="19595" y="1"/>
                  </a:moveTo>
                  <a:lnTo>
                    <a:pt x="1" y="11307"/>
                  </a:lnTo>
                  <a:lnTo>
                    <a:pt x="18290" y="21871"/>
                  </a:lnTo>
                  <a:lnTo>
                    <a:pt x="37910" y="10565"/>
                  </a:lnTo>
                  <a:lnTo>
                    <a:pt x="19595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507;p23">
              <a:extLst>
                <a:ext uri="{FF2B5EF4-FFF2-40B4-BE49-F238E27FC236}">
                  <a16:creationId xmlns:a16="http://schemas.microsoft.com/office/drawing/2014/main" id="{DD20C6D6-152F-D813-E21A-94998C293A50}"/>
                </a:ext>
              </a:extLst>
            </p:cNvPr>
            <p:cNvSpPr/>
            <p:nvPr/>
          </p:nvSpPr>
          <p:spPr>
            <a:xfrm>
              <a:off x="1591260" y="3550759"/>
              <a:ext cx="694796" cy="400859"/>
            </a:xfrm>
            <a:custGeom>
              <a:avLst/>
              <a:gdLst/>
              <a:ahLst/>
              <a:cxnLst/>
              <a:rect l="l" t="t" r="r" b="b"/>
              <a:pathLst>
                <a:path w="37910" h="21872" fill="none" extrusionOk="0">
                  <a:moveTo>
                    <a:pt x="37910" y="10565"/>
                  </a:moveTo>
                  <a:lnTo>
                    <a:pt x="19595" y="1"/>
                  </a:lnTo>
                  <a:lnTo>
                    <a:pt x="1" y="11307"/>
                  </a:lnTo>
                  <a:lnTo>
                    <a:pt x="18290" y="21871"/>
                  </a:lnTo>
                  <a:lnTo>
                    <a:pt x="37910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508;p23">
              <a:extLst>
                <a:ext uri="{FF2B5EF4-FFF2-40B4-BE49-F238E27FC236}">
                  <a16:creationId xmlns:a16="http://schemas.microsoft.com/office/drawing/2014/main" id="{5867E263-AD2A-E295-A170-88D919F3E057}"/>
                </a:ext>
              </a:extLst>
            </p:cNvPr>
            <p:cNvSpPr/>
            <p:nvPr/>
          </p:nvSpPr>
          <p:spPr>
            <a:xfrm>
              <a:off x="3054436" y="3217895"/>
              <a:ext cx="589779" cy="340378"/>
            </a:xfrm>
            <a:custGeom>
              <a:avLst/>
              <a:gdLst/>
              <a:ahLst/>
              <a:cxnLst/>
              <a:rect l="l" t="t" r="r" b="b"/>
              <a:pathLst>
                <a:path w="32180" h="18572" extrusionOk="0">
                  <a:moveTo>
                    <a:pt x="17497" y="1"/>
                  </a:moveTo>
                  <a:lnTo>
                    <a:pt x="0" y="10105"/>
                  </a:lnTo>
                  <a:lnTo>
                    <a:pt x="14683" y="18572"/>
                  </a:lnTo>
                  <a:lnTo>
                    <a:pt x="32180" y="8468"/>
                  </a:lnTo>
                  <a:lnTo>
                    <a:pt x="17497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509;p23">
              <a:extLst>
                <a:ext uri="{FF2B5EF4-FFF2-40B4-BE49-F238E27FC236}">
                  <a16:creationId xmlns:a16="http://schemas.microsoft.com/office/drawing/2014/main" id="{D75AB39B-DD85-113F-2CA6-FF374A0D7CEE}"/>
                </a:ext>
              </a:extLst>
            </p:cNvPr>
            <p:cNvSpPr/>
            <p:nvPr/>
          </p:nvSpPr>
          <p:spPr>
            <a:xfrm>
              <a:off x="3054436" y="3217895"/>
              <a:ext cx="589779" cy="340378"/>
            </a:xfrm>
            <a:custGeom>
              <a:avLst/>
              <a:gdLst/>
              <a:ahLst/>
              <a:cxnLst/>
              <a:rect l="l" t="t" r="r" b="b"/>
              <a:pathLst>
                <a:path w="32180" h="18572" fill="none" extrusionOk="0">
                  <a:moveTo>
                    <a:pt x="14683" y="18572"/>
                  </a:moveTo>
                  <a:lnTo>
                    <a:pt x="32180" y="8468"/>
                  </a:lnTo>
                  <a:lnTo>
                    <a:pt x="17497" y="1"/>
                  </a:lnTo>
                  <a:lnTo>
                    <a:pt x="0" y="10105"/>
                  </a:lnTo>
                  <a:lnTo>
                    <a:pt x="14683" y="18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510;p23">
              <a:extLst>
                <a:ext uri="{FF2B5EF4-FFF2-40B4-BE49-F238E27FC236}">
                  <a16:creationId xmlns:a16="http://schemas.microsoft.com/office/drawing/2014/main" id="{0F66D2F8-71E7-8C56-6E68-FE7A2E2D8C17}"/>
                </a:ext>
              </a:extLst>
            </p:cNvPr>
            <p:cNvSpPr/>
            <p:nvPr/>
          </p:nvSpPr>
          <p:spPr>
            <a:xfrm>
              <a:off x="2038983" y="3209464"/>
              <a:ext cx="837787" cy="483828"/>
            </a:xfrm>
            <a:custGeom>
              <a:avLst/>
              <a:gdLst/>
              <a:ahLst/>
              <a:cxnLst/>
              <a:rect l="l" t="t" r="r" b="b"/>
              <a:pathLst>
                <a:path w="45712" h="26399" extrusionOk="0">
                  <a:moveTo>
                    <a:pt x="27422" y="1"/>
                  </a:moveTo>
                  <a:lnTo>
                    <a:pt x="0" y="15834"/>
                  </a:lnTo>
                  <a:lnTo>
                    <a:pt x="18316" y="26399"/>
                  </a:lnTo>
                  <a:lnTo>
                    <a:pt x="45712" y="10565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511;p23">
              <a:extLst>
                <a:ext uri="{FF2B5EF4-FFF2-40B4-BE49-F238E27FC236}">
                  <a16:creationId xmlns:a16="http://schemas.microsoft.com/office/drawing/2014/main" id="{C4206383-AE6D-0D0B-AF18-7DCBF145F651}"/>
                </a:ext>
              </a:extLst>
            </p:cNvPr>
            <p:cNvSpPr/>
            <p:nvPr/>
          </p:nvSpPr>
          <p:spPr>
            <a:xfrm>
              <a:off x="2038983" y="3209464"/>
              <a:ext cx="837787" cy="483828"/>
            </a:xfrm>
            <a:custGeom>
              <a:avLst/>
              <a:gdLst/>
              <a:ahLst/>
              <a:cxnLst/>
              <a:rect l="l" t="t" r="r" b="b"/>
              <a:pathLst>
                <a:path w="45712" h="26399" fill="none" extrusionOk="0">
                  <a:moveTo>
                    <a:pt x="45712" y="10565"/>
                  </a:moveTo>
                  <a:lnTo>
                    <a:pt x="27422" y="1"/>
                  </a:lnTo>
                  <a:lnTo>
                    <a:pt x="0" y="15834"/>
                  </a:lnTo>
                  <a:lnTo>
                    <a:pt x="18316" y="26399"/>
                  </a:lnTo>
                  <a:lnTo>
                    <a:pt x="4571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512;p23">
              <a:extLst>
                <a:ext uri="{FF2B5EF4-FFF2-40B4-BE49-F238E27FC236}">
                  <a16:creationId xmlns:a16="http://schemas.microsoft.com/office/drawing/2014/main" id="{6D464A25-2918-F8DD-5F04-965F1935EFB0}"/>
                </a:ext>
              </a:extLst>
            </p:cNvPr>
            <p:cNvSpPr/>
            <p:nvPr/>
          </p:nvSpPr>
          <p:spPr>
            <a:xfrm>
              <a:off x="1288875" y="3375896"/>
              <a:ext cx="572918" cy="330995"/>
            </a:xfrm>
            <a:custGeom>
              <a:avLst/>
              <a:gdLst/>
              <a:ahLst/>
              <a:cxnLst/>
              <a:rect l="l" t="t" r="r" b="b"/>
              <a:pathLst>
                <a:path w="31260" h="18060" extrusionOk="0">
                  <a:moveTo>
                    <a:pt x="19595" y="0"/>
                  </a:moveTo>
                  <a:lnTo>
                    <a:pt x="1" y="11332"/>
                  </a:lnTo>
                  <a:lnTo>
                    <a:pt x="11665" y="18060"/>
                  </a:lnTo>
                  <a:lnTo>
                    <a:pt x="31259" y="6753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513;p23">
              <a:extLst>
                <a:ext uri="{FF2B5EF4-FFF2-40B4-BE49-F238E27FC236}">
                  <a16:creationId xmlns:a16="http://schemas.microsoft.com/office/drawing/2014/main" id="{6B644AEB-EE11-4466-39E0-5BE42CE45D5D}"/>
                </a:ext>
              </a:extLst>
            </p:cNvPr>
            <p:cNvSpPr/>
            <p:nvPr/>
          </p:nvSpPr>
          <p:spPr>
            <a:xfrm>
              <a:off x="1288875" y="3375896"/>
              <a:ext cx="572918" cy="330995"/>
            </a:xfrm>
            <a:custGeom>
              <a:avLst/>
              <a:gdLst/>
              <a:ahLst/>
              <a:cxnLst/>
              <a:rect l="l" t="t" r="r" b="b"/>
              <a:pathLst>
                <a:path w="31260" h="18060" fill="none" extrusionOk="0">
                  <a:moveTo>
                    <a:pt x="19595" y="0"/>
                  </a:moveTo>
                  <a:lnTo>
                    <a:pt x="1" y="11332"/>
                  </a:lnTo>
                  <a:lnTo>
                    <a:pt x="11665" y="18060"/>
                  </a:lnTo>
                  <a:lnTo>
                    <a:pt x="31259" y="6753"/>
                  </a:lnTo>
                  <a:lnTo>
                    <a:pt x="19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514;p23">
              <a:extLst>
                <a:ext uri="{FF2B5EF4-FFF2-40B4-BE49-F238E27FC236}">
                  <a16:creationId xmlns:a16="http://schemas.microsoft.com/office/drawing/2014/main" id="{5C76110C-9D88-C1CB-84C6-1FC262B879B8}"/>
                </a:ext>
              </a:extLst>
            </p:cNvPr>
            <p:cNvSpPr/>
            <p:nvPr/>
          </p:nvSpPr>
          <p:spPr>
            <a:xfrm>
              <a:off x="1736597" y="3034602"/>
              <a:ext cx="716367" cy="413505"/>
            </a:xfrm>
            <a:custGeom>
              <a:avLst/>
              <a:gdLst/>
              <a:ahLst/>
              <a:cxnLst/>
              <a:rect l="l" t="t" r="r" b="b"/>
              <a:pathLst>
                <a:path w="39087" h="22562" extrusionOk="0">
                  <a:moveTo>
                    <a:pt x="27422" y="0"/>
                  </a:moveTo>
                  <a:lnTo>
                    <a:pt x="0" y="15834"/>
                  </a:lnTo>
                  <a:lnTo>
                    <a:pt x="11665" y="22562"/>
                  </a:lnTo>
                  <a:lnTo>
                    <a:pt x="39086" y="6753"/>
                  </a:lnTo>
                  <a:lnTo>
                    <a:pt x="27422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515;p23">
              <a:extLst>
                <a:ext uri="{FF2B5EF4-FFF2-40B4-BE49-F238E27FC236}">
                  <a16:creationId xmlns:a16="http://schemas.microsoft.com/office/drawing/2014/main" id="{A592B6A2-8692-9CC1-F5F5-658DD9BF068D}"/>
                </a:ext>
              </a:extLst>
            </p:cNvPr>
            <p:cNvSpPr/>
            <p:nvPr/>
          </p:nvSpPr>
          <p:spPr>
            <a:xfrm>
              <a:off x="1736597" y="3034602"/>
              <a:ext cx="716367" cy="413505"/>
            </a:xfrm>
            <a:custGeom>
              <a:avLst/>
              <a:gdLst/>
              <a:ahLst/>
              <a:cxnLst/>
              <a:rect l="l" t="t" r="r" b="b"/>
              <a:pathLst>
                <a:path w="39087" h="22562" fill="none" extrusionOk="0">
                  <a:moveTo>
                    <a:pt x="39086" y="6753"/>
                  </a:moveTo>
                  <a:lnTo>
                    <a:pt x="27422" y="0"/>
                  </a:lnTo>
                  <a:lnTo>
                    <a:pt x="0" y="15834"/>
                  </a:lnTo>
                  <a:lnTo>
                    <a:pt x="11665" y="22562"/>
                  </a:lnTo>
                  <a:lnTo>
                    <a:pt x="39086" y="67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516;p23">
              <a:extLst>
                <a:ext uri="{FF2B5EF4-FFF2-40B4-BE49-F238E27FC236}">
                  <a16:creationId xmlns:a16="http://schemas.microsoft.com/office/drawing/2014/main" id="{801BDA8C-BB74-A165-B812-7FC3964871F0}"/>
                </a:ext>
              </a:extLst>
            </p:cNvPr>
            <p:cNvSpPr/>
            <p:nvPr/>
          </p:nvSpPr>
          <p:spPr>
            <a:xfrm>
              <a:off x="2630155" y="2973186"/>
              <a:ext cx="655886" cy="378811"/>
            </a:xfrm>
            <a:custGeom>
              <a:avLst/>
              <a:gdLst/>
              <a:ahLst/>
              <a:cxnLst/>
              <a:rect l="l" t="t" r="r" b="b"/>
              <a:pathLst>
                <a:path w="35787" h="20669" extrusionOk="0">
                  <a:moveTo>
                    <a:pt x="17497" y="0"/>
                  </a:moveTo>
                  <a:lnTo>
                    <a:pt x="1" y="10104"/>
                  </a:lnTo>
                  <a:lnTo>
                    <a:pt x="18290" y="20669"/>
                  </a:lnTo>
                  <a:lnTo>
                    <a:pt x="35787" y="10565"/>
                  </a:lnTo>
                  <a:lnTo>
                    <a:pt x="17497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517;p23">
              <a:extLst>
                <a:ext uri="{FF2B5EF4-FFF2-40B4-BE49-F238E27FC236}">
                  <a16:creationId xmlns:a16="http://schemas.microsoft.com/office/drawing/2014/main" id="{B663518C-2CFA-6D23-CD33-29692E0118CC}"/>
                </a:ext>
              </a:extLst>
            </p:cNvPr>
            <p:cNvSpPr/>
            <p:nvPr/>
          </p:nvSpPr>
          <p:spPr>
            <a:xfrm>
              <a:off x="2630155" y="2973186"/>
              <a:ext cx="655886" cy="378811"/>
            </a:xfrm>
            <a:custGeom>
              <a:avLst/>
              <a:gdLst/>
              <a:ahLst/>
              <a:cxnLst/>
              <a:rect l="l" t="t" r="r" b="b"/>
              <a:pathLst>
                <a:path w="35787" h="20669" fill="none" extrusionOk="0">
                  <a:moveTo>
                    <a:pt x="35787" y="10565"/>
                  </a:moveTo>
                  <a:lnTo>
                    <a:pt x="17497" y="0"/>
                  </a:lnTo>
                  <a:lnTo>
                    <a:pt x="1" y="10104"/>
                  </a:lnTo>
                  <a:lnTo>
                    <a:pt x="18290" y="20669"/>
                  </a:lnTo>
                  <a:lnTo>
                    <a:pt x="35787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518;p23">
              <a:extLst>
                <a:ext uri="{FF2B5EF4-FFF2-40B4-BE49-F238E27FC236}">
                  <a16:creationId xmlns:a16="http://schemas.microsoft.com/office/drawing/2014/main" id="{6D07B503-A60B-59E1-8331-AEA3366737A3}"/>
                </a:ext>
              </a:extLst>
            </p:cNvPr>
            <p:cNvSpPr/>
            <p:nvPr/>
          </p:nvSpPr>
          <p:spPr>
            <a:xfrm>
              <a:off x="2015065" y="3795486"/>
              <a:ext cx="628707" cy="362885"/>
            </a:xfrm>
            <a:custGeom>
              <a:avLst/>
              <a:gdLst/>
              <a:ahLst/>
              <a:cxnLst/>
              <a:rect l="l" t="t" r="r" b="b"/>
              <a:pathLst>
                <a:path w="34304" h="19800" extrusionOk="0">
                  <a:moveTo>
                    <a:pt x="19621" y="0"/>
                  </a:moveTo>
                  <a:lnTo>
                    <a:pt x="1" y="11307"/>
                  </a:lnTo>
                  <a:lnTo>
                    <a:pt x="14684" y="19799"/>
                  </a:lnTo>
                  <a:lnTo>
                    <a:pt x="34303" y="8467"/>
                  </a:lnTo>
                  <a:lnTo>
                    <a:pt x="19621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519;p23">
              <a:extLst>
                <a:ext uri="{FF2B5EF4-FFF2-40B4-BE49-F238E27FC236}">
                  <a16:creationId xmlns:a16="http://schemas.microsoft.com/office/drawing/2014/main" id="{BFF6977E-E9FE-B904-AD68-5F72EACD6DB3}"/>
                </a:ext>
              </a:extLst>
            </p:cNvPr>
            <p:cNvSpPr/>
            <p:nvPr/>
          </p:nvSpPr>
          <p:spPr>
            <a:xfrm>
              <a:off x="2015065" y="3795486"/>
              <a:ext cx="628707" cy="362885"/>
            </a:xfrm>
            <a:custGeom>
              <a:avLst/>
              <a:gdLst/>
              <a:ahLst/>
              <a:cxnLst/>
              <a:rect l="l" t="t" r="r" b="b"/>
              <a:pathLst>
                <a:path w="34304" h="19800" fill="none" extrusionOk="0">
                  <a:moveTo>
                    <a:pt x="19621" y="0"/>
                  </a:moveTo>
                  <a:lnTo>
                    <a:pt x="1" y="11307"/>
                  </a:lnTo>
                  <a:lnTo>
                    <a:pt x="14684" y="19799"/>
                  </a:lnTo>
                  <a:lnTo>
                    <a:pt x="34303" y="8467"/>
                  </a:lnTo>
                  <a:lnTo>
                    <a:pt x="196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520;p23">
              <a:extLst>
                <a:ext uri="{FF2B5EF4-FFF2-40B4-BE49-F238E27FC236}">
                  <a16:creationId xmlns:a16="http://schemas.microsoft.com/office/drawing/2014/main" id="{52C9B015-4585-0799-3CDE-B847887F8A0D}"/>
                </a:ext>
              </a:extLst>
            </p:cNvPr>
            <p:cNvSpPr/>
            <p:nvPr/>
          </p:nvSpPr>
          <p:spPr>
            <a:xfrm>
              <a:off x="2053517" y="3817058"/>
              <a:ext cx="198798" cy="119550"/>
            </a:xfrm>
            <a:custGeom>
              <a:avLst/>
              <a:gdLst/>
              <a:ahLst/>
              <a:cxnLst/>
              <a:rect l="l" t="t" r="r" b="b"/>
              <a:pathLst>
                <a:path w="10847" h="6523" extrusionOk="0">
                  <a:moveTo>
                    <a:pt x="5807" y="0"/>
                  </a:moveTo>
                  <a:lnTo>
                    <a:pt x="0" y="3351"/>
                  </a:lnTo>
                  <a:lnTo>
                    <a:pt x="2175" y="5014"/>
                  </a:lnTo>
                  <a:lnTo>
                    <a:pt x="4170" y="6523"/>
                  </a:lnTo>
                  <a:lnTo>
                    <a:pt x="10846" y="2660"/>
                  </a:lnTo>
                  <a:lnTo>
                    <a:pt x="8442" y="1381"/>
                  </a:lnTo>
                  <a:lnTo>
                    <a:pt x="580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521;p23">
              <a:extLst>
                <a:ext uri="{FF2B5EF4-FFF2-40B4-BE49-F238E27FC236}">
                  <a16:creationId xmlns:a16="http://schemas.microsoft.com/office/drawing/2014/main" id="{CCCA1CBC-051A-3CF4-50E9-E9DEC5A4A835}"/>
                </a:ext>
              </a:extLst>
            </p:cNvPr>
            <p:cNvSpPr/>
            <p:nvPr/>
          </p:nvSpPr>
          <p:spPr>
            <a:xfrm>
              <a:off x="2053517" y="3817058"/>
              <a:ext cx="198798" cy="119550"/>
            </a:xfrm>
            <a:custGeom>
              <a:avLst/>
              <a:gdLst/>
              <a:ahLst/>
              <a:cxnLst/>
              <a:rect l="l" t="t" r="r" b="b"/>
              <a:pathLst>
                <a:path w="10847" h="6523" fill="none" extrusionOk="0">
                  <a:moveTo>
                    <a:pt x="5807" y="0"/>
                  </a:moveTo>
                  <a:lnTo>
                    <a:pt x="0" y="3351"/>
                  </a:lnTo>
                  <a:lnTo>
                    <a:pt x="0" y="3351"/>
                  </a:lnTo>
                  <a:lnTo>
                    <a:pt x="2175" y="5014"/>
                  </a:lnTo>
                  <a:lnTo>
                    <a:pt x="4170" y="6523"/>
                  </a:lnTo>
                  <a:lnTo>
                    <a:pt x="10846" y="2660"/>
                  </a:lnTo>
                  <a:lnTo>
                    <a:pt x="10846" y="2660"/>
                  </a:lnTo>
                  <a:lnTo>
                    <a:pt x="8442" y="1381"/>
                  </a:lnTo>
                  <a:lnTo>
                    <a:pt x="58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522;p23">
              <a:extLst>
                <a:ext uri="{FF2B5EF4-FFF2-40B4-BE49-F238E27FC236}">
                  <a16:creationId xmlns:a16="http://schemas.microsoft.com/office/drawing/2014/main" id="{D09EB42F-756F-4858-30D5-2B9BD6621696}"/>
                </a:ext>
              </a:extLst>
            </p:cNvPr>
            <p:cNvSpPr/>
            <p:nvPr/>
          </p:nvSpPr>
          <p:spPr>
            <a:xfrm>
              <a:off x="2030534" y="3791271"/>
              <a:ext cx="129410" cy="87202"/>
            </a:xfrm>
            <a:custGeom>
              <a:avLst/>
              <a:gdLst/>
              <a:ahLst/>
              <a:cxnLst/>
              <a:rect l="l" t="t" r="r" b="b"/>
              <a:pathLst>
                <a:path w="7061" h="4758" extrusionOk="0">
                  <a:moveTo>
                    <a:pt x="4324" y="0"/>
                  </a:moveTo>
                  <a:lnTo>
                    <a:pt x="3429" y="537"/>
                  </a:lnTo>
                  <a:lnTo>
                    <a:pt x="3275" y="588"/>
                  </a:lnTo>
                  <a:lnTo>
                    <a:pt x="3122" y="640"/>
                  </a:lnTo>
                  <a:lnTo>
                    <a:pt x="2968" y="665"/>
                  </a:lnTo>
                  <a:lnTo>
                    <a:pt x="2636" y="665"/>
                  </a:lnTo>
                  <a:lnTo>
                    <a:pt x="2457" y="640"/>
                  </a:lnTo>
                  <a:lnTo>
                    <a:pt x="2584" y="665"/>
                  </a:lnTo>
                  <a:lnTo>
                    <a:pt x="2405" y="640"/>
                  </a:lnTo>
                  <a:lnTo>
                    <a:pt x="2252" y="588"/>
                  </a:lnTo>
                  <a:lnTo>
                    <a:pt x="2124" y="537"/>
                  </a:lnTo>
                  <a:lnTo>
                    <a:pt x="1357" y="77"/>
                  </a:lnTo>
                  <a:lnTo>
                    <a:pt x="1357" y="2763"/>
                  </a:lnTo>
                  <a:lnTo>
                    <a:pt x="1331" y="2865"/>
                  </a:lnTo>
                  <a:lnTo>
                    <a:pt x="1280" y="2967"/>
                  </a:lnTo>
                  <a:lnTo>
                    <a:pt x="1203" y="3070"/>
                  </a:lnTo>
                  <a:lnTo>
                    <a:pt x="1075" y="3146"/>
                  </a:lnTo>
                  <a:lnTo>
                    <a:pt x="1" y="3786"/>
                  </a:lnTo>
                  <a:lnTo>
                    <a:pt x="1254" y="4758"/>
                  </a:lnTo>
                  <a:lnTo>
                    <a:pt x="7061" y="1407"/>
                  </a:lnTo>
                  <a:lnTo>
                    <a:pt x="4324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523;p23">
              <a:extLst>
                <a:ext uri="{FF2B5EF4-FFF2-40B4-BE49-F238E27FC236}">
                  <a16:creationId xmlns:a16="http://schemas.microsoft.com/office/drawing/2014/main" id="{6ED85B5E-ADB7-13DB-CD72-B118A8B1CF8D}"/>
                </a:ext>
              </a:extLst>
            </p:cNvPr>
            <p:cNvSpPr/>
            <p:nvPr/>
          </p:nvSpPr>
          <p:spPr>
            <a:xfrm>
              <a:off x="2030534" y="3791271"/>
              <a:ext cx="129410" cy="87202"/>
            </a:xfrm>
            <a:custGeom>
              <a:avLst/>
              <a:gdLst/>
              <a:ahLst/>
              <a:cxnLst/>
              <a:rect l="l" t="t" r="r" b="b"/>
              <a:pathLst>
                <a:path w="7061" h="4758" fill="none" extrusionOk="0">
                  <a:moveTo>
                    <a:pt x="4324" y="0"/>
                  </a:moveTo>
                  <a:lnTo>
                    <a:pt x="3429" y="537"/>
                  </a:lnTo>
                  <a:lnTo>
                    <a:pt x="3429" y="537"/>
                  </a:lnTo>
                  <a:lnTo>
                    <a:pt x="3275" y="588"/>
                  </a:lnTo>
                  <a:lnTo>
                    <a:pt x="3122" y="640"/>
                  </a:lnTo>
                  <a:lnTo>
                    <a:pt x="2968" y="665"/>
                  </a:lnTo>
                  <a:lnTo>
                    <a:pt x="2789" y="665"/>
                  </a:lnTo>
                  <a:lnTo>
                    <a:pt x="2789" y="665"/>
                  </a:lnTo>
                  <a:lnTo>
                    <a:pt x="2636" y="665"/>
                  </a:lnTo>
                  <a:lnTo>
                    <a:pt x="2457" y="640"/>
                  </a:lnTo>
                  <a:lnTo>
                    <a:pt x="2457" y="640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405" y="640"/>
                  </a:lnTo>
                  <a:lnTo>
                    <a:pt x="2405" y="640"/>
                  </a:lnTo>
                  <a:lnTo>
                    <a:pt x="2405" y="640"/>
                  </a:lnTo>
                  <a:lnTo>
                    <a:pt x="2252" y="588"/>
                  </a:lnTo>
                  <a:lnTo>
                    <a:pt x="2124" y="537"/>
                  </a:lnTo>
                  <a:lnTo>
                    <a:pt x="1357" y="77"/>
                  </a:lnTo>
                  <a:lnTo>
                    <a:pt x="1357" y="2763"/>
                  </a:lnTo>
                  <a:lnTo>
                    <a:pt x="1357" y="2763"/>
                  </a:lnTo>
                  <a:lnTo>
                    <a:pt x="1331" y="2865"/>
                  </a:lnTo>
                  <a:lnTo>
                    <a:pt x="1280" y="2967"/>
                  </a:lnTo>
                  <a:lnTo>
                    <a:pt x="1203" y="3070"/>
                  </a:lnTo>
                  <a:lnTo>
                    <a:pt x="1075" y="3146"/>
                  </a:lnTo>
                  <a:lnTo>
                    <a:pt x="1" y="3786"/>
                  </a:lnTo>
                  <a:lnTo>
                    <a:pt x="1" y="3786"/>
                  </a:lnTo>
                  <a:lnTo>
                    <a:pt x="1254" y="4758"/>
                  </a:lnTo>
                  <a:lnTo>
                    <a:pt x="7061" y="1407"/>
                  </a:lnTo>
                  <a:lnTo>
                    <a:pt x="7061" y="1407"/>
                  </a:lnTo>
                  <a:lnTo>
                    <a:pt x="43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524;p23">
              <a:extLst>
                <a:ext uri="{FF2B5EF4-FFF2-40B4-BE49-F238E27FC236}">
                  <a16:creationId xmlns:a16="http://schemas.microsoft.com/office/drawing/2014/main" id="{9278BBCF-0430-7ACA-CCA2-7A043345D346}"/>
                </a:ext>
              </a:extLst>
            </p:cNvPr>
            <p:cNvSpPr/>
            <p:nvPr/>
          </p:nvSpPr>
          <p:spPr>
            <a:xfrm>
              <a:off x="2129924" y="3865809"/>
              <a:ext cx="240530" cy="142533"/>
            </a:xfrm>
            <a:custGeom>
              <a:avLst/>
              <a:gdLst/>
              <a:ahLst/>
              <a:cxnLst/>
              <a:rect l="l" t="t" r="r" b="b"/>
              <a:pathLst>
                <a:path w="13124" h="7777" extrusionOk="0">
                  <a:moveTo>
                    <a:pt x="6677" y="0"/>
                  </a:moveTo>
                  <a:lnTo>
                    <a:pt x="1" y="3863"/>
                  </a:lnTo>
                  <a:lnTo>
                    <a:pt x="1510" y="4963"/>
                  </a:lnTo>
                  <a:lnTo>
                    <a:pt x="2789" y="5858"/>
                  </a:lnTo>
                  <a:lnTo>
                    <a:pt x="3736" y="6523"/>
                  </a:lnTo>
                  <a:lnTo>
                    <a:pt x="4349" y="6907"/>
                  </a:lnTo>
                  <a:lnTo>
                    <a:pt x="4733" y="7112"/>
                  </a:lnTo>
                  <a:lnTo>
                    <a:pt x="5142" y="7291"/>
                  </a:lnTo>
                  <a:lnTo>
                    <a:pt x="5577" y="7444"/>
                  </a:lnTo>
                  <a:lnTo>
                    <a:pt x="6038" y="7572"/>
                  </a:lnTo>
                  <a:lnTo>
                    <a:pt x="6524" y="7649"/>
                  </a:lnTo>
                  <a:lnTo>
                    <a:pt x="6984" y="7725"/>
                  </a:lnTo>
                  <a:lnTo>
                    <a:pt x="7496" y="7777"/>
                  </a:lnTo>
                  <a:lnTo>
                    <a:pt x="8468" y="7777"/>
                  </a:lnTo>
                  <a:lnTo>
                    <a:pt x="8954" y="7725"/>
                  </a:lnTo>
                  <a:lnTo>
                    <a:pt x="9440" y="7649"/>
                  </a:lnTo>
                  <a:lnTo>
                    <a:pt x="9926" y="7572"/>
                  </a:lnTo>
                  <a:lnTo>
                    <a:pt x="10386" y="7444"/>
                  </a:lnTo>
                  <a:lnTo>
                    <a:pt x="10821" y="7291"/>
                  </a:lnTo>
                  <a:lnTo>
                    <a:pt x="11230" y="7112"/>
                  </a:lnTo>
                  <a:lnTo>
                    <a:pt x="11614" y="6907"/>
                  </a:lnTo>
                  <a:lnTo>
                    <a:pt x="11972" y="6677"/>
                  </a:lnTo>
                  <a:lnTo>
                    <a:pt x="12279" y="6446"/>
                  </a:lnTo>
                  <a:lnTo>
                    <a:pt x="12535" y="6191"/>
                  </a:lnTo>
                  <a:lnTo>
                    <a:pt x="12740" y="5935"/>
                  </a:lnTo>
                  <a:lnTo>
                    <a:pt x="12919" y="5653"/>
                  </a:lnTo>
                  <a:lnTo>
                    <a:pt x="13047" y="5372"/>
                  </a:lnTo>
                  <a:lnTo>
                    <a:pt x="13098" y="5091"/>
                  </a:lnTo>
                  <a:lnTo>
                    <a:pt x="13123" y="4809"/>
                  </a:lnTo>
                  <a:lnTo>
                    <a:pt x="13098" y="4528"/>
                  </a:lnTo>
                  <a:lnTo>
                    <a:pt x="13047" y="4247"/>
                  </a:lnTo>
                  <a:lnTo>
                    <a:pt x="12919" y="3965"/>
                  </a:lnTo>
                  <a:lnTo>
                    <a:pt x="12740" y="3684"/>
                  </a:lnTo>
                  <a:lnTo>
                    <a:pt x="12535" y="3428"/>
                  </a:lnTo>
                  <a:lnTo>
                    <a:pt x="12279" y="3172"/>
                  </a:lnTo>
                  <a:lnTo>
                    <a:pt x="11972" y="2942"/>
                  </a:lnTo>
                  <a:lnTo>
                    <a:pt x="11614" y="2712"/>
                  </a:lnTo>
                  <a:lnTo>
                    <a:pt x="9900" y="1740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525;p23">
              <a:extLst>
                <a:ext uri="{FF2B5EF4-FFF2-40B4-BE49-F238E27FC236}">
                  <a16:creationId xmlns:a16="http://schemas.microsoft.com/office/drawing/2014/main" id="{8E24E667-F280-91B1-373C-4C65A4C94BB2}"/>
                </a:ext>
              </a:extLst>
            </p:cNvPr>
            <p:cNvSpPr/>
            <p:nvPr/>
          </p:nvSpPr>
          <p:spPr>
            <a:xfrm>
              <a:off x="2129924" y="3865809"/>
              <a:ext cx="240530" cy="142533"/>
            </a:xfrm>
            <a:custGeom>
              <a:avLst/>
              <a:gdLst/>
              <a:ahLst/>
              <a:cxnLst/>
              <a:rect l="l" t="t" r="r" b="b"/>
              <a:pathLst>
                <a:path w="13124" h="7777" fill="none" extrusionOk="0">
                  <a:moveTo>
                    <a:pt x="6677" y="0"/>
                  </a:moveTo>
                  <a:lnTo>
                    <a:pt x="1" y="3863"/>
                  </a:lnTo>
                  <a:lnTo>
                    <a:pt x="1" y="3863"/>
                  </a:lnTo>
                  <a:lnTo>
                    <a:pt x="1510" y="4963"/>
                  </a:lnTo>
                  <a:lnTo>
                    <a:pt x="2789" y="5858"/>
                  </a:lnTo>
                  <a:lnTo>
                    <a:pt x="3736" y="6523"/>
                  </a:lnTo>
                  <a:lnTo>
                    <a:pt x="4349" y="6907"/>
                  </a:lnTo>
                  <a:lnTo>
                    <a:pt x="4349" y="6907"/>
                  </a:lnTo>
                  <a:lnTo>
                    <a:pt x="4733" y="7112"/>
                  </a:lnTo>
                  <a:lnTo>
                    <a:pt x="5142" y="7291"/>
                  </a:lnTo>
                  <a:lnTo>
                    <a:pt x="5577" y="7444"/>
                  </a:lnTo>
                  <a:lnTo>
                    <a:pt x="6038" y="7572"/>
                  </a:lnTo>
                  <a:lnTo>
                    <a:pt x="6524" y="7649"/>
                  </a:lnTo>
                  <a:lnTo>
                    <a:pt x="6984" y="7725"/>
                  </a:lnTo>
                  <a:lnTo>
                    <a:pt x="7496" y="7777"/>
                  </a:lnTo>
                  <a:lnTo>
                    <a:pt x="7982" y="7777"/>
                  </a:lnTo>
                  <a:lnTo>
                    <a:pt x="7982" y="7777"/>
                  </a:lnTo>
                  <a:lnTo>
                    <a:pt x="8468" y="7777"/>
                  </a:lnTo>
                  <a:lnTo>
                    <a:pt x="8954" y="7725"/>
                  </a:lnTo>
                  <a:lnTo>
                    <a:pt x="9440" y="7649"/>
                  </a:lnTo>
                  <a:lnTo>
                    <a:pt x="9926" y="7572"/>
                  </a:lnTo>
                  <a:lnTo>
                    <a:pt x="10386" y="7444"/>
                  </a:lnTo>
                  <a:lnTo>
                    <a:pt x="10821" y="7291"/>
                  </a:lnTo>
                  <a:lnTo>
                    <a:pt x="11230" y="7112"/>
                  </a:lnTo>
                  <a:lnTo>
                    <a:pt x="11614" y="6907"/>
                  </a:lnTo>
                  <a:lnTo>
                    <a:pt x="11614" y="6907"/>
                  </a:lnTo>
                  <a:lnTo>
                    <a:pt x="11972" y="6677"/>
                  </a:lnTo>
                  <a:lnTo>
                    <a:pt x="12279" y="6446"/>
                  </a:lnTo>
                  <a:lnTo>
                    <a:pt x="12535" y="6191"/>
                  </a:lnTo>
                  <a:lnTo>
                    <a:pt x="12740" y="5935"/>
                  </a:lnTo>
                  <a:lnTo>
                    <a:pt x="12919" y="5653"/>
                  </a:lnTo>
                  <a:lnTo>
                    <a:pt x="13047" y="5372"/>
                  </a:lnTo>
                  <a:lnTo>
                    <a:pt x="13098" y="5091"/>
                  </a:lnTo>
                  <a:lnTo>
                    <a:pt x="13123" y="4809"/>
                  </a:lnTo>
                  <a:lnTo>
                    <a:pt x="13098" y="4528"/>
                  </a:lnTo>
                  <a:lnTo>
                    <a:pt x="13047" y="4247"/>
                  </a:lnTo>
                  <a:lnTo>
                    <a:pt x="12919" y="3965"/>
                  </a:lnTo>
                  <a:lnTo>
                    <a:pt x="12740" y="3684"/>
                  </a:lnTo>
                  <a:lnTo>
                    <a:pt x="12535" y="3428"/>
                  </a:lnTo>
                  <a:lnTo>
                    <a:pt x="12279" y="3172"/>
                  </a:lnTo>
                  <a:lnTo>
                    <a:pt x="11972" y="2942"/>
                  </a:lnTo>
                  <a:lnTo>
                    <a:pt x="11614" y="2712"/>
                  </a:lnTo>
                  <a:lnTo>
                    <a:pt x="11614" y="2712"/>
                  </a:lnTo>
                  <a:lnTo>
                    <a:pt x="9900" y="1740"/>
                  </a:lnTo>
                  <a:lnTo>
                    <a:pt x="66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526;p23">
              <a:extLst>
                <a:ext uri="{FF2B5EF4-FFF2-40B4-BE49-F238E27FC236}">
                  <a16:creationId xmlns:a16="http://schemas.microsoft.com/office/drawing/2014/main" id="{03A12EAA-5A21-BF3F-AF4F-D463244EB8AB}"/>
                </a:ext>
              </a:extLst>
            </p:cNvPr>
            <p:cNvSpPr/>
            <p:nvPr/>
          </p:nvSpPr>
          <p:spPr>
            <a:xfrm>
              <a:off x="2327769" y="2798323"/>
              <a:ext cx="534467" cy="308488"/>
            </a:xfrm>
            <a:custGeom>
              <a:avLst/>
              <a:gdLst/>
              <a:ahLst/>
              <a:cxnLst/>
              <a:rect l="l" t="t" r="r" b="b"/>
              <a:pathLst>
                <a:path w="29162" h="16832" extrusionOk="0">
                  <a:moveTo>
                    <a:pt x="17497" y="0"/>
                  </a:moveTo>
                  <a:lnTo>
                    <a:pt x="1" y="10104"/>
                  </a:lnTo>
                  <a:lnTo>
                    <a:pt x="11665" y="16832"/>
                  </a:lnTo>
                  <a:lnTo>
                    <a:pt x="29162" y="6753"/>
                  </a:lnTo>
                  <a:lnTo>
                    <a:pt x="17497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527;p23">
              <a:extLst>
                <a:ext uri="{FF2B5EF4-FFF2-40B4-BE49-F238E27FC236}">
                  <a16:creationId xmlns:a16="http://schemas.microsoft.com/office/drawing/2014/main" id="{5D86C010-6081-E9D5-20F1-794208F5DF1A}"/>
                </a:ext>
              </a:extLst>
            </p:cNvPr>
            <p:cNvSpPr/>
            <p:nvPr/>
          </p:nvSpPr>
          <p:spPr>
            <a:xfrm>
              <a:off x="2327769" y="2798323"/>
              <a:ext cx="534467" cy="308488"/>
            </a:xfrm>
            <a:custGeom>
              <a:avLst/>
              <a:gdLst/>
              <a:ahLst/>
              <a:cxnLst/>
              <a:rect l="l" t="t" r="r" b="b"/>
              <a:pathLst>
                <a:path w="29162" h="16832" fill="none" extrusionOk="0">
                  <a:moveTo>
                    <a:pt x="11665" y="16832"/>
                  </a:moveTo>
                  <a:lnTo>
                    <a:pt x="29162" y="6753"/>
                  </a:lnTo>
                  <a:lnTo>
                    <a:pt x="17497" y="0"/>
                  </a:lnTo>
                  <a:lnTo>
                    <a:pt x="1" y="10104"/>
                  </a:lnTo>
                  <a:lnTo>
                    <a:pt x="11665" y="168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528;p23">
              <a:extLst>
                <a:ext uri="{FF2B5EF4-FFF2-40B4-BE49-F238E27FC236}">
                  <a16:creationId xmlns:a16="http://schemas.microsoft.com/office/drawing/2014/main" id="{8E9BE7F1-425F-75BB-3F68-D7DF72745DDD}"/>
                </a:ext>
              </a:extLst>
            </p:cNvPr>
            <p:cNvSpPr/>
            <p:nvPr/>
          </p:nvSpPr>
          <p:spPr>
            <a:xfrm>
              <a:off x="2463264" y="3454191"/>
              <a:ext cx="771679" cy="445395"/>
            </a:xfrm>
            <a:custGeom>
              <a:avLst/>
              <a:gdLst/>
              <a:ahLst/>
              <a:cxnLst/>
              <a:rect l="l" t="t" r="r" b="b"/>
              <a:pathLst>
                <a:path w="42105" h="24302" extrusionOk="0">
                  <a:moveTo>
                    <a:pt x="27396" y="0"/>
                  </a:moveTo>
                  <a:lnTo>
                    <a:pt x="0" y="15834"/>
                  </a:lnTo>
                  <a:lnTo>
                    <a:pt x="14683" y="24301"/>
                  </a:lnTo>
                  <a:lnTo>
                    <a:pt x="42105" y="8467"/>
                  </a:lnTo>
                  <a:lnTo>
                    <a:pt x="27396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529;p23">
              <a:extLst>
                <a:ext uri="{FF2B5EF4-FFF2-40B4-BE49-F238E27FC236}">
                  <a16:creationId xmlns:a16="http://schemas.microsoft.com/office/drawing/2014/main" id="{90C5FDA9-137B-9745-9ADF-3109E01CF35A}"/>
                </a:ext>
              </a:extLst>
            </p:cNvPr>
            <p:cNvSpPr/>
            <p:nvPr/>
          </p:nvSpPr>
          <p:spPr>
            <a:xfrm>
              <a:off x="2463264" y="3454191"/>
              <a:ext cx="771679" cy="445395"/>
            </a:xfrm>
            <a:custGeom>
              <a:avLst/>
              <a:gdLst/>
              <a:ahLst/>
              <a:cxnLst/>
              <a:rect l="l" t="t" r="r" b="b"/>
              <a:pathLst>
                <a:path w="42105" h="24302" fill="none" extrusionOk="0">
                  <a:moveTo>
                    <a:pt x="42105" y="8467"/>
                  </a:moveTo>
                  <a:lnTo>
                    <a:pt x="27396" y="0"/>
                  </a:lnTo>
                  <a:lnTo>
                    <a:pt x="0" y="15834"/>
                  </a:lnTo>
                  <a:lnTo>
                    <a:pt x="14683" y="24301"/>
                  </a:lnTo>
                  <a:lnTo>
                    <a:pt x="42105" y="84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530;p23">
              <a:extLst>
                <a:ext uri="{FF2B5EF4-FFF2-40B4-BE49-F238E27FC236}">
                  <a16:creationId xmlns:a16="http://schemas.microsoft.com/office/drawing/2014/main" id="{64A8F2EB-7434-59C4-BE04-1A42DE01209E}"/>
                </a:ext>
              </a:extLst>
            </p:cNvPr>
            <p:cNvSpPr/>
            <p:nvPr/>
          </p:nvSpPr>
          <p:spPr>
            <a:xfrm>
              <a:off x="1505469" y="3915036"/>
              <a:ext cx="182853" cy="105970"/>
            </a:xfrm>
            <a:custGeom>
              <a:avLst/>
              <a:gdLst/>
              <a:ahLst/>
              <a:cxnLst/>
              <a:rect l="l" t="t" r="r" b="b"/>
              <a:pathLst>
                <a:path w="9977" h="5782" extrusionOk="0">
                  <a:moveTo>
                    <a:pt x="4503" y="0"/>
                  </a:moveTo>
                  <a:lnTo>
                    <a:pt x="4042" y="51"/>
                  </a:lnTo>
                  <a:lnTo>
                    <a:pt x="3556" y="103"/>
                  </a:lnTo>
                  <a:lnTo>
                    <a:pt x="3096" y="205"/>
                  </a:lnTo>
                  <a:lnTo>
                    <a:pt x="2661" y="333"/>
                  </a:lnTo>
                  <a:lnTo>
                    <a:pt x="2226" y="461"/>
                  </a:lnTo>
                  <a:lnTo>
                    <a:pt x="1842" y="640"/>
                  </a:lnTo>
                  <a:lnTo>
                    <a:pt x="1459" y="844"/>
                  </a:lnTo>
                  <a:lnTo>
                    <a:pt x="1100" y="1049"/>
                  </a:lnTo>
                  <a:lnTo>
                    <a:pt x="819" y="1305"/>
                  </a:lnTo>
                  <a:lnTo>
                    <a:pt x="563" y="1535"/>
                  </a:lnTo>
                  <a:lnTo>
                    <a:pt x="359" y="1791"/>
                  </a:lnTo>
                  <a:lnTo>
                    <a:pt x="205" y="2072"/>
                  </a:lnTo>
                  <a:lnTo>
                    <a:pt x="77" y="2328"/>
                  </a:lnTo>
                  <a:lnTo>
                    <a:pt x="1" y="2609"/>
                  </a:lnTo>
                  <a:lnTo>
                    <a:pt x="1" y="2891"/>
                  </a:lnTo>
                  <a:lnTo>
                    <a:pt x="1" y="3147"/>
                  </a:lnTo>
                  <a:lnTo>
                    <a:pt x="77" y="3428"/>
                  </a:lnTo>
                  <a:lnTo>
                    <a:pt x="205" y="3709"/>
                  </a:lnTo>
                  <a:lnTo>
                    <a:pt x="359" y="3965"/>
                  </a:lnTo>
                  <a:lnTo>
                    <a:pt x="563" y="4221"/>
                  </a:lnTo>
                  <a:lnTo>
                    <a:pt x="819" y="4477"/>
                  </a:lnTo>
                  <a:lnTo>
                    <a:pt x="1100" y="4707"/>
                  </a:lnTo>
                  <a:lnTo>
                    <a:pt x="1459" y="4912"/>
                  </a:lnTo>
                  <a:lnTo>
                    <a:pt x="1842" y="5116"/>
                  </a:lnTo>
                  <a:lnTo>
                    <a:pt x="2226" y="5295"/>
                  </a:lnTo>
                  <a:lnTo>
                    <a:pt x="2661" y="5449"/>
                  </a:lnTo>
                  <a:lnTo>
                    <a:pt x="3096" y="5551"/>
                  </a:lnTo>
                  <a:lnTo>
                    <a:pt x="3556" y="5653"/>
                  </a:lnTo>
                  <a:lnTo>
                    <a:pt x="4042" y="5704"/>
                  </a:lnTo>
                  <a:lnTo>
                    <a:pt x="4503" y="5756"/>
                  </a:lnTo>
                  <a:lnTo>
                    <a:pt x="4989" y="5781"/>
                  </a:lnTo>
                  <a:lnTo>
                    <a:pt x="5475" y="5756"/>
                  </a:lnTo>
                  <a:lnTo>
                    <a:pt x="5935" y="5704"/>
                  </a:lnTo>
                  <a:lnTo>
                    <a:pt x="6421" y="5653"/>
                  </a:lnTo>
                  <a:lnTo>
                    <a:pt x="6881" y="5551"/>
                  </a:lnTo>
                  <a:lnTo>
                    <a:pt x="7316" y="5449"/>
                  </a:lnTo>
                  <a:lnTo>
                    <a:pt x="7751" y="5295"/>
                  </a:lnTo>
                  <a:lnTo>
                    <a:pt x="8135" y="5116"/>
                  </a:lnTo>
                  <a:lnTo>
                    <a:pt x="8519" y="4912"/>
                  </a:lnTo>
                  <a:lnTo>
                    <a:pt x="8877" y="4707"/>
                  </a:lnTo>
                  <a:lnTo>
                    <a:pt x="9158" y="4477"/>
                  </a:lnTo>
                  <a:lnTo>
                    <a:pt x="9414" y="4221"/>
                  </a:lnTo>
                  <a:lnTo>
                    <a:pt x="9619" y="3965"/>
                  </a:lnTo>
                  <a:lnTo>
                    <a:pt x="9772" y="3709"/>
                  </a:lnTo>
                  <a:lnTo>
                    <a:pt x="9900" y="3428"/>
                  </a:lnTo>
                  <a:lnTo>
                    <a:pt x="9977" y="3147"/>
                  </a:lnTo>
                  <a:lnTo>
                    <a:pt x="9977" y="2891"/>
                  </a:lnTo>
                  <a:lnTo>
                    <a:pt x="9977" y="2609"/>
                  </a:lnTo>
                  <a:lnTo>
                    <a:pt x="9900" y="2328"/>
                  </a:lnTo>
                  <a:lnTo>
                    <a:pt x="9772" y="2072"/>
                  </a:lnTo>
                  <a:lnTo>
                    <a:pt x="9619" y="1791"/>
                  </a:lnTo>
                  <a:lnTo>
                    <a:pt x="9414" y="1535"/>
                  </a:lnTo>
                  <a:lnTo>
                    <a:pt x="9158" y="1305"/>
                  </a:lnTo>
                  <a:lnTo>
                    <a:pt x="8877" y="1049"/>
                  </a:lnTo>
                  <a:lnTo>
                    <a:pt x="8519" y="844"/>
                  </a:lnTo>
                  <a:lnTo>
                    <a:pt x="8135" y="640"/>
                  </a:lnTo>
                  <a:lnTo>
                    <a:pt x="7751" y="461"/>
                  </a:lnTo>
                  <a:lnTo>
                    <a:pt x="7316" y="333"/>
                  </a:lnTo>
                  <a:lnTo>
                    <a:pt x="6881" y="205"/>
                  </a:lnTo>
                  <a:lnTo>
                    <a:pt x="6421" y="103"/>
                  </a:lnTo>
                  <a:lnTo>
                    <a:pt x="5935" y="51"/>
                  </a:lnTo>
                  <a:lnTo>
                    <a:pt x="5475" y="0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531;p23">
              <a:extLst>
                <a:ext uri="{FF2B5EF4-FFF2-40B4-BE49-F238E27FC236}">
                  <a16:creationId xmlns:a16="http://schemas.microsoft.com/office/drawing/2014/main" id="{74DDFD03-8204-B794-3071-0906E749D8E8}"/>
                </a:ext>
              </a:extLst>
            </p:cNvPr>
            <p:cNvSpPr/>
            <p:nvPr/>
          </p:nvSpPr>
          <p:spPr>
            <a:xfrm>
              <a:off x="1544379" y="3937543"/>
              <a:ext cx="105035" cy="60481"/>
            </a:xfrm>
            <a:custGeom>
              <a:avLst/>
              <a:gdLst/>
              <a:ahLst/>
              <a:cxnLst/>
              <a:rect l="l" t="t" r="r" b="b"/>
              <a:pathLst>
                <a:path w="5731" h="3300" extrusionOk="0">
                  <a:moveTo>
                    <a:pt x="2866" y="0"/>
                  </a:moveTo>
                  <a:lnTo>
                    <a:pt x="2328" y="26"/>
                  </a:lnTo>
                  <a:lnTo>
                    <a:pt x="2047" y="77"/>
                  </a:lnTo>
                  <a:lnTo>
                    <a:pt x="1791" y="128"/>
                  </a:lnTo>
                  <a:lnTo>
                    <a:pt x="1535" y="179"/>
                  </a:lnTo>
                  <a:lnTo>
                    <a:pt x="1280" y="281"/>
                  </a:lnTo>
                  <a:lnTo>
                    <a:pt x="1049" y="358"/>
                  </a:lnTo>
                  <a:lnTo>
                    <a:pt x="845" y="486"/>
                  </a:lnTo>
                  <a:lnTo>
                    <a:pt x="640" y="614"/>
                  </a:lnTo>
                  <a:lnTo>
                    <a:pt x="461" y="742"/>
                  </a:lnTo>
                  <a:lnTo>
                    <a:pt x="333" y="895"/>
                  </a:lnTo>
                  <a:lnTo>
                    <a:pt x="205" y="1023"/>
                  </a:lnTo>
                  <a:lnTo>
                    <a:pt x="103" y="1177"/>
                  </a:lnTo>
                  <a:lnTo>
                    <a:pt x="52" y="1330"/>
                  </a:lnTo>
                  <a:lnTo>
                    <a:pt x="1" y="1484"/>
                  </a:lnTo>
                  <a:lnTo>
                    <a:pt x="1" y="1663"/>
                  </a:lnTo>
                  <a:lnTo>
                    <a:pt x="1" y="1816"/>
                  </a:lnTo>
                  <a:lnTo>
                    <a:pt x="52" y="1970"/>
                  </a:lnTo>
                  <a:lnTo>
                    <a:pt x="103" y="2123"/>
                  </a:lnTo>
                  <a:lnTo>
                    <a:pt x="205" y="2277"/>
                  </a:lnTo>
                  <a:lnTo>
                    <a:pt x="333" y="2430"/>
                  </a:lnTo>
                  <a:lnTo>
                    <a:pt x="461" y="2558"/>
                  </a:lnTo>
                  <a:lnTo>
                    <a:pt x="640" y="2711"/>
                  </a:lnTo>
                  <a:lnTo>
                    <a:pt x="845" y="2839"/>
                  </a:lnTo>
                  <a:lnTo>
                    <a:pt x="1049" y="2942"/>
                  </a:lnTo>
                  <a:lnTo>
                    <a:pt x="1280" y="3044"/>
                  </a:lnTo>
                  <a:lnTo>
                    <a:pt x="1535" y="3121"/>
                  </a:lnTo>
                  <a:lnTo>
                    <a:pt x="1791" y="3198"/>
                  </a:lnTo>
                  <a:lnTo>
                    <a:pt x="2047" y="3249"/>
                  </a:lnTo>
                  <a:lnTo>
                    <a:pt x="2328" y="3274"/>
                  </a:lnTo>
                  <a:lnTo>
                    <a:pt x="2866" y="3300"/>
                  </a:lnTo>
                  <a:lnTo>
                    <a:pt x="3403" y="3274"/>
                  </a:lnTo>
                  <a:lnTo>
                    <a:pt x="3684" y="3249"/>
                  </a:lnTo>
                  <a:lnTo>
                    <a:pt x="3940" y="3198"/>
                  </a:lnTo>
                  <a:lnTo>
                    <a:pt x="4196" y="3121"/>
                  </a:lnTo>
                  <a:lnTo>
                    <a:pt x="4452" y="3044"/>
                  </a:lnTo>
                  <a:lnTo>
                    <a:pt x="4682" y="2942"/>
                  </a:lnTo>
                  <a:lnTo>
                    <a:pt x="4886" y="2814"/>
                  </a:lnTo>
                  <a:lnTo>
                    <a:pt x="5091" y="2711"/>
                  </a:lnTo>
                  <a:lnTo>
                    <a:pt x="5270" y="2558"/>
                  </a:lnTo>
                  <a:lnTo>
                    <a:pt x="5398" y="2430"/>
                  </a:lnTo>
                  <a:lnTo>
                    <a:pt x="5526" y="2277"/>
                  </a:lnTo>
                  <a:lnTo>
                    <a:pt x="5628" y="2123"/>
                  </a:lnTo>
                  <a:lnTo>
                    <a:pt x="5679" y="1970"/>
                  </a:lnTo>
                  <a:lnTo>
                    <a:pt x="5731" y="1816"/>
                  </a:lnTo>
                  <a:lnTo>
                    <a:pt x="5731" y="1663"/>
                  </a:lnTo>
                  <a:lnTo>
                    <a:pt x="5731" y="1484"/>
                  </a:lnTo>
                  <a:lnTo>
                    <a:pt x="5679" y="1330"/>
                  </a:lnTo>
                  <a:lnTo>
                    <a:pt x="5628" y="1177"/>
                  </a:lnTo>
                  <a:lnTo>
                    <a:pt x="5526" y="1023"/>
                  </a:lnTo>
                  <a:lnTo>
                    <a:pt x="5398" y="895"/>
                  </a:lnTo>
                  <a:lnTo>
                    <a:pt x="5270" y="742"/>
                  </a:lnTo>
                  <a:lnTo>
                    <a:pt x="5091" y="614"/>
                  </a:lnTo>
                  <a:lnTo>
                    <a:pt x="4886" y="486"/>
                  </a:lnTo>
                  <a:lnTo>
                    <a:pt x="4682" y="358"/>
                  </a:lnTo>
                  <a:lnTo>
                    <a:pt x="4452" y="281"/>
                  </a:lnTo>
                  <a:lnTo>
                    <a:pt x="4196" y="179"/>
                  </a:lnTo>
                  <a:lnTo>
                    <a:pt x="3940" y="128"/>
                  </a:lnTo>
                  <a:lnTo>
                    <a:pt x="3684" y="77"/>
                  </a:lnTo>
                  <a:lnTo>
                    <a:pt x="3403" y="26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532;p23">
              <a:extLst>
                <a:ext uri="{FF2B5EF4-FFF2-40B4-BE49-F238E27FC236}">
                  <a16:creationId xmlns:a16="http://schemas.microsoft.com/office/drawing/2014/main" id="{52A84CE5-DCD3-8CDC-BB30-5DBAFBC4AF89}"/>
                </a:ext>
              </a:extLst>
            </p:cNvPr>
            <p:cNvSpPr/>
            <p:nvPr/>
          </p:nvSpPr>
          <p:spPr>
            <a:xfrm>
              <a:off x="2113044" y="3341679"/>
              <a:ext cx="1839659" cy="1198765"/>
            </a:xfrm>
            <a:custGeom>
              <a:avLst/>
              <a:gdLst/>
              <a:ahLst/>
              <a:cxnLst/>
              <a:rect l="l" t="t" r="r" b="b"/>
              <a:pathLst>
                <a:path w="100377" h="65408" extrusionOk="0">
                  <a:moveTo>
                    <a:pt x="100376" y="0"/>
                  </a:moveTo>
                  <a:lnTo>
                    <a:pt x="1" y="57964"/>
                  </a:lnTo>
                  <a:lnTo>
                    <a:pt x="1" y="65408"/>
                  </a:lnTo>
                  <a:lnTo>
                    <a:pt x="100376" y="7444"/>
                  </a:lnTo>
                  <a:lnTo>
                    <a:pt x="100376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533;p23">
              <a:extLst>
                <a:ext uri="{FF2B5EF4-FFF2-40B4-BE49-F238E27FC236}">
                  <a16:creationId xmlns:a16="http://schemas.microsoft.com/office/drawing/2014/main" id="{85798F53-EC64-4FB7-095C-423C01442C75}"/>
                </a:ext>
              </a:extLst>
            </p:cNvPr>
            <p:cNvSpPr/>
            <p:nvPr/>
          </p:nvSpPr>
          <p:spPr>
            <a:xfrm>
              <a:off x="3267750" y="3637485"/>
              <a:ext cx="276140" cy="188957"/>
            </a:xfrm>
            <a:custGeom>
              <a:avLst/>
              <a:gdLst/>
              <a:ahLst/>
              <a:cxnLst/>
              <a:rect l="l" t="t" r="r" b="b"/>
              <a:pathLst>
                <a:path w="15067" h="10310" extrusionOk="0">
                  <a:moveTo>
                    <a:pt x="13609" y="1"/>
                  </a:moveTo>
                  <a:lnTo>
                    <a:pt x="13430" y="52"/>
                  </a:lnTo>
                  <a:lnTo>
                    <a:pt x="13199" y="154"/>
                  </a:lnTo>
                  <a:lnTo>
                    <a:pt x="1023" y="7163"/>
                  </a:lnTo>
                  <a:lnTo>
                    <a:pt x="819" y="7317"/>
                  </a:lnTo>
                  <a:lnTo>
                    <a:pt x="640" y="7496"/>
                  </a:lnTo>
                  <a:lnTo>
                    <a:pt x="461" y="7700"/>
                  </a:lnTo>
                  <a:lnTo>
                    <a:pt x="307" y="7931"/>
                  </a:lnTo>
                  <a:lnTo>
                    <a:pt x="179" y="8186"/>
                  </a:lnTo>
                  <a:lnTo>
                    <a:pt x="77" y="8442"/>
                  </a:lnTo>
                  <a:lnTo>
                    <a:pt x="26" y="8698"/>
                  </a:lnTo>
                  <a:lnTo>
                    <a:pt x="0" y="8954"/>
                  </a:lnTo>
                  <a:lnTo>
                    <a:pt x="26" y="9184"/>
                  </a:lnTo>
                  <a:lnTo>
                    <a:pt x="77" y="9363"/>
                  </a:lnTo>
                  <a:lnTo>
                    <a:pt x="179" y="9517"/>
                  </a:lnTo>
                  <a:lnTo>
                    <a:pt x="307" y="9619"/>
                  </a:lnTo>
                  <a:lnTo>
                    <a:pt x="307" y="9645"/>
                  </a:lnTo>
                  <a:lnTo>
                    <a:pt x="358" y="9645"/>
                  </a:lnTo>
                  <a:lnTo>
                    <a:pt x="358" y="9670"/>
                  </a:lnTo>
                  <a:lnTo>
                    <a:pt x="384" y="9670"/>
                  </a:lnTo>
                  <a:lnTo>
                    <a:pt x="384" y="9696"/>
                  </a:lnTo>
                  <a:lnTo>
                    <a:pt x="409" y="9696"/>
                  </a:lnTo>
                  <a:lnTo>
                    <a:pt x="409" y="9721"/>
                  </a:lnTo>
                  <a:lnTo>
                    <a:pt x="435" y="9721"/>
                  </a:lnTo>
                  <a:lnTo>
                    <a:pt x="435" y="9747"/>
                  </a:lnTo>
                  <a:lnTo>
                    <a:pt x="486" y="9747"/>
                  </a:lnTo>
                  <a:lnTo>
                    <a:pt x="486" y="9772"/>
                  </a:lnTo>
                  <a:lnTo>
                    <a:pt x="512" y="9772"/>
                  </a:lnTo>
                  <a:lnTo>
                    <a:pt x="512" y="9798"/>
                  </a:lnTo>
                  <a:lnTo>
                    <a:pt x="537" y="9798"/>
                  </a:lnTo>
                  <a:lnTo>
                    <a:pt x="537" y="9824"/>
                  </a:lnTo>
                  <a:lnTo>
                    <a:pt x="588" y="9824"/>
                  </a:lnTo>
                  <a:lnTo>
                    <a:pt x="588" y="9849"/>
                  </a:lnTo>
                  <a:lnTo>
                    <a:pt x="614" y="9849"/>
                  </a:lnTo>
                  <a:lnTo>
                    <a:pt x="614" y="9875"/>
                  </a:lnTo>
                  <a:lnTo>
                    <a:pt x="640" y="9875"/>
                  </a:lnTo>
                  <a:lnTo>
                    <a:pt x="640" y="9900"/>
                  </a:lnTo>
                  <a:lnTo>
                    <a:pt x="665" y="9900"/>
                  </a:lnTo>
                  <a:lnTo>
                    <a:pt x="691" y="9926"/>
                  </a:lnTo>
                  <a:lnTo>
                    <a:pt x="716" y="9926"/>
                  </a:lnTo>
                  <a:lnTo>
                    <a:pt x="716" y="9951"/>
                  </a:lnTo>
                  <a:lnTo>
                    <a:pt x="742" y="9951"/>
                  </a:lnTo>
                  <a:lnTo>
                    <a:pt x="742" y="9977"/>
                  </a:lnTo>
                  <a:lnTo>
                    <a:pt x="768" y="9977"/>
                  </a:lnTo>
                  <a:lnTo>
                    <a:pt x="793" y="10003"/>
                  </a:lnTo>
                  <a:lnTo>
                    <a:pt x="819" y="10003"/>
                  </a:lnTo>
                  <a:lnTo>
                    <a:pt x="819" y="10028"/>
                  </a:lnTo>
                  <a:lnTo>
                    <a:pt x="844" y="10028"/>
                  </a:lnTo>
                  <a:lnTo>
                    <a:pt x="844" y="10054"/>
                  </a:lnTo>
                  <a:lnTo>
                    <a:pt x="870" y="10054"/>
                  </a:lnTo>
                  <a:lnTo>
                    <a:pt x="870" y="10079"/>
                  </a:lnTo>
                  <a:lnTo>
                    <a:pt x="921" y="10079"/>
                  </a:lnTo>
                  <a:lnTo>
                    <a:pt x="921" y="10105"/>
                  </a:lnTo>
                  <a:lnTo>
                    <a:pt x="947" y="10105"/>
                  </a:lnTo>
                  <a:lnTo>
                    <a:pt x="947" y="10131"/>
                  </a:lnTo>
                  <a:lnTo>
                    <a:pt x="972" y="10131"/>
                  </a:lnTo>
                  <a:lnTo>
                    <a:pt x="972" y="10156"/>
                  </a:lnTo>
                  <a:lnTo>
                    <a:pt x="998" y="10156"/>
                  </a:lnTo>
                  <a:lnTo>
                    <a:pt x="1023" y="10182"/>
                  </a:lnTo>
                  <a:lnTo>
                    <a:pt x="1049" y="10182"/>
                  </a:lnTo>
                  <a:lnTo>
                    <a:pt x="1049" y="10207"/>
                  </a:lnTo>
                  <a:lnTo>
                    <a:pt x="1074" y="10207"/>
                  </a:lnTo>
                  <a:lnTo>
                    <a:pt x="1074" y="10233"/>
                  </a:lnTo>
                  <a:lnTo>
                    <a:pt x="1100" y="10233"/>
                  </a:lnTo>
                  <a:lnTo>
                    <a:pt x="1126" y="10258"/>
                  </a:lnTo>
                  <a:lnTo>
                    <a:pt x="1279" y="10310"/>
                  </a:lnTo>
                  <a:lnTo>
                    <a:pt x="1458" y="10310"/>
                  </a:lnTo>
                  <a:lnTo>
                    <a:pt x="1637" y="10284"/>
                  </a:lnTo>
                  <a:lnTo>
                    <a:pt x="1842" y="10182"/>
                  </a:lnTo>
                  <a:lnTo>
                    <a:pt x="14043" y="3147"/>
                  </a:lnTo>
                  <a:lnTo>
                    <a:pt x="14248" y="3019"/>
                  </a:lnTo>
                  <a:lnTo>
                    <a:pt x="14427" y="2815"/>
                  </a:lnTo>
                  <a:lnTo>
                    <a:pt x="14606" y="2610"/>
                  </a:lnTo>
                  <a:lnTo>
                    <a:pt x="14760" y="2380"/>
                  </a:lnTo>
                  <a:lnTo>
                    <a:pt x="14888" y="2124"/>
                  </a:lnTo>
                  <a:lnTo>
                    <a:pt x="14990" y="1868"/>
                  </a:lnTo>
                  <a:lnTo>
                    <a:pt x="15041" y="1612"/>
                  </a:lnTo>
                  <a:lnTo>
                    <a:pt x="15067" y="1357"/>
                  </a:lnTo>
                  <a:lnTo>
                    <a:pt x="15041" y="1152"/>
                  </a:lnTo>
                  <a:lnTo>
                    <a:pt x="14990" y="947"/>
                  </a:lnTo>
                  <a:lnTo>
                    <a:pt x="14888" y="794"/>
                  </a:lnTo>
                  <a:lnTo>
                    <a:pt x="14760" y="692"/>
                  </a:lnTo>
                  <a:lnTo>
                    <a:pt x="14734" y="692"/>
                  </a:lnTo>
                  <a:lnTo>
                    <a:pt x="14734" y="666"/>
                  </a:lnTo>
                  <a:lnTo>
                    <a:pt x="14709" y="666"/>
                  </a:lnTo>
                  <a:lnTo>
                    <a:pt x="14683" y="640"/>
                  </a:lnTo>
                  <a:lnTo>
                    <a:pt x="14657" y="640"/>
                  </a:lnTo>
                  <a:lnTo>
                    <a:pt x="14657" y="615"/>
                  </a:lnTo>
                  <a:lnTo>
                    <a:pt x="14632" y="615"/>
                  </a:lnTo>
                  <a:lnTo>
                    <a:pt x="14632" y="589"/>
                  </a:lnTo>
                  <a:lnTo>
                    <a:pt x="14606" y="589"/>
                  </a:lnTo>
                  <a:lnTo>
                    <a:pt x="14581" y="564"/>
                  </a:lnTo>
                  <a:lnTo>
                    <a:pt x="14555" y="564"/>
                  </a:lnTo>
                  <a:lnTo>
                    <a:pt x="14555" y="538"/>
                  </a:lnTo>
                  <a:lnTo>
                    <a:pt x="14529" y="538"/>
                  </a:lnTo>
                  <a:lnTo>
                    <a:pt x="14529" y="513"/>
                  </a:lnTo>
                  <a:lnTo>
                    <a:pt x="14504" y="513"/>
                  </a:lnTo>
                  <a:lnTo>
                    <a:pt x="14504" y="487"/>
                  </a:lnTo>
                  <a:lnTo>
                    <a:pt x="14453" y="487"/>
                  </a:lnTo>
                  <a:lnTo>
                    <a:pt x="14453" y="461"/>
                  </a:lnTo>
                  <a:lnTo>
                    <a:pt x="14427" y="461"/>
                  </a:lnTo>
                  <a:lnTo>
                    <a:pt x="14427" y="436"/>
                  </a:lnTo>
                  <a:lnTo>
                    <a:pt x="14402" y="436"/>
                  </a:lnTo>
                  <a:lnTo>
                    <a:pt x="14402" y="410"/>
                  </a:lnTo>
                  <a:lnTo>
                    <a:pt x="14350" y="410"/>
                  </a:lnTo>
                  <a:lnTo>
                    <a:pt x="14350" y="385"/>
                  </a:lnTo>
                  <a:lnTo>
                    <a:pt x="14325" y="385"/>
                  </a:lnTo>
                  <a:lnTo>
                    <a:pt x="14325" y="359"/>
                  </a:lnTo>
                  <a:lnTo>
                    <a:pt x="14299" y="359"/>
                  </a:lnTo>
                  <a:lnTo>
                    <a:pt x="14299" y="333"/>
                  </a:lnTo>
                  <a:lnTo>
                    <a:pt x="14274" y="333"/>
                  </a:lnTo>
                  <a:lnTo>
                    <a:pt x="14274" y="308"/>
                  </a:lnTo>
                  <a:lnTo>
                    <a:pt x="14223" y="308"/>
                  </a:lnTo>
                  <a:lnTo>
                    <a:pt x="14223" y="282"/>
                  </a:lnTo>
                  <a:lnTo>
                    <a:pt x="14197" y="282"/>
                  </a:lnTo>
                  <a:lnTo>
                    <a:pt x="14197" y="257"/>
                  </a:lnTo>
                  <a:lnTo>
                    <a:pt x="14171" y="257"/>
                  </a:lnTo>
                  <a:lnTo>
                    <a:pt x="14171" y="231"/>
                  </a:lnTo>
                  <a:lnTo>
                    <a:pt x="14120" y="231"/>
                  </a:lnTo>
                  <a:lnTo>
                    <a:pt x="14120" y="206"/>
                  </a:lnTo>
                  <a:lnTo>
                    <a:pt x="14095" y="206"/>
                  </a:lnTo>
                  <a:lnTo>
                    <a:pt x="14095" y="180"/>
                  </a:lnTo>
                  <a:lnTo>
                    <a:pt x="14069" y="180"/>
                  </a:lnTo>
                  <a:lnTo>
                    <a:pt x="14069" y="154"/>
                  </a:lnTo>
                  <a:lnTo>
                    <a:pt x="14043" y="154"/>
                  </a:lnTo>
                  <a:lnTo>
                    <a:pt x="14018" y="129"/>
                  </a:lnTo>
                  <a:lnTo>
                    <a:pt x="13992" y="129"/>
                  </a:lnTo>
                  <a:lnTo>
                    <a:pt x="13992" y="103"/>
                  </a:lnTo>
                  <a:lnTo>
                    <a:pt x="13967" y="103"/>
                  </a:lnTo>
                  <a:lnTo>
                    <a:pt x="13967" y="78"/>
                  </a:lnTo>
                  <a:lnTo>
                    <a:pt x="13941" y="78"/>
                  </a:lnTo>
                  <a:lnTo>
                    <a:pt x="13788" y="27"/>
                  </a:lnTo>
                  <a:lnTo>
                    <a:pt x="13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534;p23">
              <a:extLst>
                <a:ext uri="{FF2B5EF4-FFF2-40B4-BE49-F238E27FC236}">
                  <a16:creationId xmlns:a16="http://schemas.microsoft.com/office/drawing/2014/main" id="{491D6A1C-4098-6012-2F2B-25C55FC2449B}"/>
                </a:ext>
              </a:extLst>
            </p:cNvPr>
            <p:cNvSpPr/>
            <p:nvPr/>
          </p:nvSpPr>
          <p:spPr>
            <a:xfrm>
              <a:off x="3583716" y="3452304"/>
              <a:ext cx="275682" cy="189433"/>
            </a:xfrm>
            <a:custGeom>
              <a:avLst/>
              <a:gdLst/>
              <a:ahLst/>
              <a:cxnLst/>
              <a:rect l="l" t="t" r="r" b="b"/>
              <a:pathLst>
                <a:path w="15042" h="10336" extrusionOk="0">
                  <a:moveTo>
                    <a:pt x="13609" y="1"/>
                  </a:moveTo>
                  <a:lnTo>
                    <a:pt x="13405" y="52"/>
                  </a:lnTo>
                  <a:lnTo>
                    <a:pt x="13200" y="154"/>
                  </a:lnTo>
                  <a:lnTo>
                    <a:pt x="1024" y="7189"/>
                  </a:lnTo>
                  <a:lnTo>
                    <a:pt x="819" y="7317"/>
                  </a:lnTo>
                  <a:lnTo>
                    <a:pt x="615" y="7496"/>
                  </a:lnTo>
                  <a:lnTo>
                    <a:pt x="436" y="7700"/>
                  </a:lnTo>
                  <a:lnTo>
                    <a:pt x="308" y="7956"/>
                  </a:lnTo>
                  <a:lnTo>
                    <a:pt x="180" y="8186"/>
                  </a:lnTo>
                  <a:lnTo>
                    <a:pt x="78" y="8442"/>
                  </a:lnTo>
                  <a:lnTo>
                    <a:pt x="27" y="8698"/>
                  </a:lnTo>
                  <a:lnTo>
                    <a:pt x="1" y="8954"/>
                  </a:lnTo>
                  <a:lnTo>
                    <a:pt x="27" y="9184"/>
                  </a:lnTo>
                  <a:lnTo>
                    <a:pt x="78" y="9389"/>
                  </a:lnTo>
                  <a:lnTo>
                    <a:pt x="180" y="9517"/>
                  </a:lnTo>
                  <a:lnTo>
                    <a:pt x="308" y="9619"/>
                  </a:lnTo>
                  <a:lnTo>
                    <a:pt x="308" y="9644"/>
                  </a:lnTo>
                  <a:lnTo>
                    <a:pt x="333" y="9644"/>
                  </a:lnTo>
                  <a:lnTo>
                    <a:pt x="333" y="9670"/>
                  </a:lnTo>
                  <a:lnTo>
                    <a:pt x="359" y="9670"/>
                  </a:lnTo>
                  <a:lnTo>
                    <a:pt x="359" y="9696"/>
                  </a:lnTo>
                  <a:lnTo>
                    <a:pt x="410" y="9696"/>
                  </a:lnTo>
                  <a:lnTo>
                    <a:pt x="410" y="9721"/>
                  </a:lnTo>
                  <a:lnTo>
                    <a:pt x="436" y="9721"/>
                  </a:lnTo>
                  <a:lnTo>
                    <a:pt x="436" y="9747"/>
                  </a:lnTo>
                  <a:lnTo>
                    <a:pt x="461" y="9747"/>
                  </a:lnTo>
                  <a:lnTo>
                    <a:pt x="461" y="9772"/>
                  </a:lnTo>
                  <a:lnTo>
                    <a:pt x="487" y="9772"/>
                  </a:lnTo>
                  <a:lnTo>
                    <a:pt x="513" y="9798"/>
                  </a:lnTo>
                  <a:lnTo>
                    <a:pt x="538" y="9798"/>
                  </a:lnTo>
                  <a:lnTo>
                    <a:pt x="538" y="9824"/>
                  </a:lnTo>
                  <a:lnTo>
                    <a:pt x="564" y="9824"/>
                  </a:lnTo>
                  <a:lnTo>
                    <a:pt x="564" y="9849"/>
                  </a:lnTo>
                  <a:lnTo>
                    <a:pt x="589" y="9849"/>
                  </a:lnTo>
                  <a:lnTo>
                    <a:pt x="615" y="9875"/>
                  </a:lnTo>
                  <a:lnTo>
                    <a:pt x="640" y="9875"/>
                  </a:lnTo>
                  <a:lnTo>
                    <a:pt x="640" y="9900"/>
                  </a:lnTo>
                  <a:lnTo>
                    <a:pt x="666" y="9900"/>
                  </a:lnTo>
                  <a:lnTo>
                    <a:pt x="666" y="9926"/>
                  </a:lnTo>
                  <a:lnTo>
                    <a:pt x="692" y="9926"/>
                  </a:lnTo>
                  <a:lnTo>
                    <a:pt x="717" y="9951"/>
                  </a:lnTo>
                  <a:lnTo>
                    <a:pt x="743" y="9951"/>
                  </a:lnTo>
                  <a:lnTo>
                    <a:pt x="743" y="9977"/>
                  </a:lnTo>
                  <a:lnTo>
                    <a:pt x="768" y="9977"/>
                  </a:lnTo>
                  <a:lnTo>
                    <a:pt x="768" y="10003"/>
                  </a:lnTo>
                  <a:lnTo>
                    <a:pt x="794" y="10003"/>
                  </a:lnTo>
                  <a:lnTo>
                    <a:pt x="794" y="10028"/>
                  </a:lnTo>
                  <a:lnTo>
                    <a:pt x="819" y="10028"/>
                  </a:lnTo>
                  <a:lnTo>
                    <a:pt x="845" y="10054"/>
                  </a:lnTo>
                  <a:lnTo>
                    <a:pt x="871" y="10054"/>
                  </a:lnTo>
                  <a:lnTo>
                    <a:pt x="871" y="10079"/>
                  </a:lnTo>
                  <a:lnTo>
                    <a:pt x="896" y="10079"/>
                  </a:lnTo>
                  <a:lnTo>
                    <a:pt x="896" y="10105"/>
                  </a:lnTo>
                  <a:lnTo>
                    <a:pt x="922" y="10105"/>
                  </a:lnTo>
                  <a:lnTo>
                    <a:pt x="947" y="10131"/>
                  </a:lnTo>
                  <a:lnTo>
                    <a:pt x="973" y="10131"/>
                  </a:lnTo>
                  <a:lnTo>
                    <a:pt x="973" y="10156"/>
                  </a:lnTo>
                  <a:lnTo>
                    <a:pt x="999" y="10156"/>
                  </a:lnTo>
                  <a:lnTo>
                    <a:pt x="999" y="10182"/>
                  </a:lnTo>
                  <a:lnTo>
                    <a:pt x="1024" y="10182"/>
                  </a:lnTo>
                  <a:lnTo>
                    <a:pt x="1024" y="10207"/>
                  </a:lnTo>
                  <a:lnTo>
                    <a:pt x="1075" y="10207"/>
                  </a:lnTo>
                  <a:lnTo>
                    <a:pt x="1075" y="10233"/>
                  </a:lnTo>
                  <a:lnTo>
                    <a:pt x="1101" y="10233"/>
                  </a:lnTo>
                  <a:lnTo>
                    <a:pt x="1101" y="10258"/>
                  </a:lnTo>
                  <a:lnTo>
                    <a:pt x="1254" y="10310"/>
                  </a:lnTo>
                  <a:lnTo>
                    <a:pt x="1433" y="10335"/>
                  </a:lnTo>
                  <a:lnTo>
                    <a:pt x="1638" y="10284"/>
                  </a:lnTo>
                  <a:lnTo>
                    <a:pt x="1843" y="10182"/>
                  </a:lnTo>
                  <a:lnTo>
                    <a:pt x="14019" y="3147"/>
                  </a:lnTo>
                  <a:lnTo>
                    <a:pt x="14223" y="3019"/>
                  </a:lnTo>
                  <a:lnTo>
                    <a:pt x="14428" y="2840"/>
                  </a:lnTo>
                  <a:lnTo>
                    <a:pt x="14607" y="2610"/>
                  </a:lnTo>
                  <a:lnTo>
                    <a:pt x="14760" y="2380"/>
                  </a:lnTo>
                  <a:lnTo>
                    <a:pt x="14888" y="2150"/>
                  </a:lnTo>
                  <a:lnTo>
                    <a:pt x="14965" y="1868"/>
                  </a:lnTo>
                  <a:lnTo>
                    <a:pt x="15042" y="1612"/>
                  </a:lnTo>
                  <a:lnTo>
                    <a:pt x="15042" y="1382"/>
                  </a:lnTo>
                  <a:lnTo>
                    <a:pt x="15042" y="1152"/>
                  </a:lnTo>
                  <a:lnTo>
                    <a:pt x="14965" y="947"/>
                  </a:lnTo>
                  <a:lnTo>
                    <a:pt x="14888" y="819"/>
                  </a:lnTo>
                  <a:lnTo>
                    <a:pt x="14760" y="692"/>
                  </a:lnTo>
                  <a:lnTo>
                    <a:pt x="14709" y="692"/>
                  </a:lnTo>
                  <a:lnTo>
                    <a:pt x="14709" y="666"/>
                  </a:lnTo>
                  <a:lnTo>
                    <a:pt x="14684" y="666"/>
                  </a:lnTo>
                  <a:lnTo>
                    <a:pt x="14684" y="640"/>
                  </a:lnTo>
                  <a:lnTo>
                    <a:pt x="14658" y="640"/>
                  </a:lnTo>
                  <a:lnTo>
                    <a:pt x="14658" y="615"/>
                  </a:lnTo>
                  <a:lnTo>
                    <a:pt x="14633" y="615"/>
                  </a:lnTo>
                  <a:lnTo>
                    <a:pt x="14607" y="589"/>
                  </a:lnTo>
                  <a:lnTo>
                    <a:pt x="14581" y="589"/>
                  </a:lnTo>
                  <a:lnTo>
                    <a:pt x="14581" y="564"/>
                  </a:lnTo>
                  <a:lnTo>
                    <a:pt x="14556" y="564"/>
                  </a:lnTo>
                  <a:lnTo>
                    <a:pt x="14556" y="538"/>
                  </a:lnTo>
                  <a:lnTo>
                    <a:pt x="14530" y="538"/>
                  </a:lnTo>
                  <a:lnTo>
                    <a:pt x="14505" y="512"/>
                  </a:lnTo>
                  <a:lnTo>
                    <a:pt x="14479" y="512"/>
                  </a:lnTo>
                  <a:lnTo>
                    <a:pt x="14479" y="487"/>
                  </a:lnTo>
                  <a:lnTo>
                    <a:pt x="14454" y="487"/>
                  </a:lnTo>
                  <a:lnTo>
                    <a:pt x="14454" y="461"/>
                  </a:lnTo>
                  <a:lnTo>
                    <a:pt x="14428" y="461"/>
                  </a:lnTo>
                  <a:lnTo>
                    <a:pt x="14428" y="436"/>
                  </a:lnTo>
                  <a:lnTo>
                    <a:pt x="14377" y="436"/>
                  </a:lnTo>
                  <a:lnTo>
                    <a:pt x="14377" y="410"/>
                  </a:lnTo>
                  <a:lnTo>
                    <a:pt x="14351" y="410"/>
                  </a:lnTo>
                  <a:lnTo>
                    <a:pt x="14351" y="385"/>
                  </a:lnTo>
                  <a:lnTo>
                    <a:pt x="14326" y="385"/>
                  </a:lnTo>
                  <a:lnTo>
                    <a:pt x="14326" y="359"/>
                  </a:lnTo>
                  <a:lnTo>
                    <a:pt x="14274" y="359"/>
                  </a:lnTo>
                  <a:lnTo>
                    <a:pt x="14274" y="333"/>
                  </a:lnTo>
                  <a:lnTo>
                    <a:pt x="14249" y="333"/>
                  </a:lnTo>
                  <a:lnTo>
                    <a:pt x="14249" y="308"/>
                  </a:lnTo>
                  <a:lnTo>
                    <a:pt x="14223" y="308"/>
                  </a:lnTo>
                  <a:lnTo>
                    <a:pt x="14223" y="282"/>
                  </a:lnTo>
                  <a:lnTo>
                    <a:pt x="14198" y="282"/>
                  </a:lnTo>
                  <a:lnTo>
                    <a:pt x="14172" y="257"/>
                  </a:lnTo>
                  <a:lnTo>
                    <a:pt x="14147" y="257"/>
                  </a:lnTo>
                  <a:lnTo>
                    <a:pt x="14147" y="231"/>
                  </a:lnTo>
                  <a:lnTo>
                    <a:pt x="14121" y="231"/>
                  </a:lnTo>
                  <a:lnTo>
                    <a:pt x="14121" y="206"/>
                  </a:lnTo>
                  <a:lnTo>
                    <a:pt x="14095" y="206"/>
                  </a:lnTo>
                  <a:lnTo>
                    <a:pt x="14095" y="180"/>
                  </a:lnTo>
                  <a:lnTo>
                    <a:pt x="14044" y="180"/>
                  </a:lnTo>
                  <a:lnTo>
                    <a:pt x="14044" y="154"/>
                  </a:lnTo>
                  <a:lnTo>
                    <a:pt x="14019" y="154"/>
                  </a:lnTo>
                  <a:lnTo>
                    <a:pt x="14019" y="129"/>
                  </a:lnTo>
                  <a:lnTo>
                    <a:pt x="13993" y="129"/>
                  </a:lnTo>
                  <a:lnTo>
                    <a:pt x="13993" y="103"/>
                  </a:lnTo>
                  <a:lnTo>
                    <a:pt x="13968" y="103"/>
                  </a:lnTo>
                  <a:lnTo>
                    <a:pt x="13942" y="78"/>
                  </a:lnTo>
                  <a:lnTo>
                    <a:pt x="13788" y="26"/>
                  </a:lnTo>
                  <a:lnTo>
                    <a:pt x="13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535;p23">
              <a:extLst>
                <a:ext uri="{FF2B5EF4-FFF2-40B4-BE49-F238E27FC236}">
                  <a16:creationId xmlns:a16="http://schemas.microsoft.com/office/drawing/2014/main" id="{B668D583-9D6F-B990-9185-D84E851FAF16}"/>
                </a:ext>
              </a:extLst>
            </p:cNvPr>
            <p:cNvSpPr/>
            <p:nvPr/>
          </p:nvSpPr>
          <p:spPr>
            <a:xfrm>
              <a:off x="1357328" y="4022381"/>
              <a:ext cx="261149" cy="177703"/>
            </a:xfrm>
            <a:custGeom>
              <a:avLst/>
              <a:gdLst/>
              <a:ahLst/>
              <a:cxnLst/>
              <a:rect l="l" t="t" r="r" b="b"/>
              <a:pathLst>
                <a:path w="14249" h="9696" extrusionOk="0">
                  <a:moveTo>
                    <a:pt x="640" y="1"/>
                  </a:moveTo>
                  <a:lnTo>
                    <a:pt x="461" y="27"/>
                  </a:lnTo>
                  <a:lnTo>
                    <a:pt x="307" y="78"/>
                  </a:lnTo>
                  <a:lnTo>
                    <a:pt x="179" y="180"/>
                  </a:lnTo>
                  <a:lnTo>
                    <a:pt x="103" y="334"/>
                  </a:lnTo>
                  <a:lnTo>
                    <a:pt x="26" y="513"/>
                  </a:lnTo>
                  <a:lnTo>
                    <a:pt x="0" y="743"/>
                  </a:lnTo>
                  <a:lnTo>
                    <a:pt x="26" y="999"/>
                  </a:lnTo>
                  <a:lnTo>
                    <a:pt x="103" y="1254"/>
                  </a:lnTo>
                  <a:lnTo>
                    <a:pt x="179" y="1510"/>
                  </a:lnTo>
                  <a:lnTo>
                    <a:pt x="307" y="1766"/>
                  </a:lnTo>
                  <a:lnTo>
                    <a:pt x="461" y="1996"/>
                  </a:lnTo>
                  <a:lnTo>
                    <a:pt x="640" y="2201"/>
                  </a:lnTo>
                  <a:lnTo>
                    <a:pt x="844" y="2380"/>
                  </a:lnTo>
                  <a:lnTo>
                    <a:pt x="1049" y="2533"/>
                  </a:lnTo>
                  <a:lnTo>
                    <a:pt x="13225" y="9568"/>
                  </a:lnTo>
                  <a:lnTo>
                    <a:pt x="13430" y="9645"/>
                  </a:lnTo>
                  <a:lnTo>
                    <a:pt x="13609" y="9696"/>
                  </a:lnTo>
                  <a:lnTo>
                    <a:pt x="13788" y="9696"/>
                  </a:lnTo>
                  <a:lnTo>
                    <a:pt x="13941" y="9619"/>
                  </a:lnTo>
                  <a:lnTo>
                    <a:pt x="14069" y="9517"/>
                  </a:lnTo>
                  <a:lnTo>
                    <a:pt x="14172" y="9389"/>
                  </a:lnTo>
                  <a:lnTo>
                    <a:pt x="14223" y="9184"/>
                  </a:lnTo>
                  <a:lnTo>
                    <a:pt x="14248" y="8954"/>
                  </a:lnTo>
                  <a:lnTo>
                    <a:pt x="14223" y="8698"/>
                  </a:lnTo>
                  <a:lnTo>
                    <a:pt x="14172" y="8442"/>
                  </a:lnTo>
                  <a:lnTo>
                    <a:pt x="14069" y="8187"/>
                  </a:lnTo>
                  <a:lnTo>
                    <a:pt x="13941" y="7956"/>
                  </a:lnTo>
                  <a:lnTo>
                    <a:pt x="13788" y="7726"/>
                  </a:lnTo>
                  <a:lnTo>
                    <a:pt x="13609" y="7496"/>
                  </a:lnTo>
                  <a:lnTo>
                    <a:pt x="13430" y="7317"/>
                  </a:lnTo>
                  <a:lnTo>
                    <a:pt x="13225" y="7189"/>
                  </a:lnTo>
                  <a:lnTo>
                    <a:pt x="1049" y="154"/>
                  </a:lnTo>
                  <a:lnTo>
                    <a:pt x="844" y="5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536;p23">
              <a:extLst>
                <a:ext uri="{FF2B5EF4-FFF2-40B4-BE49-F238E27FC236}">
                  <a16:creationId xmlns:a16="http://schemas.microsoft.com/office/drawing/2014/main" id="{A9EEF106-4DE9-137F-2B04-49AB6057527D}"/>
                </a:ext>
              </a:extLst>
            </p:cNvPr>
            <p:cNvSpPr/>
            <p:nvPr/>
          </p:nvSpPr>
          <p:spPr>
            <a:xfrm>
              <a:off x="3282742" y="3649214"/>
              <a:ext cx="261149" cy="177227"/>
            </a:xfrm>
            <a:custGeom>
              <a:avLst/>
              <a:gdLst/>
              <a:ahLst/>
              <a:cxnLst/>
              <a:rect l="l" t="t" r="r" b="b"/>
              <a:pathLst>
                <a:path w="14249" h="9670" extrusionOk="0">
                  <a:moveTo>
                    <a:pt x="13609" y="0"/>
                  </a:moveTo>
                  <a:lnTo>
                    <a:pt x="13430" y="26"/>
                  </a:lnTo>
                  <a:lnTo>
                    <a:pt x="13225" y="128"/>
                  </a:lnTo>
                  <a:lnTo>
                    <a:pt x="1024" y="7163"/>
                  </a:lnTo>
                  <a:lnTo>
                    <a:pt x="819" y="7316"/>
                  </a:lnTo>
                  <a:lnTo>
                    <a:pt x="640" y="7495"/>
                  </a:lnTo>
                  <a:lnTo>
                    <a:pt x="461" y="7700"/>
                  </a:lnTo>
                  <a:lnTo>
                    <a:pt x="308" y="7930"/>
                  </a:lnTo>
                  <a:lnTo>
                    <a:pt x="180" y="8186"/>
                  </a:lnTo>
                  <a:lnTo>
                    <a:pt x="77" y="8442"/>
                  </a:lnTo>
                  <a:lnTo>
                    <a:pt x="26" y="8698"/>
                  </a:lnTo>
                  <a:lnTo>
                    <a:pt x="1" y="8953"/>
                  </a:lnTo>
                  <a:lnTo>
                    <a:pt x="26" y="9184"/>
                  </a:lnTo>
                  <a:lnTo>
                    <a:pt x="77" y="9363"/>
                  </a:lnTo>
                  <a:lnTo>
                    <a:pt x="180" y="9516"/>
                  </a:lnTo>
                  <a:lnTo>
                    <a:pt x="308" y="9618"/>
                  </a:lnTo>
                  <a:lnTo>
                    <a:pt x="461" y="9670"/>
                  </a:lnTo>
                  <a:lnTo>
                    <a:pt x="640" y="9670"/>
                  </a:lnTo>
                  <a:lnTo>
                    <a:pt x="819" y="9644"/>
                  </a:lnTo>
                  <a:lnTo>
                    <a:pt x="1024" y="9542"/>
                  </a:lnTo>
                  <a:lnTo>
                    <a:pt x="13225" y="2507"/>
                  </a:lnTo>
                  <a:lnTo>
                    <a:pt x="13430" y="2379"/>
                  </a:lnTo>
                  <a:lnTo>
                    <a:pt x="13609" y="2175"/>
                  </a:lnTo>
                  <a:lnTo>
                    <a:pt x="13788" y="1970"/>
                  </a:lnTo>
                  <a:lnTo>
                    <a:pt x="13942" y="1740"/>
                  </a:lnTo>
                  <a:lnTo>
                    <a:pt x="14070" y="1484"/>
                  </a:lnTo>
                  <a:lnTo>
                    <a:pt x="14172" y="1228"/>
                  </a:lnTo>
                  <a:lnTo>
                    <a:pt x="14223" y="972"/>
                  </a:lnTo>
                  <a:lnTo>
                    <a:pt x="14249" y="717"/>
                  </a:lnTo>
                  <a:lnTo>
                    <a:pt x="14223" y="512"/>
                  </a:lnTo>
                  <a:lnTo>
                    <a:pt x="14172" y="307"/>
                  </a:lnTo>
                  <a:lnTo>
                    <a:pt x="14070" y="154"/>
                  </a:lnTo>
                  <a:lnTo>
                    <a:pt x="13942" y="52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537;p23">
              <a:extLst>
                <a:ext uri="{FF2B5EF4-FFF2-40B4-BE49-F238E27FC236}">
                  <a16:creationId xmlns:a16="http://schemas.microsoft.com/office/drawing/2014/main" id="{138B74EA-3151-473B-FF6E-BB13DEC16B30}"/>
                </a:ext>
              </a:extLst>
            </p:cNvPr>
            <p:cNvSpPr/>
            <p:nvPr/>
          </p:nvSpPr>
          <p:spPr>
            <a:xfrm>
              <a:off x="3598726" y="3464033"/>
              <a:ext cx="260672" cy="177703"/>
            </a:xfrm>
            <a:custGeom>
              <a:avLst/>
              <a:gdLst/>
              <a:ahLst/>
              <a:cxnLst/>
              <a:rect l="l" t="t" r="r" b="b"/>
              <a:pathLst>
                <a:path w="14223" h="9696" extrusionOk="0">
                  <a:moveTo>
                    <a:pt x="13609" y="0"/>
                  </a:moveTo>
                  <a:lnTo>
                    <a:pt x="13404" y="52"/>
                  </a:lnTo>
                  <a:lnTo>
                    <a:pt x="13200" y="128"/>
                  </a:lnTo>
                  <a:lnTo>
                    <a:pt x="1024" y="7163"/>
                  </a:lnTo>
                  <a:lnTo>
                    <a:pt x="819" y="7316"/>
                  </a:lnTo>
                  <a:lnTo>
                    <a:pt x="614" y="7495"/>
                  </a:lnTo>
                  <a:lnTo>
                    <a:pt x="461" y="7700"/>
                  </a:lnTo>
                  <a:lnTo>
                    <a:pt x="307" y="7930"/>
                  </a:lnTo>
                  <a:lnTo>
                    <a:pt x="180" y="8186"/>
                  </a:lnTo>
                  <a:lnTo>
                    <a:pt x="77" y="8442"/>
                  </a:lnTo>
                  <a:lnTo>
                    <a:pt x="26" y="8698"/>
                  </a:lnTo>
                  <a:lnTo>
                    <a:pt x="0" y="8953"/>
                  </a:lnTo>
                  <a:lnTo>
                    <a:pt x="26" y="9184"/>
                  </a:lnTo>
                  <a:lnTo>
                    <a:pt x="77" y="9363"/>
                  </a:lnTo>
                  <a:lnTo>
                    <a:pt x="180" y="9516"/>
                  </a:lnTo>
                  <a:lnTo>
                    <a:pt x="307" y="9618"/>
                  </a:lnTo>
                  <a:lnTo>
                    <a:pt x="461" y="9670"/>
                  </a:lnTo>
                  <a:lnTo>
                    <a:pt x="614" y="9695"/>
                  </a:lnTo>
                  <a:lnTo>
                    <a:pt x="819" y="9644"/>
                  </a:lnTo>
                  <a:lnTo>
                    <a:pt x="1024" y="9542"/>
                  </a:lnTo>
                  <a:lnTo>
                    <a:pt x="13200" y="2507"/>
                  </a:lnTo>
                  <a:lnTo>
                    <a:pt x="13404" y="2379"/>
                  </a:lnTo>
                  <a:lnTo>
                    <a:pt x="13609" y="2200"/>
                  </a:lnTo>
                  <a:lnTo>
                    <a:pt x="13788" y="1970"/>
                  </a:lnTo>
                  <a:lnTo>
                    <a:pt x="13941" y="1740"/>
                  </a:lnTo>
                  <a:lnTo>
                    <a:pt x="14069" y="1510"/>
                  </a:lnTo>
                  <a:lnTo>
                    <a:pt x="14146" y="1228"/>
                  </a:lnTo>
                  <a:lnTo>
                    <a:pt x="14223" y="972"/>
                  </a:lnTo>
                  <a:lnTo>
                    <a:pt x="14223" y="742"/>
                  </a:lnTo>
                  <a:lnTo>
                    <a:pt x="14223" y="512"/>
                  </a:lnTo>
                  <a:lnTo>
                    <a:pt x="14146" y="307"/>
                  </a:lnTo>
                  <a:lnTo>
                    <a:pt x="14069" y="179"/>
                  </a:lnTo>
                  <a:lnTo>
                    <a:pt x="13941" y="52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538;p23">
              <a:extLst>
                <a:ext uri="{FF2B5EF4-FFF2-40B4-BE49-F238E27FC236}">
                  <a16:creationId xmlns:a16="http://schemas.microsoft.com/office/drawing/2014/main" id="{8D36A49D-BA92-33A5-4BE6-FAECC6F92E6D}"/>
                </a:ext>
              </a:extLst>
            </p:cNvPr>
            <p:cNvSpPr/>
            <p:nvPr/>
          </p:nvSpPr>
          <p:spPr>
            <a:xfrm>
              <a:off x="1372320" y="4044429"/>
              <a:ext cx="246157" cy="155655"/>
            </a:xfrm>
            <a:custGeom>
              <a:avLst/>
              <a:gdLst/>
              <a:ahLst/>
              <a:cxnLst/>
              <a:rect l="l" t="t" r="r" b="b"/>
              <a:pathLst>
                <a:path w="13431" h="8493" extrusionOk="0">
                  <a:moveTo>
                    <a:pt x="2047" y="0"/>
                  </a:moveTo>
                  <a:lnTo>
                    <a:pt x="1" y="1177"/>
                  </a:lnTo>
                  <a:lnTo>
                    <a:pt x="231" y="1330"/>
                  </a:lnTo>
                  <a:lnTo>
                    <a:pt x="12407" y="8365"/>
                  </a:lnTo>
                  <a:lnTo>
                    <a:pt x="12612" y="8442"/>
                  </a:lnTo>
                  <a:lnTo>
                    <a:pt x="12791" y="8493"/>
                  </a:lnTo>
                  <a:lnTo>
                    <a:pt x="12970" y="8493"/>
                  </a:lnTo>
                  <a:lnTo>
                    <a:pt x="13123" y="8416"/>
                  </a:lnTo>
                  <a:lnTo>
                    <a:pt x="13251" y="8314"/>
                  </a:lnTo>
                  <a:lnTo>
                    <a:pt x="13354" y="8186"/>
                  </a:lnTo>
                  <a:lnTo>
                    <a:pt x="13405" y="7981"/>
                  </a:lnTo>
                  <a:lnTo>
                    <a:pt x="13430" y="7751"/>
                  </a:lnTo>
                  <a:lnTo>
                    <a:pt x="13405" y="7495"/>
                  </a:lnTo>
                  <a:lnTo>
                    <a:pt x="13354" y="7239"/>
                  </a:lnTo>
                  <a:lnTo>
                    <a:pt x="13251" y="6984"/>
                  </a:lnTo>
                  <a:lnTo>
                    <a:pt x="13123" y="6753"/>
                  </a:lnTo>
                  <a:lnTo>
                    <a:pt x="12970" y="6523"/>
                  </a:lnTo>
                  <a:lnTo>
                    <a:pt x="12791" y="6293"/>
                  </a:lnTo>
                  <a:lnTo>
                    <a:pt x="12612" y="6114"/>
                  </a:lnTo>
                  <a:lnTo>
                    <a:pt x="12407" y="5986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656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539;p23">
              <a:extLst>
                <a:ext uri="{FF2B5EF4-FFF2-40B4-BE49-F238E27FC236}">
                  <a16:creationId xmlns:a16="http://schemas.microsoft.com/office/drawing/2014/main" id="{9B8367F5-49DB-E459-D585-4A6B32AC6000}"/>
                </a:ext>
              </a:extLst>
            </p:cNvPr>
            <p:cNvSpPr/>
            <p:nvPr/>
          </p:nvSpPr>
          <p:spPr>
            <a:xfrm>
              <a:off x="1755346" y="3106794"/>
              <a:ext cx="105035" cy="60499"/>
            </a:xfrm>
            <a:custGeom>
              <a:avLst/>
              <a:gdLst/>
              <a:ahLst/>
              <a:cxnLst/>
              <a:rect l="l" t="t" r="r" b="b"/>
              <a:pathLst>
                <a:path w="5731" h="3301" extrusionOk="0">
                  <a:moveTo>
                    <a:pt x="5730" y="1"/>
                  </a:moveTo>
                  <a:lnTo>
                    <a:pt x="1" y="3300"/>
                  </a:lnTo>
                  <a:lnTo>
                    <a:pt x="5730" y="1"/>
                  </a:lnTo>
                  <a:lnTo>
                    <a:pt x="5730" y="1"/>
                  </a:lnTo>
                  <a:close/>
                </a:path>
              </a:pathLst>
            </a:custGeom>
            <a:solidFill>
              <a:srgbClr val="6F0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540;p23">
              <a:extLst>
                <a:ext uri="{FF2B5EF4-FFF2-40B4-BE49-F238E27FC236}">
                  <a16:creationId xmlns:a16="http://schemas.microsoft.com/office/drawing/2014/main" id="{3ECAB164-C5F1-23F8-9CA2-931582CE77E1}"/>
                </a:ext>
              </a:extLst>
            </p:cNvPr>
            <p:cNvSpPr/>
            <p:nvPr/>
          </p:nvSpPr>
          <p:spPr>
            <a:xfrm>
              <a:off x="1755346" y="3106794"/>
              <a:ext cx="105035" cy="60499"/>
            </a:xfrm>
            <a:custGeom>
              <a:avLst/>
              <a:gdLst/>
              <a:ahLst/>
              <a:cxnLst/>
              <a:rect l="l" t="t" r="r" b="b"/>
              <a:pathLst>
                <a:path w="5731" h="3301" fill="none" extrusionOk="0">
                  <a:moveTo>
                    <a:pt x="5730" y="1"/>
                  </a:moveTo>
                  <a:lnTo>
                    <a:pt x="1" y="3300"/>
                  </a:lnTo>
                  <a:lnTo>
                    <a:pt x="5730" y="1"/>
                  </a:lnTo>
                  <a:lnTo>
                    <a:pt x="57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541;p23">
              <a:extLst>
                <a:ext uri="{FF2B5EF4-FFF2-40B4-BE49-F238E27FC236}">
                  <a16:creationId xmlns:a16="http://schemas.microsoft.com/office/drawing/2014/main" id="{184E8ED6-3097-B6C3-DE0A-7F40FE0CD76B}"/>
                </a:ext>
              </a:extLst>
            </p:cNvPr>
            <p:cNvSpPr/>
            <p:nvPr/>
          </p:nvSpPr>
          <p:spPr>
            <a:xfrm>
              <a:off x="1755346" y="3106794"/>
              <a:ext cx="159889" cy="121915"/>
            </a:xfrm>
            <a:custGeom>
              <a:avLst/>
              <a:gdLst/>
              <a:ahLst/>
              <a:cxnLst/>
              <a:rect l="l" t="t" r="r" b="b"/>
              <a:pathLst>
                <a:path w="8724" h="6652" extrusionOk="0">
                  <a:moveTo>
                    <a:pt x="5730" y="1"/>
                  </a:moveTo>
                  <a:lnTo>
                    <a:pt x="1" y="3300"/>
                  </a:lnTo>
                  <a:lnTo>
                    <a:pt x="2379" y="6651"/>
                  </a:lnTo>
                  <a:lnTo>
                    <a:pt x="8723" y="2993"/>
                  </a:lnTo>
                  <a:lnTo>
                    <a:pt x="573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542;p23">
              <a:extLst>
                <a:ext uri="{FF2B5EF4-FFF2-40B4-BE49-F238E27FC236}">
                  <a16:creationId xmlns:a16="http://schemas.microsoft.com/office/drawing/2014/main" id="{39B887B6-EEC0-21B6-195A-D757DC6CBC60}"/>
                </a:ext>
              </a:extLst>
            </p:cNvPr>
            <p:cNvSpPr/>
            <p:nvPr/>
          </p:nvSpPr>
          <p:spPr>
            <a:xfrm>
              <a:off x="1755346" y="3106794"/>
              <a:ext cx="159889" cy="121915"/>
            </a:xfrm>
            <a:custGeom>
              <a:avLst/>
              <a:gdLst/>
              <a:ahLst/>
              <a:cxnLst/>
              <a:rect l="l" t="t" r="r" b="b"/>
              <a:pathLst>
                <a:path w="8724" h="6652" fill="none" extrusionOk="0">
                  <a:moveTo>
                    <a:pt x="5730" y="1"/>
                  </a:moveTo>
                  <a:lnTo>
                    <a:pt x="1" y="3300"/>
                  </a:lnTo>
                  <a:lnTo>
                    <a:pt x="2379" y="6651"/>
                  </a:lnTo>
                  <a:lnTo>
                    <a:pt x="8723" y="2993"/>
                  </a:lnTo>
                  <a:lnTo>
                    <a:pt x="57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543;p23">
              <a:extLst>
                <a:ext uri="{FF2B5EF4-FFF2-40B4-BE49-F238E27FC236}">
                  <a16:creationId xmlns:a16="http://schemas.microsoft.com/office/drawing/2014/main" id="{10461066-0559-BE42-9973-EF37312EA51D}"/>
                </a:ext>
              </a:extLst>
            </p:cNvPr>
            <p:cNvSpPr/>
            <p:nvPr/>
          </p:nvSpPr>
          <p:spPr>
            <a:xfrm>
              <a:off x="1798948" y="3161648"/>
              <a:ext cx="132691" cy="85333"/>
            </a:xfrm>
            <a:custGeom>
              <a:avLst/>
              <a:gdLst/>
              <a:ahLst/>
              <a:cxnLst/>
              <a:rect l="l" t="t" r="r" b="b"/>
              <a:pathLst>
                <a:path w="7240" h="4656" extrusionOk="0">
                  <a:moveTo>
                    <a:pt x="6344" y="0"/>
                  </a:moveTo>
                  <a:lnTo>
                    <a:pt x="0" y="3658"/>
                  </a:lnTo>
                  <a:lnTo>
                    <a:pt x="691" y="4656"/>
                  </a:lnTo>
                  <a:lnTo>
                    <a:pt x="7240" y="896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544;p23">
              <a:extLst>
                <a:ext uri="{FF2B5EF4-FFF2-40B4-BE49-F238E27FC236}">
                  <a16:creationId xmlns:a16="http://schemas.microsoft.com/office/drawing/2014/main" id="{A4D8CC98-9F2C-DF8A-192F-84A126092191}"/>
                </a:ext>
              </a:extLst>
            </p:cNvPr>
            <p:cNvSpPr/>
            <p:nvPr/>
          </p:nvSpPr>
          <p:spPr>
            <a:xfrm>
              <a:off x="1798948" y="3161648"/>
              <a:ext cx="132691" cy="85333"/>
            </a:xfrm>
            <a:custGeom>
              <a:avLst/>
              <a:gdLst/>
              <a:ahLst/>
              <a:cxnLst/>
              <a:rect l="l" t="t" r="r" b="b"/>
              <a:pathLst>
                <a:path w="7240" h="4656" fill="none" extrusionOk="0">
                  <a:moveTo>
                    <a:pt x="6344" y="0"/>
                  </a:moveTo>
                  <a:lnTo>
                    <a:pt x="0" y="3658"/>
                  </a:lnTo>
                  <a:lnTo>
                    <a:pt x="691" y="4656"/>
                  </a:lnTo>
                  <a:lnTo>
                    <a:pt x="7240" y="896"/>
                  </a:lnTo>
                  <a:lnTo>
                    <a:pt x="6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545;p23">
              <a:extLst>
                <a:ext uri="{FF2B5EF4-FFF2-40B4-BE49-F238E27FC236}">
                  <a16:creationId xmlns:a16="http://schemas.microsoft.com/office/drawing/2014/main" id="{710F8221-ABC4-6FC4-7814-0176230A2022}"/>
                </a:ext>
              </a:extLst>
            </p:cNvPr>
            <p:cNvSpPr/>
            <p:nvPr/>
          </p:nvSpPr>
          <p:spPr>
            <a:xfrm>
              <a:off x="1811612" y="3178051"/>
              <a:ext cx="141598" cy="93782"/>
            </a:xfrm>
            <a:custGeom>
              <a:avLst/>
              <a:gdLst/>
              <a:ahLst/>
              <a:cxnLst/>
              <a:rect l="l" t="t" r="r" b="b"/>
              <a:pathLst>
                <a:path w="7726" h="5117" extrusionOk="0">
                  <a:moveTo>
                    <a:pt x="6549" y="1"/>
                  </a:moveTo>
                  <a:lnTo>
                    <a:pt x="0" y="3761"/>
                  </a:lnTo>
                  <a:lnTo>
                    <a:pt x="947" y="5117"/>
                  </a:lnTo>
                  <a:lnTo>
                    <a:pt x="7725" y="1177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546;p23">
              <a:extLst>
                <a:ext uri="{FF2B5EF4-FFF2-40B4-BE49-F238E27FC236}">
                  <a16:creationId xmlns:a16="http://schemas.microsoft.com/office/drawing/2014/main" id="{56A4EA0E-6D97-2EAB-7ABD-E64F00E9EE23}"/>
                </a:ext>
              </a:extLst>
            </p:cNvPr>
            <p:cNvSpPr/>
            <p:nvPr/>
          </p:nvSpPr>
          <p:spPr>
            <a:xfrm>
              <a:off x="1811612" y="3178051"/>
              <a:ext cx="141598" cy="93782"/>
            </a:xfrm>
            <a:custGeom>
              <a:avLst/>
              <a:gdLst/>
              <a:ahLst/>
              <a:cxnLst/>
              <a:rect l="l" t="t" r="r" b="b"/>
              <a:pathLst>
                <a:path w="7726" h="5117" fill="none" extrusionOk="0">
                  <a:moveTo>
                    <a:pt x="6549" y="1"/>
                  </a:moveTo>
                  <a:lnTo>
                    <a:pt x="0" y="3761"/>
                  </a:lnTo>
                  <a:lnTo>
                    <a:pt x="947" y="5117"/>
                  </a:lnTo>
                  <a:lnTo>
                    <a:pt x="7725" y="1177"/>
                  </a:lnTo>
                  <a:lnTo>
                    <a:pt x="65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547;p23">
              <a:extLst>
                <a:ext uri="{FF2B5EF4-FFF2-40B4-BE49-F238E27FC236}">
                  <a16:creationId xmlns:a16="http://schemas.microsoft.com/office/drawing/2014/main" id="{6FED6817-D128-E8B8-D068-AEC9E00A4A9D}"/>
                </a:ext>
              </a:extLst>
            </p:cNvPr>
            <p:cNvSpPr/>
            <p:nvPr/>
          </p:nvSpPr>
          <p:spPr>
            <a:xfrm>
              <a:off x="1828950" y="3199622"/>
              <a:ext cx="275682" cy="187545"/>
            </a:xfrm>
            <a:custGeom>
              <a:avLst/>
              <a:gdLst/>
              <a:ahLst/>
              <a:cxnLst/>
              <a:rect l="l" t="t" r="r" b="b"/>
              <a:pathLst>
                <a:path w="15042" h="10233" extrusionOk="0">
                  <a:moveTo>
                    <a:pt x="6779" y="0"/>
                  </a:moveTo>
                  <a:lnTo>
                    <a:pt x="1" y="3940"/>
                  </a:lnTo>
                  <a:lnTo>
                    <a:pt x="563" y="4758"/>
                  </a:lnTo>
                  <a:lnTo>
                    <a:pt x="10053" y="10232"/>
                  </a:lnTo>
                  <a:lnTo>
                    <a:pt x="15042" y="7367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548;p23">
              <a:extLst>
                <a:ext uri="{FF2B5EF4-FFF2-40B4-BE49-F238E27FC236}">
                  <a16:creationId xmlns:a16="http://schemas.microsoft.com/office/drawing/2014/main" id="{04AF9EAC-8371-51A2-B993-80C6BEA39912}"/>
                </a:ext>
              </a:extLst>
            </p:cNvPr>
            <p:cNvSpPr/>
            <p:nvPr/>
          </p:nvSpPr>
          <p:spPr>
            <a:xfrm>
              <a:off x="1828950" y="3199622"/>
              <a:ext cx="275682" cy="187545"/>
            </a:xfrm>
            <a:custGeom>
              <a:avLst/>
              <a:gdLst/>
              <a:ahLst/>
              <a:cxnLst/>
              <a:rect l="l" t="t" r="r" b="b"/>
              <a:pathLst>
                <a:path w="15042" h="10233" fill="none" extrusionOk="0">
                  <a:moveTo>
                    <a:pt x="6779" y="0"/>
                  </a:moveTo>
                  <a:lnTo>
                    <a:pt x="1" y="3940"/>
                  </a:lnTo>
                  <a:lnTo>
                    <a:pt x="563" y="4758"/>
                  </a:lnTo>
                  <a:lnTo>
                    <a:pt x="10053" y="10232"/>
                  </a:lnTo>
                  <a:lnTo>
                    <a:pt x="15042" y="7367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549;p23">
              <a:extLst>
                <a:ext uri="{FF2B5EF4-FFF2-40B4-BE49-F238E27FC236}">
                  <a16:creationId xmlns:a16="http://schemas.microsoft.com/office/drawing/2014/main" id="{628AC14D-A244-A0B0-C78D-EB1B010CA603}"/>
                </a:ext>
              </a:extLst>
            </p:cNvPr>
            <p:cNvSpPr/>
            <p:nvPr/>
          </p:nvSpPr>
          <p:spPr>
            <a:xfrm>
              <a:off x="2596395" y="3068361"/>
              <a:ext cx="18" cy="477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550;p23">
              <a:extLst>
                <a:ext uri="{FF2B5EF4-FFF2-40B4-BE49-F238E27FC236}">
                  <a16:creationId xmlns:a16="http://schemas.microsoft.com/office/drawing/2014/main" id="{CA33EAA0-DD65-680D-FB27-5B32D1AE3078}"/>
                </a:ext>
              </a:extLst>
            </p:cNvPr>
            <p:cNvSpPr/>
            <p:nvPr/>
          </p:nvSpPr>
          <p:spPr>
            <a:xfrm>
              <a:off x="2596395" y="3068361"/>
              <a:ext cx="18" cy="477"/>
            </a:xfrm>
            <a:custGeom>
              <a:avLst/>
              <a:gdLst/>
              <a:ahLst/>
              <a:cxnLst/>
              <a:rect l="l" t="t" r="r" b="b"/>
              <a:pathLst>
                <a:path w="1" h="26" fill="none" extrusionOk="0">
                  <a:moveTo>
                    <a:pt x="1" y="0"/>
                  </a:moveTo>
                  <a:lnTo>
                    <a:pt x="1" y="2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551;p23">
              <a:extLst>
                <a:ext uri="{FF2B5EF4-FFF2-40B4-BE49-F238E27FC236}">
                  <a16:creationId xmlns:a16="http://schemas.microsoft.com/office/drawing/2014/main" id="{41E092FC-DE69-9CC9-E8DE-F05491CB78EB}"/>
                </a:ext>
              </a:extLst>
            </p:cNvPr>
            <p:cNvSpPr/>
            <p:nvPr/>
          </p:nvSpPr>
          <p:spPr>
            <a:xfrm>
              <a:off x="2596395" y="306836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552;p23">
              <a:extLst>
                <a:ext uri="{FF2B5EF4-FFF2-40B4-BE49-F238E27FC236}">
                  <a16:creationId xmlns:a16="http://schemas.microsoft.com/office/drawing/2014/main" id="{68718C1C-0950-E5AD-EF6D-C69163679770}"/>
                </a:ext>
              </a:extLst>
            </p:cNvPr>
            <p:cNvSpPr/>
            <p:nvPr/>
          </p:nvSpPr>
          <p:spPr>
            <a:xfrm>
              <a:off x="2596395" y="306836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553;p23">
              <a:extLst>
                <a:ext uri="{FF2B5EF4-FFF2-40B4-BE49-F238E27FC236}">
                  <a16:creationId xmlns:a16="http://schemas.microsoft.com/office/drawing/2014/main" id="{FAEFA276-D3C8-DD57-E99F-D840BA1374B8}"/>
                </a:ext>
              </a:extLst>
            </p:cNvPr>
            <p:cNvSpPr/>
            <p:nvPr/>
          </p:nvSpPr>
          <p:spPr>
            <a:xfrm>
              <a:off x="2493725" y="2702214"/>
              <a:ext cx="67060" cy="38928"/>
            </a:xfrm>
            <a:custGeom>
              <a:avLst/>
              <a:gdLst/>
              <a:ahLst/>
              <a:cxnLst/>
              <a:rect l="l" t="t" r="r" b="b"/>
              <a:pathLst>
                <a:path w="3659" h="2124" extrusionOk="0">
                  <a:moveTo>
                    <a:pt x="3659" y="0"/>
                  </a:moveTo>
                  <a:lnTo>
                    <a:pt x="1" y="2123"/>
                  </a:lnTo>
                  <a:lnTo>
                    <a:pt x="3659" y="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6F0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554;p23">
              <a:extLst>
                <a:ext uri="{FF2B5EF4-FFF2-40B4-BE49-F238E27FC236}">
                  <a16:creationId xmlns:a16="http://schemas.microsoft.com/office/drawing/2014/main" id="{9C0C6E9C-62B3-3559-D4CB-FBC28F504D28}"/>
                </a:ext>
              </a:extLst>
            </p:cNvPr>
            <p:cNvSpPr/>
            <p:nvPr/>
          </p:nvSpPr>
          <p:spPr>
            <a:xfrm>
              <a:off x="2493725" y="2702214"/>
              <a:ext cx="67060" cy="38928"/>
            </a:xfrm>
            <a:custGeom>
              <a:avLst/>
              <a:gdLst/>
              <a:ahLst/>
              <a:cxnLst/>
              <a:rect l="l" t="t" r="r" b="b"/>
              <a:pathLst>
                <a:path w="3659" h="2124" fill="none" extrusionOk="0">
                  <a:moveTo>
                    <a:pt x="3659" y="0"/>
                  </a:moveTo>
                  <a:lnTo>
                    <a:pt x="1" y="2123"/>
                  </a:lnTo>
                  <a:lnTo>
                    <a:pt x="3659" y="0"/>
                  </a:lnTo>
                  <a:lnTo>
                    <a:pt x="36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555;p23">
              <a:extLst>
                <a:ext uri="{FF2B5EF4-FFF2-40B4-BE49-F238E27FC236}">
                  <a16:creationId xmlns:a16="http://schemas.microsoft.com/office/drawing/2014/main" id="{F1C83E12-4406-57C1-B82F-D55B67D74455}"/>
                </a:ext>
              </a:extLst>
            </p:cNvPr>
            <p:cNvSpPr/>
            <p:nvPr/>
          </p:nvSpPr>
          <p:spPr>
            <a:xfrm>
              <a:off x="2437936" y="2702214"/>
              <a:ext cx="180526" cy="124242"/>
            </a:xfrm>
            <a:custGeom>
              <a:avLst/>
              <a:gdLst/>
              <a:ahLst/>
              <a:cxnLst/>
              <a:rect l="l" t="t" r="r" b="b"/>
              <a:pathLst>
                <a:path w="9850" h="6779" extrusionOk="0">
                  <a:moveTo>
                    <a:pt x="6703" y="0"/>
                  </a:moveTo>
                  <a:lnTo>
                    <a:pt x="3045" y="2123"/>
                  </a:lnTo>
                  <a:lnTo>
                    <a:pt x="1" y="3863"/>
                  </a:lnTo>
                  <a:lnTo>
                    <a:pt x="3147" y="6779"/>
                  </a:lnTo>
                  <a:lnTo>
                    <a:pt x="9849" y="2916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556;p23">
              <a:extLst>
                <a:ext uri="{FF2B5EF4-FFF2-40B4-BE49-F238E27FC236}">
                  <a16:creationId xmlns:a16="http://schemas.microsoft.com/office/drawing/2014/main" id="{2BEB6F5D-A4C6-2244-4DC4-23A50CBD4DAC}"/>
                </a:ext>
              </a:extLst>
            </p:cNvPr>
            <p:cNvSpPr/>
            <p:nvPr/>
          </p:nvSpPr>
          <p:spPr>
            <a:xfrm>
              <a:off x="2437936" y="2702214"/>
              <a:ext cx="180526" cy="124242"/>
            </a:xfrm>
            <a:custGeom>
              <a:avLst/>
              <a:gdLst/>
              <a:ahLst/>
              <a:cxnLst/>
              <a:rect l="l" t="t" r="r" b="b"/>
              <a:pathLst>
                <a:path w="9850" h="6779" fill="none" extrusionOk="0">
                  <a:moveTo>
                    <a:pt x="6703" y="0"/>
                  </a:moveTo>
                  <a:lnTo>
                    <a:pt x="3045" y="2123"/>
                  </a:lnTo>
                  <a:lnTo>
                    <a:pt x="1" y="3863"/>
                  </a:lnTo>
                  <a:lnTo>
                    <a:pt x="3147" y="6779"/>
                  </a:lnTo>
                  <a:lnTo>
                    <a:pt x="9849" y="2916"/>
                  </a:lnTo>
                  <a:lnTo>
                    <a:pt x="67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557;p23">
              <a:extLst>
                <a:ext uri="{FF2B5EF4-FFF2-40B4-BE49-F238E27FC236}">
                  <a16:creationId xmlns:a16="http://schemas.microsoft.com/office/drawing/2014/main" id="{10185D38-A15F-2D6C-7BE5-AA4149D98D4B}"/>
                </a:ext>
              </a:extLst>
            </p:cNvPr>
            <p:cNvSpPr/>
            <p:nvPr/>
          </p:nvSpPr>
          <p:spPr>
            <a:xfrm>
              <a:off x="2495612" y="2755657"/>
              <a:ext cx="140187" cy="86744"/>
            </a:xfrm>
            <a:custGeom>
              <a:avLst/>
              <a:gdLst/>
              <a:ahLst/>
              <a:cxnLst/>
              <a:rect l="l" t="t" r="r" b="b"/>
              <a:pathLst>
                <a:path w="7649" h="4733" extrusionOk="0">
                  <a:moveTo>
                    <a:pt x="6702" y="0"/>
                  </a:moveTo>
                  <a:lnTo>
                    <a:pt x="0" y="3863"/>
                  </a:lnTo>
                  <a:lnTo>
                    <a:pt x="947" y="4733"/>
                  </a:lnTo>
                  <a:lnTo>
                    <a:pt x="7648" y="844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558;p23">
              <a:extLst>
                <a:ext uri="{FF2B5EF4-FFF2-40B4-BE49-F238E27FC236}">
                  <a16:creationId xmlns:a16="http://schemas.microsoft.com/office/drawing/2014/main" id="{FB831382-E511-B95F-802C-9697B22205D2}"/>
                </a:ext>
              </a:extLst>
            </p:cNvPr>
            <p:cNvSpPr/>
            <p:nvPr/>
          </p:nvSpPr>
          <p:spPr>
            <a:xfrm>
              <a:off x="2495612" y="2755657"/>
              <a:ext cx="140187" cy="86744"/>
            </a:xfrm>
            <a:custGeom>
              <a:avLst/>
              <a:gdLst/>
              <a:ahLst/>
              <a:cxnLst/>
              <a:rect l="l" t="t" r="r" b="b"/>
              <a:pathLst>
                <a:path w="7649" h="4733" fill="none" extrusionOk="0">
                  <a:moveTo>
                    <a:pt x="6702" y="0"/>
                  </a:moveTo>
                  <a:lnTo>
                    <a:pt x="0" y="3863"/>
                  </a:lnTo>
                  <a:lnTo>
                    <a:pt x="947" y="4733"/>
                  </a:lnTo>
                  <a:lnTo>
                    <a:pt x="7648" y="844"/>
                  </a:lnTo>
                  <a:lnTo>
                    <a:pt x="6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559;p23">
              <a:extLst>
                <a:ext uri="{FF2B5EF4-FFF2-40B4-BE49-F238E27FC236}">
                  <a16:creationId xmlns:a16="http://schemas.microsoft.com/office/drawing/2014/main" id="{CB823537-7C3A-D871-C843-7A8977918BEB}"/>
                </a:ext>
              </a:extLst>
            </p:cNvPr>
            <p:cNvSpPr/>
            <p:nvPr/>
          </p:nvSpPr>
          <p:spPr>
            <a:xfrm>
              <a:off x="2512950" y="2771125"/>
              <a:ext cx="180049" cy="92371"/>
            </a:xfrm>
            <a:custGeom>
              <a:avLst/>
              <a:gdLst/>
              <a:ahLst/>
              <a:cxnLst/>
              <a:rect l="l" t="t" r="r" b="b"/>
              <a:pathLst>
                <a:path w="9824" h="5040" extrusionOk="0">
                  <a:moveTo>
                    <a:pt x="6702" y="0"/>
                  </a:moveTo>
                  <a:lnTo>
                    <a:pt x="1" y="3889"/>
                  </a:lnTo>
                  <a:lnTo>
                    <a:pt x="1254" y="5040"/>
                  </a:lnTo>
                  <a:lnTo>
                    <a:pt x="7393" y="1484"/>
                  </a:lnTo>
                  <a:lnTo>
                    <a:pt x="9823" y="2891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560;p23">
              <a:extLst>
                <a:ext uri="{FF2B5EF4-FFF2-40B4-BE49-F238E27FC236}">
                  <a16:creationId xmlns:a16="http://schemas.microsoft.com/office/drawing/2014/main" id="{51D4795E-5C41-F183-915F-F7217FCE47E5}"/>
                </a:ext>
              </a:extLst>
            </p:cNvPr>
            <p:cNvSpPr/>
            <p:nvPr/>
          </p:nvSpPr>
          <p:spPr>
            <a:xfrm>
              <a:off x="2512950" y="2771125"/>
              <a:ext cx="180049" cy="92371"/>
            </a:xfrm>
            <a:custGeom>
              <a:avLst/>
              <a:gdLst/>
              <a:ahLst/>
              <a:cxnLst/>
              <a:rect l="l" t="t" r="r" b="b"/>
              <a:pathLst>
                <a:path w="9824" h="5040" fill="none" extrusionOk="0">
                  <a:moveTo>
                    <a:pt x="6702" y="0"/>
                  </a:moveTo>
                  <a:lnTo>
                    <a:pt x="1" y="3889"/>
                  </a:lnTo>
                  <a:lnTo>
                    <a:pt x="1254" y="5040"/>
                  </a:lnTo>
                  <a:lnTo>
                    <a:pt x="7393" y="1484"/>
                  </a:lnTo>
                  <a:lnTo>
                    <a:pt x="9823" y="2891"/>
                  </a:lnTo>
                  <a:lnTo>
                    <a:pt x="6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561;p23">
              <a:extLst>
                <a:ext uri="{FF2B5EF4-FFF2-40B4-BE49-F238E27FC236}">
                  <a16:creationId xmlns:a16="http://schemas.microsoft.com/office/drawing/2014/main" id="{84312F22-CFE5-1F72-78B3-A24829957920}"/>
                </a:ext>
              </a:extLst>
            </p:cNvPr>
            <p:cNvSpPr/>
            <p:nvPr/>
          </p:nvSpPr>
          <p:spPr>
            <a:xfrm>
              <a:off x="2011785" y="2986309"/>
              <a:ext cx="57218" cy="32843"/>
            </a:xfrm>
            <a:custGeom>
              <a:avLst/>
              <a:gdLst/>
              <a:ahLst/>
              <a:cxnLst/>
              <a:rect l="l" t="t" r="r" b="b"/>
              <a:pathLst>
                <a:path w="3122" h="1792" extrusionOk="0">
                  <a:moveTo>
                    <a:pt x="3121" y="1"/>
                  </a:moveTo>
                  <a:lnTo>
                    <a:pt x="1" y="1791"/>
                  </a:lnTo>
                  <a:lnTo>
                    <a:pt x="3121" y="1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6F0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562;p23">
              <a:extLst>
                <a:ext uri="{FF2B5EF4-FFF2-40B4-BE49-F238E27FC236}">
                  <a16:creationId xmlns:a16="http://schemas.microsoft.com/office/drawing/2014/main" id="{55B68332-EC00-BC76-5FF3-6A433FF0819C}"/>
                </a:ext>
              </a:extLst>
            </p:cNvPr>
            <p:cNvSpPr/>
            <p:nvPr/>
          </p:nvSpPr>
          <p:spPr>
            <a:xfrm>
              <a:off x="2011785" y="2986309"/>
              <a:ext cx="57218" cy="32843"/>
            </a:xfrm>
            <a:custGeom>
              <a:avLst/>
              <a:gdLst/>
              <a:ahLst/>
              <a:cxnLst/>
              <a:rect l="l" t="t" r="r" b="b"/>
              <a:pathLst>
                <a:path w="3122" h="1792" fill="none" extrusionOk="0">
                  <a:moveTo>
                    <a:pt x="3121" y="1"/>
                  </a:moveTo>
                  <a:lnTo>
                    <a:pt x="1" y="1791"/>
                  </a:lnTo>
                  <a:lnTo>
                    <a:pt x="3121" y="1"/>
                  </a:lnTo>
                  <a:lnTo>
                    <a:pt x="31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563;p23">
              <a:extLst>
                <a:ext uri="{FF2B5EF4-FFF2-40B4-BE49-F238E27FC236}">
                  <a16:creationId xmlns:a16="http://schemas.microsoft.com/office/drawing/2014/main" id="{36465792-8CE2-B06B-0656-D27C2E794B4F}"/>
                </a:ext>
              </a:extLst>
            </p:cNvPr>
            <p:cNvSpPr/>
            <p:nvPr/>
          </p:nvSpPr>
          <p:spPr>
            <a:xfrm>
              <a:off x="1308100" y="2780967"/>
              <a:ext cx="1785722" cy="707936"/>
            </a:xfrm>
            <a:custGeom>
              <a:avLst/>
              <a:gdLst/>
              <a:ahLst/>
              <a:cxnLst/>
              <a:rect l="l" t="t" r="r" b="b"/>
              <a:pathLst>
                <a:path w="97434" h="38627" extrusionOk="0">
                  <a:moveTo>
                    <a:pt x="80449" y="1"/>
                  </a:moveTo>
                  <a:lnTo>
                    <a:pt x="80270" y="26"/>
                  </a:lnTo>
                  <a:lnTo>
                    <a:pt x="80116" y="52"/>
                  </a:lnTo>
                  <a:lnTo>
                    <a:pt x="79963" y="103"/>
                  </a:lnTo>
                  <a:lnTo>
                    <a:pt x="79809" y="154"/>
                  </a:lnTo>
                  <a:lnTo>
                    <a:pt x="79656" y="256"/>
                  </a:lnTo>
                  <a:lnTo>
                    <a:pt x="97434" y="10514"/>
                  </a:lnTo>
                  <a:lnTo>
                    <a:pt x="97434" y="7009"/>
                  </a:lnTo>
                  <a:lnTo>
                    <a:pt x="92037" y="3889"/>
                  </a:lnTo>
                  <a:lnTo>
                    <a:pt x="89811" y="5193"/>
                  </a:lnTo>
                  <a:lnTo>
                    <a:pt x="81114" y="154"/>
                  </a:lnTo>
                  <a:lnTo>
                    <a:pt x="80961" y="103"/>
                  </a:lnTo>
                  <a:lnTo>
                    <a:pt x="80807" y="52"/>
                  </a:lnTo>
                  <a:lnTo>
                    <a:pt x="80628" y="26"/>
                  </a:lnTo>
                  <a:lnTo>
                    <a:pt x="80449" y="1"/>
                  </a:lnTo>
                  <a:close/>
                  <a:moveTo>
                    <a:pt x="50955" y="5756"/>
                  </a:moveTo>
                  <a:lnTo>
                    <a:pt x="41619" y="11153"/>
                  </a:lnTo>
                  <a:lnTo>
                    <a:pt x="41926" y="11793"/>
                  </a:lnTo>
                  <a:lnTo>
                    <a:pt x="41516" y="11205"/>
                  </a:lnTo>
                  <a:lnTo>
                    <a:pt x="38396" y="12995"/>
                  </a:lnTo>
                  <a:lnTo>
                    <a:pt x="32922" y="16167"/>
                  </a:lnTo>
                  <a:lnTo>
                    <a:pt x="35096" y="19620"/>
                  </a:lnTo>
                  <a:lnTo>
                    <a:pt x="54383" y="8493"/>
                  </a:lnTo>
                  <a:lnTo>
                    <a:pt x="50955" y="5756"/>
                  </a:lnTo>
                  <a:close/>
                  <a:moveTo>
                    <a:pt x="9900" y="29443"/>
                  </a:moveTo>
                  <a:lnTo>
                    <a:pt x="0" y="35147"/>
                  </a:lnTo>
                  <a:lnTo>
                    <a:pt x="1075" y="37680"/>
                  </a:lnTo>
                  <a:lnTo>
                    <a:pt x="1024" y="37654"/>
                  </a:lnTo>
                  <a:lnTo>
                    <a:pt x="2200" y="38626"/>
                  </a:lnTo>
                  <a:lnTo>
                    <a:pt x="13302" y="32231"/>
                  </a:lnTo>
                  <a:lnTo>
                    <a:pt x="10207" y="29699"/>
                  </a:lnTo>
                  <a:lnTo>
                    <a:pt x="9900" y="294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564;p23">
              <a:extLst>
                <a:ext uri="{FF2B5EF4-FFF2-40B4-BE49-F238E27FC236}">
                  <a16:creationId xmlns:a16="http://schemas.microsoft.com/office/drawing/2014/main" id="{C6E4C532-CBA5-A07A-49E1-DA9344D84A45}"/>
                </a:ext>
              </a:extLst>
            </p:cNvPr>
            <p:cNvSpPr/>
            <p:nvPr/>
          </p:nvSpPr>
          <p:spPr>
            <a:xfrm>
              <a:off x="1308100" y="3320566"/>
              <a:ext cx="243792" cy="168338"/>
            </a:xfrm>
            <a:custGeom>
              <a:avLst/>
              <a:gdLst/>
              <a:ahLst/>
              <a:cxnLst/>
              <a:rect l="l" t="t" r="r" b="b"/>
              <a:pathLst>
                <a:path w="13302" h="9185" fill="none" extrusionOk="0">
                  <a:moveTo>
                    <a:pt x="9900" y="1"/>
                  </a:moveTo>
                  <a:lnTo>
                    <a:pt x="0" y="5705"/>
                  </a:lnTo>
                  <a:lnTo>
                    <a:pt x="1075" y="8238"/>
                  </a:lnTo>
                  <a:lnTo>
                    <a:pt x="1024" y="8212"/>
                  </a:lnTo>
                  <a:lnTo>
                    <a:pt x="2200" y="9184"/>
                  </a:lnTo>
                  <a:lnTo>
                    <a:pt x="13302" y="2789"/>
                  </a:lnTo>
                  <a:lnTo>
                    <a:pt x="10207" y="257"/>
                  </a:lnTo>
                  <a:lnTo>
                    <a:pt x="99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565;p23">
              <a:extLst>
                <a:ext uri="{FF2B5EF4-FFF2-40B4-BE49-F238E27FC236}">
                  <a16:creationId xmlns:a16="http://schemas.microsoft.com/office/drawing/2014/main" id="{5A26558C-3CE8-7D55-F4F4-697135CDA4E9}"/>
                </a:ext>
              </a:extLst>
            </p:cNvPr>
            <p:cNvSpPr/>
            <p:nvPr/>
          </p:nvSpPr>
          <p:spPr>
            <a:xfrm>
              <a:off x="1911460" y="2886460"/>
              <a:ext cx="393363" cy="254111"/>
            </a:xfrm>
            <a:custGeom>
              <a:avLst/>
              <a:gdLst/>
              <a:ahLst/>
              <a:cxnLst/>
              <a:rect l="l" t="t" r="r" b="b"/>
              <a:pathLst>
                <a:path w="21463" h="13865" fill="none" extrusionOk="0">
                  <a:moveTo>
                    <a:pt x="18034" y="0"/>
                  </a:moveTo>
                  <a:lnTo>
                    <a:pt x="8698" y="5397"/>
                  </a:lnTo>
                  <a:lnTo>
                    <a:pt x="9005" y="6037"/>
                  </a:lnTo>
                  <a:lnTo>
                    <a:pt x="8595" y="5449"/>
                  </a:lnTo>
                  <a:lnTo>
                    <a:pt x="5475" y="7239"/>
                  </a:lnTo>
                  <a:lnTo>
                    <a:pt x="1" y="10411"/>
                  </a:lnTo>
                  <a:lnTo>
                    <a:pt x="2175" y="13864"/>
                  </a:lnTo>
                  <a:lnTo>
                    <a:pt x="21462" y="2737"/>
                  </a:lnTo>
                  <a:lnTo>
                    <a:pt x="180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566;p23">
              <a:extLst>
                <a:ext uri="{FF2B5EF4-FFF2-40B4-BE49-F238E27FC236}">
                  <a16:creationId xmlns:a16="http://schemas.microsoft.com/office/drawing/2014/main" id="{FE11C7E4-D821-9FE2-8CA7-D3B056BEC3DB}"/>
                </a:ext>
              </a:extLst>
            </p:cNvPr>
            <p:cNvSpPr/>
            <p:nvPr/>
          </p:nvSpPr>
          <p:spPr>
            <a:xfrm>
              <a:off x="2767996" y="2780967"/>
              <a:ext cx="325826" cy="192695"/>
            </a:xfrm>
            <a:custGeom>
              <a:avLst/>
              <a:gdLst/>
              <a:ahLst/>
              <a:cxnLst/>
              <a:rect l="l" t="t" r="r" b="b"/>
              <a:pathLst>
                <a:path w="17778" h="10514" fill="none" extrusionOk="0">
                  <a:moveTo>
                    <a:pt x="793" y="1"/>
                  </a:moveTo>
                  <a:lnTo>
                    <a:pt x="793" y="1"/>
                  </a:lnTo>
                  <a:lnTo>
                    <a:pt x="614" y="26"/>
                  </a:lnTo>
                  <a:lnTo>
                    <a:pt x="460" y="52"/>
                  </a:lnTo>
                  <a:lnTo>
                    <a:pt x="307" y="103"/>
                  </a:lnTo>
                  <a:lnTo>
                    <a:pt x="153" y="154"/>
                  </a:lnTo>
                  <a:lnTo>
                    <a:pt x="0" y="256"/>
                  </a:lnTo>
                  <a:lnTo>
                    <a:pt x="17778" y="10514"/>
                  </a:lnTo>
                  <a:lnTo>
                    <a:pt x="17778" y="7009"/>
                  </a:lnTo>
                  <a:lnTo>
                    <a:pt x="12381" y="3889"/>
                  </a:lnTo>
                  <a:lnTo>
                    <a:pt x="10155" y="5193"/>
                  </a:lnTo>
                  <a:lnTo>
                    <a:pt x="1458" y="154"/>
                  </a:lnTo>
                  <a:lnTo>
                    <a:pt x="1458" y="154"/>
                  </a:lnTo>
                  <a:lnTo>
                    <a:pt x="1305" y="103"/>
                  </a:lnTo>
                  <a:lnTo>
                    <a:pt x="1151" y="52"/>
                  </a:lnTo>
                  <a:lnTo>
                    <a:pt x="972" y="26"/>
                  </a:lnTo>
                  <a:lnTo>
                    <a:pt x="7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567;p23">
              <a:extLst>
                <a:ext uri="{FF2B5EF4-FFF2-40B4-BE49-F238E27FC236}">
                  <a16:creationId xmlns:a16="http://schemas.microsoft.com/office/drawing/2014/main" id="{FFFF0824-E091-C0D5-CD2C-86DEB01CD081}"/>
                </a:ext>
              </a:extLst>
            </p:cNvPr>
            <p:cNvSpPr/>
            <p:nvPr/>
          </p:nvSpPr>
          <p:spPr>
            <a:xfrm>
              <a:off x="1348421" y="2785659"/>
              <a:ext cx="1818546" cy="718236"/>
            </a:xfrm>
            <a:custGeom>
              <a:avLst/>
              <a:gdLst/>
              <a:ahLst/>
              <a:cxnLst/>
              <a:rect l="l" t="t" r="r" b="b"/>
              <a:pathLst>
                <a:path w="99225" h="39189" extrusionOk="0">
                  <a:moveTo>
                    <a:pt x="77456" y="0"/>
                  </a:moveTo>
                  <a:lnTo>
                    <a:pt x="75793" y="947"/>
                  </a:lnTo>
                  <a:lnTo>
                    <a:pt x="99224" y="14479"/>
                  </a:lnTo>
                  <a:lnTo>
                    <a:pt x="95234" y="10642"/>
                  </a:lnTo>
                  <a:lnTo>
                    <a:pt x="95234" y="10258"/>
                  </a:lnTo>
                  <a:lnTo>
                    <a:pt x="77456" y="0"/>
                  </a:lnTo>
                  <a:close/>
                  <a:moveTo>
                    <a:pt x="52183" y="8237"/>
                  </a:moveTo>
                  <a:lnTo>
                    <a:pt x="32896" y="19364"/>
                  </a:lnTo>
                  <a:lnTo>
                    <a:pt x="33535" y="20413"/>
                  </a:lnTo>
                  <a:lnTo>
                    <a:pt x="53206" y="9056"/>
                  </a:lnTo>
                  <a:lnTo>
                    <a:pt x="52183" y="8237"/>
                  </a:lnTo>
                  <a:close/>
                  <a:moveTo>
                    <a:pt x="11102" y="31975"/>
                  </a:moveTo>
                  <a:lnTo>
                    <a:pt x="0" y="38370"/>
                  </a:lnTo>
                  <a:lnTo>
                    <a:pt x="998" y="39189"/>
                  </a:lnTo>
                  <a:lnTo>
                    <a:pt x="12100" y="32794"/>
                  </a:lnTo>
                  <a:lnTo>
                    <a:pt x="11102" y="31975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568;p23">
              <a:extLst>
                <a:ext uri="{FF2B5EF4-FFF2-40B4-BE49-F238E27FC236}">
                  <a16:creationId xmlns:a16="http://schemas.microsoft.com/office/drawing/2014/main" id="{803A5DED-5B36-A18C-A87F-0CC03D3E9164}"/>
                </a:ext>
              </a:extLst>
            </p:cNvPr>
            <p:cNvSpPr/>
            <p:nvPr/>
          </p:nvSpPr>
          <p:spPr>
            <a:xfrm>
              <a:off x="1348421" y="3371681"/>
              <a:ext cx="221763" cy="132215"/>
            </a:xfrm>
            <a:custGeom>
              <a:avLst/>
              <a:gdLst/>
              <a:ahLst/>
              <a:cxnLst/>
              <a:rect l="l" t="t" r="r" b="b"/>
              <a:pathLst>
                <a:path w="12100" h="7214" fill="none" extrusionOk="0">
                  <a:moveTo>
                    <a:pt x="11102" y="0"/>
                  </a:moveTo>
                  <a:lnTo>
                    <a:pt x="0" y="6395"/>
                  </a:lnTo>
                  <a:lnTo>
                    <a:pt x="998" y="7214"/>
                  </a:lnTo>
                  <a:lnTo>
                    <a:pt x="12100" y="819"/>
                  </a:lnTo>
                  <a:lnTo>
                    <a:pt x="111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569;p23">
              <a:extLst>
                <a:ext uri="{FF2B5EF4-FFF2-40B4-BE49-F238E27FC236}">
                  <a16:creationId xmlns:a16="http://schemas.microsoft.com/office/drawing/2014/main" id="{07DB55EA-8485-CC1A-E466-4467DEE325C4}"/>
                </a:ext>
              </a:extLst>
            </p:cNvPr>
            <p:cNvSpPr/>
            <p:nvPr/>
          </p:nvSpPr>
          <p:spPr>
            <a:xfrm>
              <a:off x="1951304" y="2936623"/>
              <a:ext cx="372268" cy="223174"/>
            </a:xfrm>
            <a:custGeom>
              <a:avLst/>
              <a:gdLst/>
              <a:ahLst/>
              <a:cxnLst/>
              <a:rect l="l" t="t" r="r" b="b"/>
              <a:pathLst>
                <a:path w="20312" h="12177" fill="none" extrusionOk="0">
                  <a:moveTo>
                    <a:pt x="19288" y="0"/>
                  </a:moveTo>
                  <a:lnTo>
                    <a:pt x="1" y="11127"/>
                  </a:lnTo>
                  <a:lnTo>
                    <a:pt x="640" y="12176"/>
                  </a:lnTo>
                  <a:lnTo>
                    <a:pt x="20311" y="819"/>
                  </a:lnTo>
                  <a:lnTo>
                    <a:pt x="20311" y="819"/>
                  </a:lnTo>
                  <a:lnTo>
                    <a:pt x="192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570;p23">
              <a:extLst>
                <a:ext uri="{FF2B5EF4-FFF2-40B4-BE49-F238E27FC236}">
                  <a16:creationId xmlns:a16="http://schemas.microsoft.com/office/drawing/2014/main" id="{C66442C1-7CF1-351A-61F3-2CB2A0C97A80}"/>
                </a:ext>
              </a:extLst>
            </p:cNvPr>
            <p:cNvSpPr/>
            <p:nvPr/>
          </p:nvSpPr>
          <p:spPr>
            <a:xfrm>
              <a:off x="2737517" y="2785659"/>
              <a:ext cx="429450" cy="265364"/>
            </a:xfrm>
            <a:custGeom>
              <a:avLst/>
              <a:gdLst/>
              <a:ahLst/>
              <a:cxnLst/>
              <a:rect l="l" t="t" r="r" b="b"/>
              <a:pathLst>
                <a:path w="23432" h="14479" fill="none" extrusionOk="0">
                  <a:moveTo>
                    <a:pt x="1663" y="0"/>
                  </a:moveTo>
                  <a:lnTo>
                    <a:pt x="0" y="947"/>
                  </a:lnTo>
                  <a:lnTo>
                    <a:pt x="23431" y="14479"/>
                  </a:lnTo>
                  <a:lnTo>
                    <a:pt x="19441" y="10642"/>
                  </a:lnTo>
                  <a:lnTo>
                    <a:pt x="19441" y="10258"/>
                  </a:lnTo>
                  <a:lnTo>
                    <a:pt x="16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571;p23">
              <a:extLst>
                <a:ext uri="{FF2B5EF4-FFF2-40B4-BE49-F238E27FC236}">
                  <a16:creationId xmlns:a16="http://schemas.microsoft.com/office/drawing/2014/main" id="{87C875B2-54E3-41EF-08CD-AC6A358F938A}"/>
                </a:ext>
              </a:extLst>
            </p:cNvPr>
            <p:cNvSpPr/>
            <p:nvPr/>
          </p:nvSpPr>
          <p:spPr>
            <a:xfrm>
              <a:off x="1366693" y="2802997"/>
              <a:ext cx="2138288" cy="721059"/>
            </a:xfrm>
            <a:custGeom>
              <a:avLst/>
              <a:gdLst/>
              <a:ahLst/>
              <a:cxnLst/>
              <a:rect l="l" t="t" r="r" b="b"/>
              <a:pathLst>
                <a:path w="116671" h="39343" extrusionOk="0">
                  <a:moveTo>
                    <a:pt x="52209" y="8110"/>
                  </a:moveTo>
                  <a:lnTo>
                    <a:pt x="32538" y="19467"/>
                  </a:lnTo>
                  <a:lnTo>
                    <a:pt x="33408" y="20823"/>
                  </a:lnTo>
                  <a:lnTo>
                    <a:pt x="43103" y="15246"/>
                  </a:lnTo>
                  <a:lnTo>
                    <a:pt x="52440" y="9849"/>
                  </a:lnTo>
                  <a:lnTo>
                    <a:pt x="52747" y="9670"/>
                  </a:lnTo>
                  <a:lnTo>
                    <a:pt x="52209" y="8110"/>
                  </a:lnTo>
                  <a:close/>
                  <a:moveTo>
                    <a:pt x="74796" y="1"/>
                  </a:moveTo>
                  <a:lnTo>
                    <a:pt x="72596" y="1280"/>
                  </a:lnTo>
                  <a:lnTo>
                    <a:pt x="81601" y="6498"/>
                  </a:lnTo>
                  <a:lnTo>
                    <a:pt x="109559" y="22639"/>
                  </a:lnTo>
                  <a:lnTo>
                    <a:pt x="109585" y="22639"/>
                  </a:lnTo>
                  <a:lnTo>
                    <a:pt x="116440" y="26604"/>
                  </a:lnTo>
                  <a:lnTo>
                    <a:pt x="116671" y="26476"/>
                  </a:lnTo>
                  <a:lnTo>
                    <a:pt x="107487" y="20618"/>
                  </a:lnTo>
                  <a:lnTo>
                    <a:pt x="107487" y="20107"/>
                  </a:lnTo>
                  <a:lnTo>
                    <a:pt x="102474" y="17216"/>
                  </a:lnTo>
                  <a:lnTo>
                    <a:pt x="102320" y="17318"/>
                  </a:lnTo>
                  <a:lnTo>
                    <a:pt x="101834" y="17011"/>
                  </a:lnTo>
                  <a:lnTo>
                    <a:pt x="98227" y="13533"/>
                  </a:lnTo>
                  <a:lnTo>
                    <a:pt x="74796" y="1"/>
                  </a:lnTo>
                  <a:close/>
                  <a:moveTo>
                    <a:pt x="18418" y="28829"/>
                  </a:moveTo>
                  <a:lnTo>
                    <a:pt x="18239" y="28855"/>
                  </a:lnTo>
                  <a:lnTo>
                    <a:pt x="18086" y="28906"/>
                  </a:lnTo>
                  <a:lnTo>
                    <a:pt x="17932" y="28983"/>
                  </a:lnTo>
                  <a:lnTo>
                    <a:pt x="11896" y="32462"/>
                  </a:lnTo>
                  <a:lnTo>
                    <a:pt x="11870" y="32487"/>
                  </a:lnTo>
                  <a:lnTo>
                    <a:pt x="11103" y="31848"/>
                  </a:lnTo>
                  <a:lnTo>
                    <a:pt x="1" y="38243"/>
                  </a:lnTo>
                  <a:lnTo>
                    <a:pt x="1331" y="39343"/>
                  </a:lnTo>
                  <a:lnTo>
                    <a:pt x="15349" y="31259"/>
                  </a:lnTo>
                  <a:lnTo>
                    <a:pt x="19288" y="28983"/>
                  </a:lnTo>
                  <a:lnTo>
                    <a:pt x="19237" y="28983"/>
                  </a:lnTo>
                  <a:lnTo>
                    <a:pt x="19083" y="28906"/>
                  </a:lnTo>
                  <a:lnTo>
                    <a:pt x="18930" y="28855"/>
                  </a:lnTo>
                  <a:lnTo>
                    <a:pt x="18751" y="28829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572;p23">
              <a:extLst>
                <a:ext uri="{FF2B5EF4-FFF2-40B4-BE49-F238E27FC236}">
                  <a16:creationId xmlns:a16="http://schemas.microsoft.com/office/drawing/2014/main" id="{023FAE76-43A2-8784-1675-A442670068CE}"/>
                </a:ext>
              </a:extLst>
            </p:cNvPr>
            <p:cNvSpPr/>
            <p:nvPr/>
          </p:nvSpPr>
          <p:spPr>
            <a:xfrm>
              <a:off x="1366693" y="3331360"/>
              <a:ext cx="353519" cy="192695"/>
            </a:xfrm>
            <a:custGeom>
              <a:avLst/>
              <a:gdLst/>
              <a:ahLst/>
              <a:cxnLst/>
              <a:rect l="l" t="t" r="r" b="b"/>
              <a:pathLst>
                <a:path w="19289" h="10514" fill="none" extrusionOk="0">
                  <a:moveTo>
                    <a:pt x="18597" y="0"/>
                  </a:moveTo>
                  <a:lnTo>
                    <a:pt x="18597" y="0"/>
                  </a:lnTo>
                  <a:lnTo>
                    <a:pt x="18418" y="0"/>
                  </a:lnTo>
                  <a:lnTo>
                    <a:pt x="18239" y="26"/>
                  </a:lnTo>
                  <a:lnTo>
                    <a:pt x="18086" y="77"/>
                  </a:lnTo>
                  <a:lnTo>
                    <a:pt x="17932" y="154"/>
                  </a:lnTo>
                  <a:lnTo>
                    <a:pt x="11896" y="3633"/>
                  </a:lnTo>
                  <a:lnTo>
                    <a:pt x="11870" y="3658"/>
                  </a:lnTo>
                  <a:lnTo>
                    <a:pt x="11103" y="3019"/>
                  </a:lnTo>
                  <a:lnTo>
                    <a:pt x="1" y="9414"/>
                  </a:lnTo>
                  <a:lnTo>
                    <a:pt x="1331" y="10514"/>
                  </a:lnTo>
                  <a:lnTo>
                    <a:pt x="15349" y="2430"/>
                  </a:lnTo>
                  <a:lnTo>
                    <a:pt x="19288" y="154"/>
                  </a:lnTo>
                  <a:lnTo>
                    <a:pt x="19237" y="154"/>
                  </a:lnTo>
                  <a:lnTo>
                    <a:pt x="19237" y="154"/>
                  </a:lnTo>
                  <a:lnTo>
                    <a:pt x="19083" y="77"/>
                  </a:lnTo>
                  <a:lnTo>
                    <a:pt x="18930" y="26"/>
                  </a:lnTo>
                  <a:lnTo>
                    <a:pt x="18751" y="0"/>
                  </a:lnTo>
                  <a:lnTo>
                    <a:pt x="185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573;p23">
              <a:extLst>
                <a:ext uri="{FF2B5EF4-FFF2-40B4-BE49-F238E27FC236}">
                  <a16:creationId xmlns:a16="http://schemas.microsoft.com/office/drawing/2014/main" id="{E60A5520-53F6-7886-C708-4EF16C759DF6}"/>
                </a:ext>
              </a:extLst>
            </p:cNvPr>
            <p:cNvSpPr/>
            <p:nvPr/>
          </p:nvSpPr>
          <p:spPr>
            <a:xfrm>
              <a:off x="1963034" y="2951615"/>
              <a:ext cx="370380" cy="233016"/>
            </a:xfrm>
            <a:custGeom>
              <a:avLst/>
              <a:gdLst/>
              <a:ahLst/>
              <a:cxnLst/>
              <a:rect l="l" t="t" r="r" b="b"/>
              <a:pathLst>
                <a:path w="20209" h="12714" fill="none" extrusionOk="0">
                  <a:moveTo>
                    <a:pt x="19671" y="1"/>
                  </a:moveTo>
                  <a:lnTo>
                    <a:pt x="0" y="11358"/>
                  </a:lnTo>
                  <a:lnTo>
                    <a:pt x="870" y="12714"/>
                  </a:lnTo>
                  <a:lnTo>
                    <a:pt x="10565" y="7137"/>
                  </a:lnTo>
                  <a:lnTo>
                    <a:pt x="19902" y="1740"/>
                  </a:lnTo>
                  <a:lnTo>
                    <a:pt x="19902" y="1740"/>
                  </a:lnTo>
                  <a:lnTo>
                    <a:pt x="20209" y="1561"/>
                  </a:lnTo>
                  <a:lnTo>
                    <a:pt x="196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574;p23">
              <a:extLst>
                <a:ext uri="{FF2B5EF4-FFF2-40B4-BE49-F238E27FC236}">
                  <a16:creationId xmlns:a16="http://schemas.microsoft.com/office/drawing/2014/main" id="{428A71F1-4B65-DB41-A825-9488CBA9CD99}"/>
                </a:ext>
              </a:extLst>
            </p:cNvPr>
            <p:cNvSpPr/>
            <p:nvPr/>
          </p:nvSpPr>
          <p:spPr>
            <a:xfrm>
              <a:off x="2697197" y="2802997"/>
              <a:ext cx="807785" cy="487585"/>
            </a:xfrm>
            <a:custGeom>
              <a:avLst/>
              <a:gdLst/>
              <a:ahLst/>
              <a:cxnLst/>
              <a:rect l="l" t="t" r="r" b="b"/>
              <a:pathLst>
                <a:path w="44075" h="26604" fill="none" extrusionOk="0">
                  <a:moveTo>
                    <a:pt x="2200" y="1"/>
                  </a:moveTo>
                  <a:lnTo>
                    <a:pt x="0" y="1280"/>
                  </a:lnTo>
                  <a:lnTo>
                    <a:pt x="9005" y="6498"/>
                  </a:lnTo>
                  <a:lnTo>
                    <a:pt x="36963" y="22639"/>
                  </a:lnTo>
                  <a:lnTo>
                    <a:pt x="36989" y="22639"/>
                  </a:lnTo>
                  <a:lnTo>
                    <a:pt x="43844" y="26604"/>
                  </a:lnTo>
                  <a:lnTo>
                    <a:pt x="44075" y="26476"/>
                  </a:lnTo>
                  <a:lnTo>
                    <a:pt x="34891" y="20618"/>
                  </a:lnTo>
                  <a:lnTo>
                    <a:pt x="34891" y="20107"/>
                  </a:lnTo>
                  <a:lnTo>
                    <a:pt x="29878" y="17216"/>
                  </a:lnTo>
                  <a:lnTo>
                    <a:pt x="29724" y="17318"/>
                  </a:lnTo>
                  <a:lnTo>
                    <a:pt x="29238" y="17011"/>
                  </a:lnTo>
                  <a:lnTo>
                    <a:pt x="25631" y="13533"/>
                  </a:lnTo>
                  <a:lnTo>
                    <a:pt x="22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575;p23">
              <a:extLst>
                <a:ext uri="{FF2B5EF4-FFF2-40B4-BE49-F238E27FC236}">
                  <a16:creationId xmlns:a16="http://schemas.microsoft.com/office/drawing/2014/main" id="{F32C23D0-12ED-675F-C16D-972FC1FD3D49}"/>
                </a:ext>
              </a:extLst>
            </p:cNvPr>
            <p:cNvSpPr/>
            <p:nvPr/>
          </p:nvSpPr>
          <p:spPr>
            <a:xfrm>
              <a:off x="1577661" y="2922089"/>
              <a:ext cx="1797451" cy="809177"/>
            </a:xfrm>
            <a:custGeom>
              <a:avLst/>
              <a:gdLst/>
              <a:ahLst/>
              <a:cxnLst/>
              <a:rect l="l" t="t" r="r" b="b"/>
              <a:pathLst>
                <a:path w="98074" h="44151" extrusionOk="0">
                  <a:moveTo>
                    <a:pt x="74924" y="2788"/>
                  </a:moveTo>
                  <a:lnTo>
                    <a:pt x="74924" y="2788"/>
                  </a:lnTo>
                  <a:lnTo>
                    <a:pt x="75286" y="2997"/>
                  </a:lnTo>
                  <a:lnTo>
                    <a:pt x="75286" y="2997"/>
                  </a:lnTo>
                  <a:lnTo>
                    <a:pt x="74924" y="2788"/>
                  </a:lnTo>
                  <a:close/>
                  <a:moveTo>
                    <a:pt x="70090" y="0"/>
                  </a:moveTo>
                  <a:lnTo>
                    <a:pt x="65408" y="2686"/>
                  </a:lnTo>
                  <a:lnTo>
                    <a:pt x="69041" y="6190"/>
                  </a:lnTo>
                  <a:lnTo>
                    <a:pt x="74924" y="2788"/>
                  </a:lnTo>
                  <a:lnTo>
                    <a:pt x="70090" y="0"/>
                  </a:lnTo>
                  <a:close/>
                  <a:moveTo>
                    <a:pt x="36094" y="6139"/>
                  </a:moveTo>
                  <a:lnTo>
                    <a:pt x="31592" y="8748"/>
                  </a:lnTo>
                  <a:lnTo>
                    <a:pt x="36100" y="6143"/>
                  </a:lnTo>
                  <a:lnTo>
                    <a:pt x="36100" y="6143"/>
                  </a:lnTo>
                  <a:lnTo>
                    <a:pt x="36094" y="6139"/>
                  </a:lnTo>
                  <a:close/>
                  <a:moveTo>
                    <a:pt x="63081" y="4042"/>
                  </a:moveTo>
                  <a:lnTo>
                    <a:pt x="55867" y="8211"/>
                  </a:lnTo>
                  <a:lnTo>
                    <a:pt x="59730" y="11562"/>
                  </a:lnTo>
                  <a:lnTo>
                    <a:pt x="67941" y="6830"/>
                  </a:lnTo>
                  <a:lnTo>
                    <a:pt x="63209" y="4093"/>
                  </a:lnTo>
                  <a:lnTo>
                    <a:pt x="63081" y="4042"/>
                  </a:lnTo>
                  <a:close/>
                  <a:moveTo>
                    <a:pt x="75286" y="2997"/>
                  </a:moveTo>
                  <a:lnTo>
                    <a:pt x="93214" y="13353"/>
                  </a:lnTo>
                  <a:lnTo>
                    <a:pt x="81396" y="20183"/>
                  </a:lnTo>
                  <a:lnTo>
                    <a:pt x="84389" y="24020"/>
                  </a:lnTo>
                  <a:lnTo>
                    <a:pt x="98074" y="16141"/>
                  </a:lnTo>
                  <a:lnTo>
                    <a:pt x="75286" y="2997"/>
                  </a:lnTo>
                  <a:close/>
                  <a:moveTo>
                    <a:pt x="40929" y="3351"/>
                  </a:moveTo>
                  <a:lnTo>
                    <a:pt x="36100" y="6143"/>
                  </a:lnTo>
                  <a:lnTo>
                    <a:pt x="36100" y="6143"/>
                  </a:lnTo>
                  <a:lnTo>
                    <a:pt x="47758" y="12892"/>
                  </a:lnTo>
                  <a:lnTo>
                    <a:pt x="39931" y="17394"/>
                  </a:lnTo>
                  <a:lnTo>
                    <a:pt x="42054" y="18622"/>
                  </a:lnTo>
                  <a:lnTo>
                    <a:pt x="42028" y="18648"/>
                  </a:lnTo>
                  <a:lnTo>
                    <a:pt x="39905" y="17420"/>
                  </a:lnTo>
                  <a:lnTo>
                    <a:pt x="33562" y="21078"/>
                  </a:lnTo>
                  <a:lnTo>
                    <a:pt x="33562" y="23534"/>
                  </a:lnTo>
                  <a:lnTo>
                    <a:pt x="29750" y="25733"/>
                  </a:lnTo>
                  <a:lnTo>
                    <a:pt x="29725" y="25708"/>
                  </a:lnTo>
                  <a:lnTo>
                    <a:pt x="29725" y="27115"/>
                  </a:lnTo>
                  <a:lnTo>
                    <a:pt x="30799" y="28266"/>
                  </a:lnTo>
                  <a:lnTo>
                    <a:pt x="52593" y="15681"/>
                  </a:lnTo>
                  <a:lnTo>
                    <a:pt x="70883" y="26245"/>
                  </a:lnTo>
                  <a:lnTo>
                    <a:pt x="46275" y="40442"/>
                  </a:lnTo>
                  <a:lnTo>
                    <a:pt x="50035" y="43870"/>
                  </a:lnTo>
                  <a:lnTo>
                    <a:pt x="75717" y="29033"/>
                  </a:lnTo>
                  <a:lnTo>
                    <a:pt x="75794" y="29084"/>
                  </a:lnTo>
                  <a:lnTo>
                    <a:pt x="68018" y="21948"/>
                  </a:lnTo>
                  <a:lnTo>
                    <a:pt x="68018" y="19006"/>
                  </a:lnTo>
                  <a:lnTo>
                    <a:pt x="57428" y="12892"/>
                  </a:lnTo>
                  <a:lnTo>
                    <a:pt x="57939" y="12585"/>
                  </a:lnTo>
                  <a:lnTo>
                    <a:pt x="43896" y="7751"/>
                  </a:lnTo>
                  <a:lnTo>
                    <a:pt x="43026" y="8237"/>
                  </a:lnTo>
                  <a:lnTo>
                    <a:pt x="41415" y="3632"/>
                  </a:lnTo>
                  <a:lnTo>
                    <a:pt x="40929" y="3351"/>
                  </a:lnTo>
                  <a:close/>
                  <a:moveTo>
                    <a:pt x="7777" y="22485"/>
                  </a:moveTo>
                  <a:lnTo>
                    <a:pt x="3838" y="24761"/>
                  </a:lnTo>
                  <a:lnTo>
                    <a:pt x="15502" y="31514"/>
                  </a:lnTo>
                  <a:lnTo>
                    <a:pt x="8851" y="35351"/>
                  </a:lnTo>
                  <a:lnTo>
                    <a:pt x="9747" y="36247"/>
                  </a:lnTo>
                  <a:lnTo>
                    <a:pt x="8289" y="35684"/>
                  </a:lnTo>
                  <a:lnTo>
                    <a:pt x="1" y="40467"/>
                  </a:lnTo>
                  <a:lnTo>
                    <a:pt x="3275" y="44151"/>
                  </a:lnTo>
                  <a:lnTo>
                    <a:pt x="20337" y="34303"/>
                  </a:lnTo>
                  <a:lnTo>
                    <a:pt x="34457" y="42437"/>
                  </a:lnTo>
                  <a:lnTo>
                    <a:pt x="34457" y="36861"/>
                  </a:lnTo>
                  <a:lnTo>
                    <a:pt x="25171" y="31514"/>
                  </a:lnTo>
                  <a:lnTo>
                    <a:pt x="30569" y="28394"/>
                  </a:lnTo>
                  <a:lnTo>
                    <a:pt x="23892" y="26654"/>
                  </a:lnTo>
                  <a:lnTo>
                    <a:pt x="20337" y="28701"/>
                  </a:lnTo>
                  <a:lnTo>
                    <a:pt x="11026" y="23329"/>
                  </a:lnTo>
                  <a:lnTo>
                    <a:pt x="7777" y="224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576;p23">
              <a:extLst>
                <a:ext uri="{FF2B5EF4-FFF2-40B4-BE49-F238E27FC236}">
                  <a16:creationId xmlns:a16="http://schemas.microsoft.com/office/drawing/2014/main" id="{34508778-B968-E150-AA5D-14DB0BAE9D99}"/>
                </a:ext>
              </a:extLst>
            </p:cNvPr>
            <p:cNvSpPr/>
            <p:nvPr/>
          </p:nvSpPr>
          <p:spPr>
            <a:xfrm>
              <a:off x="2074135" y="3539048"/>
              <a:ext cx="495" cy="477"/>
            </a:xfrm>
            <a:custGeom>
              <a:avLst/>
              <a:gdLst/>
              <a:ahLst/>
              <a:cxnLst/>
              <a:rect l="l" t="t" r="r" b="b"/>
              <a:pathLst>
                <a:path w="27" h="26" fill="none" extrusionOk="0">
                  <a:moveTo>
                    <a:pt x="26" y="26"/>
                  </a:moveTo>
                  <a:lnTo>
                    <a:pt x="26" y="0"/>
                  </a:lnTo>
                  <a:lnTo>
                    <a:pt x="1" y="0"/>
                  </a:lnTo>
                  <a:lnTo>
                    <a:pt x="26" y="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577;p23">
              <a:extLst>
                <a:ext uri="{FF2B5EF4-FFF2-40B4-BE49-F238E27FC236}">
                  <a16:creationId xmlns:a16="http://schemas.microsoft.com/office/drawing/2014/main" id="{A9F2FB65-A6BD-908B-9068-6BB8878ACE0F}"/>
                </a:ext>
              </a:extLst>
            </p:cNvPr>
            <p:cNvSpPr/>
            <p:nvPr/>
          </p:nvSpPr>
          <p:spPr>
            <a:xfrm>
              <a:off x="1577661" y="3334165"/>
              <a:ext cx="631511" cy="397102"/>
            </a:xfrm>
            <a:custGeom>
              <a:avLst/>
              <a:gdLst/>
              <a:ahLst/>
              <a:cxnLst/>
              <a:rect l="l" t="t" r="r" b="b"/>
              <a:pathLst>
                <a:path w="34457" h="21667" fill="none" extrusionOk="0">
                  <a:moveTo>
                    <a:pt x="7777" y="1"/>
                  </a:moveTo>
                  <a:lnTo>
                    <a:pt x="3838" y="2277"/>
                  </a:lnTo>
                  <a:lnTo>
                    <a:pt x="15502" y="9030"/>
                  </a:lnTo>
                  <a:lnTo>
                    <a:pt x="8851" y="12867"/>
                  </a:lnTo>
                  <a:lnTo>
                    <a:pt x="9747" y="13763"/>
                  </a:lnTo>
                  <a:lnTo>
                    <a:pt x="8289" y="13200"/>
                  </a:lnTo>
                  <a:lnTo>
                    <a:pt x="1" y="17983"/>
                  </a:lnTo>
                  <a:lnTo>
                    <a:pt x="3275" y="21667"/>
                  </a:lnTo>
                  <a:lnTo>
                    <a:pt x="20337" y="11819"/>
                  </a:lnTo>
                  <a:lnTo>
                    <a:pt x="34457" y="19953"/>
                  </a:lnTo>
                  <a:lnTo>
                    <a:pt x="34457" y="14377"/>
                  </a:lnTo>
                  <a:lnTo>
                    <a:pt x="25171" y="9030"/>
                  </a:lnTo>
                  <a:lnTo>
                    <a:pt x="30569" y="5910"/>
                  </a:lnTo>
                  <a:lnTo>
                    <a:pt x="23892" y="4170"/>
                  </a:lnTo>
                  <a:lnTo>
                    <a:pt x="20337" y="6217"/>
                  </a:lnTo>
                  <a:lnTo>
                    <a:pt x="11026" y="845"/>
                  </a:lnTo>
                  <a:lnTo>
                    <a:pt x="77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578;p23">
              <a:extLst>
                <a:ext uri="{FF2B5EF4-FFF2-40B4-BE49-F238E27FC236}">
                  <a16:creationId xmlns:a16="http://schemas.microsoft.com/office/drawing/2014/main" id="{37A295AD-86D7-81B7-667F-66DEE7A8FE5E}"/>
                </a:ext>
              </a:extLst>
            </p:cNvPr>
            <p:cNvSpPr/>
            <p:nvPr/>
          </p:nvSpPr>
          <p:spPr>
            <a:xfrm>
              <a:off x="2601564" y="2996151"/>
              <a:ext cx="221286" cy="137859"/>
            </a:xfrm>
            <a:custGeom>
              <a:avLst/>
              <a:gdLst/>
              <a:ahLst/>
              <a:cxnLst/>
              <a:rect l="l" t="t" r="r" b="b"/>
              <a:pathLst>
                <a:path w="12074" h="7522" fill="none" extrusionOk="0">
                  <a:moveTo>
                    <a:pt x="7214" y="1"/>
                  </a:moveTo>
                  <a:lnTo>
                    <a:pt x="0" y="4170"/>
                  </a:lnTo>
                  <a:lnTo>
                    <a:pt x="3863" y="7521"/>
                  </a:lnTo>
                  <a:lnTo>
                    <a:pt x="12074" y="2789"/>
                  </a:lnTo>
                  <a:lnTo>
                    <a:pt x="7342" y="52"/>
                  </a:lnTo>
                  <a:lnTo>
                    <a:pt x="7342" y="52"/>
                  </a:lnTo>
                  <a:lnTo>
                    <a:pt x="7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579;p23">
              <a:extLst>
                <a:ext uri="{FF2B5EF4-FFF2-40B4-BE49-F238E27FC236}">
                  <a16:creationId xmlns:a16="http://schemas.microsoft.com/office/drawing/2014/main" id="{EB15F996-9C32-4CC4-DD9A-C17E2747D97A}"/>
                </a:ext>
              </a:extLst>
            </p:cNvPr>
            <p:cNvSpPr/>
            <p:nvPr/>
          </p:nvSpPr>
          <p:spPr>
            <a:xfrm>
              <a:off x="2122428" y="2983505"/>
              <a:ext cx="844348" cy="742612"/>
            </a:xfrm>
            <a:custGeom>
              <a:avLst/>
              <a:gdLst/>
              <a:ahLst/>
              <a:cxnLst/>
              <a:rect l="l" t="t" r="r" b="b"/>
              <a:pathLst>
                <a:path w="46070" h="40519" fill="none" extrusionOk="0">
                  <a:moveTo>
                    <a:pt x="11205" y="0"/>
                  </a:moveTo>
                  <a:lnTo>
                    <a:pt x="1868" y="5397"/>
                  </a:lnTo>
                  <a:lnTo>
                    <a:pt x="6370" y="2788"/>
                  </a:lnTo>
                  <a:lnTo>
                    <a:pt x="18034" y="9541"/>
                  </a:lnTo>
                  <a:lnTo>
                    <a:pt x="10207" y="14043"/>
                  </a:lnTo>
                  <a:lnTo>
                    <a:pt x="12330" y="15271"/>
                  </a:lnTo>
                  <a:lnTo>
                    <a:pt x="12304" y="15297"/>
                  </a:lnTo>
                  <a:lnTo>
                    <a:pt x="10181" y="14069"/>
                  </a:lnTo>
                  <a:lnTo>
                    <a:pt x="3838" y="17727"/>
                  </a:lnTo>
                  <a:lnTo>
                    <a:pt x="3838" y="20183"/>
                  </a:lnTo>
                  <a:lnTo>
                    <a:pt x="26" y="22382"/>
                  </a:lnTo>
                  <a:lnTo>
                    <a:pt x="1" y="22357"/>
                  </a:lnTo>
                  <a:lnTo>
                    <a:pt x="1" y="23764"/>
                  </a:lnTo>
                  <a:lnTo>
                    <a:pt x="1075" y="24915"/>
                  </a:lnTo>
                  <a:lnTo>
                    <a:pt x="22869" y="12330"/>
                  </a:lnTo>
                  <a:lnTo>
                    <a:pt x="41159" y="22894"/>
                  </a:lnTo>
                  <a:lnTo>
                    <a:pt x="16551" y="37091"/>
                  </a:lnTo>
                  <a:lnTo>
                    <a:pt x="20311" y="40519"/>
                  </a:lnTo>
                  <a:lnTo>
                    <a:pt x="45993" y="25682"/>
                  </a:lnTo>
                  <a:lnTo>
                    <a:pt x="46070" y="25733"/>
                  </a:lnTo>
                  <a:lnTo>
                    <a:pt x="38294" y="18597"/>
                  </a:lnTo>
                  <a:lnTo>
                    <a:pt x="38294" y="15655"/>
                  </a:lnTo>
                  <a:lnTo>
                    <a:pt x="27704" y="9541"/>
                  </a:lnTo>
                  <a:lnTo>
                    <a:pt x="28215" y="9234"/>
                  </a:lnTo>
                  <a:lnTo>
                    <a:pt x="14172" y="4400"/>
                  </a:lnTo>
                  <a:lnTo>
                    <a:pt x="13302" y="4886"/>
                  </a:lnTo>
                  <a:lnTo>
                    <a:pt x="11691" y="281"/>
                  </a:lnTo>
                  <a:lnTo>
                    <a:pt x="1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580;p23">
              <a:extLst>
                <a:ext uri="{FF2B5EF4-FFF2-40B4-BE49-F238E27FC236}">
                  <a16:creationId xmlns:a16="http://schemas.microsoft.com/office/drawing/2014/main" id="{5422424F-C938-4DE5-222A-B8FEF79AEB50}"/>
                </a:ext>
              </a:extLst>
            </p:cNvPr>
            <p:cNvSpPr/>
            <p:nvPr/>
          </p:nvSpPr>
          <p:spPr>
            <a:xfrm>
              <a:off x="2776426" y="2922089"/>
              <a:ext cx="598686" cy="440227"/>
            </a:xfrm>
            <a:custGeom>
              <a:avLst/>
              <a:gdLst/>
              <a:ahLst/>
              <a:cxnLst/>
              <a:rect l="l" t="t" r="r" b="b"/>
              <a:pathLst>
                <a:path w="32666" h="24020" fill="none" extrusionOk="0">
                  <a:moveTo>
                    <a:pt x="4682" y="0"/>
                  </a:moveTo>
                  <a:lnTo>
                    <a:pt x="0" y="2686"/>
                  </a:lnTo>
                  <a:lnTo>
                    <a:pt x="3633" y="6190"/>
                  </a:lnTo>
                  <a:lnTo>
                    <a:pt x="9516" y="2788"/>
                  </a:lnTo>
                  <a:lnTo>
                    <a:pt x="27806" y="13353"/>
                  </a:lnTo>
                  <a:lnTo>
                    <a:pt x="15988" y="20183"/>
                  </a:lnTo>
                  <a:lnTo>
                    <a:pt x="18981" y="24020"/>
                  </a:lnTo>
                  <a:lnTo>
                    <a:pt x="32666" y="16141"/>
                  </a:lnTo>
                  <a:lnTo>
                    <a:pt x="46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581;p23">
              <a:extLst>
                <a:ext uri="{FF2B5EF4-FFF2-40B4-BE49-F238E27FC236}">
                  <a16:creationId xmlns:a16="http://schemas.microsoft.com/office/drawing/2014/main" id="{81D31615-9802-063E-4AFB-E76DAA76C9C6}"/>
                </a:ext>
              </a:extLst>
            </p:cNvPr>
            <p:cNvSpPr/>
            <p:nvPr/>
          </p:nvSpPr>
          <p:spPr>
            <a:xfrm>
              <a:off x="1637684" y="3550759"/>
              <a:ext cx="571488" cy="364754"/>
            </a:xfrm>
            <a:custGeom>
              <a:avLst/>
              <a:gdLst/>
              <a:ahLst/>
              <a:cxnLst/>
              <a:rect l="l" t="t" r="r" b="b"/>
              <a:pathLst>
                <a:path w="31182" h="19902" extrusionOk="0">
                  <a:moveTo>
                    <a:pt x="17062" y="1"/>
                  </a:moveTo>
                  <a:lnTo>
                    <a:pt x="0" y="9849"/>
                  </a:lnTo>
                  <a:lnTo>
                    <a:pt x="1637" y="11716"/>
                  </a:lnTo>
                  <a:lnTo>
                    <a:pt x="1663" y="11819"/>
                  </a:lnTo>
                  <a:lnTo>
                    <a:pt x="1714" y="11921"/>
                  </a:lnTo>
                  <a:lnTo>
                    <a:pt x="1791" y="12023"/>
                  </a:lnTo>
                  <a:lnTo>
                    <a:pt x="1919" y="12100"/>
                  </a:lnTo>
                  <a:lnTo>
                    <a:pt x="15194" y="19748"/>
                  </a:lnTo>
                  <a:lnTo>
                    <a:pt x="15322" y="19825"/>
                  </a:lnTo>
                  <a:lnTo>
                    <a:pt x="15450" y="19851"/>
                  </a:lnTo>
                  <a:lnTo>
                    <a:pt x="15450" y="19876"/>
                  </a:lnTo>
                  <a:lnTo>
                    <a:pt x="15655" y="19902"/>
                  </a:lnTo>
                  <a:lnTo>
                    <a:pt x="15655" y="19902"/>
                  </a:lnTo>
                  <a:lnTo>
                    <a:pt x="15527" y="19876"/>
                  </a:lnTo>
                  <a:lnTo>
                    <a:pt x="15680" y="19902"/>
                  </a:lnTo>
                  <a:lnTo>
                    <a:pt x="16013" y="19902"/>
                  </a:lnTo>
                  <a:lnTo>
                    <a:pt x="16192" y="19876"/>
                  </a:lnTo>
                  <a:lnTo>
                    <a:pt x="16346" y="19825"/>
                  </a:lnTo>
                  <a:lnTo>
                    <a:pt x="16473" y="19748"/>
                  </a:lnTo>
                  <a:lnTo>
                    <a:pt x="21436" y="16909"/>
                  </a:lnTo>
                  <a:lnTo>
                    <a:pt x="19441" y="15323"/>
                  </a:lnTo>
                  <a:lnTo>
                    <a:pt x="17548" y="13763"/>
                  </a:lnTo>
                  <a:lnTo>
                    <a:pt x="15783" y="12253"/>
                  </a:lnTo>
                  <a:lnTo>
                    <a:pt x="14990" y="11563"/>
                  </a:lnTo>
                  <a:lnTo>
                    <a:pt x="14274" y="10872"/>
                  </a:lnTo>
                  <a:lnTo>
                    <a:pt x="13608" y="10258"/>
                  </a:lnTo>
                  <a:lnTo>
                    <a:pt x="13046" y="9670"/>
                  </a:lnTo>
                  <a:lnTo>
                    <a:pt x="12585" y="9133"/>
                  </a:lnTo>
                  <a:lnTo>
                    <a:pt x="12202" y="8672"/>
                  </a:lnTo>
                  <a:lnTo>
                    <a:pt x="11946" y="8263"/>
                  </a:lnTo>
                  <a:lnTo>
                    <a:pt x="11869" y="8109"/>
                  </a:lnTo>
                  <a:lnTo>
                    <a:pt x="11818" y="7930"/>
                  </a:lnTo>
                  <a:lnTo>
                    <a:pt x="11792" y="7803"/>
                  </a:lnTo>
                  <a:lnTo>
                    <a:pt x="11792" y="7700"/>
                  </a:lnTo>
                  <a:lnTo>
                    <a:pt x="11843" y="7598"/>
                  </a:lnTo>
                  <a:lnTo>
                    <a:pt x="11946" y="7521"/>
                  </a:lnTo>
                  <a:lnTo>
                    <a:pt x="12099" y="7470"/>
                  </a:lnTo>
                  <a:lnTo>
                    <a:pt x="12330" y="7444"/>
                  </a:lnTo>
                  <a:lnTo>
                    <a:pt x="12713" y="7496"/>
                  </a:lnTo>
                  <a:lnTo>
                    <a:pt x="13174" y="7572"/>
                  </a:lnTo>
                  <a:lnTo>
                    <a:pt x="13736" y="7726"/>
                  </a:lnTo>
                  <a:lnTo>
                    <a:pt x="14350" y="7930"/>
                  </a:lnTo>
                  <a:lnTo>
                    <a:pt x="15067" y="8186"/>
                  </a:lnTo>
                  <a:lnTo>
                    <a:pt x="15834" y="8468"/>
                  </a:lnTo>
                  <a:lnTo>
                    <a:pt x="17548" y="9184"/>
                  </a:lnTo>
                  <a:lnTo>
                    <a:pt x="19441" y="10054"/>
                  </a:lnTo>
                  <a:lnTo>
                    <a:pt x="21487" y="11000"/>
                  </a:lnTo>
                  <a:lnTo>
                    <a:pt x="23610" y="12049"/>
                  </a:lnTo>
                  <a:lnTo>
                    <a:pt x="25759" y="13123"/>
                  </a:lnTo>
                  <a:lnTo>
                    <a:pt x="30900" y="10156"/>
                  </a:lnTo>
                  <a:lnTo>
                    <a:pt x="31028" y="10079"/>
                  </a:lnTo>
                  <a:lnTo>
                    <a:pt x="31105" y="9977"/>
                  </a:lnTo>
                  <a:lnTo>
                    <a:pt x="31156" y="9900"/>
                  </a:lnTo>
                  <a:lnTo>
                    <a:pt x="31182" y="9798"/>
                  </a:lnTo>
                  <a:lnTo>
                    <a:pt x="31182" y="8135"/>
                  </a:lnTo>
                  <a:lnTo>
                    <a:pt x="17062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582;p23">
              <a:extLst>
                <a:ext uri="{FF2B5EF4-FFF2-40B4-BE49-F238E27FC236}">
                  <a16:creationId xmlns:a16="http://schemas.microsoft.com/office/drawing/2014/main" id="{1139EF55-4B10-5935-D5E1-5431BBF61FCB}"/>
                </a:ext>
              </a:extLst>
            </p:cNvPr>
            <p:cNvSpPr/>
            <p:nvPr/>
          </p:nvSpPr>
          <p:spPr>
            <a:xfrm>
              <a:off x="1920844" y="3782822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583;p23">
              <a:extLst>
                <a:ext uri="{FF2B5EF4-FFF2-40B4-BE49-F238E27FC236}">
                  <a16:creationId xmlns:a16="http://schemas.microsoft.com/office/drawing/2014/main" id="{AD6B482B-6353-D9D1-BED5-4319159939F8}"/>
                </a:ext>
              </a:extLst>
            </p:cNvPr>
            <p:cNvSpPr/>
            <p:nvPr/>
          </p:nvSpPr>
          <p:spPr>
            <a:xfrm>
              <a:off x="1637684" y="3550759"/>
              <a:ext cx="571488" cy="364754"/>
            </a:xfrm>
            <a:custGeom>
              <a:avLst/>
              <a:gdLst/>
              <a:ahLst/>
              <a:cxnLst/>
              <a:rect l="l" t="t" r="r" b="b"/>
              <a:pathLst>
                <a:path w="31182" h="19902" fill="none" extrusionOk="0">
                  <a:moveTo>
                    <a:pt x="17062" y="1"/>
                  </a:moveTo>
                  <a:lnTo>
                    <a:pt x="0" y="9849"/>
                  </a:lnTo>
                  <a:lnTo>
                    <a:pt x="1637" y="11716"/>
                  </a:lnTo>
                  <a:lnTo>
                    <a:pt x="1637" y="11716"/>
                  </a:lnTo>
                  <a:lnTo>
                    <a:pt x="1663" y="11819"/>
                  </a:lnTo>
                  <a:lnTo>
                    <a:pt x="1714" y="11921"/>
                  </a:lnTo>
                  <a:lnTo>
                    <a:pt x="1791" y="12023"/>
                  </a:lnTo>
                  <a:lnTo>
                    <a:pt x="1919" y="12100"/>
                  </a:lnTo>
                  <a:lnTo>
                    <a:pt x="15194" y="19748"/>
                  </a:lnTo>
                  <a:lnTo>
                    <a:pt x="15194" y="19748"/>
                  </a:lnTo>
                  <a:lnTo>
                    <a:pt x="15322" y="19825"/>
                  </a:lnTo>
                  <a:lnTo>
                    <a:pt x="15450" y="19851"/>
                  </a:lnTo>
                  <a:lnTo>
                    <a:pt x="15450" y="19876"/>
                  </a:lnTo>
                  <a:lnTo>
                    <a:pt x="15450" y="19876"/>
                  </a:lnTo>
                  <a:lnTo>
                    <a:pt x="15655" y="19902"/>
                  </a:lnTo>
                  <a:lnTo>
                    <a:pt x="15655" y="19902"/>
                  </a:lnTo>
                  <a:lnTo>
                    <a:pt x="15527" y="19876"/>
                  </a:lnTo>
                  <a:lnTo>
                    <a:pt x="15527" y="19876"/>
                  </a:lnTo>
                  <a:lnTo>
                    <a:pt x="15680" y="19902"/>
                  </a:lnTo>
                  <a:lnTo>
                    <a:pt x="15834" y="19902"/>
                  </a:lnTo>
                  <a:lnTo>
                    <a:pt x="15834" y="19902"/>
                  </a:lnTo>
                  <a:lnTo>
                    <a:pt x="16013" y="19902"/>
                  </a:lnTo>
                  <a:lnTo>
                    <a:pt x="16192" y="19876"/>
                  </a:lnTo>
                  <a:lnTo>
                    <a:pt x="16346" y="19825"/>
                  </a:lnTo>
                  <a:lnTo>
                    <a:pt x="16473" y="19748"/>
                  </a:lnTo>
                  <a:lnTo>
                    <a:pt x="21436" y="16909"/>
                  </a:lnTo>
                  <a:lnTo>
                    <a:pt x="21436" y="16909"/>
                  </a:lnTo>
                  <a:lnTo>
                    <a:pt x="19441" y="15323"/>
                  </a:lnTo>
                  <a:lnTo>
                    <a:pt x="17548" y="13763"/>
                  </a:lnTo>
                  <a:lnTo>
                    <a:pt x="15783" y="12253"/>
                  </a:lnTo>
                  <a:lnTo>
                    <a:pt x="14990" y="11563"/>
                  </a:lnTo>
                  <a:lnTo>
                    <a:pt x="14274" y="10872"/>
                  </a:lnTo>
                  <a:lnTo>
                    <a:pt x="13608" y="10258"/>
                  </a:lnTo>
                  <a:lnTo>
                    <a:pt x="13046" y="9670"/>
                  </a:lnTo>
                  <a:lnTo>
                    <a:pt x="12585" y="9133"/>
                  </a:lnTo>
                  <a:lnTo>
                    <a:pt x="12202" y="8672"/>
                  </a:lnTo>
                  <a:lnTo>
                    <a:pt x="11946" y="8263"/>
                  </a:lnTo>
                  <a:lnTo>
                    <a:pt x="11869" y="8109"/>
                  </a:lnTo>
                  <a:lnTo>
                    <a:pt x="11818" y="7930"/>
                  </a:lnTo>
                  <a:lnTo>
                    <a:pt x="11792" y="7803"/>
                  </a:lnTo>
                  <a:lnTo>
                    <a:pt x="11792" y="7700"/>
                  </a:lnTo>
                  <a:lnTo>
                    <a:pt x="11843" y="7598"/>
                  </a:lnTo>
                  <a:lnTo>
                    <a:pt x="11946" y="7521"/>
                  </a:lnTo>
                  <a:lnTo>
                    <a:pt x="11946" y="7521"/>
                  </a:lnTo>
                  <a:lnTo>
                    <a:pt x="12099" y="7470"/>
                  </a:lnTo>
                  <a:lnTo>
                    <a:pt x="12330" y="7444"/>
                  </a:lnTo>
                  <a:lnTo>
                    <a:pt x="12330" y="7444"/>
                  </a:lnTo>
                  <a:lnTo>
                    <a:pt x="12713" y="7496"/>
                  </a:lnTo>
                  <a:lnTo>
                    <a:pt x="13174" y="7572"/>
                  </a:lnTo>
                  <a:lnTo>
                    <a:pt x="13736" y="7726"/>
                  </a:lnTo>
                  <a:lnTo>
                    <a:pt x="14350" y="7930"/>
                  </a:lnTo>
                  <a:lnTo>
                    <a:pt x="15067" y="8186"/>
                  </a:lnTo>
                  <a:lnTo>
                    <a:pt x="15834" y="8468"/>
                  </a:lnTo>
                  <a:lnTo>
                    <a:pt x="17548" y="9184"/>
                  </a:lnTo>
                  <a:lnTo>
                    <a:pt x="19441" y="10054"/>
                  </a:lnTo>
                  <a:lnTo>
                    <a:pt x="21487" y="11000"/>
                  </a:lnTo>
                  <a:lnTo>
                    <a:pt x="23610" y="12049"/>
                  </a:lnTo>
                  <a:lnTo>
                    <a:pt x="25759" y="13123"/>
                  </a:lnTo>
                  <a:lnTo>
                    <a:pt x="30900" y="10156"/>
                  </a:lnTo>
                  <a:lnTo>
                    <a:pt x="30900" y="10156"/>
                  </a:lnTo>
                  <a:lnTo>
                    <a:pt x="31028" y="10079"/>
                  </a:lnTo>
                  <a:lnTo>
                    <a:pt x="31105" y="9977"/>
                  </a:lnTo>
                  <a:lnTo>
                    <a:pt x="31156" y="9900"/>
                  </a:lnTo>
                  <a:lnTo>
                    <a:pt x="31182" y="9798"/>
                  </a:lnTo>
                  <a:lnTo>
                    <a:pt x="31182" y="8135"/>
                  </a:lnTo>
                  <a:lnTo>
                    <a:pt x="170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584;p23">
              <a:extLst>
                <a:ext uri="{FF2B5EF4-FFF2-40B4-BE49-F238E27FC236}">
                  <a16:creationId xmlns:a16="http://schemas.microsoft.com/office/drawing/2014/main" id="{A638E02B-A449-F4B0-83F8-5034C0BFF1C0}"/>
                </a:ext>
              </a:extLst>
            </p:cNvPr>
            <p:cNvSpPr/>
            <p:nvPr/>
          </p:nvSpPr>
          <p:spPr>
            <a:xfrm>
              <a:off x="3124282" y="3217895"/>
              <a:ext cx="465555" cy="299123"/>
            </a:xfrm>
            <a:custGeom>
              <a:avLst/>
              <a:gdLst/>
              <a:ahLst/>
              <a:cxnLst/>
              <a:rect l="l" t="t" r="r" b="b"/>
              <a:pathLst>
                <a:path w="25402" h="16321" extrusionOk="0">
                  <a:moveTo>
                    <a:pt x="13686" y="1"/>
                  </a:moveTo>
                  <a:lnTo>
                    <a:pt x="1" y="7880"/>
                  </a:lnTo>
                  <a:lnTo>
                    <a:pt x="845" y="8980"/>
                  </a:lnTo>
                  <a:lnTo>
                    <a:pt x="6165" y="12049"/>
                  </a:lnTo>
                  <a:lnTo>
                    <a:pt x="7163" y="13430"/>
                  </a:lnTo>
                  <a:lnTo>
                    <a:pt x="12151" y="16321"/>
                  </a:lnTo>
                  <a:lnTo>
                    <a:pt x="25401" y="8673"/>
                  </a:lnTo>
                  <a:lnTo>
                    <a:pt x="17600" y="5654"/>
                  </a:lnTo>
                  <a:lnTo>
                    <a:pt x="20541" y="3966"/>
                  </a:lnTo>
                  <a:lnTo>
                    <a:pt x="13686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585;p23">
              <a:extLst>
                <a:ext uri="{FF2B5EF4-FFF2-40B4-BE49-F238E27FC236}">
                  <a16:creationId xmlns:a16="http://schemas.microsoft.com/office/drawing/2014/main" id="{5A89B0D7-4221-2D50-AA77-5C5494125935}"/>
                </a:ext>
              </a:extLst>
            </p:cNvPr>
            <p:cNvSpPr/>
            <p:nvPr/>
          </p:nvSpPr>
          <p:spPr>
            <a:xfrm>
              <a:off x="3124282" y="3217895"/>
              <a:ext cx="465555" cy="299123"/>
            </a:xfrm>
            <a:custGeom>
              <a:avLst/>
              <a:gdLst/>
              <a:ahLst/>
              <a:cxnLst/>
              <a:rect l="l" t="t" r="r" b="b"/>
              <a:pathLst>
                <a:path w="25402" h="16321" fill="none" extrusionOk="0">
                  <a:moveTo>
                    <a:pt x="13686" y="1"/>
                  </a:moveTo>
                  <a:lnTo>
                    <a:pt x="13686" y="1"/>
                  </a:lnTo>
                  <a:lnTo>
                    <a:pt x="1" y="7880"/>
                  </a:lnTo>
                  <a:lnTo>
                    <a:pt x="845" y="8980"/>
                  </a:lnTo>
                  <a:lnTo>
                    <a:pt x="6165" y="12049"/>
                  </a:lnTo>
                  <a:lnTo>
                    <a:pt x="7163" y="13430"/>
                  </a:lnTo>
                  <a:lnTo>
                    <a:pt x="12151" y="16321"/>
                  </a:lnTo>
                  <a:lnTo>
                    <a:pt x="25401" y="8673"/>
                  </a:lnTo>
                  <a:lnTo>
                    <a:pt x="17600" y="5654"/>
                  </a:lnTo>
                  <a:lnTo>
                    <a:pt x="20541" y="3966"/>
                  </a:lnTo>
                  <a:lnTo>
                    <a:pt x="136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586;p23">
              <a:extLst>
                <a:ext uri="{FF2B5EF4-FFF2-40B4-BE49-F238E27FC236}">
                  <a16:creationId xmlns:a16="http://schemas.microsoft.com/office/drawing/2014/main" id="{ED1DEDB5-7FF9-8AA3-81B0-9340E49879E1}"/>
                </a:ext>
              </a:extLst>
            </p:cNvPr>
            <p:cNvSpPr/>
            <p:nvPr/>
          </p:nvSpPr>
          <p:spPr>
            <a:xfrm>
              <a:off x="2038983" y="3209464"/>
              <a:ext cx="837787" cy="453826"/>
            </a:xfrm>
            <a:custGeom>
              <a:avLst/>
              <a:gdLst/>
              <a:ahLst/>
              <a:cxnLst/>
              <a:rect l="l" t="t" r="r" b="b"/>
              <a:pathLst>
                <a:path w="45712" h="24762" extrusionOk="0">
                  <a:moveTo>
                    <a:pt x="27422" y="1"/>
                  </a:moveTo>
                  <a:lnTo>
                    <a:pt x="5628" y="12586"/>
                  </a:lnTo>
                  <a:lnTo>
                    <a:pt x="5858" y="12842"/>
                  </a:lnTo>
                  <a:lnTo>
                    <a:pt x="5398" y="12714"/>
                  </a:lnTo>
                  <a:lnTo>
                    <a:pt x="0" y="15834"/>
                  </a:lnTo>
                  <a:lnTo>
                    <a:pt x="9286" y="21181"/>
                  </a:lnTo>
                  <a:lnTo>
                    <a:pt x="9286" y="16500"/>
                  </a:lnTo>
                  <a:lnTo>
                    <a:pt x="12151" y="19595"/>
                  </a:lnTo>
                  <a:lnTo>
                    <a:pt x="20157" y="24225"/>
                  </a:lnTo>
                  <a:lnTo>
                    <a:pt x="20157" y="23892"/>
                  </a:lnTo>
                  <a:lnTo>
                    <a:pt x="20183" y="23918"/>
                  </a:lnTo>
                  <a:lnTo>
                    <a:pt x="20183" y="24225"/>
                  </a:lnTo>
                  <a:lnTo>
                    <a:pt x="20387" y="24097"/>
                  </a:lnTo>
                  <a:lnTo>
                    <a:pt x="21104" y="24762"/>
                  </a:lnTo>
                  <a:lnTo>
                    <a:pt x="45712" y="10565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587;p23">
              <a:extLst>
                <a:ext uri="{FF2B5EF4-FFF2-40B4-BE49-F238E27FC236}">
                  <a16:creationId xmlns:a16="http://schemas.microsoft.com/office/drawing/2014/main" id="{5EF9B959-3622-2CD5-D678-7BAF6F54F947}"/>
                </a:ext>
              </a:extLst>
            </p:cNvPr>
            <p:cNvSpPr/>
            <p:nvPr/>
          </p:nvSpPr>
          <p:spPr>
            <a:xfrm>
              <a:off x="2038983" y="3209464"/>
              <a:ext cx="837787" cy="453826"/>
            </a:xfrm>
            <a:custGeom>
              <a:avLst/>
              <a:gdLst/>
              <a:ahLst/>
              <a:cxnLst/>
              <a:rect l="l" t="t" r="r" b="b"/>
              <a:pathLst>
                <a:path w="45712" h="24762" fill="none" extrusionOk="0">
                  <a:moveTo>
                    <a:pt x="27422" y="1"/>
                  </a:moveTo>
                  <a:lnTo>
                    <a:pt x="5628" y="12586"/>
                  </a:lnTo>
                  <a:lnTo>
                    <a:pt x="5858" y="12842"/>
                  </a:lnTo>
                  <a:lnTo>
                    <a:pt x="5398" y="12714"/>
                  </a:lnTo>
                  <a:lnTo>
                    <a:pt x="0" y="15834"/>
                  </a:lnTo>
                  <a:lnTo>
                    <a:pt x="9286" y="21181"/>
                  </a:lnTo>
                  <a:lnTo>
                    <a:pt x="9286" y="16500"/>
                  </a:lnTo>
                  <a:lnTo>
                    <a:pt x="12151" y="19595"/>
                  </a:lnTo>
                  <a:lnTo>
                    <a:pt x="20157" y="24225"/>
                  </a:lnTo>
                  <a:lnTo>
                    <a:pt x="20157" y="23892"/>
                  </a:lnTo>
                  <a:lnTo>
                    <a:pt x="20183" y="23918"/>
                  </a:lnTo>
                  <a:lnTo>
                    <a:pt x="20183" y="24225"/>
                  </a:lnTo>
                  <a:lnTo>
                    <a:pt x="20387" y="24097"/>
                  </a:lnTo>
                  <a:lnTo>
                    <a:pt x="21104" y="24762"/>
                  </a:lnTo>
                  <a:lnTo>
                    <a:pt x="45712" y="10565"/>
                  </a:lnTo>
                  <a:lnTo>
                    <a:pt x="274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588;p23">
              <a:extLst>
                <a:ext uri="{FF2B5EF4-FFF2-40B4-BE49-F238E27FC236}">
                  <a16:creationId xmlns:a16="http://schemas.microsoft.com/office/drawing/2014/main" id="{1DF21A32-3CE0-06F8-3C1A-71D7E14984A9}"/>
                </a:ext>
              </a:extLst>
            </p:cNvPr>
            <p:cNvSpPr/>
            <p:nvPr/>
          </p:nvSpPr>
          <p:spPr>
            <a:xfrm>
              <a:off x="1391087" y="3375896"/>
              <a:ext cx="470705" cy="287870"/>
            </a:xfrm>
            <a:custGeom>
              <a:avLst/>
              <a:gdLst/>
              <a:ahLst/>
              <a:cxnLst/>
              <a:rect l="l" t="t" r="r" b="b"/>
              <a:pathLst>
                <a:path w="25683" h="15707" extrusionOk="0">
                  <a:moveTo>
                    <a:pt x="14018" y="0"/>
                  </a:moveTo>
                  <a:lnTo>
                    <a:pt x="0" y="8084"/>
                  </a:lnTo>
                  <a:lnTo>
                    <a:pt x="2814" y="10386"/>
                  </a:lnTo>
                  <a:lnTo>
                    <a:pt x="10897" y="12330"/>
                  </a:lnTo>
                  <a:lnTo>
                    <a:pt x="8876" y="13507"/>
                  </a:lnTo>
                  <a:lnTo>
                    <a:pt x="8748" y="13609"/>
                  </a:lnTo>
                  <a:lnTo>
                    <a:pt x="8672" y="13711"/>
                  </a:lnTo>
                  <a:lnTo>
                    <a:pt x="8620" y="13813"/>
                  </a:lnTo>
                  <a:lnTo>
                    <a:pt x="8620" y="13916"/>
                  </a:lnTo>
                  <a:lnTo>
                    <a:pt x="10181" y="15706"/>
                  </a:lnTo>
                  <a:lnTo>
                    <a:pt x="18469" y="10923"/>
                  </a:lnTo>
                  <a:lnTo>
                    <a:pt x="16346" y="10079"/>
                  </a:lnTo>
                  <a:lnTo>
                    <a:pt x="17752" y="9260"/>
                  </a:lnTo>
                  <a:lnTo>
                    <a:pt x="19031" y="10590"/>
                  </a:lnTo>
                  <a:lnTo>
                    <a:pt x="25682" y="6753"/>
                  </a:lnTo>
                  <a:lnTo>
                    <a:pt x="14018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589;p23">
              <a:extLst>
                <a:ext uri="{FF2B5EF4-FFF2-40B4-BE49-F238E27FC236}">
                  <a16:creationId xmlns:a16="http://schemas.microsoft.com/office/drawing/2014/main" id="{5E54FAB5-1E0C-5FB2-F09A-F98CD1131AD1}"/>
                </a:ext>
              </a:extLst>
            </p:cNvPr>
            <p:cNvSpPr/>
            <p:nvPr/>
          </p:nvSpPr>
          <p:spPr>
            <a:xfrm>
              <a:off x="1391087" y="3375896"/>
              <a:ext cx="470705" cy="287870"/>
            </a:xfrm>
            <a:custGeom>
              <a:avLst/>
              <a:gdLst/>
              <a:ahLst/>
              <a:cxnLst/>
              <a:rect l="l" t="t" r="r" b="b"/>
              <a:pathLst>
                <a:path w="25683" h="15707" fill="none" extrusionOk="0">
                  <a:moveTo>
                    <a:pt x="14018" y="0"/>
                  </a:moveTo>
                  <a:lnTo>
                    <a:pt x="0" y="8084"/>
                  </a:lnTo>
                  <a:lnTo>
                    <a:pt x="2814" y="10386"/>
                  </a:lnTo>
                  <a:lnTo>
                    <a:pt x="10897" y="12330"/>
                  </a:lnTo>
                  <a:lnTo>
                    <a:pt x="8876" y="13507"/>
                  </a:lnTo>
                  <a:lnTo>
                    <a:pt x="8876" y="13507"/>
                  </a:lnTo>
                  <a:lnTo>
                    <a:pt x="8748" y="13609"/>
                  </a:lnTo>
                  <a:lnTo>
                    <a:pt x="8672" y="13711"/>
                  </a:lnTo>
                  <a:lnTo>
                    <a:pt x="8620" y="13813"/>
                  </a:lnTo>
                  <a:lnTo>
                    <a:pt x="8620" y="13916"/>
                  </a:lnTo>
                  <a:lnTo>
                    <a:pt x="8620" y="13916"/>
                  </a:lnTo>
                  <a:lnTo>
                    <a:pt x="10181" y="15706"/>
                  </a:lnTo>
                  <a:lnTo>
                    <a:pt x="18469" y="10923"/>
                  </a:lnTo>
                  <a:lnTo>
                    <a:pt x="16346" y="10079"/>
                  </a:lnTo>
                  <a:lnTo>
                    <a:pt x="17752" y="9260"/>
                  </a:lnTo>
                  <a:lnTo>
                    <a:pt x="19031" y="10590"/>
                  </a:lnTo>
                  <a:lnTo>
                    <a:pt x="25682" y="6753"/>
                  </a:lnTo>
                  <a:lnTo>
                    <a:pt x="140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590;p23">
              <a:extLst>
                <a:ext uri="{FF2B5EF4-FFF2-40B4-BE49-F238E27FC236}">
                  <a16:creationId xmlns:a16="http://schemas.microsoft.com/office/drawing/2014/main" id="{030F7248-1BBB-97EE-E12C-C17B89F552C9}"/>
                </a:ext>
              </a:extLst>
            </p:cNvPr>
            <p:cNvSpPr/>
            <p:nvPr/>
          </p:nvSpPr>
          <p:spPr>
            <a:xfrm>
              <a:off x="1779722" y="3034602"/>
              <a:ext cx="673242" cy="413505"/>
            </a:xfrm>
            <a:custGeom>
              <a:avLst/>
              <a:gdLst/>
              <a:ahLst/>
              <a:cxnLst/>
              <a:rect l="l" t="t" r="r" b="b"/>
              <a:pathLst>
                <a:path w="36734" h="22562" extrusionOk="0">
                  <a:moveTo>
                    <a:pt x="21232" y="5091"/>
                  </a:moveTo>
                  <a:lnTo>
                    <a:pt x="24046" y="6702"/>
                  </a:lnTo>
                  <a:lnTo>
                    <a:pt x="22869" y="7393"/>
                  </a:lnTo>
                  <a:lnTo>
                    <a:pt x="21232" y="5091"/>
                  </a:lnTo>
                  <a:close/>
                  <a:moveTo>
                    <a:pt x="25069" y="0"/>
                  </a:moveTo>
                  <a:lnTo>
                    <a:pt x="20567" y="2609"/>
                  </a:lnTo>
                  <a:lnTo>
                    <a:pt x="10872" y="8186"/>
                  </a:lnTo>
                  <a:lnTo>
                    <a:pt x="11333" y="8902"/>
                  </a:lnTo>
                  <a:lnTo>
                    <a:pt x="20797" y="14376"/>
                  </a:lnTo>
                  <a:lnTo>
                    <a:pt x="22537" y="13379"/>
                  </a:lnTo>
                  <a:lnTo>
                    <a:pt x="22537" y="14939"/>
                  </a:lnTo>
                  <a:lnTo>
                    <a:pt x="28880" y="11281"/>
                  </a:lnTo>
                  <a:lnTo>
                    <a:pt x="23381" y="8083"/>
                  </a:lnTo>
                  <a:lnTo>
                    <a:pt x="23355" y="8058"/>
                  </a:lnTo>
                  <a:lnTo>
                    <a:pt x="23355" y="8058"/>
                  </a:lnTo>
                  <a:lnTo>
                    <a:pt x="28906" y="11255"/>
                  </a:lnTo>
                  <a:lnTo>
                    <a:pt x="36733" y="6753"/>
                  </a:lnTo>
                  <a:lnTo>
                    <a:pt x="25069" y="0"/>
                  </a:lnTo>
                  <a:close/>
                  <a:moveTo>
                    <a:pt x="1" y="17190"/>
                  </a:moveTo>
                  <a:lnTo>
                    <a:pt x="9312" y="22562"/>
                  </a:lnTo>
                  <a:lnTo>
                    <a:pt x="12867" y="20515"/>
                  </a:lnTo>
                  <a:lnTo>
                    <a:pt x="1" y="1719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591;p23">
              <a:extLst>
                <a:ext uri="{FF2B5EF4-FFF2-40B4-BE49-F238E27FC236}">
                  <a16:creationId xmlns:a16="http://schemas.microsoft.com/office/drawing/2014/main" id="{6240FDB7-4FFD-3F0B-5DA9-7B6C6AF9788B}"/>
                </a:ext>
              </a:extLst>
            </p:cNvPr>
            <p:cNvSpPr/>
            <p:nvPr/>
          </p:nvSpPr>
          <p:spPr>
            <a:xfrm>
              <a:off x="1779722" y="3349633"/>
              <a:ext cx="235838" cy="98474"/>
            </a:xfrm>
            <a:custGeom>
              <a:avLst/>
              <a:gdLst/>
              <a:ahLst/>
              <a:cxnLst/>
              <a:rect l="l" t="t" r="r" b="b"/>
              <a:pathLst>
                <a:path w="12868" h="5373" fill="none" extrusionOk="0">
                  <a:moveTo>
                    <a:pt x="1" y="1"/>
                  </a:moveTo>
                  <a:lnTo>
                    <a:pt x="9312" y="5373"/>
                  </a:lnTo>
                  <a:lnTo>
                    <a:pt x="12867" y="332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592;p23">
              <a:extLst>
                <a:ext uri="{FF2B5EF4-FFF2-40B4-BE49-F238E27FC236}">
                  <a16:creationId xmlns:a16="http://schemas.microsoft.com/office/drawing/2014/main" id="{54FE8168-B839-971C-F5F1-1E64FED369DF}"/>
                </a:ext>
              </a:extLst>
            </p:cNvPr>
            <p:cNvSpPr/>
            <p:nvPr/>
          </p:nvSpPr>
          <p:spPr>
            <a:xfrm>
              <a:off x="2168833" y="3127889"/>
              <a:ext cx="51592" cy="42208"/>
            </a:xfrm>
            <a:custGeom>
              <a:avLst/>
              <a:gdLst/>
              <a:ahLst/>
              <a:cxnLst/>
              <a:rect l="l" t="t" r="r" b="b"/>
              <a:pathLst>
                <a:path w="2815" h="2303" fill="none" extrusionOk="0">
                  <a:moveTo>
                    <a:pt x="1638" y="2303"/>
                  </a:moveTo>
                  <a:lnTo>
                    <a:pt x="1" y="1"/>
                  </a:lnTo>
                  <a:lnTo>
                    <a:pt x="2815" y="1612"/>
                  </a:lnTo>
                  <a:lnTo>
                    <a:pt x="1638" y="23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593;p23">
              <a:extLst>
                <a:ext uri="{FF2B5EF4-FFF2-40B4-BE49-F238E27FC236}">
                  <a16:creationId xmlns:a16="http://schemas.microsoft.com/office/drawing/2014/main" id="{C4179E9A-E3F3-C2AF-81C9-7A06363523DD}"/>
                </a:ext>
              </a:extLst>
            </p:cNvPr>
            <p:cNvSpPr/>
            <p:nvPr/>
          </p:nvSpPr>
          <p:spPr>
            <a:xfrm>
              <a:off x="1978979" y="3034602"/>
              <a:ext cx="473986" cy="273795"/>
            </a:xfrm>
            <a:custGeom>
              <a:avLst/>
              <a:gdLst/>
              <a:ahLst/>
              <a:cxnLst/>
              <a:rect l="l" t="t" r="r" b="b"/>
              <a:pathLst>
                <a:path w="25862" h="14939" fill="none" extrusionOk="0">
                  <a:moveTo>
                    <a:pt x="14197" y="0"/>
                  </a:moveTo>
                  <a:lnTo>
                    <a:pt x="9695" y="2609"/>
                  </a:lnTo>
                  <a:lnTo>
                    <a:pt x="0" y="8186"/>
                  </a:lnTo>
                  <a:lnTo>
                    <a:pt x="461" y="8902"/>
                  </a:lnTo>
                  <a:lnTo>
                    <a:pt x="9925" y="14376"/>
                  </a:lnTo>
                  <a:lnTo>
                    <a:pt x="11665" y="13379"/>
                  </a:lnTo>
                  <a:lnTo>
                    <a:pt x="11665" y="14939"/>
                  </a:lnTo>
                  <a:lnTo>
                    <a:pt x="18008" y="11281"/>
                  </a:lnTo>
                  <a:lnTo>
                    <a:pt x="12509" y="8083"/>
                  </a:lnTo>
                  <a:lnTo>
                    <a:pt x="12483" y="8058"/>
                  </a:lnTo>
                  <a:lnTo>
                    <a:pt x="18034" y="11255"/>
                  </a:lnTo>
                  <a:lnTo>
                    <a:pt x="25861" y="6753"/>
                  </a:lnTo>
                  <a:lnTo>
                    <a:pt x="141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594;p23">
              <a:extLst>
                <a:ext uri="{FF2B5EF4-FFF2-40B4-BE49-F238E27FC236}">
                  <a16:creationId xmlns:a16="http://schemas.microsoft.com/office/drawing/2014/main" id="{AD0AC436-9317-7082-4508-1E78B0E3BD66}"/>
                </a:ext>
              </a:extLst>
            </p:cNvPr>
            <p:cNvSpPr/>
            <p:nvPr/>
          </p:nvSpPr>
          <p:spPr>
            <a:xfrm>
              <a:off x="2630155" y="2973186"/>
              <a:ext cx="655886" cy="341771"/>
            </a:xfrm>
            <a:custGeom>
              <a:avLst/>
              <a:gdLst/>
              <a:ahLst/>
              <a:cxnLst/>
              <a:rect l="l" t="t" r="r" b="b"/>
              <a:pathLst>
                <a:path w="35787" h="18648" extrusionOk="0">
                  <a:moveTo>
                    <a:pt x="17497" y="0"/>
                  </a:moveTo>
                  <a:lnTo>
                    <a:pt x="11614" y="3402"/>
                  </a:lnTo>
                  <a:lnTo>
                    <a:pt x="12944" y="4681"/>
                  </a:lnTo>
                  <a:lnTo>
                    <a:pt x="12970" y="4784"/>
                  </a:lnTo>
                  <a:lnTo>
                    <a:pt x="13021" y="4886"/>
                  </a:lnTo>
                  <a:lnTo>
                    <a:pt x="13097" y="4988"/>
                  </a:lnTo>
                  <a:lnTo>
                    <a:pt x="13225" y="5065"/>
                  </a:lnTo>
                  <a:lnTo>
                    <a:pt x="15323" y="6267"/>
                  </a:lnTo>
                  <a:lnTo>
                    <a:pt x="16065" y="7239"/>
                  </a:lnTo>
                  <a:lnTo>
                    <a:pt x="10514" y="4042"/>
                  </a:lnTo>
                  <a:lnTo>
                    <a:pt x="2303" y="8774"/>
                  </a:lnTo>
                  <a:lnTo>
                    <a:pt x="4298" y="10462"/>
                  </a:lnTo>
                  <a:lnTo>
                    <a:pt x="4298" y="10565"/>
                  </a:lnTo>
                  <a:lnTo>
                    <a:pt x="4349" y="10667"/>
                  </a:lnTo>
                  <a:lnTo>
                    <a:pt x="4451" y="10769"/>
                  </a:lnTo>
                  <a:lnTo>
                    <a:pt x="4554" y="10846"/>
                  </a:lnTo>
                  <a:lnTo>
                    <a:pt x="6114" y="11741"/>
                  </a:lnTo>
                  <a:lnTo>
                    <a:pt x="512" y="9797"/>
                  </a:lnTo>
                  <a:lnTo>
                    <a:pt x="1" y="10104"/>
                  </a:lnTo>
                  <a:lnTo>
                    <a:pt x="10591" y="16218"/>
                  </a:lnTo>
                  <a:lnTo>
                    <a:pt x="10591" y="14658"/>
                  </a:lnTo>
                  <a:lnTo>
                    <a:pt x="10591" y="14325"/>
                  </a:lnTo>
                  <a:lnTo>
                    <a:pt x="17830" y="18495"/>
                  </a:lnTo>
                  <a:lnTo>
                    <a:pt x="17958" y="18571"/>
                  </a:lnTo>
                  <a:lnTo>
                    <a:pt x="18085" y="18597"/>
                  </a:lnTo>
                  <a:lnTo>
                    <a:pt x="18085" y="18622"/>
                  </a:lnTo>
                  <a:lnTo>
                    <a:pt x="18290" y="18648"/>
                  </a:lnTo>
                  <a:lnTo>
                    <a:pt x="18290" y="18648"/>
                  </a:lnTo>
                  <a:lnTo>
                    <a:pt x="18162" y="18622"/>
                  </a:lnTo>
                  <a:lnTo>
                    <a:pt x="18316" y="18648"/>
                  </a:lnTo>
                  <a:lnTo>
                    <a:pt x="18648" y="18648"/>
                  </a:lnTo>
                  <a:lnTo>
                    <a:pt x="18827" y="18622"/>
                  </a:lnTo>
                  <a:lnTo>
                    <a:pt x="18981" y="18571"/>
                  </a:lnTo>
                  <a:lnTo>
                    <a:pt x="19134" y="18495"/>
                  </a:lnTo>
                  <a:lnTo>
                    <a:pt x="23074" y="16244"/>
                  </a:lnTo>
                  <a:lnTo>
                    <a:pt x="23969" y="17395"/>
                  </a:lnTo>
                  <a:lnTo>
                    <a:pt x="35787" y="10565"/>
                  </a:lnTo>
                  <a:lnTo>
                    <a:pt x="17497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595;p23">
              <a:extLst>
                <a:ext uri="{FF2B5EF4-FFF2-40B4-BE49-F238E27FC236}">
                  <a16:creationId xmlns:a16="http://schemas.microsoft.com/office/drawing/2014/main" id="{5778F6A4-78E4-F365-5E8A-A5DC8E7ECA84}"/>
                </a:ext>
              </a:extLst>
            </p:cNvPr>
            <p:cNvSpPr/>
            <p:nvPr/>
          </p:nvSpPr>
          <p:spPr>
            <a:xfrm>
              <a:off x="2961607" y="3182266"/>
              <a:ext cx="495" cy="18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596;p23">
              <a:extLst>
                <a:ext uri="{FF2B5EF4-FFF2-40B4-BE49-F238E27FC236}">
                  <a16:creationId xmlns:a16="http://schemas.microsoft.com/office/drawing/2014/main" id="{D80B6D19-CA85-C7AF-D0EB-ABA3B6CEBA75}"/>
                </a:ext>
              </a:extLst>
            </p:cNvPr>
            <p:cNvSpPr/>
            <p:nvPr/>
          </p:nvSpPr>
          <p:spPr>
            <a:xfrm>
              <a:off x="2630155" y="2973186"/>
              <a:ext cx="655886" cy="341771"/>
            </a:xfrm>
            <a:custGeom>
              <a:avLst/>
              <a:gdLst/>
              <a:ahLst/>
              <a:cxnLst/>
              <a:rect l="l" t="t" r="r" b="b"/>
              <a:pathLst>
                <a:path w="35787" h="18648" fill="none" extrusionOk="0">
                  <a:moveTo>
                    <a:pt x="17497" y="0"/>
                  </a:moveTo>
                  <a:lnTo>
                    <a:pt x="11614" y="3402"/>
                  </a:lnTo>
                  <a:lnTo>
                    <a:pt x="12944" y="4681"/>
                  </a:lnTo>
                  <a:lnTo>
                    <a:pt x="12944" y="4681"/>
                  </a:lnTo>
                  <a:lnTo>
                    <a:pt x="12970" y="4784"/>
                  </a:lnTo>
                  <a:lnTo>
                    <a:pt x="13021" y="4886"/>
                  </a:lnTo>
                  <a:lnTo>
                    <a:pt x="13097" y="4988"/>
                  </a:lnTo>
                  <a:lnTo>
                    <a:pt x="13225" y="5065"/>
                  </a:lnTo>
                  <a:lnTo>
                    <a:pt x="15323" y="6267"/>
                  </a:lnTo>
                  <a:lnTo>
                    <a:pt x="16065" y="7239"/>
                  </a:lnTo>
                  <a:lnTo>
                    <a:pt x="10514" y="4042"/>
                  </a:lnTo>
                  <a:lnTo>
                    <a:pt x="2303" y="8774"/>
                  </a:lnTo>
                  <a:lnTo>
                    <a:pt x="4298" y="10462"/>
                  </a:lnTo>
                  <a:lnTo>
                    <a:pt x="4298" y="10462"/>
                  </a:lnTo>
                  <a:lnTo>
                    <a:pt x="4298" y="10565"/>
                  </a:lnTo>
                  <a:lnTo>
                    <a:pt x="4349" y="10667"/>
                  </a:lnTo>
                  <a:lnTo>
                    <a:pt x="4451" y="10769"/>
                  </a:lnTo>
                  <a:lnTo>
                    <a:pt x="4554" y="10846"/>
                  </a:lnTo>
                  <a:lnTo>
                    <a:pt x="6114" y="11741"/>
                  </a:lnTo>
                  <a:lnTo>
                    <a:pt x="512" y="9797"/>
                  </a:lnTo>
                  <a:lnTo>
                    <a:pt x="1" y="10104"/>
                  </a:lnTo>
                  <a:lnTo>
                    <a:pt x="10591" y="16218"/>
                  </a:lnTo>
                  <a:lnTo>
                    <a:pt x="10591" y="14658"/>
                  </a:lnTo>
                  <a:lnTo>
                    <a:pt x="10591" y="14325"/>
                  </a:lnTo>
                  <a:lnTo>
                    <a:pt x="17830" y="18495"/>
                  </a:lnTo>
                  <a:lnTo>
                    <a:pt x="17830" y="18495"/>
                  </a:lnTo>
                  <a:lnTo>
                    <a:pt x="17958" y="18571"/>
                  </a:lnTo>
                  <a:lnTo>
                    <a:pt x="18085" y="18597"/>
                  </a:lnTo>
                  <a:lnTo>
                    <a:pt x="18085" y="18622"/>
                  </a:lnTo>
                  <a:lnTo>
                    <a:pt x="18085" y="18622"/>
                  </a:lnTo>
                  <a:lnTo>
                    <a:pt x="18290" y="18648"/>
                  </a:lnTo>
                  <a:lnTo>
                    <a:pt x="18290" y="18648"/>
                  </a:lnTo>
                  <a:lnTo>
                    <a:pt x="18162" y="18622"/>
                  </a:lnTo>
                  <a:lnTo>
                    <a:pt x="18162" y="18622"/>
                  </a:lnTo>
                  <a:lnTo>
                    <a:pt x="18316" y="18648"/>
                  </a:lnTo>
                  <a:lnTo>
                    <a:pt x="18495" y="18648"/>
                  </a:lnTo>
                  <a:lnTo>
                    <a:pt x="18495" y="18648"/>
                  </a:lnTo>
                  <a:lnTo>
                    <a:pt x="18648" y="18648"/>
                  </a:lnTo>
                  <a:lnTo>
                    <a:pt x="18827" y="18622"/>
                  </a:lnTo>
                  <a:lnTo>
                    <a:pt x="18981" y="18571"/>
                  </a:lnTo>
                  <a:lnTo>
                    <a:pt x="19134" y="18495"/>
                  </a:lnTo>
                  <a:lnTo>
                    <a:pt x="23074" y="16244"/>
                  </a:lnTo>
                  <a:lnTo>
                    <a:pt x="23969" y="17395"/>
                  </a:lnTo>
                  <a:lnTo>
                    <a:pt x="35787" y="10565"/>
                  </a:lnTo>
                  <a:lnTo>
                    <a:pt x="174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597;p23">
              <a:extLst>
                <a:ext uri="{FF2B5EF4-FFF2-40B4-BE49-F238E27FC236}">
                  <a16:creationId xmlns:a16="http://schemas.microsoft.com/office/drawing/2014/main" id="{09284068-C8CD-C5E2-6B54-D0F521C000F6}"/>
                </a:ext>
              </a:extLst>
            </p:cNvPr>
            <p:cNvSpPr/>
            <p:nvPr/>
          </p:nvSpPr>
          <p:spPr>
            <a:xfrm>
              <a:off x="1853802" y="3687189"/>
              <a:ext cx="255980" cy="173470"/>
            </a:xfrm>
            <a:custGeom>
              <a:avLst/>
              <a:gdLst/>
              <a:ahLst/>
              <a:cxnLst/>
              <a:rect l="l" t="t" r="r" b="b"/>
              <a:pathLst>
                <a:path w="13967" h="9465" extrusionOk="0">
                  <a:moveTo>
                    <a:pt x="538" y="0"/>
                  </a:moveTo>
                  <a:lnTo>
                    <a:pt x="307" y="26"/>
                  </a:lnTo>
                  <a:lnTo>
                    <a:pt x="154" y="77"/>
                  </a:lnTo>
                  <a:lnTo>
                    <a:pt x="51" y="154"/>
                  </a:lnTo>
                  <a:lnTo>
                    <a:pt x="0" y="256"/>
                  </a:lnTo>
                  <a:lnTo>
                    <a:pt x="0" y="359"/>
                  </a:lnTo>
                  <a:lnTo>
                    <a:pt x="26" y="486"/>
                  </a:lnTo>
                  <a:lnTo>
                    <a:pt x="77" y="665"/>
                  </a:lnTo>
                  <a:lnTo>
                    <a:pt x="154" y="819"/>
                  </a:lnTo>
                  <a:lnTo>
                    <a:pt x="410" y="1228"/>
                  </a:lnTo>
                  <a:lnTo>
                    <a:pt x="793" y="1689"/>
                  </a:lnTo>
                  <a:lnTo>
                    <a:pt x="1254" y="2226"/>
                  </a:lnTo>
                  <a:lnTo>
                    <a:pt x="1816" y="2814"/>
                  </a:lnTo>
                  <a:lnTo>
                    <a:pt x="2482" y="3428"/>
                  </a:lnTo>
                  <a:lnTo>
                    <a:pt x="3198" y="4119"/>
                  </a:lnTo>
                  <a:lnTo>
                    <a:pt x="3991" y="4809"/>
                  </a:lnTo>
                  <a:lnTo>
                    <a:pt x="5756" y="6319"/>
                  </a:lnTo>
                  <a:lnTo>
                    <a:pt x="7649" y="7879"/>
                  </a:lnTo>
                  <a:lnTo>
                    <a:pt x="9644" y="9465"/>
                  </a:lnTo>
                  <a:lnTo>
                    <a:pt x="10718" y="8825"/>
                  </a:lnTo>
                  <a:lnTo>
                    <a:pt x="10846" y="8749"/>
                  </a:lnTo>
                  <a:lnTo>
                    <a:pt x="10923" y="8646"/>
                  </a:lnTo>
                  <a:lnTo>
                    <a:pt x="10974" y="8544"/>
                  </a:lnTo>
                  <a:lnTo>
                    <a:pt x="11000" y="8442"/>
                  </a:lnTo>
                  <a:lnTo>
                    <a:pt x="11000" y="5756"/>
                  </a:lnTo>
                  <a:lnTo>
                    <a:pt x="11767" y="6216"/>
                  </a:lnTo>
                  <a:lnTo>
                    <a:pt x="11895" y="6267"/>
                  </a:lnTo>
                  <a:lnTo>
                    <a:pt x="12048" y="6319"/>
                  </a:lnTo>
                  <a:lnTo>
                    <a:pt x="12227" y="6344"/>
                  </a:lnTo>
                  <a:lnTo>
                    <a:pt x="12100" y="6319"/>
                  </a:lnTo>
                  <a:lnTo>
                    <a:pt x="12279" y="6344"/>
                  </a:lnTo>
                  <a:lnTo>
                    <a:pt x="12611" y="6344"/>
                  </a:lnTo>
                  <a:lnTo>
                    <a:pt x="12765" y="6319"/>
                  </a:lnTo>
                  <a:lnTo>
                    <a:pt x="12918" y="6267"/>
                  </a:lnTo>
                  <a:lnTo>
                    <a:pt x="13072" y="6216"/>
                  </a:lnTo>
                  <a:lnTo>
                    <a:pt x="13967" y="5679"/>
                  </a:lnTo>
                  <a:lnTo>
                    <a:pt x="11818" y="4605"/>
                  </a:lnTo>
                  <a:lnTo>
                    <a:pt x="9695" y="3556"/>
                  </a:lnTo>
                  <a:lnTo>
                    <a:pt x="7649" y="2610"/>
                  </a:lnTo>
                  <a:lnTo>
                    <a:pt x="5756" y="1740"/>
                  </a:lnTo>
                  <a:lnTo>
                    <a:pt x="4042" y="1024"/>
                  </a:lnTo>
                  <a:lnTo>
                    <a:pt x="3275" y="742"/>
                  </a:lnTo>
                  <a:lnTo>
                    <a:pt x="2558" y="486"/>
                  </a:lnTo>
                  <a:lnTo>
                    <a:pt x="1944" y="282"/>
                  </a:lnTo>
                  <a:lnTo>
                    <a:pt x="1382" y="128"/>
                  </a:lnTo>
                  <a:lnTo>
                    <a:pt x="921" y="5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778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598;p23">
              <a:extLst>
                <a:ext uri="{FF2B5EF4-FFF2-40B4-BE49-F238E27FC236}">
                  <a16:creationId xmlns:a16="http://schemas.microsoft.com/office/drawing/2014/main" id="{E910DE16-0795-1CC5-D083-2405EEED1C9F}"/>
                </a:ext>
              </a:extLst>
            </p:cNvPr>
            <p:cNvSpPr/>
            <p:nvPr/>
          </p:nvSpPr>
          <p:spPr>
            <a:xfrm>
              <a:off x="1853802" y="3687189"/>
              <a:ext cx="255980" cy="173470"/>
            </a:xfrm>
            <a:custGeom>
              <a:avLst/>
              <a:gdLst/>
              <a:ahLst/>
              <a:cxnLst/>
              <a:rect l="l" t="t" r="r" b="b"/>
              <a:pathLst>
                <a:path w="13967" h="9465" fill="none" extrusionOk="0">
                  <a:moveTo>
                    <a:pt x="538" y="0"/>
                  </a:moveTo>
                  <a:lnTo>
                    <a:pt x="538" y="0"/>
                  </a:lnTo>
                  <a:lnTo>
                    <a:pt x="307" y="26"/>
                  </a:lnTo>
                  <a:lnTo>
                    <a:pt x="154" y="77"/>
                  </a:lnTo>
                  <a:lnTo>
                    <a:pt x="154" y="77"/>
                  </a:lnTo>
                  <a:lnTo>
                    <a:pt x="51" y="154"/>
                  </a:lnTo>
                  <a:lnTo>
                    <a:pt x="0" y="256"/>
                  </a:lnTo>
                  <a:lnTo>
                    <a:pt x="0" y="359"/>
                  </a:lnTo>
                  <a:lnTo>
                    <a:pt x="26" y="486"/>
                  </a:lnTo>
                  <a:lnTo>
                    <a:pt x="77" y="665"/>
                  </a:lnTo>
                  <a:lnTo>
                    <a:pt x="154" y="819"/>
                  </a:lnTo>
                  <a:lnTo>
                    <a:pt x="410" y="1228"/>
                  </a:lnTo>
                  <a:lnTo>
                    <a:pt x="793" y="1689"/>
                  </a:lnTo>
                  <a:lnTo>
                    <a:pt x="1254" y="2226"/>
                  </a:lnTo>
                  <a:lnTo>
                    <a:pt x="1816" y="2814"/>
                  </a:lnTo>
                  <a:lnTo>
                    <a:pt x="2482" y="3428"/>
                  </a:lnTo>
                  <a:lnTo>
                    <a:pt x="3198" y="4119"/>
                  </a:lnTo>
                  <a:lnTo>
                    <a:pt x="3991" y="4809"/>
                  </a:lnTo>
                  <a:lnTo>
                    <a:pt x="5756" y="6319"/>
                  </a:lnTo>
                  <a:lnTo>
                    <a:pt x="7649" y="7879"/>
                  </a:lnTo>
                  <a:lnTo>
                    <a:pt x="9644" y="9465"/>
                  </a:lnTo>
                  <a:lnTo>
                    <a:pt x="10718" y="8825"/>
                  </a:lnTo>
                  <a:lnTo>
                    <a:pt x="10718" y="8825"/>
                  </a:lnTo>
                  <a:lnTo>
                    <a:pt x="10846" y="8749"/>
                  </a:lnTo>
                  <a:lnTo>
                    <a:pt x="10923" y="8646"/>
                  </a:lnTo>
                  <a:lnTo>
                    <a:pt x="10974" y="8544"/>
                  </a:lnTo>
                  <a:lnTo>
                    <a:pt x="11000" y="8442"/>
                  </a:lnTo>
                  <a:lnTo>
                    <a:pt x="11000" y="5756"/>
                  </a:lnTo>
                  <a:lnTo>
                    <a:pt x="11767" y="6216"/>
                  </a:lnTo>
                  <a:lnTo>
                    <a:pt x="11767" y="6216"/>
                  </a:lnTo>
                  <a:lnTo>
                    <a:pt x="11895" y="6267"/>
                  </a:lnTo>
                  <a:lnTo>
                    <a:pt x="12048" y="6319"/>
                  </a:lnTo>
                  <a:lnTo>
                    <a:pt x="12048" y="6319"/>
                  </a:lnTo>
                  <a:lnTo>
                    <a:pt x="12048" y="6319"/>
                  </a:lnTo>
                  <a:lnTo>
                    <a:pt x="12227" y="6344"/>
                  </a:lnTo>
                  <a:lnTo>
                    <a:pt x="12227" y="6344"/>
                  </a:lnTo>
                  <a:lnTo>
                    <a:pt x="12100" y="6319"/>
                  </a:lnTo>
                  <a:lnTo>
                    <a:pt x="12100" y="6319"/>
                  </a:lnTo>
                  <a:lnTo>
                    <a:pt x="12279" y="6344"/>
                  </a:lnTo>
                  <a:lnTo>
                    <a:pt x="12432" y="6344"/>
                  </a:lnTo>
                  <a:lnTo>
                    <a:pt x="12432" y="6344"/>
                  </a:lnTo>
                  <a:lnTo>
                    <a:pt x="12611" y="6344"/>
                  </a:lnTo>
                  <a:lnTo>
                    <a:pt x="12765" y="6319"/>
                  </a:lnTo>
                  <a:lnTo>
                    <a:pt x="12918" y="6267"/>
                  </a:lnTo>
                  <a:lnTo>
                    <a:pt x="13072" y="6216"/>
                  </a:lnTo>
                  <a:lnTo>
                    <a:pt x="13967" y="5679"/>
                  </a:lnTo>
                  <a:lnTo>
                    <a:pt x="13967" y="5679"/>
                  </a:lnTo>
                  <a:lnTo>
                    <a:pt x="11818" y="4605"/>
                  </a:lnTo>
                  <a:lnTo>
                    <a:pt x="9695" y="3556"/>
                  </a:lnTo>
                  <a:lnTo>
                    <a:pt x="7649" y="2610"/>
                  </a:lnTo>
                  <a:lnTo>
                    <a:pt x="5756" y="1740"/>
                  </a:lnTo>
                  <a:lnTo>
                    <a:pt x="4042" y="1024"/>
                  </a:lnTo>
                  <a:lnTo>
                    <a:pt x="3275" y="742"/>
                  </a:lnTo>
                  <a:lnTo>
                    <a:pt x="2558" y="486"/>
                  </a:lnTo>
                  <a:lnTo>
                    <a:pt x="1944" y="282"/>
                  </a:lnTo>
                  <a:lnTo>
                    <a:pt x="1382" y="128"/>
                  </a:lnTo>
                  <a:lnTo>
                    <a:pt x="921" y="52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599;p23">
              <a:extLst>
                <a:ext uri="{FF2B5EF4-FFF2-40B4-BE49-F238E27FC236}">
                  <a16:creationId xmlns:a16="http://schemas.microsoft.com/office/drawing/2014/main" id="{FFB6E4AD-E4A7-CFA1-BD6E-55C432224939}"/>
                </a:ext>
              </a:extLst>
            </p:cNvPr>
            <p:cNvSpPr/>
            <p:nvPr/>
          </p:nvSpPr>
          <p:spPr>
            <a:xfrm>
              <a:off x="2327769" y="2798323"/>
              <a:ext cx="534467" cy="274271"/>
            </a:xfrm>
            <a:custGeom>
              <a:avLst/>
              <a:gdLst/>
              <a:ahLst/>
              <a:cxnLst/>
              <a:rect l="l" t="t" r="r" b="b"/>
              <a:pathLst>
                <a:path w="29162" h="14965" extrusionOk="0">
                  <a:moveTo>
                    <a:pt x="17497" y="0"/>
                  </a:moveTo>
                  <a:lnTo>
                    <a:pt x="11358" y="3556"/>
                  </a:lnTo>
                  <a:lnTo>
                    <a:pt x="12407" y="4528"/>
                  </a:lnTo>
                  <a:lnTo>
                    <a:pt x="21590" y="9848"/>
                  </a:lnTo>
                  <a:lnTo>
                    <a:pt x="21590" y="9746"/>
                  </a:lnTo>
                  <a:lnTo>
                    <a:pt x="21616" y="9848"/>
                  </a:lnTo>
                  <a:lnTo>
                    <a:pt x="23662" y="8672"/>
                  </a:lnTo>
                  <a:lnTo>
                    <a:pt x="24480" y="9439"/>
                  </a:lnTo>
                  <a:lnTo>
                    <a:pt x="29162" y="6753"/>
                  </a:lnTo>
                  <a:lnTo>
                    <a:pt x="20157" y="1535"/>
                  </a:lnTo>
                  <a:lnTo>
                    <a:pt x="20106" y="1560"/>
                  </a:lnTo>
                  <a:lnTo>
                    <a:pt x="19927" y="1407"/>
                  </a:lnTo>
                  <a:lnTo>
                    <a:pt x="17497" y="0"/>
                  </a:lnTo>
                  <a:close/>
                  <a:moveTo>
                    <a:pt x="308" y="9925"/>
                  </a:moveTo>
                  <a:lnTo>
                    <a:pt x="1" y="10104"/>
                  </a:lnTo>
                  <a:lnTo>
                    <a:pt x="487" y="10385"/>
                  </a:lnTo>
                  <a:lnTo>
                    <a:pt x="308" y="9925"/>
                  </a:lnTo>
                  <a:close/>
                  <a:moveTo>
                    <a:pt x="21436" y="10692"/>
                  </a:moveTo>
                  <a:lnTo>
                    <a:pt x="21283" y="10718"/>
                  </a:lnTo>
                  <a:lnTo>
                    <a:pt x="21104" y="10769"/>
                  </a:lnTo>
                  <a:lnTo>
                    <a:pt x="20976" y="10846"/>
                  </a:lnTo>
                  <a:lnTo>
                    <a:pt x="14939" y="14325"/>
                  </a:lnTo>
                  <a:lnTo>
                    <a:pt x="14811" y="14427"/>
                  </a:lnTo>
                  <a:lnTo>
                    <a:pt x="14709" y="14529"/>
                  </a:lnTo>
                  <a:lnTo>
                    <a:pt x="14683" y="14632"/>
                  </a:lnTo>
                  <a:lnTo>
                    <a:pt x="14658" y="14734"/>
                  </a:lnTo>
                  <a:lnTo>
                    <a:pt x="14939" y="14964"/>
                  </a:lnTo>
                  <a:lnTo>
                    <a:pt x="22153" y="10795"/>
                  </a:lnTo>
                  <a:lnTo>
                    <a:pt x="21897" y="10718"/>
                  </a:lnTo>
                  <a:lnTo>
                    <a:pt x="21616" y="10692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600;p23">
              <a:extLst>
                <a:ext uri="{FF2B5EF4-FFF2-40B4-BE49-F238E27FC236}">
                  <a16:creationId xmlns:a16="http://schemas.microsoft.com/office/drawing/2014/main" id="{5B37363F-EAAB-765D-D4E8-0316508139E4}"/>
                </a:ext>
              </a:extLst>
            </p:cNvPr>
            <p:cNvSpPr/>
            <p:nvPr/>
          </p:nvSpPr>
          <p:spPr>
            <a:xfrm>
              <a:off x="2596395" y="2994281"/>
              <a:ext cx="137383" cy="78313"/>
            </a:xfrm>
            <a:custGeom>
              <a:avLst/>
              <a:gdLst/>
              <a:ahLst/>
              <a:cxnLst/>
              <a:rect l="l" t="t" r="r" b="b"/>
              <a:pathLst>
                <a:path w="7496" h="4273" fill="none" extrusionOk="0">
                  <a:moveTo>
                    <a:pt x="6959" y="0"/>
                  </a:moveTo>
                  <a:lnTo>
                    <a:pt x="6959" y="0"/>
                  </a:lnTo>
                  <a:lnTo>
                    <a:pt x="6779" y="0"/>
                  </a:lnTo>
                  <a:lnTo>
                    <a:pt x="6626" y="26"/>
                  </a:lnTo>
                  <a:lnTo>
                    <a:pt x="6447" y="77"/>
                  </a:lnTo>
                  <a:lnTo>
                    <a:pt x="6319" y="154"/>
                  </a:lnTo>
                  <a:lnTo>
                    <a:pt x="282" y="3633"/>
                  </a:lnTo>
                  <a:lnTo>
                    <a:pt x="282" y="3633"/>
                  </a:lnTo>
                  <a:lnTo>
                    <a:pt x="154" y="3735"/>
                  </a:lnTo>
                  <a:lnTo>
                    <a:pt x="52" y="3837"/>
                  </a:lnTo>
                  <a:lnTo>
                    <a:pt x="26" y="3940"/>
                  </a:lnTo>
                  <a:lnTo>
                    <a:pt x="1" y="4042"/>
                  </a:lnTo>
                  <a:lnTo>
                    <a:pt x="282" y="4272"/>
                  </a:lnTo>
                  <a:lnTo>
                    <a:pt x="7496" y="103"/>
                  </a:lnTo>
                  <a:lnTo>
                    <a:pt x="7496" y="103"/>
                  </a:lnTo>
                  <a:lnTo>
                    <a:pt x="7240" y="26"/>
                  </a:lnTo>
                  <a:lnTo>
                    <a:pt x="69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601;p23">
              <a:extLst>
                <a:ext uri="{FF2B5EF4-FFF2-40B4-BE49-F238E27FC236}">
                  <a16:creationId xmlns:a16="http://schemas.microsoft.com/office/drawing/2014/main" id="{8F6CC162-42BC-0D26-3A47-541AC8939370}"/>
                </a:ext>
              </a:extLst>
            </p:cNvPr>
            <p:cNvSpPr/>
            <p:nvPr/>
          </p:nvSpPr>
          <p:spPr>
            <a:xfrm>
              <a:off x="2327769" y="2980224"/>
              <a:ext cx="8925" cy="8449"/>
            </a:xfrm>
            <a:custGeom>
              <a:avLst/>
              <a:gdLst/>
              <a:ahLst/>
              <a:cxnLst/>
              <a:rect l="l" t="t" r="r" b="b"/>
              <a:pathLst>
                <a:path w="487" h="461" fill="none" extrusionOk="0">
                  <a:moveTo>
                    <a:pt x="308" y="0"/>
                  </a:moveTo>
                  <a:lnTo>
                    <a:pt x="1" y="179"/>
                  </a:lnTo>
                  <a:lnTo>
                    <a:pt x="487" y="460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602;p23">
              <a:extLst>
                <a:ext uri="{FF2B5EF4-FFF2-40B4-BE49-F238E27FC236}">
                  <a16:creationId xmlns:a16="http://schemas.microsoft.com/office/drawing/2014/main" id="{51FB2573-6117-333D-A5C5-03489735B9AD}"/>
                </a:ext>
              </a:extLst>
            </p:cNvPr>
            <p:cNvSpPr/>
            <p:nvPr/>
          </p:nvSpPr>
          <p:spPr>
            <a:xfrm>
              <a:off x="2535915" y="2798323"/>
              <a:ext cx="326321" cy="180508"/>
            </a:xfrm>
            <a:custGeom>
              <a:avLst/>
              <a:gdLst/>
              <a:ahLst/>
              <a:cxnLst/>
              <a:rect l="l" t="t" r="r" b="b"/>
              <a:pathLst>
                <a:path w="17805" h="9849" fill="none" extrusionOk="0">
                  <a:moveTo>
                    <a:pt x="6140" y="0"/>
                  </a:moveTo>
                  <a:lnTo>
                    <a:pt x="1" y="3556"/>
                  </a:lnTo>
                  <a:lnTo>
                    <a:pt x="1050" y="4528"/>
                  </a:lnTo>
                  <a:lnTo>
                    <a:pt x="10233" y="9848"/>
                  </a:lnTo>
                  <a:lnTo>
                    <a:pt x="10233" y="9746"/>
                  </a:lnTo>
                  <a:lnTo>
                    <a:pt x="10259" y="9848"/>
                  </a:lnTo>
                  <a:lnTo>
                    <a:pt x="12305" y="8672"/>
                  </a:lnTo>
                  <a:lnTo>
                    <a:pt x="13123" y="9439"/>
                  </a:lnTo>
                  <a:lnTo>
                    <a:pt x="17805" y="6753"/>
                  </a:lnTo>
                  <a:lnTo>
                    <a:pt x="8800" y="1535"/>
                  </a:lnTo>
                  <a:lnTo>
                    <a:pt x="8749" y="1560"/>
                  </a:lnTo>
                  <a:lnTo>
                    <a:pt x="8570" y="1407"/>
                  </a:lnTo>
                  <a:lnTo>
                    <a:pt x="61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603;p23">
              <a:extLst>
                <a:ext uri="{FF2B5EF4-FFF2-40B4-BE49-F238E27FC236}">
                  <a16:creationId xmlns:a16="http://schemas.microsoft.com/office/drawing/2014/main" id="{0BA74C8C-797F-965D-43D4-963044B0D48C}"/>
                </a:ext>
              </a:extLst>
            </p:cNvPr>
            <p:cNvSpPr/>
            <p:nvPr/>
          </p:nvSpPr>
          <p:spPr>
            <a:xfrm>
              <a:off x="2494659" y="3454191"/>
              <a:ext cx="594489" cy="370839"/>
            </a:xfrm>
            <a:custGeom>
              <a:avLst/>
              <a:gdLst/>
              <a:ahLst/>
              <a:cxnLst/>
              <a:rect l="l" t="t" r="r" b="b"/>
              <a:pathLst>
                <a:path w="32437" h="20234" extrusionOk="0">
                  <a:moveTo>
                    <a:pt x="25683" y="0"/>
                  </a:moveTo>
                  <a:lnTo>
                    <a:pt x="1" y="14837"/>
                  </a:lnTo>
                  <a:lnTo>
                    <a:pt x="2124" y="16781"/>
                  </a:lnTo>
                  <a:lnTo>
                    <a:pt x="8059" y="20234"/>
                  </a:lnTo>
                  <a:lnTo>
                    <a:pt x="32436" y="6139"/>
                  </a:lnTo>
                  <a:lnTo>
                    <a:pt x="25760" y="51"/>
                  </a:lnTo>
                  <a:lnTo>
                    <a:pt x="25683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604;p23">
              <a:extLst>
                <a:ext uri="{FF2B5EF4-FFF2-40B4-BE49-F238E27FC236}">
                  <a16:creationId xmlns:a16="http://schemas.microsoft.com/office/drawing/2014/main" id="{99AE75C4-F5FD-034B-DB50-3D43C0192F61}"/>
                </a:ext>
              </a:extLst>
            </p:cNvPr>
            <p:cNvSpPr/>
            <p:nvPr/>
          </p:nvSpPr>
          <p:spPr>
            <a:xfrm>
              <a:off x="2494659" y="3454191"/>
              <a:ext cx="594489" cy="370839"/>
            </a:xfrm>
            <a:custGeom>
              <a:avLst/>
              <a:gdLst/>
              <a:ahLst/>
              <a:cxnLst/>
              <a:rect l="l" t="t" r="r" b="b"/>
              <a:pathLst>
                <a:path w="32437" h="20234" fill="none" extrusionOk="0">
                  <a:moveTo>
                    <a:pt x="25683" y="0"/>
                  </a:moveTo>
                  <a:lnTo>
                    <a:pt x="1" y="14837"/>
                  </a:lnTo>
                  <a:lnTo>
                    <a:pt x="2124" y="16781"/>
                  </a:lnTo>
                  <a:lnTo>
                    <a:pt x="8059" y="20234"/>
                  </a:lnTo>
                  <a:lnTo>
                    <a:pt x="32436" y="6139"/>
                  </a:lnTo>
                  <a:lnTo>
                    <a:pt x="25760" y="51"/>
                  </a:lnTo>
                  <a:lnTo>
                    <a:pt x="256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605;p23">
              <a:extLst>
                <a:ext uri="{FF2B5EF4-FFF2-40B4-BE49-F238E27FC236}">
                  <a16:creationId xmlns:a16="http://schemas.microsoft.com/office/drawing/2014/main" id="{6ECB6F08-94DC-BFAD-78E0-78CCFBA7AF54}"/>
                </a:ext>
              </a:extLst>
            </p:cNvPr>
            <p:cNvSpPr/>
            <p:nvPr/>
          </p:nvSpPr>
          <p:spPr>
            <a:xfrm>
              <a:off x="2077892" y="380345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606;p23">
              <a:extLst>
                <a:ext uri="{FF2B5EF4-FFF2-40B4-BE49-F238E27FC236}">
                  <a16:creationId xmlns:a16="http://schemas.microsoft.com/office/drawing/2014/main" id="{9259DFD2-72E7-942C-9FEB-EBC033A5CFBE}"/>
                </a:ext>
              </a:extLst>
            </p:cNvPr>
            <p:cNvSpPr/>
            <p:nvPr/>
          </p:nvSpPr>
          <p:spPr>
            <a:xfrm>
              <a:off x="2077892" y="380345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607;p23">
              <a:extLst>
                <a:ext uri="{FF2B5EF4-FFF2-40B4-BE49-F238E27FC236}">
                  <a16:creationId xmlns:a16="http://schemas.microsoft.com/office/drawing/2014/main" id="{34756C93-8F98-F496-7659-987D9FE34788}"/>
                </a:ext>
              </a:extLst>
            </p:cNvPr>
            <p:cNvSpPr/>
            <p:nvPr/>
          </p:nvSpPr>
          <p:spPr>
            <a:xfrm>
              <a:off x="2268700" y="2799258"/>
              <a:ext cx="181442" cy="125177"/>
            </a:xfrm>
            <a:custGeom>
              <a:avLst/>
              <a:gdLst/>
              <a:ahLst/>
              <a:cxnLst/>
              <a:rect l="l" t="t" r="r" b="b"/>
              <a:pathLst>
                <a:path w="9900" h="6830" extrusionOk="0">
                  <a:moveTo>
                    <a:pt x="6779" y="0"/>
                  </a:moveTo>
                  <a:lnTo>
                    <a:pt x="0" y="3914"/>
                  </a:lnTo>
                  <a:lnTo>
                    <a:pt x="3121" y="6830"/>
                  </a:lnTo>
                  <a:lnTo>
                    <a:pt x="9900" y="291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608;p23">
              <a:extLst>
                <a:ext uri="{FF2B5EF4-FFF2-40B4-BE49-F238E27FC236}">
                  <a16:creationId xmlns:a16="http://schemas.microsoft.com/office/drawing/2014/main" id="{569C70EF-26C6-4F66-8DC0-D8356BBF9274}"/>
                </a:ext>
              </a:extLst>
            </p:cNvPr>
            <p:cNvSpPr/>
            <p:nvPr/>
          </p:nvSpPr>
          <p:spPr>
            <a:xfrm>
              <a:off x="2268700" y="2799258"/>
              <a:ext cx="181442" cy="125177"/>
            </a:xfrm>
            <a:custGeom>
              <a:avLst/>
              <a:gdLst/>
              <a:ahLst/>
              <a:cxnLst/>
              <a:rect l="l" t="t" r="r" b="b"/>
              <a:pathLst>
                <a:path w="9900" h="6830" fill="none" extrusionOk="0">
                  <a:moveTo>
                    <a:pt x="6779" y="0"/>
                  </a:moveTo>
                  <a:lnTo>
                    <a:pt x="0" y="3914"/>
                  </a:lnTo>
                  <a:lnTo>
                    <a:pt x="3121" y="6830"/>
                  </a:lnTo>
                  <a:lnTo>
                    <a:pt x="9900" y="2916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609;p23">
              <a:extLst>
                <a:ext uri="{FF2B5EF4-FFF2-40B4-BE49-F238E27FC236}">
                  <a16:creationId xmlns:a16="http://schemas.microsoft.com/office/drawing/2014/main" id="{41B9D71F-C2FB-F8F0-5C76-38AD82B1C52E}"/>
                </a:ext>
              </a:extLst>
            </p:cNvPr>
            <p:cNvSpPr/>
            <p:nvPr/>
          </p:nvSpPr>
          <p:spPr>
            <a:xfrm>
              <a:off x="2325900" y="2852701"/>
              <a:ext cx="141122" cy="87679"/>
            </a:xfrm>
            <a:custGeom>
              <a:avLst/>
              <a:gdLst/>
              <a:ahLst/>
              <a:cxnLst/>
              <a:rect l="l" t="t" r="r" b="b"/>
              <a:pathLst>
                <a:path w="7700" h="4784" extrusionOk="0">
                  <a:moveTo>
                    <a:pt x="6779" y="0"/>
                  </a:moveTo>
                  <a:lnTo>
                    <a:pt x="0" y="3914"/>
                  </a:lnTo>
                  <a:lnTo>
                    <a:pt x="921" y="4784"/>
                  </a:lnTo>
                  <a:lnTo>
                    <a:pt x="7700" y="870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610;p23">
              <a:extLst>
                <a:ext uri="{FF2B5EF4-FFF2-40B4-BE49-F238E27FC236}">
                  <a16:creationId xmlns:a16="http://schemas.microsoft.com/office/drawing/2014/main" id="{B7FDC73B-DA0C-1D2F-464F-510D45F4DE00}"/>
                </a:ext>
              </a:extLst>
            </p:cNvPr>
            <p:cNvSpPr/>
            <p:nvPr/>
          </p:nvSpPr>
          <p:spPr>
            <a:xfrm>
              <a:off x="2325900" y="2852701"/>
              <a:ext cx="141122" cy="87679"/>
            </a:xfrm>
            <a:custGeom>
              <a:avLst/>
              <a:gdLst/>
              <a:ahLst/>
              <a:cxnLst/>
              <a:rect l="l" t="t" r="r" b="b"/>
              <a:pathLst>
                <a:path w="7700" h="4784" fill="none" extrusionOk="0">
                  <a:moveTo>
                    <a:pt x="6779" y="0"/>
                  </a:moveTo>
                  <a:lnTo>
                    <a:pt x="0" y="3914"/>
                  </a:lnTo>
                  <a:lnTo>
                    <a:pt x="921" y="4784"/>
                  </a:lnTo>
                  <a:lnTo>
                    <a:pt x="7700" y="870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611;p23">
              <a:extLst>
                <a:ext uri="{FF2B5EF4-FFF2-40B4-BE49-F238E27FC236}">
                  <a16:creationId xmlns:a16="http://schemas.microsoft.com/office/drawing/2014/main" id="{33C7E39E-50A2-908C-D9A8-6DE240CE4DE2}"/>
                </a:ext>
              </a:extLst>
            </p:cNvPr>
            <p:cNvSpPr/>
            <p:nvPr/>
          </p:nvSpPr>
          <p:spPr>
            <a:xfrm>
              <a:off x="2342779" y="2868646"/>
              <a:ext cx="147225" cy="93305"/>
            </a:xfrm>
            <a:custGeom>
              <a:avLst/>
              <a:gdLst/>
              <a:ahLst/>
              <a:cxnLst/>
              <a:rect l="l" t="t" r="r" b="b"/>
              <a:pathLst>
                <a:path w="8033" h="5091" extrusionOk="0">
                  <a:moveTo>
                    <a:pt x="6779" y="0"/>
                  </a:moveTo>
                  <a:lnTo>
                    <a:pt x="0" y="3914"/>
                  </a:lnTo>
                  <a:lnTo>
                    <a:pt x="1228" y="5090"/>
                  </a:lnTo>
                  <a:lnTo>
                    <a:pt x="8032" y="1177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612;p23">
              <a:extLst>
                <a:ext uri="{FF2B5EF4-FFF2-40B4-BE49-F238E27FC236}">
                  <a16:creationId xmlns:a16="http://schemas.microsoft.com/office/drawing/2014/main" id="{9E67AAA4-1133-7CC8-71D2-FE3528412DDE}"/>
                </a:ext>
              </a:extLst>
            </p:cNvPr>
            <p:cNvSpPr/>
            <p:nvPr/>
          </p:nvSpPr>
          <p:spPr>
            <a:xfrm>
              <a:off x="2342779" y="2868646"/>
              <a:ext cx="147225" cy="93305"/>
            </a:xfrm>
            <a:custGeom>
              <a:avLst/>
              <a:gdLst/>
              <a:ahLst/>
              <a:cxnLst/>
              <a:rect l="l" t="t" r="r" b="b"/>
              <a:pathLst>
                <a:path w="8033" h="5091" fill="none" extrusionOk="0">
                  <a:moveTo>
                    <a:pt x="6779" y="0"/>
                  </a:moveTo>
                  <a:lnTo>
                    <a:pt x="0" y="3914"/>
                  </a:lnTo>
                  <a:lnTo>
                    <a:pt x="1228" y="5090"/>
                  </a:lnTo>
                  <a:lnTo>
                    <a:pt x="8032" y="1177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613;p23">
              <a:extLst>
                <a:ext uri="{FF2B5EF4-FFF2-40B4-BE49-F238E27FC236}">
                  <a16:creationId xmlns:a16="http://schemas.microsoft.com/office/drawing/2014/main" id="{008B4B86-2622-8A34-4DA0-B79B6E5A53C4}"/>
                </a:ext>
              </a:extLst>
            </p:cNvPr>
            <p:cNvSpPr/>
            <p:nvPr/>
          </p:nvSpPr>
          <p:spPr>
            <a:xfrm>
              <a:off x="2365267" y="2890199"/>
              <a:ext cx="273336" cy="188022"/>
            </a:xfrm>
            <a:custGeom>
              <a:avLst/>
              <a:gdLst/>
              <a:ahLst/>
              <a:cxnLst/>
              <a:rect l="l" t="t" r="r" b="b"/>
              <a:pathLst>
                <a:path w="14914" h="10259" extrusionOk="0">
                  <a:moveTo>
                    <a:pt x="6805" y="1"/>
                  </a:moveTo>
                  <a:lnTo>
                    <a:pt x="1" y="3914"/>
                  </a:lnTo>
                  <a:lnTo>
                    <a:pt x="1126" y="4938"/>
                  </a:lnTo>
                  <a:lnTo>
                    <a:pt x="10310" y="10258"/>
                  </a:lnTo>
                  <a:lnTo>
                    <a:pt x="14914" y="7598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614;p23">
              <a:extLst>
                <a:ext uri="{FF2B5EF4-FFF2-40B4-BE49-F238E27FC236}">
                  <a16:creationId xmlns:a16="http://schemas.microsoft.com/office/drawing/2014/main" id="{27CB83CB-298D-8D44-B919-A8F2E8BD83D3}"/>
                </a:ext>
              </a:extLst>
            </p:cNvPr>
            <p:cNvSpPr/>
            <p:nvPr/>
          </p:nvSpPr>
          <p:spPr>
            <a:xfrm>
              <a:off x="2365267" y="2890199"/>
              <a:ext cx="273336" cy="188022"/>
            </a:xfrm>
            <a:custGeom>
              <a:avLst/>
              <a:gdLst/>
              <a:ahLst/>
              <a:cxnLst/>
              <a:rect l="l" t="t" r="r" b="b"/>
              <a:pathLst>
                <a:path w="14914" h="10259" fill="none" extrusionOk="0">
                  <a:moveTo>
                    <a:pt x="6805" y="1"/>
                  </a:moveTo>
                  <a:lnTo>
                    <a:pt x="1" y="3914"/>
                  </a:lnTo>
                  <a:lnTo>
                    <a:pt x="1126" y="4938"/>
                  </a:lnTo>
                  <a:lnTo>
                    <a:pt x="10310" y="10258"/>
                  </a:lnTo>
                  <a:lnTo>
                    <a:pt x="10310" y="10105"/>
                  </a:lnTo>
                  <a:lnTo>
                    <a:pt x="10310" y="10258"/>
                  </a:lnTo>
                  <a:lnTo>
                    <a:pt x="14914" y="7598"/>
                  </a:lnTo>
                  <a:lnTo>
                    <a:pt x="68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615;p23">
              <a:extLst>
                <a:ext uri="{FF2B5EF4-FFF2-40B4-BE49-F238E27FC236}">
                  <a16:creationId xmlns:a16="http://schemas.microsoft.com/office/drawing/2014/main" id="{4CA10C4F-2065-A7B9-B90D-B2F5BB24CA24}"/>
                </a:ext>
              </a:extLst>
            </p:cNvPr>
            <p:cNvSpPr/>
            <p:nvPr/>
          </p:nvSpPr>
          <p:spPr>
            <a:xfrm>
              <a:off x="1548594" y="363092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616;p23">
              <a:extLst>
                <a:ext uri="{FF2B5EF4-FFF2-40B4-BE49-F238E27FC236}">
                  <a16:creationId xmlns:a16="http://schemas.microsoft.com/office/drawing/2014/main" id="{A424A5AF-532F-EFE5-AB7B-256D164B94C2}"/>
                </a:ext>
              </a:extLst>
            </p:cNvPr>
            <p:cNvSpPr/>
            <p:nvPr/>
          </p:nvSpPr>
          <p:spPr>
            <a:xfrm>
              <a:off x="1548594" y="3630923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617;p23">
              <a:extLst>
                <a:ext uri="{FF2B5EF4-FFF2-40B4-BE49-F238E27FC236}">
                  <a16:creationId xmlns:a16="http://schemas.microsoft.com/office/drawing/2014/main" id="{BBAE05FA-F016-8D2F-95A0-CA6567303982}"/>
                </a:ext>
              </a:extLst>
            </p:cNvPr>
            <p:cNvSpPr/>
            <p:nvPr/>
          </p:nvSpPr>
          <p:spPr>
            <a:xfrm>
              <a:off x="1548594" y="3630923"/>
              <a:ext cx="495" cy="495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618;p23">
              <a:extLst>
                <a:ext uri="{FF2B5EF4-FFF2-40B4-BE49-F238E27FC236}">
                  <a16:creationId xmlns:a16="http://schemas.microsoft.com/office/drawing/2014/main" id="{4312B7C7-204C-C39D-E0E4-141FCE6CBACF}"/>
                </a:ext>
              </a:extLst>
            </p:cNvPr>
            <p:cNvSpPr/>
            <p:nvPr/>
          </p:nvSpPr>
          <p:spPr>
            <a:xfrm>
              <a:off x="1548594" y="3630923"/>
              <a:ext cx="495" cy="495"/>
            </a:xfrm>
            <a:custGeom>
              <a:avLst/>
              <a:gdLst/>
              <a:ahLst/>
              <a:cxnLst/>
              <a:rect l="l" t="t" r="r" b="b"/>
              <a:pathLst>
                <a:path w="27" h="27" fill="none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619;p23">
              <a:extLst>
                <a:ext uri="{FF2B5EF4-FFF2-40B4-BE49-F238E27FC236}">
                  <a16:creationId xmlns:a16="http://schemas.microsoft.com/office/drawing/2014/main" id="{2EB0511E-A167-A5C2-7896-004A0AA1A094}"/>
                </a:ext>
              </a:extLst>
            </p:cNvPr>
            <p:cNvSpPr/>
            <p:nvPr/>
          </p:nvSpPr>
          <p:spPr>
            <a:xfrm>
              <a:off x="2555140" y="2321992"/>
              <a:ext cx="168320" cy="656839"/>
            </a:xfrm>
            <a:custGeom>
              <a:avLst/>
              <a:gdLst/>
              <a:ahLst/>
              <a:cxnLst/>
              <a:rect l="l" t="t" r="r" b="b"/>
              <a:pathLst>
                <a:path w="9184" h="35839" extrusionOk="0">
                  <a:moveTo>
                    <a:pt x="1" y="1"/>
                  </a:moveTo>
                  <a:lnTo>
                    <a:pt x="1" y="30518"/>
                  </a:lnTo>
                  <a:lnTo>
                    <a:pt x="9184" y="35838"/>
                  </a:lnTo>
                  <a:lnTo>
                    <a:pt x="9184" y="5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620;p23">
              <a:extLst>
                <a:ext uri="{FF2B5EF4-FFF2-40B4-BE49-F238E27FC236}">
                  <a16:creationId xmlns:a16="http://schemas.microsoft.com/office/drawing/2014/main" id="{7E21E92B-ADC9-ABCF-4FAB-C62920841FE1}"/>
                </a:ext>
              </a:extLst>
            </p:cNvPr>
            <p:cNvSpPr/>
            <p:nvPr/>
          </p:nvSpPr>
          <p:spPr>
            <a:xfrm>
              <a:off x="2603433" y="2469198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621;p23">
              <a:extLst>
                <a:ext uri="{FF2B5EF4-FFF2-40B4-BE49-F238E27FC236}">
                  <a16:creationId xmlns:a16="http://schemas.microsoft.com/office/drawing/2014/main" id="{036CA4FD-B4FB-C1B8-59F0-DE72CD3A0341}"/>
                </a:ext>
              </a:extLst>
            </p:cNvPr>
            <p:cNvSpPr/>
            <p:nvPr/>
          </p:nvSpPr>
          <p:spPr>
            <a:xfrm>
              <a:off x="2603433" y="2549839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622;p23">
              <a:extLst>
                <a:ext uri="{FF2B5EF4-FFF2-40B4-BE49-F238E27FC236}">
                  <a16:creationId xmlns:a16="http://schemas.microsoft.com/office/drawing/2014/main" id="{B7454273-1EB4-5110-6677-60126A47D710}"/>
                </a:ext>
              </a:extLst>
            </p:cNvPr>
            <p:cNvSpPr/>
            <p:nvPr/>
          </p:nvSpPr>
          <p:spPr>
            <a:xfrm>
              <a:off x="2604368" y="238857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0"/>
                  </a:moveTo>
                  <a:lnTo>
                    <a:pt x="1" y="3888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623;p23">
              <a:extLst>
                <a:ext uri="{FF2B5EF4-FFF2-40B4-BE49-F238E27FC236}">
                  <a16:creationId xmlns:a16="http://schemas.microsoft.com/office/drawing/2014/main" id="{ACA5E819-376E-2D49-B8BD-7E6F869D2ABA}"/>
                </a:ext>
              </a:extLst>
            </p:cNvPr>
            <p:cNvSpPr/>
            <p:nvPr/>
          </p:nvSpPr>
          <p:spPr>
            <a:xfrm>
              <a:off x="2571085" y="2369350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624;p23">
              <a:extLst>
                <a:ext uri="{FF2B5EF4-FFF2-40B4-BE49-F238E27FC236}">
                  <a16:creationId xmlns:a16="http://schemas.microsoft.com/office/drawing/2014/main" id="{8EFF0F4B-7584-2078-F092-9C3A1A9C433C}"/>
                </a:ext>
              </a:extLst>
            </p:cNvPr>
            <p:cNvSpPr/>
            <p:nvPr/>
          </p:nvSpPr>
          <p:spPr>
            <a:xfrm>
              <a:off x="2571085" y="2449991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625;p23">
              <a:extLst>
                <a:ext uri="{FF2B5EF4-FFF2-40B4-BE49-F238E27FC236}">
                  <a16:creationId xmlns:a16="http://schemas.microsoft.com/office/drawing/2014/main" id="{9A9EE4A6-E9D8-9A3C-6D29-85C178085F3A}"/>
                </a:ext>
              </a:extLst>
            </p:cNvPr>
            <p:cNvSpPr/>
            <p:nvPr/>
          </p:nvSpPr>
          <p:spPr>
            <a:xfrm>
              <a:off x="2571085" y="2530614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626;p23">
              <a:extLst>
                <a:ext uri="{FF2B5EF4-FFF2-40B4-BE49-F238E27FC236}">
                  <a16:creationId xmlns:a16="http://schemas.microsoft.com/office/drawing/2014/main" id="{94CCD067-E218-63B6-2E97-7CA17088989B}"/>
                </a:ext>
              </a:extLst>
            </p:cNvPr>
            <p:cNvSpPr/>
            <p:nvPr/>
          </p:nvSpPr>
          <p:spPr>
            <a:xfrm>
              <a:off x="2603433" y="271064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627;p23">
              <a:extLst>
                <a:ext uri="{FF2B5EF4-FFF2-40B4-BE49-F238E27FC236}">
                  <a16:creationId xmlns:a16="http://schemas.microsoft.com/office/drawing/2014/main" id="{6B4BE769-DBC8-8473-DE0A-29FCB7C61D00}"/>
                </a:ext>
              </a:extLst>
            </p:cNvPr>
            <p:cNvSpPr/>
            <p:nvPr/>
          </p:nvSpPr>
          <p:spPr>
            <a:xfrm>
              <a:off x="2603433" y="279128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628;p23">
              <a:extLst>
                <a:ext uri="{FF2B5EF4-FFF2-40B4-BE49-F238E27FC236}">
                  <a16:creationId xmlns:a16="http://schemas.microsoft.com/office/drawing/2014/main" id="{4D17FBC2-112E-6F8A-E4D3-151399B6D99A}"/>
                </a:ext>
              </a:extLst>
            </p:cNvPr>
            <p:cNvSpPr/>
            <p:nvPr/>
          </p:nvSpPr>
          <p:spPr>
            <a:xfrm>
              <a:off x="2604368" y="263000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629;p23">
              <a:extLst>
                <a:ext uri="{FF2B5EF4-FFF2-40B4-BE49-F238E27FC236}">
                  <a16:creationId xmlns:a16="http://schemas.microsoft.com/office/drawing/2014/main" id="{8812FA0F-42FC-8369-A57D-E6DCAA6A41C1}"/>
                </a:ext>
              </a:extLst>
            </p:cNvPr>
            <p:cNvSpPr/>
            <p:nvPr/>
          </p:nvSpPr>
          <p:spPr>
            <a:xfrm>
              <a:off x="2571085" y="2611255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630;p23">
              <a:extLst>
                <a:ext uri="{FF2B5EF4-FFF2-40B4-BE49-F238E27FC236}">
                  <a16:creationId xmlns:a16="http://schemas.microsoft.com/office/drawing/2014/main" id="{2327F90B-EEBB-5BAD-1274-CA16D674288F}"/>
                </a:ext>
              </a:extLst>
            </p:cNvPr>
            <p:cNvSpPr/>
            <p:nvPr/>
          </p:nvSpPr>
          <p:spPr>
            <a:xfrm>
              <a:off x="2571085" y="2691896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631;p23">
              <a:extLst>
                <a:ext uri="{FF2B5EF4-FFF2-40B4-BE49-F238E27FC236}">
                  <a16:creationId xmlns:a16="http://schemas.microsoft.com/office/drawing/2014/main" id="{5CFA15B2-1FB1-14D4-1425-E0F9A9D38EF6}"/>
                </a:ext>
              </a:extLst>
            </p:cNvPr>
            <p:cNvSpPr/>
            <p:nvPr/>
          </p:nvSpPr>
          <p:spPr>
            <a:xfrm>
              <a:off x="2571085" y="2772537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632;p23">
              <a:extLst>
                <a:ext uri="{FF2B5EF4-FFF2-40B4-BE49-F238E27FC236}">
                  <a16:creationId xmlns:a16="http://schemas.microsoft.com/office/drawing/2014/main" id="{DA3D82CC-819D-0E02-B2C1-949222EDAB80}"/>
                </a:ext>
              </a:extLst>
            </p:cNvPr>
            <p:cNvSpPr/>
            <p:nvPr/>
          </p:nvSpPr>
          <p:spPr>
            <a:xfrm>
              <a:off x="2674232" y="2508584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633;p23">
              <a:extLst>
                <a:ext uri="{FF2B5EF4-FFF2-40B4-BE49-F238E27FC236}">
                  <a16:creationId xmlns:a16="http://schemas.microsoft.com/office/drawing/2014/main" id="{E1802238-12C1-77D8-160B-91EF15C0A789}"/>
                </a:ext>
              </a:extLst>
            </p:cNvPr>
            <p:cNvSpPr/>
            <p:nvPr/>
          </p:nvSpPr>
          <p:spPr>
            <a:xfrm>
              <a:off x="2674232" y="2589225"/>
              <a:ext cx="29067" cy="87679"/>
            </a:xfrm>
            <a:custGeom>
              <a:avLst/>
              <a:gdLst/>
              <a:ahLst/>
              <a:cxnLst/>
              <a:rect l="l" t="t" r="r" b="b"/>
              <a:pathLst>
                <a:path w="1586" h="4784" extrusionOk="0">
                  <a:moveTo>
                    <a:pt x="0" y="0"/>
                  </a:moveTo>
                  <a:lnTo>
                    <a:pt x="0" y="3863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634;p23">
              <a:extLst>
                <a:ext uri="{FF2B5EF4-FFF2-40B4-BE49-F238E27FC236}">
                  <a16:creationId xmlns:a16="http://schemas.microsoft.com/office/drawing/2014/main" id="{88955238-3BF9-8A2D-B9EA-E6E60955CC90}"/>
                </a:ext>
              </a:extLst>
            </p:cNvPr>
            <p:cNvSpPr/>
            <p:nvPr/>
          </p:nvSpPr>
          <p:spPr>
            <a:xfrm>
              <a:off x="2675167" y="2427943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635;p23">
              <a:extLst>
                <a:ext uri="{FF2B5EF4-FFF2-40B4-BE49-F238E27FC236}">
                  <a16:creationId xmlns:a16="http://schemas.microsoft.com/office/drawing/2014/main" id="{AF89814B-8F33-427A-4402-90777A148914}"/>
                </a:ext>
              </a:extLst>
            </p:cNvPr>
            <p:cNvSpPr/>
            <p:nvPr/>
          </p:nvSpPr>
          <p:spPr>
            <a:xfrm>
              <a:off x="2641408" y="2408736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636;p23">
              <a:extLst>
                <a:ext uri="{FF2B5EF4-FFF2-40B4-BE49-F238E27FC236}">
                  <a16:creationId xmlns:a16="http://schemas.microsoft.com/office/drawing/2014/main" id="{BC2DE76F-CB6B-07D4-3CF8-10D612652396}"/>
                </a:ext>
              </a:extLst>
            </p:cNvPr>
            <p:cNvSpPr/>
            <p:nvPr/>
          </p:nvSpPr>
          <p:spPr>
            <a:xfrm>
              <a:off x="2641408" y="2489358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637;p23">
              <a:extLst>
                <a:ext uri="{FF2B5EF4-FFF2-40B4-BE49-F238E27FC236}">
                  <a16:creationId xmlns:a16="http://schemas.microsoft.com/office/drawing/2014/main" id="{CA23283F-69A7-B159-E0A2-05A36E996655}"/>
                </a:ext>
              </a:extLst>
            </p:cNvPr>
            <p:cNvSpPr/>
            <p:nvPr/>
          </p:nvSpPr>
          <p:spPr>
            <a:xfrm>
              <a:off x="2641408" y="2569999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638;p23">
              <a:extLst>
                <a:ext uri="{FF2B5EF4-FFF2-40B4-BE49-F238E27FC236}">
                  <a16:creationId xmlns:a16="http://schemas.microsoft.com/office/drawing/2014/main" id="{150A24CF-209D-0761-EE57-8FA60EBA24B5}"/>
                </a:ext>
              </a:extLst>
            </p:cNvPr>
            <p:cNvSpPr/>
            <p:nvPr/>
          </p:nvSpPr>
          <p:spPr>
            <a:xfrm>
              <a:off x="2674232" y="2750031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639;p23">
              <a:extLst>
                <a:ext uri="{FF2B5EF4-FFF2-40B4-BE49-F238E27FC236}">
                  <a16:creationId xmlns:a16="http://schemas.microsoft.com/office/drawing/2014/main" id="{42CBC7B2-16BA-575A-054C-C47FAD5736E0}"/>
                </a:ext>
              </a:extLst>
            </p:cNvPr>
            <p:cNvSpPr/>
            <p:nvPr/>
          </p:nvSpPr>
          <p:spPr>
            <a:xfrm>
              <a:off x="2674232" y="2830672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640;p23">
              <a:extLst>
                <a:ext uri="{FF2B5EF4-FFF2-40B4-BE49-F238E27FC236}">
                  <a16:creationId xmlns:a16="http://schemas.microsoft.com/office/drawing/2014/main" id="{CEBF21FD-65E7-D51E-FA51-7D79870E4151}"/>
                </a:ext>
              </a:extLst>
            </p:cNvPr>
            <p:cNvSpPr/>
            <p:nvPr/>
          </p:nvSpPr>
          <p:spPr>
            <a:xfrm>
              <a:off x="2675167" y="266939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641;p23">
              <a:extLst>
                <a:ext uri="{FF2B5EF4-FFF2-40B4-BE49-F238E27FC236}">
                  <a16:creationId xmlns:a16="http://schemas.microsoft.com/office/drawing/2014/main" id="{CFA8E3ED-34EA-901E-A184-CE81C8EAAD7E}"/>
                </a:ext>
              </a:extLst>
            </p:cNvPr>
            <p:cNvSpPr/>
            <p:nvPr/>
          </p:nvSpPr>
          <p:spPr>
            <a:xfrm>
              <a:off x="2641408" y="2650640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642;p23">
              <a:extLst>
                <a:ext uri="{FF2B5EF4-FFF2-40B4-BE49-F238E27FC236}">
                  <a16:creationId xmlns:a16="http://schemas.microsoft.com/office/drawing/2014/main" id="{947984D3-1AD7-BCD0-43CF-23D941D44B29}"/>
                </a:ext>
              </a:extLst>
            </p:cNvPr>
            <p:cNvSpPr/>
            <p:nvPr/>
          </p:nvSpPr>
          <p:spPr>
            <a:xfrm>
              <a:off x="2641408" y="2731281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643;p23">
              <a:extLst>
                <a:ext uri="{FF2B5EF4-FFF2-40B4-BE49-F238E27FC236}">
                  <a16:creationId xmlns:a16="http://schemas.microsoft.com/office/drawing/2014/main" id="{7F8A6490-95BB-7548-0BCD-84CE03B55DFD}"/>
                </a:ext>
              </a:extLst>
            </p:cNvPr>
            <p:cNvSpPr/>
            <p:nvPr/>
          </p:nvSpPr>
          <p:spPr>
            <a:xfrm>
              <a:off x="2641408" y="2811904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644;p23">
              <a:extLst>
                <a:ext uri="{FF2B5EF4-FFF2-40B4-BE49-F238E27FC236}">
                  <a16:creationId xmlns:a16="http://schemas.microsoft.com/office/drawing/2014/main" id="{F0999A6B-6C30-47C2-720C-F96B96D34DCC}"/>
                </a:ext>
              </a:extLst>
            </p:cNvPr>
            <p:cNvSpPr/>
            <p:nvPr/>
          </p:nvSpPr>
          <p:spPr>
            <a:xfrm>
              <a:off x="2555140" y="2272782"/>
              <a:ext cx="253653" cy="146272"/>
            </a:xfrm>
            <a:custGeom>
              <a:avLst/>
              <a:gdLst/>
              <a:ahLst/>
              <a:cxnLst/>
              <a:rect l="l" t="t" r="r" b="b"/>
              <a:pathLst>
                <a:path w="13840" h="7981" extrusionOk="0">
                  <a:moveTo>
                    <a:pt x="4656" y="0"/>
                  </a:moveTo>
                  <a:lnTo>
                    <a:pt x="1" y="2686"/>
                  </a:lnTo>
                  <a:lnTo>
                    <a:pt x="9184" y="7981"/>
                  </a:lnTo>
                  <a:lnTo>
                    <a:pt x="13839" y="5295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645;p23">
              <a:extLst>
                <a:ext uri="{FF2B5EF4-FFF2-40B4-BE49-F238E27FC236}">
                  <a16:creationId xmlns:a16="http://schemas.microsoft.com/office/drawing/2014/main" id="{13638D48-0506-5595-EB41-4AD685D2CF94}"/>
                </a:ext>
              </a:extLst>
            </p:cNvPr>
            <p:cNvSpPr/>
            <p:nvPr/>
          </p:nvSpPr>
          <p:spPr>
            <a:xfrm>
              <a:off x="2723918" y="2370761"/>
              <a:ext cx="83940" cy="608070"/>
            </a:xfrm>
            <a:custGeom>
              <a:avLst/>
              <a:gdLst/>
              <a:ahLst/>
              <a:cxnLst/>
              <a:rect l="l" t="t" r="r" b="b"/>
              <a:pathLst>
                <a:path w="4580" h="33178" extrusionOk="0">
                  <a:moveTo>
                    <a:pt x="4579" y="0"/>
                  </a:moveTo>
                  <a:lnTo>
                    <a:pt x="1" y="2661"/>
                  </a:lnTo>
                  <a:lnTo>
                    <a:pt x="1" y="33177"/>
                  </a:lnTo>
                  <a:lnTo>
                    <a:pt x="4579" y="30543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646;p23">
              <a:extLst>
                <a:ext uri="{FF2B5EF4-FFF2-40B4-BE49-F238E27FC236}">
                  <a16:creationId xmlns:a16="http://schemas.microsoft.com/office/drawing/2014/main" id="{7C9FCC61-ADDC-EF37-2219-B3401C63B0DA}"/>
                </a:ext>
              </a:extLst>
            </p:cNvPr>
            <p:cNvSpPr/>
            <p:nvPr/>
          </p:nvSpPr>
          <p:spPr>
            <a:xfrm>
              <a:off x="2737517" y="2516080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6" y="1"/>
                  </a:moveTo>
                  <a:lnTo>
                    <a:pt x="0" y="922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647;p23">
              <a:extLst>
                <a:ext uri="{FF2B5EF4-FFF2-40B4-BE49-F238E27FC236}">
                  <a16:creationId xmlns:a16="http://schemas.microsoft.com/office/drawing/2014/main" id="{EEABC4DE-86AE-96F2-8266-193FA9797514}"/>
                </a:ext>
              </a:extLst>
            </p:cNvPr>
            <p:cNvSpPr/>
            <p:nvPr/>
          </p:nvSpPr>
          <p:spPr>
            <a:xfrm>
              <a:off x="2737517" y="2596263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648;p23">
              <a:extLst>
                <a:ext uri="{FF2B5EF4-FFF2-40B4-BE49-F238E27FC236}">
                  <a16:creationId xmlns:a16="http://schemas.microsoft.com/office/drawing/2014/main" id="{BE986F1F-8E91-8944-F10A-76F65396672F}"/>
                </a:ext>
              </a:extLst>
            </p:cNvPr>
            <p:cNvSpPr/>
            <p:nvPr/>
          </p:nvSpPr>
          <p:spPr>
            <a:xfrm>
              <a:off x="2736582" y="2435457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649;p23">
              <a:extLst>
                <a:ext uri="{FF2B5EF4-FFF2-40B4-BE49-F238E27FC236}">
                  <a16:creationId xmlns:a16="http://schemas.microsoft.com/office/drawing/2014/main" id="{5295E939-B45F-3A1B-44AF-B27130FEEE2C}"/>
                </a:ext>
              </a:extLst>
            </p:cNvPr>
            <p:cNvSpPr/>
            <p:nvPr/>
          </p:nvSpPr>
          <p:spPr>
            <a:xfrm>
              <a:off x="2769865" y="2416232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650;p23">
              <a:extLst>
                <a:ext uri="{FF2B5EF4-FFF2-40B4-BE49-F238E27FC236}">
                  <a16:creationId xmlns:a16="http://schemas.microsoft.com/office/drawing/2014/main" id="{5A4326BD-672C-C4DE-EA7A-B052B8472BCF}"/>
                </a:ext>
              </a:extLst>
            </p:cNvPr>
            <p:cNvSpPr/>
            <p:nvPr/>
          </p:nvSpPr>
          <p:spPr>
            <a:xfrm>
              <a:off x="2769865" y="2496873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651;p23">
              <a:extLst>
                <a:ext uri="{FF2B5EF4-FFF2-40B4-BE49-F238E27FC236}">
                  <a16:creationId xmlns:a16="http://schemas.microsoft.com/office/drawing/2014/main" id="{0F384F1F-1BDD-C5A6-78DC-2F2318E01115}"/>
                </a:ext>
              </a:extLst>
            </p:cNvPr>
            <p:cNvSpPr/>
            <p:nvPr/>
          </p:nvSpPr>
          <p:spPr>
            <a:xfrm>
              <a:off x="2769865" y="2577495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652;p23">
              <a:extLst>
                <a:ext uri="{FF2B5EF4-FFF2-40B4-BE49-F238E27FC236}">
                  <a16:creationId xmlns:a16="http://schemas.microsoft.com/office/drawing/2014/main" id="{9BCA48C9-C7C7-C4A2-07F0-CACCA88870C3}"/>
                </a:ext>
              </a:extLst>
            </p:cNvPr>
            <p:cNvSpPr/>
            <p:nvPr/>
          </p:nvSpPr>
          <p:spPr>
            <a:xfrm>
              <a:off x="2737517" y="275752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1"/>
                  </a:moveTo>
                  <a:lnTo>
                    <a:pt x="0" y="921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653;p23">
              <a:extLst>
                <a:ext uri="{FF2B5EF4-FFF2-40B4-BE49-F238E27FC236}">
                  <a16:creationId xmlns:a16="http://schemas.microsoft.com/office/drawing/2014/main" id="{9F6A2DEC-EF00-A886-1B63-2B1C30161C8E}"/>
                </a:ext>
              </a:extLst>
            </p:cNvPr>
            <p:cNvSpPr/>
            <p:nvPr/>
          </p:nvSpPr>
          <p:spPr>
            <a:xfrm>
              <a:off x="2737517" y="2838167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784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654;p23">
              <a:extLst>
                <a:ext uri="{FF2B5EF4-FFF2-40B4-BE49-F238E27FC236}">
                  <a16:creationId xmlns:a16="http://schemas.microsoft.com/office/drawing/2014/main" id="{92227929-8A97-2EE8-B99C-DB4CADA34D79}"/>
                </a:ext>
              </a:extLst>
            </p:cNvPr>
            <p:cNvSpPr/>
            <p:nvPr/>
          </p:nvSpPr>
          <p:spPr>
            <a:xfrm>
              <a:off x="2736582" y="267688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655;p23">
              <a:extLst>
                <a:ext uri="{FF2B5EF4-FFF2-40B4-BE49-F238E27FC236}">
                  <a16:creationId xmlns:a16="http://schemas.microsoft.com/office/drawing/2014/main" id="{58220A6E-8BCE-42B7-B66D-DED3873BA230}"/>
                </a:ext>
              </a:extLst>
            </p:cNvPr>
            <p:cNvSpPr/>
            <p:nvPr/>
          </p:nvSpPr>
          <p:spPr>
            <a:xfrm>
              <a:off x="2769865" y="2658136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656;p23">
              <a:extLst>
                <a:ext uri="{FF2B5EF4-FFF2-40B4-BE49-F238E27FC236}">
                  <a16:creationId xmlns:a16="http://schemas.microsoft.com/office/drawing/2014/main" id="{6B07B368-7A6A-93F6-72C1-DB4FA0756F09}"/>
                </a:ext>
              </a:extLst>
            </p:cNvPr>
            <p:cNvSpPr/>
            <p:nvPr/>
          </p:nvSpPr>
          <p:spPr>
            <a:xfrm>
              <a:off x="2769865" y="2738777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657;p23">
              <a:extLst>
                <a:ext uri="{FF2B5EF4-FFF2-40B4-BE49-F238E27FC236}">
                  <a16:creationId xmlns:a16="http://schemas.microsoft.com/office/drawing/2014/main" id="{E043193A-56E6-5B4C-A60C-8E169E071F38}"/>
                </a:ext>
              </a:extLst>
            </p:cNvPr>
            <p:cNvSpPr/>
            <p:nvPr/>
          </p:nvSpPr>
          <p:spPr>
            <a:xfrm>
              <a:off x="2769865" y="2819418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658;p23">
              <a:extLst>
                <a:ext uri="{FF2B5EF4-FFF2-40B4-BE49-F238E27FC236}">
                  <a16:creationId xmlns:a16="http://schemas.microsoft.com/office/drawing/2014/main" id="{DDD523F6-0C30-3B9E-9A8F-3F6258D3CDE3}"/>
                </a:ext>
              </a:extLst>
            </p:cNvPr>
            <p:cNvSpPr/>
            <p:nvPr/>
          </p:nvSpPr>
          <p:spPr>
            <a:xfrm>
              <a:off x="2723918" y="2370761"/>
              <a:ext cx="83940" cy="70341"/>
            </a:xfrm>
            <a:custGeom>
              <a:avLst/>
              <a:gdLst/>
              <a:ahLst/>
              <a:cxnLst/>
              <a:rect l="l" t="t" r="r" b="b"/>
              <a:pathLst>
                <a:path w="4580" h="3838" extrusionOk="0">
                  <a:moveTo>
                    <a:pt x="4579" y="0"/>
                  </a:moveTo>
                  <a:lnTo>
                    <a:pt x="1" y="2661"/>
                  </a:lnTo>
                  <a:lnTo>
                    <a:pt x="1" y="3837"/>
                  </a:lnTo>
                  <a:lnTo>
                    <a:pt x="4579" y="1177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659;p23">
              <a:extLst>
                <a:ext uri="{FF2B5EF4-FFF2-40B4-BE49-F238E27FC236}">
                  <a16:creationId xmlns:a16="http://schemas.microsoft.com/office/drawing/2014/main" id="{C4528FEF-B891-5182-4BDB-164FE17F155A}"/>
                </a:ext>
              </a:extLst>
            </p:cNvPr>
            <p:cNvSpPr/>
            <p:nvPr/>
          </p:nvSpPr>
          <p:spPr>
            <a:xfrm>
              <a:off x="2555140" y="2321992"/>
              <a:ext cx="168320" cy="118634"/>
            </a:xfrm>
            <a:custGeom>
              <a:avLst/>
              <a:gdLst/>
              <a:ahLst/>
              <a:cxnLst/>
              <a:rect l="l" t="t" r="r" b="b"/>
              <a:pathLst>
                <a:path w="9184" h="6473" extrusionOk="0">
                  <a:moveTo>
                    <a:pt x="1" y="1"/>
                  </a:moveTo>
                  <a:lnTo>
                    <a:pt x="1" y="1178"/>
                  </a:lnTo>
                  <a:lnTo>
                    <a:pt x="9184" y="6473"/>
                  </a:lnTo>
                  <a:lnTo>
                    <a:pt x="9184" y="5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660;p23">
              <a:extLst>
                <a:ext uri="{FF2B5EF4-FFF2-40B4-BE49-F238E27FC236}">
                  <a16:creationId xmlns:a16="http://schemas.microsoft.com/office/drawing/2014/main" id="{A4486211-1119-E89A-F9F9-8714DAEF38B9}"/>
                </a:ext>
              </a:extLst>
            </p:cNvPr>
            <p:cNvSpPr/>
            <p:nvPr/>
          </p:nvSpPr>
          <p:spPr>
            <a:xfrm>
              <a:off x="2385904" y="2153690"/>
              <a:ext cx="168320" cy="924531"/>
            </a:xfrm>
            <a:custGeom>
              <a:avLst/>
              <a:gdLst/>
              <a:ahLst/>
              <a:cxnLst/>
              <a:rect l="l" t="t" r="r" b="b"/>
              <a:pathLst>
                <a:path w="9184" h="50445" extrusionOk="0">
                  <a:moveTo>
                    <a:pt x="0" y="1"/>
                  </a:moveTo>
                  <a:lnTo>
                    <a:pt x="0" y="45124"/>
                  </a:lnTo>
                  <a:lnTo>
                    <a:pt x="9184" y="50444"/>
                  </a:lnTo>
                  <a:lnTo>
                    <a:pt x="9184" y="5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661;p23">
              <a:extLst>
                <a:ext uri="{FF2B5EF4-FFF2-40B4-BE49-F238E27FC236}">
                  <a16:creationId xmlns:a16="http://schemas.microsoft.com/office/drawing/2014/main" id="{6834E77B-AB90-7673-9F2D-AE4BFA50D344}"/>
                </a:ext>
              </a:extLst>
            </p:cNvPr>
            <p:cNvSpPr/>
            <p:nvPr/>
          </p:nvSpPr>
          <p:spPr>
            <a:xfrm>
              <a:off x="2385904" y="2104463"/>
              <a:ext cx="253653" cy="146767"/>
            </a:xfrm>
            <a:custGeom>
              <a:avLst/>
              <a:gdLst/>
              <a:ahLst/>
              <a:cxnLst/>
              <a:rect l="l" t="t" r="r" b="b"/>
              <a:pathLst>
                <a:path w="13840" h="8008" extrusionOk="0">
                  <a:moveTo>
                    <a:pt x="4656" y="1"/>
                  </a:moveTo>
                  <a:lnTo>
                    <a:pt x="0" y="2687"/>
                  </a:lnTo>
                  <a:lnTo>
                    <a:pt x="9184" y="8007"/>
                  </a:lnTo>
                  <a:lnTo>
                    <a:pt x="13839" y="5296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662;p23">
              <a:extLst>
                <a:ext uri="{FF2B5EF4-FFF2-40B4-BE49-F238E27FC236}">
                  <a16:creationId xmlns:a16="http://schemas.microsoft.com/office/drawing/2014/main" id="{73045569-0E15-C064-019A-E35C772D1809}"/>
                </a:ext>
              </a:extLst>
            </p:cNvPr>
            <p:cNvSpPr/>
            <p:nvPr/>
          </p:nvSpPr>
          <p:spPr>
            <a:xfrm>
              <a:off x="2554206" y="2202460"/>
              <a:ext cx="84398" cy="875761"/>
            </a:xfrm>
            <a:custGeom>
              <a:avLst/>
              <a:gdLst/>
              <a:ahLst/>
              <a:cxnLst/>
              <a:rect l="l" t="t" r="r" b="b"/>
              <a:pathLst>
                <a:path w="4605" h="47784" extrusionOk="0">
                  <a:moveTo>
                    <a:pt x="4605" y="0"/>
                  </a:moveTo>
                  <a:lnTo>
                    <a:pt x="1" y="2660"/>
                  </a:lnTo>
                  <a:lnTo>
                    <a:pt x="1" y="47783"/>
                  </a:lnTo>
                  <a:lnTo>
                    <a:pt x="4605" y="45123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663;p23">
              <a:extLst>
                <a:ext uri="{FF2B5EF4-FFF2-40B4-BE49-F238E27FC236}">
                  <a16:creationId xmlns:a16="http://schemas.microsoft.com/office/drawing/2014/main" id="{0F7EC092-4CE9-D743-63E6-81106996B9E0}"/>
                </a:ext>
              </a:extLst>
            </p:cNvPr>
            <p:cNvSpPr/>
            <p:nvPr/>
          </p:nvSpPr>
          <p:spPr>
            <a:xfrm>
              <a:off x="2554206" y="2202460"/>
              <a:ext cx="84398" cy="70341"/>
            </a:xfrm>
            <a:custGeom>
              <a:avLst/>
              <a:gdLst/>
              <a:ahLst/>
              <a:cxnLst/>
              <a:rect l="l" t="t" r="r" b="b"/>
              <a:pathLst>
                <a:path w="4605" h="3838" extrusionOk="0">
                  <a:moveTo>
                    <a:pt x="4605" y="0"/>
                  </a:moveTo>
                  <a:lnTo>
                    <a:pt x="1" y="2660"/>
                  </a:lnTo>
                  <a:lnTo>
                    <a:pt x="1" y="3837"/>
                  </a:lnTo>
                  <a:lnTo>
                    <a:pt x="4605" y="1177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664;p23">
              <a:extLst>
                <a:ext uri="{FF2B5EF4-FFF2-40B4-BE49-F238E27FC236}">
                  <a16:creationId xmlns:a16="http://schemas.microsoft.com/office/drawing/2014/main" id="{2328A7D7-F302-4CED-C47A-3716F56BB628}"/>
                </a:ext>
              </a:extLst>
            </p:cNvPr>
            <p:cNvSpPr/>
            <p:nvPr/>
          </p:nvSpPr>
          <p:spPr>
            <a:xfrm>
              <a:off x="2385904" y="2153690"/>
              <a:ext cx="168320" cy="118634"/>
            </a:xfrm>
            <a:custGeom>
              <a:avLst/>
              <a:gdLst/>
              <a:ahLst/>
              <a:cxnLst/>
              <a:rect l="l" t="t" r="r" b="b"/>
              <a:pathLst>
                <a:path w="9184" h="6473" extrusionOk="0">
                  <a:moveTo>
                    <a:pt x="0" y="1"/>
                  </a:moveTo>
                  <a:lnTo>
                    <a:pt x="0" y="1177"/>
                  </a:lnTo>
                  <a:lnTo>
                    <a:pt x="9184" y="6472"/>
                  </a:lnTo>
                  <a:lnTo>
                    <a:pt x="9184" y="5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665;p23">
              <a:extLst>
                <a:ext uri="{FF2B5EF4-FFF2-40B4-BE49-F238E27FC236}">
                  <a16:creationId xmlns:a16="http://schemas.microsoft.com/office/drawing/2014/main" id="{6DD9E0CC-67C8-8065-A5C9-931F7F4900B5}"/>
                </a:ext>
              </a:extLst>
            </p:cNvPr>
            <p:cNvSpPr/>
            <p:nvPr/>
          </p:nvSpPr>
          <p:spPr>
            <a:xfrm>
              <a:off x="2568281" y="2348713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666;p23">
              <a:extLst>
                <a:ext uri="{FF2B5EF4-FFF2-40B4-BE49-F238E27FC236}">
                  <a16:creationId xmlns:a16="http://schemas.microsoft.com/office/drawing/2014/main" id="{C6B3247D-E18A-6E7A-1116-98B7FF8A722C}"/>
                </a:ext>
              </a:extLst>
            </p:cNvPr>
            <p:cNvSpPr/>
            <p:nvPr/>
          </p:nvSpPr>
          <p:spPr>
            <a:xfrm>
              <a:off x="2568281" y="2429354"/>
              <a:ext cx="29067" cy="87697"/>
            </a:xfrm>
            <a:custGeom>
              <a:avLst/>
              <a:gdLst/>
              <a:ahLst/>
              <a:cxnLst/>
              <a:rect l="l" t="t" r="r" b="b"/>
              <a:pathLst>
                <a:path w="1586" h="4785" extrusionOk="0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667;p23">
              <a:extLst>
                <a:ext uri="{FF2B5EF4-FFF2-40B4-BE49-F238E27FC236}">
                  <a16:creationId xmlns:a16="http://schemas.microsoft.com/office/drawing/2014/main" id="{FC0ECA24-2DFD-EAC1-5223-82C4AC3BD025}"/>
                </a:ext>
              </a:extLst>
            </p:cNvPr>
            <p:cNvSpPr/>
            <p:nvPr/>
          </p:nvSpPr>
          <p:spPr>
            <a:xfrm>
              <a:off x="2567328" y="2268091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668;p23">
              <a:extLst>
                <a:ext uri="{FF2B5EF4-FFF2-40B4-BE49-F238E27FC236}">
                  <a16:creationId xmlns:a16="http://schemas.microsoft.com/office/drawing/2014/main" id="{6F88A7DA-E961-A88B-01AC-69A8EF01800D}"/>
                </a:ext>
              </a:extLst>
            </p:cNvPr>
            <p:cNvSpPr/>
            <p:nvPr/>
          </p:nvSpPr>
          <p:spPr>
            <a:xfrm>
              <a:off x="2601087" y="2248865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0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669;p23">
              <a:extLst>
                <a:ext uri="{FF2B5EF4-FFF2-40B4-BE49-F238E27FC236}">
                  <a16:creationId xmlns:a16="http://schemas.microsoft.com/office/drawing/2014/main" id="{623A44D4-3084-8398-B1C7-9EB690E4B2DB}"/>
                </a:ext>
              </a:extLst>
            </p:cNvPr>
            <p:cNvSpPr/>
            <p:nvPr/>
          </p:nvSpPr>
          <p:spPr>
            <a:xfrm>
              <a:off x="2601087" y="2329506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0"/>
                  </a:moveTo>
                  <a:lnTo>
                    <a:pt x="1" y="895"/>
                  </a:lnTo>
                  <a:lnTo>
                    <a:pt x="1" y="4784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670;p23">
              <a:extLst>
                <a:ext uri="{FF2B5EF4-FFF2-40B4-BE49-F238E27FC236}">
                  <a16:creationId xmlns:a16="http://schemas.microsoft.com/office/drawing/2014/main" id="{7EF4BC77-C8DC-F7C2-ED21-53BA6595483B}"/>
                </a:ext>
              </a:extLst>
            </p:cNvPr>
            <p:cNvSpPr/>
            <p:nvPr/>
          </p:nvSpPr>
          <p:spPr>
            <a:xfrm>
              <a:off x="2601087" y="2410129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671;p23">
              <a:extLst>
                <a:ext uri="{FF2B5EF4-FFF2-40B4-BE49-F238E27FC236}">
                  <a16:creationId xmlns:a16="http://schemas.microsoft.com/office/drawing/2014/main" id="{BE06E5FA-9713-3123-332E-F28696BA8979}"/>
                </a:ext>
              </a:extLst>
            </p:cNvPr>
            <p:cNvSpPr/>
            <p:nvPr/>
          </p:nvSpPr>
          <p:spPr>
            <a:xfrm>
              <a:off x="2568281" y="2590160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1"/>
                  </a:moveTo>
                  <a:lnTo>
                    <a:pt x="0" y="921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672;p23">
              <a:extLst>
                <a:ext uri="{FF2B5EF4-FFF2-40B4-BE49-F238E27FC236}">
                  <a16:creationId xmlns:a16="http://schemas.microsoft.com/office/drawing/2014/main" id="{BF99409B-DEFB-E34E-82E9-E2EE4CC033B9}"/>
                </a:ext>
              </a:extLst>
            </p:cNvPr>
            <p:cNvSpPr/>
            <p:nvPr/>
          </p:nvSpPr>
          <p:spPr>
            <a:xfrm>
              <a:off x="2568281" y="2670801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673;p23">
              <a:extLst>
                <a:ext uri="{FF2B5EF4-FFF2-40B4-BE49-F238E27FC236}">
                  <a16:creationId xmlns:a16="http://schemas.microsoft.com/office/drawing/2014/main" id="{95802D3A-EF3C-FDE9-DB15-90015EBAB628}"/>
                </a:ext>
              </a:extLst>
            </p:cNvPr>
            <p:cNvSpPr/>
            <p:nvPr/>
          </p:nvSpPr>
          <p:spPr>
            <a:xfrm>
              <a:off x="2567328" y="250951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674;p23">
              <a:extLst>
                <a:ext uri="{FF2B5EF4-FFF2-40B4-BE49-F238E27FC236}">
                  <a16:creationId xmlns:a16="http://schemas.microsoft.com/office/drawing/2014/main" id="{CC23EB63-92B7-A056-D7A0-B027E7D31EF6}"/>
                </a:ext>
              </a:extLst>
            </p:cNvPr>
            <p:cNvSpPr/>
            <p:nvPr/>
          </p:nvSpPr>
          <p:spPr>
            <a:xfrm>
              <a:off x="2601087" y="2490770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675;p23">
              <a:extLst>
                <a:ext uri="{FF2B5EF4-FFF2-40B4-BE49-F238E27FC236}">
                  <a16:creationId xmlns:a16="http://schemas.microsoft.com/office/drawing/2014/main" id="{2ED305BF-8AB5-834C-1371-0573FC0D57C8}"/>
                </a:ext>
              </a:extLst>
            </p:cNvPr>
            <p:cNvSpPr/>
            <p:nvPr/>
          </p:nvSpPr>
          <p:spPr>
            <a:xfrm>
              <a:off x="2601087" y="2571411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0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676;p23">
              <a:extLst>
                <a:ext uri="{FF2B5EF4-FFF2-40B4-BE49-F238E27FC236}">
                  <a16:creationId xmlns:a16="http://schemas.microsoft.com/office/drawing/2014/main" id="{D6F8CCC1-8375-E654-97E1-B2167B34DB8C}"/>
                </a:ext>
              </a:extLst>
            </p:cNvPr>
            <p:cNvSpPr/>
            <p:nvPr/>
          </p:nvSpPr>
          <p:spPr>
            <a:xfrm>
              <a:off x="2601087" y="2652052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0"/>
                  </a:moveTo>
                  <a:lnTo>
                    <a:pt x="1" y="895"/>
                  </a:lnTo>
                  <a:lnTo>
                    <a:pt x="1" y="4784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677;p23">
              <a:extLst>
                <a:ext uri="{FF2B5EF4-FFF2-40B4-BE49-F238E27FC236}">
                  <a16:creationId xmlns:a16="http://schemas.microsoft.com/office/drawing/2014/main" id="{62F431D7-C080-B0EB-CF74-AA7A495D7EF0}"/>
                </a:ext>
              </a:extLst>
            </p:cNvPr>
            <p:cNvSpPr/>
            <p:nvPr/>
          </p:nvSpPr>
          <p:spPr>
            <a:xfrm>
              <a:off x="2568281" y="2831606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678;p23">
              <a:extLst>
                <a:ext uri="{FF2B5EF4-FFF2-40B4-BE49-F238E27FC236}">
                  <a16:creationId xmlns:a16="http://schemas.microsoft.com/office/drawing/2014/main" id="{3ED44898-82C1-869F-1B92-39DA6A484AE2}"/>
                </a:ext>
              </a:extLst>
            </p:cNvPr>
            <p:cNvSpPr/>
            <p:nvPr/>
          </p:nvSpPr>
          <p:spPr>
            <a:xfrm>
              <a:off x="2568281" y="2912229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679;p23">
              <a:extLst>
                <a:ext uri="{FF2B5EF4-FFF2-40B4-BE49-F238E27FC236}">
                  <a16:creationId xmlns:a16="http://schemas.microsoft.com/office/drawing/2014/main" id="{5659E65A-1144-A53F-F0AE-99B84D09488A}"/>
                </a:ext>
              </a:extLst>
            </p:cNvPr>
            <p:cNvSpPr/>
            <p:nvPr/>
          </p:nvSpPr>
          <p:spPr>
            <a:xfrm>
              <a:off x="2567328" y="2751442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0"/>
                  </a:moveTo>
                  <a:lnTo>
                    <a:pt x="1" y="895"/>
                  </a:lnTo>
                  <a:lnTo>
                    <a:pt x="1" y="4783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680;p23">
              <a:extLst>
                <a:ext uri="{FF2B5EF4-FFF2-40B4-BE49-F238E27FC236}">
                  <a16:creationId xmlns:a16="http://schemas.microsoft.com/office/drawing/2014/main" id="{F57B8924-BC5D-894A-AF24-970A1003769F}"/>
                </a:ext>
              </a:extLst>
            </p:cNvPr>
            <p:cNvSpPr/>
            <p:nvPr/>
          </p:nvSpPr>
          <p:spPr>
            <a:xfrm>
              <a:off x="2601087" y="2732674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681;p23">
              <a:extLst>
                <a:ext uri="{FF2B5EF4-FFF2-40B4-BE49-F238E27FC236}">
                  <a16:creationId xmlns:a16="http://schemas.microsoft.com/office/drawing/2014/main" id="{C98F9115-597F-AC30-8100-CF01DC9CAE6A}"/>
                </a:ext>
              </a:extLst>
            </p:cNvPr>
            <p:cNvSpPr/>
            <p:nvPr/>
          </p:nvSpPr>
          <p:spPr>
            <a:xfrm>
              <a:off x="2601087" y="2813315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682;p23">
              <a:extLst>
                <a:ext uri="{FF2B5EF4-FFF2-40B4-BE49-F238E27FC236}">
                  <a16:creationId xmlns:a16="http://schemas.microsoft.com/office/drawing/2014/main" id="{D2590811-1EA9-E052-8751-12FF737B9874}"/>
                </a:ext>
              </a:extLst>
            </p:cNvPr>
            <p:cNvSpPr/>
            <p:nvPr/>
          </p:nvSpPr>
          <p:spPr>
            <a:xfrm>
              <a:off x="2601087" y="2893956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0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683;p23">
              <a:extLst>
                <a:ext uri="{FF2B5EF4-FFF2-40B4-BE49-F238E27FC236}">
                  <a16:creationId xmlns:a16="http://schemas.microsoft.com/office/drawing/2014/main" id="{0117223F-A76E-759D-E25D-45BED253EDD1}"/>
                </a:ext>
              </a:extLst>
            </p:cNvPr>
            <p:cNvSpPr/>
            <p:nvPr/>
          </p:nvSpPr>
          <p:spPr>
            <a:xfrm>
              <a:off x="2432786" y="2307935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684;p23">
              <a:extLst>
                <a:ext uri="{FF2B5EF4-FFF2-40B4-BE49-F238E27FC236}">
                  <a16:creationId xmlns:a16="http://schemas.microsoft.com/office/drawing/2014/main" id="{9BAE5B84-F9E6-2917-41F9-967200F0B409}"/>
                </a:ext>
              </a:extLst>
            </p:cNvPr>
            <p:cNvSpPr/>
            <p:nvPr/>
          </p:nvSpPr>
          <p:spPr>
            <a:xfrm>
              <a:off x="2432786" y="238809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685;p23">
              <a:extLst>
                <a:ext uri="{FF2B5EF4-FFF2-40B4-BE49-F238E27FC236}">
                  <a16:creationId xmlns:a16="http://schemas.microsoft.com/office/drawing/2014/main" id="{35FA81D9-E9AD-512B-4850-3190FAACB21C}"/>
                </a:ext>
              </a:extLst>
            </p:cNvPr>
            <p:cNvSpPr/>
            <p:nvPr/>
          </p:nvSpPr>
          <p:spPr>
            <a:xfrm>
              <a:off x="2433721" y="222729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686;p23">
              <a:extLst>
                <a:ext uri="{FF2B5EF4-FFF2-40B4-BE49-F238E27FC236}">
                  <a16:creationId xmlns:a16="http://schemas.microsoft.com/office/drawing/2014/main" id="{8ECF134D-3FAF-595A-CB54-D10DDDCCE918}"/>
                </a:ext>
              </a:extLst>
            </p:cNvPr>
            <p:cNvSpPr/>
            <p:nvPr/>
          </p:nvSpPr>
          <p:spPr>
            <a:xfrm>
              <a:off x="2400438" y="220761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9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687;p23">
              <a:extLst>
                <a:ext uri="{FF2B5EF4-FFF2-40B4-BE49-F238E27FC236}">
                  <a16:creationId xmlns:a16="http://schemas.microsoft.com/office/drawing/2014/main" id="{F4C05063-3D0C-F62A-B2AF-F12090C9A3C0}"/>
                </a:ext>
              </a:extLst>
            </p:cNvPr>
            <p:cNvSpPr/>
            <p:nvPr/>
          </p:nvSpPr>
          <p:spPr>
            <a:xfrm>
              <a:off x="2400438" y="2288251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688;p23">
              <a:extLst>
                <a:ext uri="{FF2B5EF4-FFF2-40B4-BE49-F238E27FC236}">
                  <a16:creationId xmlns:a16="http://schemas.microsoft.com/office/drawing/2014/main" id="{C755E62D-3195-42E1-BE63-13E05C5E7717}"/>
                </a:ext>
              </a:extLst>
            </p:cNvPr>
            <p:cNvSpPr/>
            <p:nvPr/>
          </p:nvSpPr>
          <p:spPr>
            <a:xfrm>
              <a:off x="2400438" y="236887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689;p23">
              <a:extLst>
                <a:ext uri="{FF2B5EF4-FFF2-40B4-BE49-F238E27FC236}">
                  <a16:creationId xmlns:a16="http://schemas.microsoft.com/office/drawing/2014/main" id="{D95820B4-8524-B6E5-0A3D-3D428C33A303}"/>
                </a:ext>
              </a:extLst>
            </p:cNvPr>
            <p:cNvSpPr/>
            <p:nvPr/>
          </p:nvSpPr>
          <p:spPr>
            <a:xfrm>
              <a:off x="2432786" y="2549381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690;p23">
              <a:extLst>
                <a:ext uri="{FF2B5EF4-FFF2-40B4-BE49-F238E27FC236}">
                  <a16:creationId xmlns:a16="http://schemas.microsoft.com/office/drawing/2014/main" id="{A1B3CF9F-3D85-C382-F655-BD179D133F26}"/>
                </a:ext>
              </a:extLst>
            </p:cNvPr>
            <p:cNvSpPr/>
            <p:nvPr/>
          </p:nvSpPr>
          <p:spPr>
            <a:xfrm>
              <a:off x="2432786" y="2630004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691;p23">
              <a:extLst>
                <a:ext uri="{FF2B5EF4-FFF2-40B4-BE49-F238E27FC236}">
                  <a16:creationId xmlns:a16="http://schemas.microsoft.com/office/drawing/2014/main" id="{56D9A423-FAF2-F15B-9E43-496FD1978412}"/>
                </a:ext>
              </a:extLst>
            </p:cNvPr>
            <p:cNvSpPr/>
            <p:nvPr/>
          </p:nvSpPr>
          <p:spPr>
            <a:xfrm>
              <a:off x="2433721" y="246874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0"/>
                  </a:moveTo>
                  <a:lnTo>
                    <a:pt x="1" y="3889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692;p23">
              <a:extLst>
                <a:ext uri="{FF2B5EF4-FFF2-40B4-BE49-F238E27FC236}">
                  <a16:creationId xmlns:a16="http://schemas.microsoft.com/office/drawing/2014/main" id="{455F7653-9682-6000-BB93-D6BF7C15F82D}"/>
                </a:ext>
              </a:extLst>
            </p:cNvPr>
            <p:cNvSpPr/>
            <p:nvPr/>
          </p:nvSpPr>
          <p:spPr>
            <a:xfrm>
              <a:off x="2400438" y="244951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693;p23">
              <a:extLst>
                <a:ext uri="{FF2B5EF4-FFF2-40B4-BE49-F238E27FC236}">
                  <a16:creationId xmlns:a16="http://schemas.microsoft.com/office/drawing/2014/main" id="{6736DD28-A64D-0765-16DD-960C20BB5DA3}"/>
                </a:ext>
              </a:extLst>
            </p:cNvPr>
            <p:cNvSpPr/>
            <p:nvPr/>
          </p:nvSpPr>
          <p:spPr>
            <a:xfrm>
              <a:off x="2400438" y="253015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694;p23">
              <a:extLst>
                <a:ext uri="{FF2B5EF4-FFF2-40B4-BE49-F238E27FC236}">
                  <a16:creationId xmlns:a16="http://schemas.microsoft.com/office/drawing/2014/main" id="{2BFBEB8B-4043-E8DD-4E6C-562AB3B13600}"/>
                </a:ext>
              </a:extLst>
            </p:cNvPr>
            <p:cNvSpPr/>
            <p:nvPr/>
          </p:nvSpPr>
          <p:spPr>
            <a:xfrm>
              <a:off x="2400438" y="261079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695;p23">
              <a:extLst>
                <a:ext uri="{FF2B5EF4-FFF2-40B4-BE49-F238E27FC236}">
                  <a16:creationId xmlns:a16="http://schemas.microsoft.com/office/drawing/2014/main" id="{790D7B77-3A84-9517-0804-5E501EDB787B}"/>
                </a:ext>
              </a:extLst>
            </p:cNvPr>
            <p:cNvSpPr/>
            <p:nvPr/>
          </p:nvSpPr>
          <p:spPr>
            <a:xfrm>
              <a:off x="2432786" y="279080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696;p23">
              <a:extLst>
                <a:ext uri="{FF2B5EF4-FFF2-40B4-BE49-F238E27FC236}">
                  <a16:creationId xmlns:a16="http://schemas.microsoft.com/office/drawing/2014/main" id="{F311909A-A387-4CDC-4816-8B32FF0FA0E2}"/>
                </a:ext>
              </a:extLst>
            </p:cNvPr>
            <p:cNvSpPr/>
            <p:nvPr/>
          </p:nvSpPr>
          <p:spPr>
            <a:xfrm>
              <a:off x="2432786" y="287145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9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697;p23">
              <a:extLst>
                <a:ext uri="{FF2B5EF4-FFF2-40B4-BE49-F238E27FC236}">
                  <a16:creationId xmlns:a16="http://schemas.microsoft.com/office/drawing/2014/main" id="{998BEE27-86DC-D30D-5C6A-0D82E028D90A}"/>
                </a:ext>
              </a:extLst>
            </p:cNvPr>
            <p:cNvSpPr/>
            <p:nvPr/>
          </p:nvSpPr>
          <p:spPr>
            <a:xfrm>
              <a:off x="2433721" y="2710187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0"/>
                  </a:moveTo>
                  <a:lnTo>
                    <a:pt x="1" y="3888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698;p23">
              <a:extLst>
                <a:ext uri="{FF2B5EF4-FFF2-40B4-BE49-F238E27FC236}">
                  <a16:creationId xmlns:a16="http://schemas.microsoft.com/office/drawing/2014/main" id="{E4ED5F38-347D-6906-FFC5-847C7FDCF818}"/>
                </a:ext>
              </a:extLst>
            </p:cNvPr>
            <p:cNvSpPr/>
            <p:nvPr/>
          </p:nvSpPr>
          <p:spPr>
            <a:xfrm>
              <a:off x="2400438" y="269141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699;p23">
              <a:extLst>
                <a:ext uri="{FF2B5EF4-FFF2-40B4-BE49-F238E27FC236}">
                  <a16:creationId xmlns:a16="http://schemas.microsoft.com/office/drawing/2014/main" id="{79ECFA08-F29E-0764-A29E-30A177B66D81}"/>
                </a:ext>
              </a:extLst>
            </p:cNvPr>
            <p:cNvSpPr/>
            <p:nvPr/>
          </p:nvSpPr>
          <p:spPr>
            <a:xfrm>
              <a:off x="2400438" y="277206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700;p23">
              <a:extLst>
                <a:ext uri="{FF2B5EF4-FFF2-40B4-BE49-F238E27FC236}">
                  <a16:creationId xmlns:a16="http://schemas.microsoft.com/office/drawing/2014/main" id="{74938F80-C084-9139-61E2-19D2BBA92C7E}"/>
                </a:ext>
              </a:extLst>
            </p:cNvPr>
            <p:cNvSpPr/>
            <p:nvPr/>
          </p:nvSpPr>
          <p:spPr>
            <a:xfrm>
              <a:off x="2400438" y="2852701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701;p23">
              <a:extLst>
                <a:ext uri="{FF2B5EF4-FFF2-40B4-BE49-F238E27FC236}">
                  <a16:creationId xmlns:a16="http://schemas.microsoft.com/office/drawing/2014/main" id="{4397F458-5581-C844-1556-A38BD6C00A7D}"/>
                </a:ext>
              </a:extLst>
            </p:cNvPr>
            <p:cNvSpPr/>
            <p:nvPr/>
          </p:nvSpPr>
          <p:spPr>
            <a:xfrm>
              <a:off x="2503567" y="234684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702;p23">
              <a:extLst>
                <a:ext uri="{FF2B5EF4-FFF2-40B4-BE49-F238E27FC236}">
                  <a16:creationId xmlns:a16="http://schemas.microsoft.com/office/drawing/2014/main" id="{418C0D55-FF48-DC3C-8971-C9D38F4C9C9B}"/>
                </a:ext>
              </a:extLst>
            </p:cNvPr>
            <p:cNvSpPr/>
            <p:nvPr/>
          </p:nvSpPr>
          <p:spPr>
            <a:xfrm>
              <a:off x="2503567" y="242748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0"/>
                  </a:moveTo>
                  <a:lnTo>
                    <a:pt x="1" y="3889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703;p23">
              <a:extLst>
                <a:ext uri="{FF2B5EF4-FFF2-40B4-BE49-F238E27FC236}">
                  <a16:creationId xmlns:a16="http://schemas.microsoft.com/office/drawing/2014/main" id="{7D1E48B8-43D3-9B27-9D7C-C02D06D2557F}"/>
                </a:ext>
              </a:extLst>
            </p:cNvPr>
            <p:cNvSpPr/>
            <p:nvPr/>
          </p:nvSpPr>
          <p:spPr>
            <a:xfrm>
              <a:off x="2504520" y="2266679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704;p23">
              <a:extLst>
                <a:ext uri="{FF2B5EF4-FFF2-40B4-BE49-F238E27FC236}">
                  <a16:creationId xmlns:a16="http://schemas.microsoft.com/office/drawing/2014/main" id="{E933681A-DF12-95A8-893F-AE5DC4699E90}"/>
                </a:ext>
              </a:extLst>
            </p:cNvPr>
            <p:cNvSpPr/>
            <p:nvPr/>
          </p:nvSpPr>
          <p:spPr>
            <a:xfrm>
              <a:off x="2470760" y="224699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705;p23">
              <a:extLst>
                <a:ext uri="{FF2B5EF4-FFF2-40B4-BE49-F238E27FC236}">
                  <a16:creationId xmlns:a16="http://schemas.microsoft.com/office/drawing/2014/main" id="{28420A5F-F46C-7B55-4642-399E115FE613}"/>
                </a:ext>
              </a:extLst>
            </p:cNvPr>
            <p:cNvSpPr/>
            <p:nvPr/>
          </p:nvSpPr>
          <p:spPr>
            <a:xfrm>
              <a:off x="2470760" y="2327618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706;p23">
              <a:extLst>
                <a:ext uri="{FF2B5EF4-FFF2-40B4-BE49-F238E27FC236}">
                  <a16:creationId xmlns:a16="http://schemas.microsoft.com/office/drawing/2014/main" id="{3D4117D4-4EF3-0E8A-F32C-F9E76E82F21D}"/>
                </a:ext>
              </a:extLst>
            </p:cNvPr>
            <p:cNvSpPr/>
            <p:nvPr/>
          </p:nvSpPr>
          <p:spPr>
            <a:xfrm>
              <a:off x="2470760" y="240825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707;p23">
              <a:extLst>
                <a:ext uri="{FF2B5EF4-FFF2-40B4-BE49-F238E27FC236}">
                  <a16:creationId xmlns:a16="http://schemas.microsoft.com/office/drawing/2014/main" id="{EAB7E30A-63E3-4134-6D3C-2708168BC395}"/>
                </a:ext>
              </a:extLst>
            </p:cNvPr>
            <p:cNvSpPr/>
            <p:nvPr/>
          </p:nvSpPr>
          <p:spPr>
            <a:xfrm>
              <a:off x="2503567" y="2588749"/>
              <a:ext cx="29086" cy="87697"/>
            </a:xfrm>
            <a:custGeom>
              <a:avLst/>
              <a:gdLst/>
              <a:ahLst/>
              <a:cxnLst/>
              <a:rect l="l" t="t" r="r" b="b"/>
              <a:pathLst>
                <a:path w="1587" h="4785" extrusionOk="0">
                  <a:moveTo>
                    <a:pt x="1" y="1"/>
                  </a:moveTo>
                  <a:lnTo>
                    <a:pt x="1" y="3889"/>
                  </a:lnTo>
                  <a:lnTo>
                    <a:pt x="1587" y="4784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708;p23">
              <a:extLst>
                <a:ext uri="{FF2B5EF4-FFF2-40B4-BE49-F238E27FC236}">
                  <a16:creationId xmlns:a16="http://schemas.microsoft.com/office/drawing/2014/main" id="{8E52F580-130F-54B0-B004-7DECD454F8B2}"/>
                </a:ext>
              </a:extLst>
            </p:cNvPr>
            <p:cNvSpPr/>
            <p:nvPr/>
          </p:nvSpPr>
          <p:spPr>
            <a:xfrm>
              <a:off x="2503567" y="2668913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709;p23">
              <a:extLst>
                <a:ext uri="{FF2B5EF4-FFF2-40B4-BE49-F238E27FC236}">
                  <a16:creationId xmlns:a16="http://schemas.microsoft.com/office/drawing/2014/main" id="{1CD285DC-F1E7-5944-AC1B-0FB296AD4225}"/>
                </a:ext>
              </a:extLst>
            </p:cNvPr>
            <p:cNvSpPr/>
            <p:nvPr/>
          </p:nvSpPr>
          <p:spPr>
            <a:xfrm>
              <a:off x="2504520" y="250812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710;p23">
              <a:extLst>
                <a:ext uri="{FF2B5EF4-FFF2-40B4-BE49-F238E27FC236}">
                  <a16:creationId xmlns:a16="http://schemas.microsoft.com/office/drawing/2014/main" id="{71A55403-6954-6B0A-CA1D-5BFBC2350112}"/>
                </a:ext>
              </a:extLst>
            </p:cNvPr>
            <p:cNvSpPr/>
            <p:nvPr/>
          </p:nvSpPr>
          <p:spPr>
            <a:xfrm>
              <a:off x="2470760" y="248890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711;p23">
              <a:extLst>
                <a:ext uri="{FF2B5EF4-FFF2-40B4-BE49-F238E27FC236}">
                  <a16:creationId xmlns:a16="http://schemas.microsoft.com/office/drawing/2014/main" id="{4EA17564-9275-518C-C7DE-DE72C89AD5E4}"/>
                </a:ext>
              </a:extLst>
            </p:cNvPr>
            <p:cNvSpPr/>
            <p:nvPr/>
          </p:nvSpPr>
          <p:spPr>
            <a:xfrm>
              <a:off x="2470760" y="2569541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712;p23">
              <a:extLst>
                <a:ext uri="{FF2B5EF4-FFF2-40B4-BE49-F238E27FC236}">
                  <a16:creationId xmlns:a16="http://schemas.microsoft.com/office/drawing/2014/main" id="{C6E685AA-ED99-C59C-F695-8981D30EA9EC}"/>
                </a:ext>
              </a:extLst>
            </p:cNvPr>
            <p:cNvSpPr/>
            <p:nvPr/>
          </p:nvSpPr>
          <p:spPr>
            <a:xfrm>
              <a:off x="2470760" y="265016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713;p23">
              <a:extLst>
                <a:ext uri="{FF2B5EF4-FFF2-40B4-BE49-F238E27FC236}">
                  <a16:creationId xmlns:a16="http://schemas.microsoft.com/office/drawing/2014/main" id="{297B434C-89EF-263F-DA3F-C83252BFBC1F}"/>
                </a:ext>
              </a:extLst>
            </p:cNvPr>
            <p:cNvSpPr/>
            <p:nvPr/>
          </p:nvSpPr>
          <p:spPr>
            <a:xfrm>
              <a:off x="2503567" y="283019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" y="0"/>
                  </a:moveTo>
                  <a:lnTo>
                    <a:pt x="1" y="3889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714;p23">
              <a:extLst>
                <a:ext uri="{FF2B5EF4-FFF2-40B4-BE49-F238E27FC236}">
                  <a16:creationId xmlns:a16="http://schemas.microsoft.com/office/drawing/2014/main" id="{98D1C4DA-A914-427D-497C-E07AFF67CBB7}"/>
                </a:ext>
              </a:extLst>
            </p:cNvPr>
            <p:cNvSpPr/>
            <p:nvPr/>
          </p:nvSpPr>
          <p:spPr>
            <a:xfrm>
              <a:off x="2503567" y="2910836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" y="0"/>
                  </a:moveTo>
                  <a:lnTo>
                    <a:pt x="1" y="3888"/>
                  </a:lnTo>
                  <a:lnTo>
                    <a:pt x="1587" y="4784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715;p23">
              <a:extLst>
                <a:ext uri="{FF2B5EF4-FFF2-40B4-BE49-F238E27FC236}">
                  <a16:creationId xmlns:a16="http://schemas.microsoft.com/office/drawing/2014/main" id="{DEF9C863-F299-161B-1758-F28AB1800F67}"/>
                </a:ext>
              </a:extLst>
            </p:cNvPr>
            <p:cNvSpPr/>
            <p:nvPr/>
          </p:nvSpPr>
          <p:spPr>
            <a:xfrm>
              <a:off x="2504520" y="274955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716;p23">
              <a:extLst>
                <a:ext uri="{FF2B5EF4-FFF2-40B4-BE49-F238E27FC236}">
                  <a16:creationId xmlns:a16="http://schemas.microsoft.com/office/drawing/2014/main" id="{0F315585-EBF0-8E80-453E-976B31BC5776}"/>
                </a:ext>
              </a:extLst>
            </p:cNvPr>
            <p:cNvSpPr/>
            <p:nvPr/>
          </p:nvSpPr>
          <p:spPr>
            <a:xfrm>
              <a:off x="2470760" y="273080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717;p23">
              <a:extLst>
                <a:ext uri="{FF2B5EF4-FFF2-40B4-BE49-F238E27FC236}">
                  <a16:creationId xmlns:a16="http://schemas.microsoft.com/office/drawing/2014/main" id="{46B96984-1150-78D6-6B71-AF6AD2A4CC5F}"/>
                </a:ext>
              </a:extLst>
            </p:cNvPr>
            <p:cNvSpPr/>
            <p:nvPr/>
          </p:nvSpPr>
          <p:spPr>
            <a:xfrm>
              <a:off x="2470760" y="2811446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718;p23">
              <a:extLst>
                <a:ext uri="{FF2B5EF4-FFF2-40B4-BE49-F238E27FC236}">
                  <a16:creationId xmlns:a16="http://schemas.microsoft.com/office/drawing/2014/main" id="{C2A8115F-A0B9-00F8-0E31-B466EE85E368}"/>
                </a:ext>
              </a:extLst>
            </p:cNvPr>
            <p:cNvSpPr/>
            <p:nvPr/>
          </p:nvSpPr>
          <p:spPr>
            <a:xfrm>
              <a:off x="2470760" y="289206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719;p23">
              <a:extLst>
                <a:ext uri="{FF2B5EF4-FFF2-40B4-BE49-F238E27FC236}">
                  <a16:creationId xmlns:a16="http://schemas.microsoft.com/office/drawing/2014/main" id="{F1D4FAA2-F96F-A384-A25E-FE0B5400976B}"/>
                </a:ext>
              </a:extLst>
            </p:cNvPr>
            <p:cNvSpPr/>
            <p:nvPr/>
          </p:nvSpPr>
          <p:spPr>
            <a:xfrm>
              <a:off x="2128989" y="2767845"/>
              <a:ext cx="173946" cy="241923"/>
            </a:xfrm>
            <a:custGeom>
              <a:avLst/>
              <a:gdLst/>
              <a:ahLst/>
              <a:cxnLst/>
              <a:rect l="l" t="t" r="r" b="b"/>
              <a:pathLst>
                <a:path w="9491" h="13200" extrusionOk="0">
                  <a:moveTo>
                    <a:pt x="1" y="0"/>
                  </a:moveTo>
                  <a:lnTo>
                    <a:pt x="1" y="7700"/>
                  </a:lnTo>
                  <a:lnTo>
                    <a:pt x="9491" y="13200"/>
                  </a:lnTo>
                  <a:lnTo>
                    <a:pt x="4426" y="2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720;p23">
              <a:extLst>
                <a:ext uri="{FF2B5EF4-FFF2-40B4-BE49-F238E27FC236}">
                  <a16:creationId xmlns:a16="http://schemas.microsoft.com/office/drawing/2014/main" id="{C9A72FE6-DD5E-9E0B-A3AA-FFF5AC222CA6}"/>
                </a:ext>
              </a:extLst>
            </p:cNvPr>
            <p:cNvSpPr/>
            <p:nvPr/>
          </p:nvSpPr>
          <p:spPr>
            <a:xfrm>
              <a:off x="2128989" y="2690961"/>
              <a:ext cx="81118" cy="123784"/>
            </a:xfrm>
            <a:custGeom>
              <a:avLst/>
              <a:gdLst/>
              <a:ahLst/>
              <a:cxnLst/>
              <a:rect l="l" t="t" r="r" b="b"/>
              <a:pathLst>
                <a:path w="4426" h="6754" extrusionOk="0">
                  <a:moveTo>
                    <a:pt x="1" y="0"/>
                  </a:moveTo>
                  <a:lnTo>
                    <a:pt x="1" y="4195"/>
                  </a:lnTo>
                  <a:lnTo>
                    <a:pt x="4426" y="6753"/>
                  </a:lnTo>
                  <a:lnTo>
                    <a:pt x="4426" y="2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721;p23">
              <a:extLst>
                <a:ext uri="{FF2B5EF4-FFF2-40B4-BE49-F238E27FC236}">
                  <a16:creationId xmlns:a16="http://schemas.microsoft.com/office/drawing/2014/main" id="{8ED733E7-5008-EDAC-B7F5-54C6FB1872F7}"/>
                </a:ext>
              </a:extLst>
            </p:cNvPr>
            <p:cNvSpPr/>
            <p:nvPr/>
          </p:nvSpPr>
          <p:spPr>
            <a:xfrm>
              <a:off x="2210107" y="2685334"/>
              <a:ext cx="91894" cy="129410"/>
            </a:xfrm>
            <a:custGeom>
              <a:avLst/>
              <a:gdLst/>
              <a:ahLst/>
              <a:cxnLst/>
              <a:rect l="l" t="t" r="r" b="b"/>
              <a:pathLst>
                <a:path w="5014" h="7061" extrusionOk="0">
                  <a:moveTo>
                    <a:pt x="5014" y="0"/>
                  </a:moveTo>
                  <a:lnTo>
                    <a:pt x="0" y="2865"/>
                  </a:lnTo>
                  <a:lnTo>
                    <a:pt x="0" y="7060"/>
                  </a:lnTo>
                  <a:lnTo>
                    <a:pt x="5014" y="4170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722;p23">
              <a:extLst>
                <a:ext uri="{FF2B5EF4-FFF2-40B4-BE49-F238E27FC236}">
                  <a16:creationId xmlns:a16="http://schemas.microsoft.com/office/drawing/2014/main" id="{A5EC9021-E1C9-3235-633D-0F30BF2C4579}"/>
                </a:ext>
              </a:extLst>
            </p:cNvPr>
            <p:cNvSpPr/>
            <p:nvPr/>
          </p:nvSpPr>
          <p:spPr>
            <a:xfrm>
              <a:off x="2128989" y="2638453"/>
              <a:ext cx="173012" cy="99408"/>
            </a:xfrm>
            <a:custGeom>
              <a:avLst/>
              <a:gdLst/>
              <a:ahLst/>
              <a:cxnLst/>
              <a:rect l="l" t="t" r="r" b="b"/>
              <a:pathLst>
                <a:path w="9440" h="5424" extrusionOk="0">
                  <a:moveTo>
                    <a:pt x="5040" y="0"/>
                  </a:moveTo>
                  <a:lnTo>
                    <a:pt x="1" y="2865"/>
                  </a:lnTo>
                  <a:lnTo>
                    <a:pt x="4426" y="5423"/>
                  </a:lnTo>
                  <a:lnTo>
                    <a:pt x="9440" y="2558"/>
                  </a:lnTo>
                  <a:lnTo>
                    <a:pt x="5040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723;p23">
              <a:extLst>
                <a:ext uri="{FF2B5EF4-FFF2-40B4-BE49-F238E27FC236}">
                  <a16:creationId xmlns:a16="http://schemas.microsoft.com/office/drawing/2014/main" id="{CC749AE8-D6B2-64E4-CCBD-70A1B523E387}"/>
                </a:ext>
              </a:extLst>
            </p:cNvPr>
            <p:cNvSpPr/>
            <p:nvPr/>
          </p:nvSpPr>
          <p:spPr>
            <a:xfrm>
              <a:off x="2302917" y="2956783"/>
              <a:ext cx="91436" cy="248484"/>
            </a:xfrm>
            <a:custGeom>
              <a:avLst/>
              <a:gdLst/>
              <a:ahLst/>
              <a:cxnLst/>
              <a:rect l="l" t="t" r="r" b="b"/>
              <a:pathLst>
                <a:path w="4989" h="13558" extrusionOk="0">
                  <a:moveTo>
                    <a:pt x="4989" y="0"/>
                  </a:moveTo>
                  <a:lnTo>
                    <a:pt x="1" y="2891"/>
                  </a:lnTo>
                  <a:lnTo>
                    <a:pt x="1" y="13557"/>
                  </a:lnTo>
                  <a:lnTo>
                    <a:pt x="4989" y="10667"/>
                  </a:lnTo>
                  <a:lnTo>
                    <a:pt x="4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724;p23">
              <a:extLst>
                <a:ext uri="{FF2B5EF4-FFF2-40B4-BE49-F238E27FC236}">
                  <a16:creationId xmlns:a16="http://schemas.microsoft.com/office/drawing/2014/main" id="{DE4433F8-F6CC-B6C7-D987-B7F281E3E709}"/>
                </a:ext>
              </a:extLst>
            </p:cNvPr>
            <p:cNvSpPr/>
            <p:nvPr/>
          </p:nvSpPr>
          <p:spPr>
            <a:xfrm>
              <a:off x="2210107" y="2761742"/>
              <a:ext cx="184246" cy="248961"/>
            </a:xfrm>
            <a:custGeom>
              <a:avLst/>
              <a:gdLst/>
              <a:ahLst/>
              <a:cxnLst/>
              <a:rect l="l" t="t" r="r" b="b"/>
              <a:pathLst>
                <a:path w="10053" h="13584" extrusionOk="0">
                  <a:moveTo>
                    <a:pt x="4962" y="1"/>
                  </a:moveTo>
                  <a:lnTo>
                    <a:pt x="0" y="2891"/>
                  </a:lnTo>
                  <a:lnTo>
                    <a:pt x="5065" y="13584"/>
                  </a:lnTo>
                  <a:lnTo>
                    <a:pt x="10053" y="10719"/>
                  </a:lnTo>
                  <a:lnTo>
                    <a:pt x="4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725;p23">
              <a:extLst>
                <a:ext uri="{FF2B5EF4-FFF2-40B4-BE49-F238E27FC236}">
                  <a16:creationId xmlns:a16="http://schemas.microsoft.com/office/drawing/2014/main" id="{9239CBCD-FE09-02EC-A961-590860B93D59}"/>
                </a:ext>
              </a:extLst>
            </p:cNvPr>
            <p:cNvSpPr/>
            <p:nvPr/>
          </p:nvSpPr>
          <p:spPr>
            <a:xfrm>
              <a:off x="2128989" y="2908948"/>
              <a:ext cx="173946" cy="296319"/>
            </a:xfrm>
            <a:custGeom>
              <a:avLst/>
              <a:gdLst/>
              <a:ahLst/>
              <a:cxnLst/>
              <a:rect l="l" t="t" r="r" b="b"/>
              <a:pathLst>
                <a:path w="9491" h="16168" extrusionOk="0">
                  <a:moveTo>
                    <a:pt x="1" y="1"/>
                  </a:moveTo>
                  <a:lnTo>
                    <a:pt x="1" y="10668"/>
                  </a:lnTo>
                  <a:lnTo>
                    <a:pt x="9491" y="16167"/>
                  </a:lnTo>
                  <a:lnTo>
                    <a:pt x="9491" y="55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726;p23">
              <a:extLst>
                <a:ext uri="{FF2B5EF4-FFF2-40B4-BE49-F238E27FC236}">
                  <a16:creationId xmlns:a16="http://schemas.microsoft.com/office/drawing/2014/main" id="{C5B061F7-B2F2-C5AD-BC7F-2A8065C44AA0}"/>
                </a:ext>
              </a:extLst>
            </p:cNvPr>
            <p:cNvSpPr/>
            <p:nvPr/>
          </p:nvSpPr>
          <p:spPr>
            <a:xfrm>
              <a:off x="1987409" y="2566261"/>
              <a:ext cx="173488" cy="241923"/>
            </a:xfrm>
            <a:custGeom>
              <a:avLst/>
              <a:gdLst/>
              <a:ahLst/>
              <a:cxnLst/>
              <a:rect l="l" t="t" r="r" b="b"/>
              <a:pathLst>
                <a:path w="9466" h="13200" extrusionOk="0">
                  <a:moveTo>
                    <a:pt x="1" y="0"/>
                  </a:moveTo>
                  <a:lnTo>
                    <a:pt x="1" y="7700"/>
                  </a:lnTo>
                  <a:lnTo>
                    <a:pt x="9465" y="13199"/>
                  </a:lnTo>
                  <a:lnTo>
                    <a:pt x="4400" y="2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727;p23">
              <a:extLst>
                <a:ext uri="{FF2B5EF4-FFF2-40B4-BE49-F238E27FC236}">
                  <a16:creationId xmlns:a16="http://schemas.microsoft.com/office/drawing/2014/main" id="{394FC0DA-0A86-A6F8-3A99-E8D388FB668A}"/>
                </a:ext>
              </a:extLst>
            </p:cNvPr>
            <p:cNvSpPr/>
            <p:nvPr/>
          </p:nvSpPr>
          <p:spPr>
            <a:xfrm>
              <a:off x="1987409" y="2489358"/>
              <a:ext cx="80659" cy="123784"/>
            </a:xfrm>
            <a:custGeom>
              <a:avLst/>
              <a:gdLst/>
              <a:ahLst/>
              <a:cxnLst/>
              <a:rect l="l" t="t" r="r" b="b"/>
              <a:pathLst>
                <a:path w="4401" h="6754" extrusionOk="0">
                  <a:moveTo>
                    <a:pt x="1" y="1"/>
                  </a:moveTo>
                  <a:lnTo>
                    <a:pt x="1" y="4196"/>
                  </a:lnTo>
                  <a:lnTo>
                    <a:pt x="4400" y="6754"/>
                  </a:lnTo>
                  <a:lnTo>
                    <a:pt x="4400" y="25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728;p23">
              <a:extLst>
                <a:ext uri="{FF2B5EF4-FFF2-40B4-BE49-F238E27FC236}">
                  <a16:creationId xmlns:a16="http://schemas.microsoft.com/office/drawing/2014/main" id="{96ED322D-8465-D2E2-9C8B-8ADE2C150903}"/>
                </a:ext>
              </a:extLst>
            </p:cNvPr>
            <p:cNvSpPr/>
            <p:nvPr/>
          </p:nvSpPr>
          <p:spPr>
            <a:xfrm>
              <a:off x="2068050" y="2483732"/>
              <a:ext cx="92371" cy="129410"/>
            </a:xfrm>
            <a:custGeom>
              <a:avLst/>
              <a:gdLst/>
              <a:ahLst/>
              <a:cxnLst/>
              <a:rect l="l" t="t" r="r" b="b"/>
              <a:pathLst>
                <a:path w="5040" h="7061" extrusionOk="0">
                  <a:moveTo>
                    <a:pt x="5040" y="1"/>
                  </a:moveTo>
                  <a:lnTo>
                    <a:pt x="0" y="2866"/>
                  </a:lnTo>
                  <a:lnTo>
                    <a:pt x="0" y="7061"/>
                  </a:lnTo>
                  <a:lnTo>
                    <a:pt x="5040" y="4170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729;p23">
              <a:extLst>
                <a:ext uri="{FF2B5EF4-FFF2-40B4-BE49-F238E27FC236}">
                  <a16:creationId xmlns:a16="http://schemas.microsoft.com/office/drawing/2014/main" id="{FF049DAB-79B2-3102-2E75-EEC68527A522}"/>
                </a:ext>
              </a:extLst>
            </p:cNvPr>
            <p:cNvSpPr/>
            <p:nvPr/>
          </p:nvSpPr>
          <p:spPr>
            <a:xfrm>
              <a:off x="1987409" y="2436850"/>
              <a:ext cx="173012" cy="99408"/>
            </a:xfrm>
            <a:custGeom>
              <a:avLst/>
              <a:gdLst/>
              <a:ahLst/>
              <a:cxnLst/>
              <a:rect l="l" t="t" r="r" b="b"/>
              <a:pathLst>
                <a:path w="9440" h="5424" extrusionOk="0">
                  <a:moveTo>
                    <a:pt x="5014" y="1"/>
                  </a:moveTo>
                  <a:lnTo>
                    <a:pt x="1" y="2866"/>
                  </a:lnTo>
                  <a:lnTo>
                    <a:pt x="4400" y="5424"/>
                  </a:lnTo>
                  <a:lnTo>
                    <a:pt x="9440" y="2559"/>
                  </a:lnTo>
                  <a:lnTo>
                    <a:pt x="5014" y="1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730;p23">
              <a:extLst>
                <a:ext uri="{FF2B5EF4-FFF2-40B4-BE49-F238E27FC236}">
                  <a16:creationId xmlns:a16="http://schemas.microsoft.com/office/drawing/2014/main" id="{D244050E-2F41-25DE-8E7D-673CCC37F370}"/>
                </a:ext>
              </a:extLst>
            </p:cNvPr>
            <p:cNvSpPr/>
            <p:nvPr/>
          </p:nvSpPr>
          <p:spPr>
            <a:xfrm>
              <a:off x="2160879" y="2755181"/>
              <a:ext cx="91436" cy="542916"/>
            </a:xfrm>
            <a:custGeom>
              <a:avLst/>
              <a:gdLst/>
              <a:ahLst/>
              <a:cxnLst/>
              <a:rect l="l" t="t" r="r" b="b"/>
              <a:pathLst>
                <a:path w="4989" h="29623" extrusionOk="0">
                  <a:moveTo>
                    <a:pt x="4988" y="1"/>
                  </a:moveTo>
                  <a:lnTo>
                    <a:pt x="0" y="2891"/>
                  </a:lnTo>
                  <a:lnTo>
                    <a:pt x="0" y="29622"/>
                  </a:lnTo>
                  <a:lnTo>
                    <a:pt x="4988" y="2675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731;p23">
              <a:extLst>
                <a:ext uri="{FF2B5EF4-FFF2-40B4-BE49-F238E27FC236}">
                  <a16:creationId xmlns:a16="http://schemas.microsoft.com/office/drawing/2014/main" id="{8615DDC1-8701-274E-1A38-34CD750326C0}"/>
                </a:ext>
              </a:extLst>
            </p:cNvPr>
            <p:cNvSpPr/>
            <p:nvPr/>
          </p:nvSpPr>
          <p:spPr>
            <a:xfrm>
              <a:off x="2175871" y="2820353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732;p23">
              <a:extLst>
                <a:ext uri="{FF2B5EF4-FFF2-40B4-BE49-F238E27FC236}">
                  <a16:creationId xmlns:a16="http://schemas.microsoft.com/office/drawing/2014/main" id="{A1075A3F-D222-82E1-E4EA-D229680E51E4}"/>
                </a:ext>
              </a:extLst>
            </p:cNvPr>
            <p:cNvSpPr/>
            <p:nvPr/>
          </p:nvSpPr>
          <p:spPr>
            <a:xfrm>
              <a:off x="2175871" y="2899583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733;p23">
              <a:extLst>
                <a:ext uri="{FF2B5EF4-FFF2-40B4-BE49-F238E27FC236}">
                  <a16:creationId xmlns:a16="http://schemas.microsoft.com/office/drawing/2014/main" id="{7BB262DC-DC7C-7CEC-0ACB-D5D52E686B53}"/>
                </a:ext>
              </a:extLst>
            </p:cNvPr>
            <p:cNvSpPr/>
            <p:nvPr/>
          </p:nvSpPr>
          <p:spPr>
            <a:xfrm>
              <a:off x="2175871" y="2982093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734;p23">
              <a:extLst>
                <a:ext uri="{FF2B5EF4-FFF2-40B4-BE49-F238E27FC236}">
                  <a16:creationId xmlns:a16="http://schemas.microsoft.com/office/drawing/2014/main" id="{0AFA7651-3730-4E49-AC01-5E99F48745A9}"/>
                </a:ext>
              </a:extLst>
            </p:cNvPr>
            <p:cNvSpPr/>
            <p:nvPr/>
          </p:nvSpPr>
          <p:spPr>
            <a:xfrm>
              <a:off x="2210107" y="2801604"/>
              <a:ext cx="29067" cy="87679"/>
            </a:xfrm>
            <a:custGeom>
              <a:avLst/>
              <a:gdLst/>
              <a:ahLst/>
              <a:cxnLst/>
              <a:rect l="l" t="t" r="r" b="b"/>
              <a:pathLst>
                <a:path w="1586" h="4784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735;p23">
              <a:extLst>
                <a:ext uri="{FF2B5EF4-FFF2-40B4-BE49-F238E27FC236}">
                  <a16:creationId xmlns:a16="http://schemas.microsoft.com/office/drawing/2014/main" id="{6E2548B4-E48E-009C-AB59-2C8985AC4A9A}"/>
                </a:ext>
              </a:extLst>
            </p:cNvPr>
            <p:cNvSpPr/>
            <p:nvPr/>
          </p:nvSpPr>
          <p:spPr>
            <a:xfrm>
              <a:off x="2210107" y="2880834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736;p23">
              <a:extLst>
                <a:ext uri="{FF2B5EF4-FFF2-40B4-BE49-F238E27FC236}">
                  <a16:creationId xmlns:a16="http://schemas.microsoft.com/office/drawing/2014/main" id="{C8800068-9029-C6DC-B7E5-A20827C3EB58}"/>
                </a:ext>
              </a:extLst>
            </p:cNvPr>
            <p:cNvSpPr/>
            <p:nvPr/>
          </p:nvSpPr>
          <p:spPr>
            <a:xfrm>
              <a:off x="2210107" y="2963344"/>
              <a:ext cx="29067" cy="87679"/>
            </a:xfrm>
            <a:custGeom>
              <a:avLst/>
              <a:gdLst/>
              <a:ahLst/>
              <a:cxnLst/>
              <a:rect l="l" t="t" r="r" b="b"/>
              <a:pathLst>
                <a:path w="1586" h="4784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737;p23">
              <a:extLst>
                <a:ext uri="{FF2B5EF4-FFF2-40B4-BE49-F238E27FC236}">
                  <a16:creationId xmlns:a16="http://schemas.microsoft.com/office/drawing/2014/main" id="{FFCE4298-C08C-0EE7-4D10-6387D390CD3C}"/>
                </a:ext>
              </a:extLst>
            </p:cNvPr>
            <p:cNvSpPr/>
            <p:nvPr/>
          </p:nvSpPr>
          <p:spPr>
            <a:xfrm>
              <a:off x="2175871" y="3064127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738;p23">
              <a:extLst>
                <a:ext uri="{FF2B5EF4-FFF2-40B4-BE49-F238E27FC236}">
                  <a16:creationId xmlns:a16="http://schemas.microsoft.com/office/drawing/2014/main" id="{247F68FE-136E-81BA-2FE1-37EB14175082}"/>
                </a:ext>
              </a:extLst>
            </p:cNvPr>
            <p:cNvSpPr/>
            <p:nvPr/>
          </p:nvSpPr>
          <p:spPr>
            <a:xfrm>
              <a:off x="2175871" y="3143357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739;p23">
              <a:extLst>
                <a:ext uri="{FF2B5EF4-FFF2-40B4-BE49-F238E27FC236}">
                  <a16:creationId xmlns:a16="http://schemas.microsoft.com/office/drawing/2014/main" id="{ECBC9C2F-77F3-02AD-F473-E27ADF22530C}"/>
                </a:ext>
              </a:extLst>
            </p:cNvPr>
            <p:cNvSpPr/>
            <p:nvPr/>
          </p:nvSpPr>
          <p:spPr>
            <a:xfrm>
              <a:off x="2210107" y="3045378"/>
              <a:ext cx="29067" cy="87697"/>
            </a:xfrm>
            <a:custGeom>
              <a:avLst/>
              <a:gdLst/>
              <a:ahLst/>
              <a:cxnLst/>
              <a:rect l="l" t="t" r="r" b="b"/>
              <a:pathLst>
                <a:path w="1586" h="4785" extrusionOk="0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740;p23">
              <a:extLst>
                <a:ext uri="{FF2B5EF4-FFF2-40B4-BE49-F238E27FC236}">
                  <a16:creationId xmlns:a16="http://schemas.microsoft.com/office/drawing/2014/main" id="{A2924964-A86D-CF16-FF17-2A60F86DB09E}"/>
                </a:ext>
              </a:extLst>
            </p:cNvPr>
            <p:cNvSpPr/>
            <p:nvPr/>
          </p:nvSpPr>
          <p:spPr>
            <a:xfrm>
              <a:off x="2210107" y="3124608"/>
              <a:ext cx="29067" cy="88155"/>
            </a:xfrm>
            <a:custGeom>
              <a:avLst/>
              <a:gdLst/>
              <a:ahLst/>
              <a:cxnLst/>
              <a:rect l="l" t="t" r="r" b="b"/>
              <a:pathLst>
                <a:path w="1586" h="4810" extrusionOk="0">
                  <a:moveTo>
                    <a:pt x="1586" y="1"/>
                  </a:moveTo>
                  <a:lnTo>
                    <a:pt x="0" y="921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741;p23">
              <a:extLst>
                <a:ext uri="{FF2B5EF4-FFF2-40B4-BE49-F238E27FC236}">
                  <a16:creationId xmlns:a16="http://schemas.microsoft.com/office/drawing/2014/main" id="{E30268A4-DD3D-FD6E-26B8-1AFD84236676}"/>
                </a:ext>
              </a:extLst>
            </p:cNvPr>
            <p:cNvSpPr/>
            <p:nvPr/>
          </p:nvSpPr>
          <p:spPr>
            <a:xfrm>
              <a:off x="2068050" y="2560158"/>
              <a:ext cx="184265" cy="248961"/>
            </a:xfrm>
            <a:custGeom>
              <a:avLst/>
              <a:gdLst/>
              <a:ahLst/>
              <a:cxnLst/>
              <a:rect l="l" t="t" r="r" b="b"/>
              <a:pathLst>
                <a:path w="10054" h="13584" extrusionOk="0">
                  <a:moveTo>
                    <a:pt x="4988" y="0"/>
                  </a:moveTo>
                  <a:lnTo>
                    <a:pt x="0" y="2891"/>
                  </a:lnTo>
                  <a:lnTo>
                    <a:pt x="5065" y="13583"/>
                  </a:lnTo>
                  <a:lnTo>
                    <a:pt x="10053" y="10718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742;p23">
              <a:extLst>
                <a:ext uri="{FF2B5EF4-FFF2-40B4-BE49-F238E27FC236}">
                  <a16:creationId xmlns:a16="http://schemas.microsoft.com/office/drawing/2014/main" id="{02668A8F-C604-7C69-3071-EB96716942C0}"/>
                </a:ext>
              </a:extLst>
            </p:cNvPr>
            <p:cNvSpPr/>
            <p:nvPr/>
          </p:nvSpPr>
          <p:spPr>
            <a:xfrm>
              <a:off x="1987409" y="2707364"/>
              <a:ext cx="173488" cy="590732"/>
            </a:xfrm>
            <a:custGeom>
              <a:avLst/>
              <a:gdLst/>
              <a:ahLst/>
              <a:cxnLst/>
              <a:rect l="l" t="t" r="r" b="b"/>
              <a:pathLst>
                <a:path w="9466" h="32232" extrusionOk="0">
                  <a:moveTo>
                    <a:pt x="1" y="1"/>
                  </a:moveTo>
                  <a:lnTo>
                    <a:pt x="1" y="26757"/>
                  </a:lnTo>
                  <a:lnTo>
                    <a:pt x="9465" y="32231"/>
                  </a:lnTo>
                  <a:lnTo>
                    <a:pt x="9465" y="5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743;p23">
              <a:extLst>
                <a:ext uri="{FF2B5EF4-FFF2-40B4-BE49-F238E27FC236}">
                  <a16:creationId xmlns:a16="http://schemas.microsoft.com/office/drawing/2014/main" id="{B40F79F9-61FC-98F3-C6D8-189994300C59}"/>
                </a:ext>
              </a:extLst>
            </p:cNvPr>
            <p:cNvSpPr/>
            <p:nvPr/>
          </p:nvSpPr>
          <p:spPr>
            <a:xfrm>
              <a:off x="2009915" y="2750489"/>
              <a:ext cx="128476" cy="150982"/>
            </a:xfrm>
            <a:custGeom>
              <a:avLst/>
              <a:gdLst/>
              <a:ahLst/>
              <a:cxnLst/>
              <a:rect l="l" t="t" r="r" b="b"/>
              <a:pathLst>
                <a:path w="7010" h="8238" extrusionOk="0">
                  <a:moveTo>
                    <a:pt x="0" y="1"/>
                  </a:moveTo>
                  <a:lnTo>
                    <a:pt x="0" y="4196"/>
                  </a:lnTo>
                  <a:lnTo>
                    <a:pt x="7009" y="8238"/>
                  </a:lnTo>
                  <a:lnTo>
                    <a:pt x="7009" y="40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744;p23">
              <a:extLst>
                <a:ext uri="{FF2B5EF4-FFF2-40B4-BE49-F238E27FC236}">
                  <a16:creationId xmlns:a16="http://schemas.microsoft.com/office/drawing/2014/main" id="{D3786B17-58A8-DF6A-3FA3-EF3EAD6B418D}"/>
                </a:ext>
              </a:extLst>
            </p:cNvPr>
            <p:cNvSpPr/>
            <p:nvPr/>
          </p:nvSpPr>
          <p:spPr>
            <a:xfrm>
              <a:off x="2009915" y="2839102"/>
              <a:ext cx="128476" cy="150982"/>
            </a:xfrm>
            <a:custGeom>
              <a:avLst/>
              <a:gdLst/>
              <a:ahLst/>
              <a:cxnLst/>
              <a:rect l="l" t="t" r="r" b="b"/>
              <a:pathLst>
                <a:path w="7010" h="8238" extrusionOk="0">
                  <a:moveTo>
                    <a:pt x="0" y="0"/>
                  </a:moveTo>
                  <a:lnTo>
                    <a:pt x="0" y="4170"/>
                  </a:lnTo>
                  <a:lnTo>
                    <a:pt x="7009" y="8237"/>
                  </a:lnTo>
                  <a:lnTo>
                    <a:pt x="7009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745;p23">
              <a:extLst>
                <a:ext uri="{FF2B5EF4-FFF2-40B4-BE49-F238E27FC236}">
                  <a16:creationId xmlns:a16="http://schemas.microsoft.com/office/drawing/2014/main" id="{C582D32E-B0D5-50CC-49C0-1BAE53FB2173}"/>
                </a:ext>
              </a:extLst>
            </p:cNvPr>
            <p:cNvSpPr/>
            <p:nvPr/>
          </p:nvSpPr>
          <p:spPr>
            <a:xfrm>
              <a:off x="2009915" y="2927716"/>
              <a:ext cx="128476" cy="150964"/>
            </a:xfrm>
            <a:custGeom>
              <a:avLst/>
              <a:gdLst/>
              <a:ahLst/>
              <a:cxnLst/>
              <a:rect l="l" t="t" r="r" b="b"/>
              <a:pathLst>
                <a:path w="7010" h="8237" extrusionOk="0">
                  <a:moveTo>
                    <a:pt x="0" y="0"/>
                  </a:moveTo>
                  <a:lnTo>
                    <a:pt x="0" y="4170"/>
                  </a:lnTo>
                  <a:lnTo>
                    <a:pt x="7009" y="8237"/>
                  </a:lnTo>
                  <a:lnTo>
                    <a:pt x="7009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746;p23">
              <a:extLst>
                <a:ext uri="{FF2B5EF4-FFF2-40B4-BE49-F238E27FC236}">
                  <a16:creationId xmlns:a16="http://schemas.microsoft.com/office/drawing/2014/main" id="{002F8696-E11A-9C7B-7EC4-1C23E6F2FB39}"/>
                </a:ext>
              </a:extLst>
            </p:cNvPr>
            <p:cNvSpPr/>
            <p:nvPr/>
          </p:nvSpPr>
          <p:spPr>
            <a:xfrm>
              <a:off x="2009915" y="3016311"/>
              <a:ext cx="128476" cy="150505"/>
            </a:xfrm>
            <a:custGeom>
              <a:avLst/>
              <a:gdLst/>
              <a:ahLst/>
              <a:cxnLst/>
              <a:rect l="l" t="t" r="r" b="b"/>
              <a:pathLst>
                <a:path w="7010" h="8212" extrusionOk="0">
                  <a:moveTo>
                    <a:pt x="0" y="1"/>
                  </a:moveTo>
                  <a:lnTo>
                    <a:pt x="0" y="4170"/>
                  </a:lnTo>
                  <a:lnTo>
                    <a:pt x="7009" y="8212"/>
                  </a:lnTo>
                  <a:lnTo>
                    <a:pt x="7009" y="4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747;p23">
              <a:extLst>
                <a:ext uri="{FF2B5EF4-FFF2-40B4-BE49-F238E27FC236}">
                  <a16:creationId xmlns:a16="http://schemas.microsoft.com/office/drawing/2014/main" id="{954024BE-6B11-D65F-A3D5-4232325643C5}"/>
                </a:ext>
              </a:extLst>
            </p:cNvPr>
            <p:cNvSpPr/>
            <p:nvPr/>
          </p:nvSpPr>
          <p:spPr>
            <a:xfrm>
              <a:off x="1839268" y="3022414"/>
              <a:ext cx="173946" cy="241923"/>
            </a:xfrm>
            <a:custGeom>
              <a:avLst/>
              <a:gdLst/>
              <a:ahLst/>
              <a:cxnLst/>
              <a:rect l="l" t="t" r="r" b="b"/>
              <a:pathLst>
                <a:path w="9491" h="13200" extrusionOk="0">
                  <a:moveTo>
                    <a:pt x="0" y="0"/>
                  </a:moveTo>
                  <a:lnTo>
                    <a:pt x="0" y="7725"/>
                  </a:lnTo>
                  <a:lnTo>
                    <a:pt x="9490" y="13199"/>
                  </a:lnTo>
                  <a:lnTo>
                    <a:pt x="9490" y="13199"/>
                  </a:lnTo>
                  <a:lnTo>
                    <a:pt x="4426" y="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748;p23">
              <a:extLst>
                <a:ext uri="{FF2B5EF4-FFF2-40B4-BE49-F238E27FC236}">
                  <a16:creationId xmlns:a16="http://schemas.microsoft.com/office/drawing/2014/main" id="{5C68DCC6-826A-675F-784C-507668757F90}"/>
                </a:ext>
              </a:extLst>
            </p:cNvPr>
            <p:cNvSpPr/>
            <p:nvPr/>
          </p:nvSpPr>
          <p:spPr>
            <a:xfrm>
              <a:off x="1839268" y="2945530"/>
              <a:ext cx="81118" cy="123784"/>
            </a:xfrm>
            <a:custGeom>
              <a:avLst/>
              <a:gdLst/>
              <a:ahLst/>
              <a:cxnLst/>
              <a:rect l="l" t="t" r="r" b="b"/>
              <a:pathLst>
                <a:path w="4426" h="6754" extrusionOk="0">
                  <a:moveTo>
                    <a:pt x="0" y="0"/>
                  </a:moveTo>
                  <a:lnTo>
                    <a:pt x="0" y="4195"/>
                  </a:lnTo>
                  <a:lnTo>
                    <a:pt x="4426" y="6753"/>
                  </a:lnTo>
                  <a:lnTo>
                    <a:pt x="4426" y="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749;p23">
              <a:extLst>
                <a:ext uri="{FF2B5EF4-FFF2-40B4-BE49-F238E27FC236}">
                  <a16:creationId xmlns:a16="http://schemas.microsoft.com/office/drawing/2014/main" id="{D1F855FD-57C4-6721-CECD-FD80DEF8A695}"/>
                </a:ext>
              </a:extLst>
            </p:cNvPr>
            <p:cNvSpPr/>
            <p:nvPr/>
          </p:nvSpPr>
          <p:spPr>
            <a:xfrm>
              <a:off x="1920367" y="2939903"/>
              <a:ext cx="91912" cy="129410"/>
            </a:xfrm>
            <a:custGeom>
              <a:avLst/>
              <a:gdLst/>
              <a:ahLst/>
              <a:cxnLst/>
              <a:rect l="l" t="t" r="r" b="b"/>
              <a:pathLst>
                <a:path w="5015" h="7061" extrusionOk="0">
                  <a:moveTo>
                    <a:pt x="5014" y="0"/>
                  </a:moveTo>
                  <a:lnTo>
                    <a:pt x="1" y="2865"/>
                  </a:lnTo>
                  <a:lnTo>
                    <a:pt x="1" y="7060"/>
                  </a:lnTo>
                  <a:lnTo>
                    <a:pt x="5014" y="4170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750;p23">
              <a:extLst>
                <a:ext uri="{FF2B5EF4-FFF2-40B4-BE49-F238E27FC236}">
                  <a16:creationId xmlns:a16="http://schemas.microsoft.com/office/drawing/2014/main" id="{93CBDC4B-21FE-E5F4-53DE-2D58F277820A}"/>
                </a:ext>
              </a:extLst>
            </p:cNvPr>
            <p:cNvSpPr/>
            <p:nvPr/>
          </p:nvSpPr>
          <p:spPr>
            <a:xfrm>
              <a:off x="1839268" y="2893022"/>
              <a:ext cx="173012" cy="99408"/>
            </a:xfrm>
            <a:custGeom>
              <a:avLst/>
              <a:gdLst/>
              <a:ahLst/>
              <a:cxnLst/>
              <a:rect l="l" t="t" r="r" b="b"/>
              <a:pathLst>
                <a:path w="9440" h="5424" extrusionOk="0">
                  <a:moveTo>
                    <a:pt x="5040" y="0"/>
                  </a:moveTo>
                  <a:lnTo>
                    <a:pt x="0" y="2865"/>
                  </a:lnTo>
                  <a:lnTo>
                    <a:pt x="4426" y="5423"/>
                  </a:lnTo>
                  <a:lnTo>
                    <a:pt x="9439" y="2558"/>
                  </a:lnTo>
                  <a:lnTo>
                    <a:pt x="5040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751;p23">
              <a:extLst>
                <a:ext uri="{FF2B5EF4-FFF2-40B4-BE49-F238E27FC236}">
                  <a16:creationId xmlns:a16="http://schemas.microsoft.com/office/drawing/2014/main" id="{7B3233EA-6A22-705E-D6EE-926C82AD59E9}"/>
                </a:ext>
              </a:extLst>
            </p:cNvPr>
            <p:cNvSpPr/>
            <p:nvPr/>
          </p:nvSpPr>
          <p:spPr>
            <a:xfrm>
              <a:off x="2013196" y="3211334"/>
              <a:ext cx="91436" cy="175834"/>
            </a:xfrm>
            <a:custGeom>
              <a:avLst/>
              <a:gdLst/>
              <a:ahLst/>
              <a:cxnLst/>
              <a:rect l="l" t="t" r="r" b="b"/>
              <a:pathLst>
                <a:path w="4989" h="9594" extrusionOk="0">
                  <a:moveTo>
                    <a:pt x="4989" y="1"/>
                  </a:moveTo>
                  <a:lnTo>
                    <a:pt x="0" y="2891"/>
                  </a:lnTo>
                  <a:lnTo>
                    <a:pt x="0" y="9593"/>
                  </a:lnTo>
                  <a:lnTo>
                    <a:pt x="4989" y="6728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752;p23">
              <a:extLst>
                <a:ext uri="{FF2B5EF4-FFF2-40B4-BE49-F238E27FC236}">
                  <a16:creationId xmlns:a16="http://schemas.microsoft.com/office/drawing/2014/main" id="{DC398D8E-35AB-B6B3-D901-9A4C90C6BF01}"/>
                </a:ext>
              </a:extLst>
            </p:cNvPr>
            <p:cNvSpPr/>
            <p:nvPr/>
          </p:nvSpPr>
          <p:spPr>
            <a:xfrm>
              <a:off x="1920367" y="3016311"/>
              <a:ext cx="184265" cy="248961"/>
            </a:xfrm>
            <a:custGeom>
              <a:avLst/>
              <a:gdLst/>
              <a:ahLst/>
              <a:cxnLst/>
              <a:rect l="l" t="t" r="r" b="b"/>
              <a:pathLst>
                <a:path w="10054" h="13584" extrusionOk="0">
                  <a:moveTo>
                    <a:pt x="4963" y="1"/>
                  </a:moveTo>
                  <a:lnTo>
                    <a:pt x="1" y="2891"/>
                  </a:lnTo>
                  <a:lnTo>
                    <a:pt x="5065" y="13584"/>
                  </a:lnTo>
                  <a:lnTo>
                    <a:pt x="10054" y="10719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753;p23">
              <a:extLst>
                <a:ext uri="{FF2B5EF4-FFF2-40B4-BE49-F238E27FC236}">
                  <a16:creationId xmlns:a16="http://schemas.microsoft.com/office/drawing/2014/main" id="{232D9AD7-49FC-ADE7-30D5-6531C4B8282A}"/>
                </a:ext>
              </a:extLst>
            </p:cNvPr>
            <p:cNvSpPr/>
            <p:nvPr/>
          </p:nvSpPr>
          <p:spPr>
            <a:xfrm>
              <a:off x="1943350" y="3047724"/>
              <a:ext cx="138318" cy="186611"/>
            </a:xfrm>
            <a:custGeom>
              <a:avLst/>
              <a:gdLst/>
              <a:ahLst/>
              <a:cxnLst/>
              <a:rect l="l" t="t" r="r" b="b"/>
              <a:pathLst>
                <a:path w="7547" h="10182" extrusionOk="0">
                  <a:moveTo>
                    <a:pt x="3735" y="1"/>
                  </a:moveTo>
                  <a:lnTo>
                    <a:pt x="0" y="2149"/>
                  </a:lnTo>
                  <a:lnTo>
                    <a:pt x="3811" y="10181"/>
                  </a:lnTo>
                  <a:lnTo>
                    <a:pt x="7546" y="8033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754;p23">
              <a:extLst>
                <a:ext uri="{FF2B5EF4-FFF2-40B4-BE49-F238E27FC236}">
                  <a16:creationId xmlns:a16="http://schemas.microsoft.com/office/drawing/2014/main" id="{AD90D402-4F8B-81D7-A179-1AA6D9C91498}"/>
                </a:ext>
              </a:extLst>
            </p:cNvPr>
            <p:cNvSpPr/>
            <p:nvPr/>
          </p:nvSpPr>
          <p:spPr>
            <a:xfrm>
              <a:off x="1839268" y="3163994"/>
              <a:ext cx="173946" cy="223174"/>
            </a:xfrm>
            <a:custGeom>
              <a:avLst/>
              <a:gdLst/>
              <a:ahLst/>
              <a:cxnLst/>
              <a:rect l="l" t="t" r="r" b="b"/>
              <a:pathLst>
                <a:path w="9491" h="12177" extrusionOk="0">
                  <a:moveTo>
                    <a:pt x="0" y="0"/>
                  </a:moveTo>
                  <a:lnTo>
                    <a:pt x="0" y="6702"/>
                  </a:lnTo>
                  <a:lnTo>
                    <a:pt x="9490" y="12176"/>
                  </a:lnTo>
                  <a:lnTo>
                    <a:pt x="9490" y="5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755;p23">
              <a:extLst>
                <a:ext uri="{FF2B5EF4-FFF2-40B4-BE49-F238E27FC236}">
                  <a16:creationId xmlns:a16="http://schemas.microsoft.com/office/drawing/2014/main" id="{F4DDA691-1A6A-2CED-C406-77FADD466F81}"/>
                </a:ext>
              </a:extLst>
            </p:cNvPr>
            <p:cNvSpPr/>
            <p:nvPr/>
          </p:nvSpPr>
          <p:spPr>
            <a:xfrm>
              <a:off x="1911460" y="3112420"/>
              <a:ext cx="23936" cy="72210"/>
            </a:xfrm>
            <a:custGeom>
              <a:avLst/>
              <a:gdLst/>
              <a:ahLst/>
              <a:cxnLst/>
              <a:rect l="l" t="t" r="r" b="b"/>
              <a:pathLst>
                <a:path w="1306" h="3940" extrusionOk="0">
                  <a:moveTo>
                    <a:pt x="1" y="1"/>
                  </a:moveTo>
                  <a:lnTo>
                    <a:pt x="1" y="3198"/>
                  </a:lnTo>
                  <a:lnTo>
                    <a:pt x="1305" y="3940"/>
                  </a:lnTo>
                  <a:lnTo>
                    <a:pt x="1305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756;p23">
              <a:extLst>
                <a:ext uri="{FF2B5EF4-FFF2-40B4-BE49-F238E27FC236}">
                  <a16:creationId xmlns:a16="http://schemas.microsoft.com/office/drawing/2014/main" id="{78C00229-8FBF-37F4-4045-3D75EC5A43D4}"/>
                </a:ext>
              </a:extLst>
            </p:cNvPr>
            <p:cNvSpPr/>
            <p:nvPr/>
          </p:nvSpPr>
          <p:spPr>
            <a:xfrm>
              <a:off x="1884280" y="3096952"/>
              <a:ext cx="23917" cy="72210"/>
            </a:xfrm>
            <a:custGeom>
              <a:avLst/>
              <a:gdLst/>
              <a:ahLst/>
              <a:cxnLst/>
              <a:rect l="l" t="t" r="r" b="b"/>
              <a:pathLst>
                <a:path w="1305" h="3940" extrusionOk="0">
                  <a:moveTo>
                    <a:pt x="0" y="0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757;p23">
              <a:extLst>
                <a:ext uri="{FF2B5EF4-FFF2-40B4-BE49-F238E27FC236}">
                  <a16:creationId xmlns:a16="http://schemas.microsoft.com/office/drawing/2014/main" id="{8C2E9842-C4CC-1770-F461-CB3A5873EFFD}"/>
                </a:ext>
              </a:extLst>
            </p:cNvPr>
            <p:cNvSpPr/>
            <p:nvPr/>
          </p:nvSpPr>
          <p:spPr>
            <a:xfrm>
              <a:off x="1857082" y="3081483"/>
              <a:ext cx="23917" cy="72210"/>
            </a:xfrm>
            <a:custGeom>
              <a:avLst/>
              <a:gdLst/>
              <a:ahLst/>
              <a:cxnLst/>
              <a:rect l="l" t="t" r="r" b="b"/>
              <a:pathLst>
                <a:path w="1305" h="3940" extrusionOk="0">
                  <a:moveTo>
                    <a:pt x="0" y="0"/>
                  </a:moveTo>
                  <a:lnTo>
                    <a:pt x="0" y="3172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758;p23">
              <a:extLst>
                <a:ext uri="{FF2B5EF4-FFF2-40B4-BE49-F238E27FC236}">
                  <a16:creationId xmlns:a16="http://schemas.microsoft.com/office/drawing/2014/main" id="{66B51EAD-D2D0-16BA-34D9-050D99D0CA22}"/>
                </a:ext>
              </a:extLst>
            </p:cNvPr>
            <p:cNvSpPr/>
            <p:nvPr/>
          </p:nvSpPr>
          <p:spPr>
            <a:xfrm>
              <a:off x="1938658" y="3193519"/>
              <a:ext cx="23917" cy="72229"/>
            </a:xfrm>
            <a:custGeom>
              <a:avLst/>
              <a:gdLst/>
              <a:ahLst/>
              <a:cxnLst/>
              <a:rect l="l" t="t" r="r" b="b"/>
              <a:pathLst>
                <a:path w="1305" h="3941" extrusionOk="0">
                  <a:moveTo>
                    <a:pt x="0" y="1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759;p23">
              <a:extLst>
                <a:ext uri="{FF2B5EF4-FFF2-40B4-BE49-F238E27FC236}">
                  <a16:creationId xmlns:a16="http://schemas.microsoft.com/office/drawing/2014/main" id="{299F9910-509C-69AD-4C82-C4BB4B1FC258}"/>
                </a:ext>
              </a:extLst>
            </p:cNvPr>
            <p:cNvSpPr/>
            <p:nvPr/>
          </p:nvSpPr>
          <p:spPr>
            <a:xfrm>
              <a:off x="1911460" y="3178051"/>
              <a:ext cx="23936" cy="72210"/>
            </a:xfrm>
            <a:custGeom>
              <a:avLst/>
              <a:gdLst/>
              <a:ahLst/>
              <a:cxnLst/>
              <a:rect l="l" t="t" r="r" b="b"/>
              <a:pathLst>
                <a:path w="1306" h="3940" extrusionOk="0">
                  <a:moveTo>
                    <a:pt x="1" y="1"/>
                  </a:moveTo>
                  <a:lnTo>
                    <a:pt x="1" y="3173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760;p23">
              <a:extLst>
                <a:ext uri="{FF2B5EF4-FFF2-40B4-BE49-F238E27FC236}">
                  <a16:creationId xmlns:a16="http://schemas.microsoft.com/office/drawing/2014/main" id="{55DAFD15-A292-45AF-0D9D-C11152DB7F4B}"/>
                </a:ext>
              </a:extLst>
            </p:cNvPr>
            <p:cNvSpPr/>
            <p:nvPr/>
          </p:nvSpPr>
          <p:spPr>
            <a:xfrm>
              <a:off x="1884280" y="3162106"/>
              <a:ext cx="23917" cy="72229"/>
            </a:xfrm>
            <a:custGeom>
              <a:avLst/>
              <a:gdLst/>
              <a:ahLst/>
              <a:cxnLst/>
              <a:rect l="l" t="t" r="r" b="b"/>
              <a:pathLst>
                <a:path w="1305" h="3941" extrusionOk="0">
                  <a:moveTo>
                    <a:pt x="0" y="1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761;p23">
              <a:extLst>
                <a:ext uri="{FF2B5EF4-FFF2-40B4-BE49-F238E27FC236}">
                  <a16:creationId xmlns:a16="http://schemas.microsoft.com/office/drawing/2014/main" id="{6BB9D2BF-FF76-5CD3-78B8-2024B8A6793F}"/>
                </a:ext>
              </a:extLst>
            </p:cNvPr>
            <p:cNvSpPr/>
            <p:nvPr/>
          </p:nvSpPr>
          <p:spPr>
            <a:xfrm>
              <a:off x="1857082" y="3146638"/>
              <a:ext cx="23917" cy="72229"/>
            </a:xfrm>
            <a:custGeom>
              <a:avLst/>
              <a:gdLst/>
              <a:ahLst/>
              <a:cxnLst/>
              <a:rect l="l" t="t" r="r" b="b"/>
              <a:pathLst>
                <a:path w="1305" h="3941" extrusionOk="0">
                  <a:moveTo>
                    <a:pt x="0" y="1"/>
                  </a:moveTo>
                  <a:lnTo>
                    <a:pt x="0" y="3173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762;p23">
              <a:extLst>
                <a:ext uri="{FF2B5EF4-FFF2-40B4-BE49-F238E27FC236}">
                  <a16:creationId xmlns:a16="http://schemas.microsoft.com/office/drawing/2014/main" id="{B8E01111-5010-5464-9506-E7602A9E28F4}"/>
                </a:ext>
              </a:extLst>
            </p:cNvPr>
            <p:cNvSpPr/>
            <p:nvPr/>
          </p:nvSpPr>
          <p:spPr>
            <a:xfrm>
              <a:off x="1938658" y="3261038"/>
              <a:ext cx="23917" cy="72210"/>
            </a:xfrm>
            <a:custGeom>
              <a:avLst/>
              <a:gdLst/>
              <a:ahLst/>
              <a:cxnLst/>
              <a:rect l="l" t="t" r="r" b="b"/>
              <a:pathLst>
                <a:path w="1305" h="3940" extrusionOk="0">
                  <a:moveTo>
                    <a:pt x="0" y="0"/>
                  </a:moveTo>
                  <a:lnTo>
                    <a:pt x="0" y="3172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763;p23">
              <a:extLst>
                <a:ext uri="{FF2B5EF4-FFF2-40B4-BE49-F238E27FC236}">
                  <a16:creationId xmlns:a16="http://schemas.microsoft.com/office/drawing/2014/main" id="{E023E791-1B0C-DDAB-5F94-6205E9E32744}"/>
                </a:ext>
              </a:extLst>
            </p:cNvPr>
            <p:cNvSpPr/>
            <p:nvPr/>
          </p:nvSpPr>
          <p:spPr>
            <a:xfrm>
              <a:off x="1965380" y="3276983"/>
              <a:ext cx="23917" cy="72210"/>
            </a:xfrm>
            <a:custGeom>
              <a:avLst/>
              <a:gdLst/>
              <a:ahLst/>
              <a:cxnLst/>
              <a:rect l="l" t="t" r="r" b="b"/>
              <a:pathLst>
                <a:path w="1305" h="3940" extrusionOk="0">
                  <a:moveTo>
                    <a:pt x="0" y="0"/>
                  </a:moveTo>
                  <a:lnTo>
                    <a:pt x="0" y="3172"/>
                  </a:lnTo>
                  <a:lnTo>
                    <a:pt x="1305" y="3939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764;p23">
              <a:extLst>
                <a:ext uri="{FF2B5EF4-FFF2-40B4-BE49-F238E27FC236}">
                  <a16:creationId xmlns:a16="http://schemas.microsoft.com/office/drawing/2014/main" id="{6961130F-F793-2C81-0772-48273417D3D5}"/>
                </a:ext>
              </a:extLst>
            </p:cNvPr>
            <p:cNvSpPr/>
            <p:nvPr/>
          </p:nvSpPr>
          <p:spPr>
            <a:xfrm>
              <a:off x="1911460" y="3245093"/>
              <a:ext cx="23936" cy="72210"/>
            </a:xfrm>
            <a:custGeom>
              <a:avLst/>
              <a:gdLst/>
              <a:ahLst/>
              <a:cxnLst/>
              <a:rect l="l" t="t" r="r" b="b"/>
              <a:pathLst>
                <a:path w="1306" h="3940" extrusionOk="0">
                  <a:moveTo>
                    <a:pt x="1" y="1"/>
                  </a:moveTo>
                  <a:lnTo>
                    <a:pt x="1" y="3198"/>
                  </a:lnTo>
                  <a:lnTo>
                    <a:pt x="1305" y="3940"/>
                  </a:lnTo>
                  <a:lnTo>
                    <a:pt x="1305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765;p23">
              <a:extLst>
                <a:ext uri="{FF2B5EF4-FFF2-40B4-BE49-F238E27FC236}">
                  <a16:creationId xmlns:a16="http://schemas.microsoft.com/office/drawing/2014/main" id="{3998CDCE-2340-4354-9F1E-6988BA1D8F3B}"/>
                </a:ext>
              </a:extLst>
            </p:cNvPr>
            <p:cNvSpPr/>
            <p:nvPr/>
          </p:nvSpPr>
          <p:spPr>
            <a:xfrm>
              <a:off x="1884280" y="3229625"/>
              <a:ext cx="23917" cy="72210"/>
            </a:xfrm>
            <a:custGeom>
              <a:avLst/>
              <a:gdLst/>
              <a:ahLst/>
              <a:cxnLst/>
              <a:rect l="l" t="t" r="r" b="b"/>
              <a:pathLst>
                <a:path w="1305" h="3940" extrusionOk="0">
                  <a:moveTo>
                    <a:pt x="0" y="0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766;p23">
              <a:extLst>
                <a:ext uri="{FF2B5EF4-FFF2-40B4-BE49-F238E27FC236}">
                  <a16:creationId xmlns:a16="http://schemas.microsoft.com/office/drawing/2014/main" id="{0CCBFBA0-B54E-B199-76F1-B70919138078}"/>
                </a:ext>
              </a:extLst>
            </p:cNvPr>
            <p:cNvSpPr/>
            <p:nvPr/>
          </p:nvSpPr>
          <p:spPr>
            <a:xfrm>
              <a:off x="1857082" y="3214156"/>
              <a:ext cx="23917" cy="72210"/>
            </a:xfrm>
            <a:custGeom>
              <a:avLst/>
              <a:gdLst/>
              <a:ahLst/>
              <a:cxnLst/>
              <a:rect l="l" t="t" r="r" b="b"/>
              <a:pathLst>
                <a:path w="1305" h="3940" extrusionOk="0">
                  <a:moveTo>
                    <a:pt x="0" y="0"/>
                  </a:moveTo>
                  <a:lnTo>
                    <a:pt x="0" y="3172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767;p23">
              <a:extLst>
                <a:ext uri="{FF2B5EF4-FFF2-40B4-BE49-F238E27FC236}">
                  <a16:creationId xmlns:a16="http://schemas.microsoft.com/office/drawing/2014/main" id="{EAAA1D98-F825-600A-D392-69B0E0B8DD58}"/>
                </a:ext>
              </a:extLst>
            </p:cNvPr>
            <p:cNvSpPr/>
            <p:nvPr/>
          </p:nvSpPr>
          <p:spPr>
            <a:xfrm>
              <a:off x="1730036" y="3243682"/>
              <a:ext cx="223174" cy="202079"/>
            </a:xfrm>
            <a:custGeom>
              <a:avLst/>
              <a:gdLst/>
              <a:ahLst/>
              <a:cxnLst/>
              <a:rect l="l" t="t" r="r" b="b"/>
              <a:pathLst>
                <a:path w="12177" h="11026" extrusionOk="0">
                  <a:moveTo>
                    <a:pt x="0" y="1"/>
                  </a:moveTo>
                  <a:lnTo>
                    <a:pt x="0" y="4273"/>
                  </a:lnTo>
                  <a:lnTo>
                    <a:pt x="12176" y="11026"/>
                  </a:lnTo>
                  <a:lnTo>
                    <a:pt x="12176" y="67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9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768;p23">
              <a:extLst>
                <a:ext uri="{FF2B5EF4-FFF2-40B4-BE49-F238E27FC236}">
                  <a16:creationId xmlns:a16="http://schemas.microsoft.com/office/drawing/2014/main" id="{A36823A5-F1A7-BABA-E99D-6B44BDF0B349}"/>
                </a:ext>
              </a:extLst>
            </p:cNvPr>
            <p:cNvSpPr/>
            <p:nvPr/>
          </p:nvSpPr>
          <p:spPr>
            <a:xfrm>
              <a:off x="1953192" y="3328538"/>
              <a:ext cx="67995" cy="117223"/>
            </a:xfrm>
            <a:custGeom>
              <a:avLst/>
              <a:gdLst/>
              <a:ahLst/>
              <a:cxnLst/>
              <a:rect l="l" t="t" r="r" b="b"/>
              <a:pathLst>
                <a:path w="3710" h="6396" extrusionOk="0">
                  <a:moveTo>
                    <a:pt x="3709" y="1"/>
                  </a:moveTo>
                  <a:lnTo>
                    <a:pt x="0" y="2124"/>
                  </a:lnTo>
                  <a:lnTo>
                    <a:pt x="0" y="6396"/>
                  </a:lnTo>
                  <a:lnTo>
                    <a:pt x="3709" y="4273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769;p23">
              <a:extLst>
                <a:ext uri="{FF2B5EF4-FFF2-40B4-BE49-F238E27FC236}">
                  <a16:creationId xmlns:a16="http://schemas.microsoft.com/office/drawing/2014/main" id="{D6810B34-6987-788D-CF45-BE02A5ED0869}"/>
                </a:ext>
              </a:extLst>
            </p:cNvPr>
            <p:cNvSpPr/>
            <p:nvPr/>
          </p:nvSpPr>
          <p:spPr>
            <a:xfrm>
              <a:off x="1730494" y="3204772"/>
              <a:ext cx="290692" cy="162693"/>
            </a:xfrm>
            <a:custGeom>
              <a:avLst/>
              <a:gdLst/>
              <a:ahLst/>
              <a:cxnLst/>
              <a:rect l="l" t="t" r="r" b="b"/>
              <a:pathLst>
                <a:path w="15861" h="8877" extrusionOk="0">
                  <a:moveTo>
                    <a:pt x="3710" y="1"/>
                  </a:moveTo>
                  <a:lnTo>
                    <a:pt x="1" y="2149"/>
                  </a:lnTo>
                  <a:lnTo>
                    <a:pt x="12151" y="8877"/>
                  </a:lnTo>
                  <a:lnTo>
                    <a:pt x="15860" y="6754"/>
                  </a:lnTo>
                  <a:lnTo>
                    <a:pt x="3710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770;p23">
              <a:extLst>
                <a:ext uri="{FF2B5EF4-FFF2-40B4-BE49-F238E27FC236}">
                  <a16:creationId xmlns:a16="http://schemas.microsoft.com/office/drawing/2014/main" id="{BFA6373B-5C2D-689A-086E-7F5CC7CA1BEB}"/>
                </a:ext>
              </a:extLst>
            </p:cNvPr>
            <p:cNvSpPr/>
            <p:nvPr/>
          </p:nvSpPr>
          <p:spPr>
            <a:xfrm>
              <a:off x="2867367" y="2721898"/>
              <a:ext cx="387737" cy="223650"/>
            </a:xfrm>
            <a:custGeom>
              <a:avLst/>
              <a:gdLst/>
              <a:ahLst/>
              <a:cxnLst/>
              <a:rect l="l" t="t" r="r" b="b"/>
              <a:pathLst>
                <a:path w="21156" h="12203" extrusionOk="0">
                  <a:moveTo>
                    <a:pt x="6805" y="1"/>
                  </a:moveTo>
                  <a:lnTo>
                    <a:pt x="6626" y="52"/>
                  </a:lnTo>
                  <a:lnTo>
                    <a:pt x="6473" y="77"/>
                  </a:lnTo>
                  <a:lnTo>
                    <a:pt x="6319" y="154"/>
                  </a:lnTo>
                  <a:lnTo>
                    <a:pt x="282" y="3633"/>
                  </a:lnTo>
                  <a:lnTo>
                    <a:pt x="154" y="3735"/>
                  </a:lnTo>
                  <a:lnTo>
                    <a:pt x="78" y="3812"/>
                  </a:lnTo>
                  <a:lnTo>
                    <a:pt x="27" y="3914"/>
                  </a:lnTo>
                  <a:lnTo>
                    <a:pt x="1" y="4017"/>
                  </a:lnTo>
                  <a:lnTo>
                    <a:pt x="27" y="4119"/>
                  </a:lnTo>
                  <a:lnTo>
                    <a:pt x="78" y="4221"/>
                  </a:lnTo>
                  <a:lnTo>
                    <a:pt x="154" y="4324"/>
                  </a:lnTo>
                  <a:lnTo>
                    <a:pt x="282" y="4400"/>
                  </a:lnTo>
                  <a:lnTo>
                    <a:pt x="13558" y="12049"/>
                  </a:lnTo>
                  <a:lnTo>
                    <a:pt x="13686" y="12125"/>
                  </a:lnTo>
                  <a:lnTo>
                    <a:pt x="13840" y="12177"/>
                  </a:lnTo>
                  <a:lnTo>
                    <a:pt x="14019" y="12202"/>
                  </a:lnTo>
                  <a:lnTo>
                    <a:pt x="14377" y="12202"/>
                  </a:lnTo>
                  <a:lnTo>
                    <a:pt x="14556" y="12177"/>
                  </a:lnTo>
                  <a:lnTo>
                    <a:pt x="14709" y="12125"/>
                  </a:lnTo>
                  <a:lnTo>
                    <a:pt x="14837" y="12049"/>
                  </a:lnTo>
                  <a:lnTo>
                    <a:pt x="20900" y="8570"/>
                  </a:lnTo>
                  <a:lnTo>
                    <a:pt x="21002" y="8493"/>
                  </a:lnTo>
                  <a:lnTo>
                    <a:pt x="21079" y="8391"/>
                  </a:lnTo>
                  <a:lnTo>
                    <a:pt x="21130" y="8288"/>
                  </a:lnTo>
                  <a:lnTo>
                    <a:pt x="21155" y="8186"/>
                  </a:lnTo>
                  <a:lnTo>
                    <a:pt x="21130" y="8084"/>
                  </a:lnTo>
                  <a:lnTo>
                    <a:pt x="21079" y="7981"/>
                  </a:lnTo>
                  <a:lnTo>
                    <a:pt x="21002" y="7905"/>
                  </a:lnTo>
                  <a:lnTo>
                    <a:pt x="20900" y="7828"/>
                  </a:lnTo>
                  <a:lnTo>
                    <a:pt x="7624" y="154"/>
                  </a:lnTo>
                  <a:lnTo>
                    <a:pt x="7470" y="77"/>
                  </a:lnTo>
                  <a:lnTo>
                    <a:pt x="7317" y="52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771;p23">
              <a:extLst>
                <a:ext uri="{FF2B5EF4-FFF2-40B4-BE49-F238E27FC236}">
                  <a16:creationId xmlns:a16="http://schemas.microsoft.com/office/drawing/2014/main" id="{23195109-4D7E-0C09-1F90-28E828F43143}"/>
                </a:ext>
              </a:extLst>
            </p:cNvPr>
            <p:cNvSpPr/>
            <p:nvPr/>
          </p:nvSpPr>
          <p:spPr>
            <a:xfrm>
              <a:off x="3120544" y="2871927"/>
              <a:ext cx="134561" cy="337079"/>
            </a:xfrm>
            <a:custGeom>
              <a:avLst/>
              <a:gdLst/>
              <a:ahLst/>
              <a:cxnLst/>
              <a:rect l="l" t="t" r="r" b="b"/>
              <a:pathLst>
                <a:path w="7342" h="18392" extrusionOk="0">
                  <a:moveTo>
                    <a:pt x="7341" y="0"/>
                  </a:moveTo>
                  <a:lnTo>
                    <a:pt x="7316" y="102"/>
                  </a:lnTo>
                  <a:lnTo>
                    <a:pt x="7265" y="205"/>
                  </a:lnTo>
                  <a:lnTo>
                    <a:pt x="7188" y="307"/>
                  </a:lnTo>
                  <a:lnTo>
                    <a:pt x="7086" y="384"/>
                  </a:lnTo>
                  <a:lnTo>
                    <a:pt x="1023" y="3863"/>
                  </a:lnTo>
                  <a:lnTo>
                    <a:pt x="793" y="3965"/>
                  </a:lnTo>
                  <a:lnTo>
                    <a:pt x="537" y="4016"/>
                  </a:lnTo>
                  <a:lnTo>
                    <a:pt x="256" y="4016"/>
                  </a:lnTo>
                  <a:lnTo>
                    <a:pt x="0" y="3965"/>
                  </a:lnTo>
                  <a:lnTo>
                    <a:pt x="0" y="18366"/>
                  </a:lnTo>
                  <a:lnTo>
                    <a:pt x="256" y="18392"/>
                  </a:lnTo>
                  <a:lnTo>
                    <a:pt x="537" y="18392"/>
                  </a:lnTo>
                  <a:lnTo>
                    <a:pt x="793" y="18341"/>
                  </a:lnTo>
                  <a:lnTo>
                    <a:pt x="1023" y="18238"/>
                  </a:lnTo>
                  <a:lnTo>
                    <a:pt x="7086" y="14760"/>
                  </a:lnTo>
                  <a:lnTo>
                    <a:pt x="7188" y="14683"/>
                  </a:lnTo>
                  <a:lnTo>
                    <a:pt x="7265" y="14581"/>
                  </a:lnTo>
                  <a:lnTo>
                    <a:pt x="7316" y="14478"/>
                  </a:lnTo>
                  <a:lnTo>
                    <a:pt x="7341" y="14376"/>
                  </a:lnTo>
                  <a:lnTo>
                    <a:pt x="7341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772;p23">
              <a:extLst>
                <a:ext uri="{FF2B5EF4-FFF2-40B4-BE49-F238E27FC236}">
                  <a16:creationId xmlns:a16="http://schemas.microsoft.com/office/drawing/2014/main" id="{D66B9D02-A04C-317F-9DD3-CE4555C75546}"/>
                </a:ext>
              </a:extLst>
            </p:cNvPr>
            <p:cNvSpPr/>
            <p:nvPr/>
          </p:nvSpPr>
          <p:spPr>
            <a:xfrm>
              <a:off x="2867367" y="2795978"/>
              <a:ext cx="256933" cy="413029"/>
            </a:xfrm>
            <a:custGeom>
              <a:avLst/>
              <a:gdLst/>
              <a:ahLst/>
              <a:cxnLst/>
              <a:rect l="l" t="t" r="r" b="b"/>
              <a:pathLst>
                <a:path w="14019" h="22536" extrusionOk="0">
                  <a:moveTo>
                    <a:pt x="1" y="0"/>
                  </a:moveTo>
                  <a:lnTo>
                    <a:pt x="1" y="14350"/>
                  </a:lnTo>
                  <a:lnTo>
                    <a:pt x="27" y="14453"/>
                  </a:lnTo>
                  <a:lnTo>
                    <a:pt x="78" y="14555"/>
                  </a:lnTo>
                  <a:lnTo>
                    <a:pt x="154" y="14657"/>
                  </a:lnTo>
                  <a:lnTo>
                    <a:pt x="282" y="14734"/>
                  </a:lnTo>
                  <a:lnTo>
                    <a:pt x="13558" y="22382"/>
                  </a:lnTo>
                  <a:lnTo>
                    <a:pt x="13763" y="22485"/>
                  </a:lnTo>
                  <a:lnTo>
                    <a:pt x="13814" y="22495"/>
                  </a:lnTo>
                  <a:lnTo>
                    <a:pt x="13814" y="22495"/>
                  </a:lnTo>
                  <a:lnTo>
                    <a:pt x="13814" y="8109"/>
                  </a:lnTo>
                  <a:lnTo>
                    <a:pt x="13686" y="8083"/>
                  </a:lnTo>
                  <a:lnTo>
                    <a:pt x="13558" y="8007"/>
                  </a:lnTo>
                  <a:lnTo>
                    <a:pt x="282" y="358"/>
                  </a:lnTo>
                  <a:lnTo>
                    <a:pt x="180" y="282"/>
                  </a:lnTo>
                  <a:lnTo>
                    <a:pt x="78" y="179"/>
                  </a:lnTo>
                  <a:lnTo>
                    <a:pt x="27" y="102"/>
                  </a:lnTo>
                  <a:lnTo>
                    <a:pt x="1" y="0"/>
                  </a:lnTo>
                  <a:close/>
                  <a:moveTo>
                    <a:pt x="13814" y="22495"/>
                  </a:moveTo>
                  <a:lnTo>
                    <a:pt x="13814" y="22510"/>
                  </a:lnTo>
                  <a:lnTo>
                    <a:pt x="14019" y="22536"/>
                  </a:lnTo>
                  <a:lnTo>
                    <a:pt x="13814" y="22495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773;p23">
              <a:extLst>
                <a:ext uri="{FF2B5EF4-FFF2-40B4-BE49-F238E27FC236}">
                  <a16:creationId xmlns:a16="http://schemas.microsoft.com/office/drawing/2014/main" id="{8605403E-8FC9-C0FE-E302-8CB599AC8B07}"/>
                </a:ext>
              </a:extLst>
            </p:cNvPr>
            <p:cNvSpPr/>
            <p:nvPr/>
          </p:nvSpPr>
          <p:spPr>
            <a:xfrm>
              <a:off x="3076466" y="2947858"/>
              <a:ext cx="27675" cy="48311"/>
            </a:xfrm>
            <a:custGeom>
              <a:avLst/>
              <a:gdLst/>
              <a:ahLst/>
              <a:cxnLst/>
              <a:rect l="l" t="t" r="r" b="b"/>
              <a:pathLst>
                <a:path w="1510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10" y="2636"/>
                  </a:lnTo>
                  <a:lnTo>
                    <a:pt x="1510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774;p23">
              <a:extLst>
                <a:ext uri="{FF2B5EF4-FFF2-40B4-BE49-F238E27FC236}">
                  <a16:creationId xmlns:a16="http://schemas.microsoft.com/office/drawing/2014/main" id="{542E50DE-D504-B9C3-073B-C794158290E8}"/>
                </a:ext>
              </a:extLst>
            </p:cNvPr>
            <p:cNvSpPr/>
            <p:nvPr/>
          </p:nvSpPr>
          <p:spPr>
            <a:xfrm>
              <a:off x="3044594" y="2929585"/>
              <a:ext cx="28133" cy="48311"/>
            </a:xfrm>
            <a:custGeom>
              <a:avLst/>
              <a:gdLst/>
              <a:ahLst/>
              <a:cxnLst/>
              <a:rect l="l" t="t" r="r" b="b"/>
              <a:pathLst>
                <a:path w="1535" h="2636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775;p23">
              <a:extLst>
                <a:ext uri="{FF2B5EF4-FFF2-40B4-BE49-F238E27FC236}">
                  <a16:creationId xmlns:a16="http://schemas.microsoft.com/office/drawing/2014/main" id="{3B5FBF2E-1348-A4EF-A016-A9F4C4A60E97}"/>
                </a:ext>
              </a:extLst>
            </p:cNvPr>
            <p:cNvSpPr/>
            <p:nvPr/>
          </p:nvSpPr>
          <p:spPr>
            <a:xfrm>
              <a:off x="3012705" y="2911294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776;p23">
              <a:extLst>
                <a:ext uri="{FF2B5EF4-FFF2-40B4-BE49-F238E27FC236}">
                  <a16:creationId xmlns:a16="http://schemas.microsoft.com/office/drawing/2014/main" id="{EEF1414C-9734-B8A4-6982-C082F10E45FB}"/>
                </a:ext>
              </a:extLst>
            </p:cNvPr>
            <p:cNvSpPr/>
            <p:nvPr/>
          </p:nvSpPr>
          <p:spPr>
            <a:xfrm>
              <a:off x="2980833" y="2893022"/>
              <a:ext cx="28151" cy="48293"/>
            </a:xfrm>
            <a:custGeom>
              <a:avLst/>
              <a:gdLst/>
              <a:ahLst/>
              <a:cxnLst/>
              <a:rect l="l" t="t" r="r" b="b"/>
              <a:pathLst>
                <a:path w="1536" h="2635" extrusionOk="0">
                  <a:moveTo>
                    <a:pt x="0" y="0"/>
                  </a:moveTo>
                  <a:lnTo>
                    <a:pt x="0" y="1740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777;p23">
              <a:extLst>
                <a:ext uri="{FF2B5EF4-FFF2-40B4-BE49-F238E27FC236}">
                  <a16:creationId xmlns:a16="http://schemas.microsoft.com/office/drawing/2014/main" id="{31BAF7A3-7284-C7EC-8D7B-9BF25EE1CE4E}"/>
                </a:ext>
              </a:extLst>
            </p:cNvPr>
            <p:cNvSpPr/>
            <p:nvPr/>
          </p:nvSpPr>
          <p:spPr>
            <a:xfrm>
              <a:off x="2948943" y="2874254"/>
              <a:ext cx="28151" cy="48788"/>
            </a:xfrm>
            <a:custGeom>
              <a:avLst/>
              <a:gdLst/>
              <a:ahLst/>
              <a:cxnLst/>
              <a:rect l="l" t="t" r="r" b="b"/>
              <a:pathLst>
                <a:path w="1536" h="2662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778;p23">
              <a:extLst>
                <a:ext uri="{FF2B5EF4-FFF2-40B4-BE49-F238E27FC236}">
                  <a16:creationId xmlns:a16="http://schemas.microsoft.com/office/drawing/2014/main" id="{D15D1213-9E06-8CAB-45BF-859AD892537D}"/>
                </a:ext>
              </a:extLst>
            </p:cNvPr>
            <p:cNvSpPr/>
            <p:nvPr/>
          </p:nvSpPr>
          <p:spPr>
            <a:xfrm>
              <a:off x="2917072" y="2855982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779;p23">
              <a:extLst>
                <a:ext uri="{FF2B5EF4-FFF2-40B4-BE49-F238E27FC236}">
                  <a16:creationId xmlns:a16="http://schemas.microsoft.com/office/drawing/2014/main" id="{C9BA247C-66B7-D7FF-7644-05A4AAE27714}"/>
                </a:ext>
              </a:extLst>
            </p:cNvPr>
            <p:cNvSpPr/>
            <p:nvPr/>
          </p:nvSpPr>
          <p:spPr>
            <a:xfrm>
              <a:off x="2885182" y="2837691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780;p23">
              <a:extLst>
                <a:ext uri="{FF2B5EF4-FFF2-40B4-BE49-F238E27FC236}">
                  <a16:creationId xmlns:a16="http://schemas.microsoft.com/office/drawing/2014/main" id="{CA85F608-E539-C5AD-AD63-A75C93F923C7}"/>
                </a:ext>
              </a:extLst>
            </p:cNvPr>
            <p:cNvSpPr/>
            <p:nvPr/>
          </p:nvSpPr>
          <p:spPr>
            <a:xfrm>
              <a:off x="3076466" y="2990066"/>
              <a:ext cx="27675" cy="48293"/>
            </a:xfrm>
            <a:custGeom>
              <a:avLst/>
              <a:gdLst/>
              <a:ahLst/>
              <a:cxnLst/>
              <a:rect l="l" t="t" r="r" b="b"/>
              <a:pathLst>
                <a:path w="1510" h="2635" extrusionOk="0">
                  <a:moveTo>
                    <a:pt x="1" y="0"/>
                  </a:moveTo>
                  <a:lnTo>
                    <a:pt x="1" y="1740"/>
                  </a:lnTo>
                  <a:lnTo>
                    <a:pt x="1510" y="2635"/>
                  </a:lnTo>
                  <a:lnTo>
                    <a:pt x="1510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781;p23">
              <a:extLst>
                <a:ext uri="{FF2B5EF4-FFF2-40B4-BE49-F238E27FC236}">
                  <a16:creationId xmlns:a16="http://schemas.microsoft.com/office/drawing/2014/main" id="{326CCCC9-8818-3E2E-77F9-23EB8B993E88}"/>
                </a:ext>
              </a:extLst>
            </p:cNvPr>
            <p:cNvSpPr/>
            <p:nvPr/>
          </p:nvSpPr>
          <p:spPr>
            <a:xfrm>
              <a:off x="3044594" y="2971298"/>
              <a:ext cx="28133" cy="48788"/>
            </a:xfrm>
            <a:custGeom>
              <a:avLst/>
              <a:gdLst/>
              <a:ahLst/>
              <a:cxnLst/>
              <a:rect l="l" t="t" r="r" b="b"/>
              <a:pathLst>
                <a:path w="1535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782;p23">
              <a:extLst>
                <a:ext uri="{FF2B5EF4-FFF2-40B4-BE49-F238E27FC236}">
                  <a16:creationId xmlns:a16="http://schemas.microsoft.com/office/drawing/2014/main" id="{C83FE4BE-ED66-F8A8-8C63-5D1AFF466D9B}"/>
                </a:ext>
              </a:extLst>
            </p:cNvPr>
            <p:cNvSpPr/>
            <p:nvPr/>
          </p:nvSpPr>
          <p:spPr>
            <a:xfrm>
              <a:off x="3012705" y="2953026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0"/>
                  </a:moveTo>
                  <a:lnTo>
                    <a:pt x="1" y="1765"/>
                  </a:lnTo>
                  <a:lnTo>
                    <a:pt x="1535" y="2635"/>
                  </a:lnTo>
                  <a:lnTo>
                    <a:pt x="1535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783;p23">
              <a:extLst>
                <a:ext uri="{FF2B5EF4-FFF2-40B4-BE49-F238E27FC236}">
                  <a16:creationId xmlns:a16="http://schemas.microsoft.com/office/drawing/2014/main" id="{F55F6ECE-424D-3739-3A80-37868D906F87}"/>
                </a:ext>
              </a:extLst>
            </p:cNvPr>
            <p:cNvSpPr/>
            <p:nvPr/>
          </p:nvSpPr>
          <p:spPr>
            <a:xfrm>
              <a:off x="2980833" y="2934735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784;p23">
              <a:extLst>
                <a:ext uri="{FF2B5EF4-FFF2-40B4-BE49-F238E27FC236}">
                  <a16:creationId xmlns:a16="http://schemas.microsoft.com/office/drawing/2014/main" id="{AA833CBA-EF25-975F-5E9B-678925289B66}"/>
                </a:ext>
              </a:extLst>
            </p:cNvPr>
            <p:cNvSpPr/>
            <p:nvPr/>
          </p:nvSpPr>
          <p:spPr>
            <a:xfrm>
              <a:off x="2948943" y="2916463"/>
              <a:ext cx="28151" cy="48293"/>
            </a:xfrm>
            <a:custGeom>
              <a:avLst/>
              <a:gdLst/>
              <a:ahLst/>
              <a:cxnLst/>
              <a:rect l="l" t="t" r="r" b="b"/>
              <a:pathLst>
                <a:path w="1536" h="2635" extrusionOk="0">
                  <a:moveTo>
                    <a:pt x="1" y="0"/>
                  </a:moveTo>
                  <a:lnTo>
                    <a:pt x="1" y="1765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785;p23">
              <a:extLst>
                <a:ext uri="{FF2B5EF4-FFF2-40B4-BE49-F238E27FC236}">
                  <a16:creationId xmlns:a16="http://schemas.microsoft.com/office/drawing/2014/main" id="{18A72637-62FB-4AAA-F3D6-462A0490B829}"/>
                </a:ext>
              </a:extLst>
            </p:cNvPr>
            <p:cNvSpPr/>
            <p:nvPr/>
          </p:nvSpPr>
          <p:spPr>
            <a:xfrm>
              <a:off x="2917072" y="2898172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0" y="1"/>
                  </a:moveTo>
                  <a:lnTo>
                    <a:pt x="0" y="1740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786;p23">
              <a:extLst>
                <a:ext uri="{FF2B5EF4-FFF2-40B4-BE49-F238E27FC236}">
                  <a16:creationId xmlns:a16="http://schemas.microsoft.com/office/drawing/2014/main" id="{D6A40473-6814-4F17-A883-C90C3423BB4B}"/>
                </a:ext>
              </a:extLst>
            </p:cNvPr>
            <p:cNvSpPr/>
            <p:nvPr/>
          </p:nvSpPr>
          <p:spPr>
            <a:xfrm>
              <a:off x="2885182" y="2879423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0"/>
                  </a:moveTo>
                  <a:lnTo>
                    <a:pt x="1" y="1765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787;p23">
              <a:extLst>
                <a:ext uri="{FF2B5EF4-FFF2-40B4-BE49-F238E27FC236}">
                  <a16:creationId xmlns:a16="http://schemas.microsoft.com/office/drawing/2014/main" id="{38E7B1E9-661E-549A-C9DE-1B5E786F007F}"/>
                </a:ext>
              </a:extLst>
            </p:cNvPr>
            <p:cNvSpPr/>
            <p:nvPr/>
          </p:nvSpPr>
          <p:spPr>
            <a:xfrm>
              <a:off x="3076466" y="3031779"/>
              <a:ext cx="27675" cy="48311"/>
            </a:xfrm>
            <a:custGeom>
              <a:avLst/>
              <a:gdLst/>
              <a:ahLst/>
              <a:cxnLst/>
              <a:rect l="l" t="t" r="r" b="b"/>
              <a:pathLst>
                <a:path w="1510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10" y="2636"/>
                  </a:lnTo>
                  <a:lnTo>
                    <a:pt x="1510" y="8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788;p23">
              <a:extLst>
                <a:ext uri="{FF2B5EF4-FFF2-40B4-BE49-F238E27FC236}">
                  <a16:creationId xmlns:a16="http://schemas.microsoft.com/office/drawing/2014/main" id="{74F5AFA6-9877-0ED0-B989-A70503734ED0}"/>
                </a:ext>
              </a:extLst>
            </p:cNvPr>
            <p:cNvSpPr/>
            <p:nvPr/>
          </p:nvSpPr>
          <p:spPr>
            <a:xfrm>
              <a:off x="3044594" y="3013507"/>
              <a:ext cx="28133" cy="48293"/>
            </a:xfrm>
            <a:custGeom>
              <a:avLst/>
              <a:gdLst/>
              <a:ahLst/>
              <a:cxnLst/>
              <a:rect l="l" t="t" r="r" b="b"/>
              <a:pathLst>
                <a:path w="1535" h="2635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789;p23">
              <a:extLst>
                <a:ext uri="{FF2B5EF4-FFF2-40B4-BE49-F238E27FC236}">
                  <a16:creationId xmlns:a16="http://schemas.microsoft.com/office/drawing/2014/main" id="{3924DBCD-BF96-1884-4BD9-5C8F9EFC2386}"/>
                </a:ext>
              </a:extLst>
            </p:cNvPr>
            <p:cNvSpPr/>
            <p:nvPr/>
          </p:nvSpPr>
          <p:spPr>
            <a:xfrm>
              <a:off x="3012705" y="2995216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790;p23">
              <a:extLst>
                <a:ext uri="{FF2B5EF4-FFF2-40B4-BE49-F238E27FC236}">
                  <a16:creationId xmlns:a16="http://schemas.microsoft.com/office/drawing/2014/main" id="{F57514AE-8F05-B6BD-E0F8-A939F69E1667}"/>
                </a:ext>
              </a:extLst>
            </p:cNvPr>
            <p:cNvSpPr/>
            <p:nvPr/>
          </p:nvSpPr>
          <p:spPr>
            <a:xfrm>
              <a:off x="2980833" y="2976467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791;p23">
              <a:extLst>
                <a:ext uri="{FF2B5EF4-FFF2-40B4-BE49-F238E27FC236}">
                  <a16:creationId xmlns:a16="http://schemas.microsoft.com/office/drawing/2014/main" id="{F8E41DED-8000-273E-558F-AD799B495D9C}"/>
                </a:ext>
              </a:extLst>
            </p:cNvPr>
            <p:cNvSpPr/>
            <p:nvPr/>
          </p:nvSpPr>
          <p:spPr>
            <a:xfrm>
              <a:off x="2948943" y="2958176"/>
              <a:ext cx="28151" cy="48788"/>
            </a:xfrm>
            <a:custGeom>
              <a:avLst/>
              <a:gdLst/>
              <a:ahLst/>
              <a:cxnLst/>
              <a:rect l="l" t="t" r="r" b="b"/>
              <a:pathLst>
                <a:path w="1536" h="2662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792;p23">
              <a:extLst>
                <a:ext uri="{FF2B5EF4-FFF2-40B4-BE49-F238E27FC236}">
                  <a16:creationId xmlns:a16="http://schemas.microsoft.com/office/drawing/2014/main" id="{C502A587-20B4-2DB1-F165-14E9199B1371}"/>
                </a:ext>
              </a:extLst>
            </p:cNvPr>
            <p:cNvSpPr/>
            <p:nvPr/>
          </p:nvSpPr>
          <p:spPr>
            <a:xfrm>
              <a:off x="2917072" y="2939903"/>
              <a:ext cx="28151" cy="48293"/>
            </a:xfrm>
            <a:custGeom>
              <a:avLst/>
              <a:gdLst/>
              <a:ahLst/>
              <a:cxnLst/>
              <a:rect l="l" t="t" r="r" b="b"/>
              <a:pathLst>
                <a:path w="1536" h="2635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793;p23">
              <a:extLst>
                <a:ext uri="{FF2B5EF4-FFF2-40B4-BE49-F238E27FC236}">
                  <a16:creationId xmlns:a16="http://schemas.microsoft.com/office/drawing/2014/main" id="{E9CD71CF-9934-ADFE-EF43-F38290B092E6}"/>
                </a:ext>
              </a:extLst>
            </p:cNvPr>
            <p:cNvSpPr/>
            <p:nvPr/>
          </p:nvSpPr>
          <p:spPr>
            <a:xfrm>
              <a:off x="2885182" y="2921613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794;p23">
              <a:extLst>
                <a:ext uri="{FF2B5EF4-FFF2-40B4-BE49-F238E27FC236}">
                  <a16:creationId xmlns:a16="http://schemas.microsoft.com/office/drawing/2014/main" id="{A51007DD-5130-D3B8-565D-500DCB6144E0}"/>
                </a:ext>
              </a:extLst>
            </p:cNvPr>
            <p:cNvSpPr/>
            <p:nvPr/>
          </p:nvSpPr>
          <p:spPr>
            <a:xfrm>
              <a:off x="3076466" y="3073511"/>
              <a:ext cx="27675" cy="48769"/>
            </a:xfrm>
            <a:custGeom>
              <a:avLst/>
              <a:gdLst/>
              <a:ahLst/>
              <a:cxnLst/>
              <a:rect l="l" t="t" r="r" b="b"/>
              <a:pathLst>
                <a:path w="1510" h="2661" extrusionOk="0">
                  <a:moveTo>
                    <a:pt x="1" y="0"/>
                  </a:moveTo>
                  <a:lnTo>
                    <a:pt x="1" y="1765"/>
                  </a:lnTo>
                  <a:lnTo>
                    <a:pt x="1510" y="2661"/>
                  </a:lnTo>
                  <a:lnTo>
                    <a:pt x="1510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795;p23">
              <a:extLst>
                <a:ext uri="{FF2B5EF4-FFF2-40B4-BE49-F238E27FC236}">
                  <a16:creationId xmlns:a16="http://schemas.microsoft.com/office/drawing/2014/main" id="{DA182A58-E0BD-A8D5-A1D1-BD6760D79CE2}"/>
                </a:ext>
              </a:extLst>
            </p:cNvPr>
            <p:cNvSpPr/>
            <p:nvPr/>
          </p:nvSpPr>
          <p:spPr>
            <a:xfrm>
              <a:off x="3044594" y="3055220"/>
              <a:ext cx="28133" cy="48788"/>
            </a:xfrm>
            <a:custGeom>
              <a:avLst/>
              <a:gdLst/>
              <a:ahLst/>
              <a:cxnLst/>
              <a:rect l="l" t="t" r="r" b="b"/>
              <a:pathLst>
                <a:path w="1535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796;p23">
              <a:extLst>
                <a:ext uri="{FF2B5EF4-FFF2-40B4-BE49-F238E27FC236}">
                  <a16:creationId xmlns:a16="http://schemas.microsoft.com/office/drawing/2014/main" id="{E52A1DC9-46A9-A602-BF41-5F1638C7050C}"/>
                </a:ext>
              </a:extLst>
            </p:cNvPr>
            <p:cNvSpPr/>
            <p:nvPr/>
          </p:nvSpPr>
          <p:spPr>
            <a:xfrm>
              <a:off x="3012705" y="3036948"/>
              <a:ext cx="28151" cy="48293"/>
            </a:xfrm>
            <a:custGeom>
              <a:avLst/>
              <a:gdLst/>
              <a:ahLst/>
              <a:cxnLst/>
              <a:rect l="l" t="t" r="r" b="b"/>
              <a:pathLst>
                <a:path w="1536" h="2635" extrusionOk="0">
                  <a:moveTo>
                    <a:pt x="1" y="0"/>
                  </a:moveTo>
                  <a:lnTo>
                    <a:pt x="1" y="1765"/>
                  </a:lnTo>
                  <a:lnTo>
                    <a:pt x="1535" y="2635"/>
                  </a:lnTo>
                  <a:lnTo>
                    <a:pt x="1535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797;p23">
              <a:extLst>
                <a:ext uri="{FF2B5EF4-FFF2-40B4-BE49-F238E27FC236}">
                  <a16:creationId xmlns:a16="http://schemas.microsoft.com/office/drawing/2014/main" id="{7C4FBD1A-59B9-0457-3B65-F74E4D5B31B4}"/>
                </a:ext>
              </a:extLst>
            </p:cNvPr>
            <p:cNvSpPr/>
            <p:nvPr/>
          </p:nvSpPr>
          <p:spPr>
            <a:xfrm>
              <a:off x="2980833" y="3018657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798;p23">
              <a:extLst>
                <a:ext uri="{FF2B5EF4-FFF2-40B4-BE49-F238E27FC236}">
                  <a16:creationId xmlns:a16="http://schemas.microsoft.com/office/drawing/2014/main" id="{96292141-AE13-6292-4CD3-8121C5057AF3}"/>
                </a:ext>
              </a:extLst>
            </p:cNvPr>
            <p:cNvSpPr/>
            <p:nvPr/>
          </p:nvSpPr>
          <p:spPr>
            <a:xfrm>
              <a:off x="2948943" y="3000366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36"/>
                  </a:lnTo>
                  <a:lnTo>
                    <a:pt x="1536" y="8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799;p23">
              <a:extLst>
                <a:ext uri="{FF2B5EF4-FFF2-40B4-BE49-F238E27FC236}">
                  <a16:creationId xmlns:a16="http://schemas.microsoft.com/office/drawing/2014/main" id="{A987C165-ED94-8778-2801-E79FB8CF7F5C}"/>
                </a:ext>
              </a:extLst>
            </p:cNvPr>
            <p:cNvSpPr/>
            <p:nvPr/>
          </p:nvSpPr>
          <p:spPr>
            <a:xfrm>
              <a:off x="2917072" y="2981617"/>
              <a:ext cx="28151" cy="48788"/>
            </a:xfrm>
            <a:custGeom>
              <a:avLst/>
              <a:gdLst/>
              <a:ahLst/>
              <a:cxnLst/>
              <a:rect l="l" t="t" r="r" b="b"/>
              <a:pathLst>
                <a:path w="1536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800;p23">
              <a:extLst>
                <a:ext uri="{FF2B5EF4-FFF2-40B4-BE49-F238E27FC236}">
                  <a16:creationId xmlns:a16="http://schemas.microsoft.com/office/drawing/2014/main" id="{F9582BD5-6375-E33F-740C-C333AE1F06CE}"/>
                </a:ext>
              </a:extLst>
            </p:cNvPr>
            <p:cNvSpPr/>
            <p:nvPr/>
          </p:nvSpPr>
          <p:spPr>
            <a:xfrm>
              <a:off x="2885182" y="2963344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0"/>
                  </a:moveTo>
                  <a:lnTo>
                    <a:pt x="1" y="1765"/>
                  </a:lnTo>
                  <a:lnTo>
                    <a:pt x="1536" y="2660"/>
                  </a:lnTo>
                  <a:lnTo>
                    <a:pt x="1536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801;p23">
              <a:extLst>
                <a:ext uri="{FF2B5EF4-FFF2-40B4-BE49-F238E27FC236}">
                  <a16:creationId xmlns:a16="http://schemas.microsoft.com/office/drawing/2014/main" id="{FE067EFB-26E7-F581-CCC3-80D9DB4F940D}"/>
                </a:ext>
              </a:extLst>
            </p:cNvPr>
            <p:cNvSpPr/>
            <p:nvPr/>
          </p:nvSpPr>
          <p:spPr>
            <a:xfrm>
              <a:off x="3076466" y="3115701"/>
              <a:ext cx="27675" cy="48311"/>
            </a:xfrm>
            <a:custGeom>
              <a:avLst/>
              <a:gdLst/>
              <a:ahLst/>
              <a:cxnLst/>
              <a:rect l="l" t="t" r="r" b="b"/>
              <a:pathLst>
                <a:path w="1510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10" y="2635"/>
                  </a:lnTo>
                  <a:lnTo>
                    <a:pt x="1510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802;p23">
              <a:extLst>
                <a:ext uri="{FF2B5EF4-FFF2-40B4-BE49-F238E27FC236}">
                  <a16:creationId xmlns:a16="http://schemas.microsoft.com/office/drawing/2014/main" id="{563554C7-C340-1778-21B4-4B938AEB367B}"/>
                </a:ext>
              </a:extLst>
            </p:cNvPr>
            <p:cNvSpPr/>
            <p:nvPr/>
          </p:nvSpPr>
          <p:spPr>
            <a:xfrm>
              <a:off x="3044594" y="3097410"/>
              <a:ext cx="28133" cy="48311"/>
            </a:xfrm>
            <a:custGeom>
              <a:avLst/>
              <a:gdLst/>
              <a:ahLst/>
              <a:cxnLst/>
              <a:rect l="l" t="t" r="r" b="b"/>
              <a:pathLst>
                <a:path w="1535" h="2636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36"/>
                  </a:lnTo>
                  <a:lnTo>
                    <a:pt x="1535" y="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803;p23">
              <a:extLst>
                <a:ext uri="{FF2B5EF4-FFF2-40B4-BE49-F238E27FC236}">
                  <a16:creationId xmlns:a16="http://schemas.microsoft.com/office/drawing/2014/main" id="{1FB0FF37-8681-28D1-DCBD-84ACCF271A3C}"/>
                </a:ext>
              </a:extLst>
            </p:cNvPr>
            <p:cNvSpPr/>
            <p:nvPr/>
          </p:nvSpPr>
          <p:spPr>
            <a:xfrm>
              <a:off x="3012705" y="3079137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0"/>
                  </a:moveTo>
                  <a:lnTo>
                    <a:pt x="1" y="1740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804;p23">
              <a:extLst>
                <a:ext uri="{FF2B5EF4-FFF2-40B4-BE49-F238E27FC236}">
                  <a16:creationId xmlns:a16="http://schemas.microsoft.com/office/drawing/2014/main" id="{5CD550AB-E2C2-798F-597C-8E1B0A715AE5}"/>
                </a:ext>
              </a:extLst>
            </p:cNvPr>
            <p:cNvSpPr/>
            <p:nvPr/>
          </p:nvSpPr>
          <p:spPr>
            <a:xfrm>
              <a:off x="2980833" y="3060388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60"/>
                  </a:lnTo>
                  <a:lnTo>
                    <a:pt x="1535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805;p23">
              <a:extLst>
                <a:ext uri="{FF2B5EF4-FFF2-40B4-BE49-F238E27FC236}">
                  <a16:creationId xmlns:a16="http://schemas.microsoft.com/office/drawing/2014/main" id="{E905348B-26AA-2EE1-DEC7-080C80F40F53}"/>
                </a:ext>
              </a:extLst>
            </p:cNvPr>
            <p:cNvSpPr/>
            <p:nvPr/>
          </p:nvSpPr>
          <p:spPr>
            <a:xfrm>
              <a:off x="2948943" y="3042098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35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806;p23">
              <a:extLst>
                <a:ext uri="{FF2B5EF4-FFF2-40B4-BE49-F238E27FC236}">
                  <a16:creationId xmlns:a16="http://schemas.microsoft.com/office/drawing/2014/main" id="{08267382-1B99-539D-2239-AB00E6072E04}"/>
                </a:ext>
              </a:extLst>
            </p:cNvPr>
            <p:cNvSpPr/>
            <p:nvPr/>
          </p:nvSpPr>
          <p:spPr>
            <a:xfrm>
              <a:off x="2917072" y="3023807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36"/>
                  </a:lnTo>
                  <a:lnTo>
                    <a:pt x="1535" y="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807;p23">
              <a:extLst>
                <a:ext uri="{FF2B5EF4-FFF2-40B4-BE49-F238E27FC236}">
                  <a16:creationId xmlns:a16="http://schemas.microsoft.com/office/drawing/2014/main" id="{DC809C8F-ADAB-1095-88ED-0936E11DB79D}"/>
                </a:ext>
              </a:extLst>
            </p:cNvPr>
            <p:cNvSpPr/>
            <p:nvPr/>
          </p:nvSpPr>
          <p:spPr>
            <a:xfrm>
              <a:off x="2885182" y="3005534"/>
              <a:ext cx="28151" cy="48311"/>
            </a:xfrm>
            <a:custGeom>
              <a:avLst/>
              <a:gdLst/>
              <a:ahLst/>
              <a:cxnLst/>
              <a:rect l="l" t="t" r="r" b="b"/>
              <a:pathLst>
                <a:path w="1536" h="2636" extrusionOk="0">
                  <a:moveTo>
                    <a:pt x="1" y="0"/>
                  </a:moveTo>
                  <a:lnTo>
                    <a:pt x="1" y="1765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808;p23">
              <a:extLst>
                <a:ext uri="{FF2B5EF4-FFF2-40B4-BE49-F238E27FC236}">
                  <a16:creationId xmlns:a16="http://schemas.microsoft.com/office/drawing/2014/main" id="{FDA4D8BD-006A-37D7-29A1-69EC727B5CAF}"/>
                </a:ext>
              </a:extLst>
            </p:cNvPr>
            <p:cNvSpPr/>
            <p:nvPr/>
          </p:nvSpPr>
          <p:spPr>
            <a:xfrm>
              <a:off x="3155219" y="2960522"/>
              <a:ext cx="23459" cy="70341"/>
            </a:xfrm>
            <a:custGeom>
              <a:avLst/>
              <a:gdLst/>
              <a:ahLst/>
              <a:cxnLst/>
              <a:rect l="l" t="t" r="r" b="b"/>
              <a:pathLst>
                <a:path w="1280" h="3838" extrusionOk="0">
                  <a:moveTo>
                    <a:pt x="1280" y="1"/>
                  </a:moveTo>
                  <a:lnTo>
                    <a:pt x="1" y="742"/>
                  </a:lnTo>
                  <a:lnTo>
                    <a:pt x="1" y="3838"/>
                  </a:lnTo>
                  <a:lnTo>
                    <a:pt x="1280" y="31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809;p23">
              <a:extLst>
                <a:ext uri="{FF2B5EF4-FFF2-40B4-BE49-F238E27FC236}">
                  <a16:creationId xmlns:a16="http://schemas.microsoft.com/office/drawing/2014/main" id="{FDAD5EEC-4E01-6FC2-8EFD-714FFC364401}"/>
                </a:ext>
              </a:extLst>
            </p:cNvPr>
            <p:cNvSpPr/>
            <p:nvPr/>
          </p:nvSpPr>
          <p:spPr>
            <a:xfrm>
              <a:off x="3181959" y="2945053"/>
              <a:ext cx="22983" cy="70817"/>
            </a:xfrm>
            <a:custGeom>
              <a:avLst/>
              <a:gdLst/>
              <a:ahLst/>
              <a:cxnLst/>
              <a:rect l="l" t="t" r="r" b="b"/>
              <a:pathLst>
                <a:path w="1254" h="3864" extrusionOk="0">
                  <a:moveTo>
                    <a:pt x="1253" y="1"/>
                  </a:moveTo>
                  <a:lnTo>
                    <a:pt x="0" y="742"/>
                  </a:lnTo>
                  <a:lnTo>
                    <a:pt x="0" y="3863"/>
                  </a:lnTo>
                  <a:lnTo>
                    <a:pt x="1253" y="312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810;p23">
              <a:extLst>
                <a:ext uri="{FF2B5EF4-FFF2-40B4-BE49-F238E27FC236}">
                  <a16:creationId xmlns:a16="http://schemas.microsoft.com/office/drawing/2014/main" id="{86D5C6FC-4E2C-5CED-7602-1636D53C149D}"/>
                </a:ext>
              </a:extLst>
            </p:cNvPr>
            <p:cNvSpPr/>
            <p:nvPr/>
          </p:nvSpPr>
          <p:spPr>
            <a:xfrm>
              <a:off x="3208204" y="2930043"/>
              <a:ext cx="23459" cy="70341"/>
            </a:xfrm>
            <a:custGeom>
              <a:avLst/>
              <a:gdLst/>
              <a:ahLst/>
              <a:cxnLst/>
              <a:rect l="l" t="t" r="r" b="b"/>
              <a:pathLst>
                <a:path w="1280" h="3838" extrusionOk="0">
                  <a:moveTo>
                    <a:pt x="1279" y="1"/>
                  </a:moveTo>
                  <a:lnTo>
                    <a:pt x="0" y="717"/>
                  </a:lnTo>
                  <a:lnTo>
                    <a:pt x="0" y="3838"/>
                  </a:lnTo>
                  <a:lnTo>
                    <a:pt x="1279" y="309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811;p23">
              <a:extLst>
                <a:ext uri="{FF2B5EF4-FFF2-40B4-BE49-F238E27FC236}">
                  <a16:creationId xmlns:a16="http://schemas.microsoft.com/office/drawing/2014/main" id="{B7B478E8-7635-0517-8D6B-3CA4FDFD4FF0}"/>
                </a:ext>
              </a:extLst>
            </p:cNvPr>
            <p:cNvSpPr/>
            <p:nvPr/>
          </p:nvSpPr>
          <p:spPr>
            <a:xfrm>
              <a:off x="3155219" y="3024283"/>
              <a:ext cx="23459" cy="70341"/>
            </a:xfrm>
            <a:custGeom>
              <a:avLst/>
              <a:gdLst/>
              <a:ahLst/>
              <a:cxnLst/>
              <a:rect l="l" t="t" r="r" b="b"/>
              <a:pathLst>
                <a:path w="1280" h="3838" extrusionOk="0">
                  <a:moveTo>
                    <a:pt x="1280" y="1"/>
                  </a:moveTo>
                  <a:lnTo>
                    <a:pt x="1" y="717"/>
                  </a:lnTo>
                  <a:lnTo>
                    <a:pt x="1" y="3837"/>
                  </a:lnTo>
                  <a:lnTo>
                    <a:pt x="1280" y="309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812;p23">
              <a:extLst>
                <a:ext uri="{FF2B5EF4-FFF2-40B4-BE49-F238E27FC236}">
                  <a16:creationId xmlns:a16="http://schemas.microsoft.com/office/drawing/2014/main" id="{6466D590-9D8B-34D7-A17D-23BCD4C57122}"/>
                </a:ext>
              </a:extLst>
            </p:cNvPr>
            <p:cNvSpPr/>
            <p:nvPr/>
          </p:nvSpPr>
          <p:spPr>
            <a:xfrm>
              <a:off x="3181959" y="3008815"/>
              <a:ext cx="22983" cy="70341"/>
            </a:xfrm>
            <a:custGeom>
              <a:avLst/>
              <a:gdLst/>
              <a:ahLst/>
              <a:cxnLst/>
              <a:rect l="l" t="t" r="r" b="b"/>
              <a:pathLst>
                <a:path w="1254" h="3838" extrusionOk="0">
                  <a:moveTo>
                    <a:pt x="1253" y="0"/>
                  </a:moveTo>
                  <a:lnTo>
                    <a:pt x="0" y="742"/>
                  </a:lnTo>
                  <a:lnTo>
                    <a:pt x="0" y="3837"/>
                  </a:lnTo>
                  <a:lnTo>
                    <a:pt x="1253" y="312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813;p23">
              <a:extLst>
                <a:ext uri="{FF2B5EF4-FFF2-40B4-BE49-F238E27FC236}">
                  <a16:creationId xmlns:a16="http://schemas.microsoft.com/office/drawing/2014/main" id="{FC09BB46-1B9A-1D36-ED34-CD172356DC6F}"/>
                </a:ext>
              </a:extLst>
            </p:cNvPr>
            <p:cNvSpPr/>
            <p:nvPr/>
          </p:nvSpPr>
          <p:spPr>
            <a:xfrm>
              <a:off x="3208204" y="2993346"/>
              <a:ext cx="23459" cy="70799"/>
            </a:xfrm>
            <a:custGeom>
              <a:avLst/>
              <a:gdLst/>
              <a:ahLst/>
              <a:cxnLst/>
              <a:rect l="l" t="t" r="r" b="b"/>
              <a:pathLst>
                <a:path w="1280" h="3863" extrusionOk="0">
                  <a:moveTo>
                    <a:pt x="1279" y="0"/>
                  </a:moveTo>
                  <a:lnTo>
                    <a:pt x="0" y="742"/>
                  </a:lnTo>
                  <a:lnTo>
                    <a:pt x="0" y="3863"/>
                  </a:lnTo>
                  <a:lnTo>
                    <a:pt x="1279" y="3121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814;p23">
              <a:extLst>
                <a:ext uri="{FF2B5EF4-FFF2-40B4-BE49-F238E27FC236}">
                  <a16:creationId xmlns:a16="http://schemas.microsoft.com/office/drawing/2014/main" id="{FD924888-FBC8-5256-7A41-3D4E120DF2E4}"/>
                </a:ext>
              </a:extLst>
            </p:cNvPr>
            <p:cNvSpPr/>
            <p:nvPr/>
          </p:nvSpPr>
          <p:spPr>
            <a:xfrm>
              <a:off x="3155219" y="3089914"/>
              <a:ext cx="23459" cy="70341"/>
            </a:xfrm>
            <a:custGeom>
              <a:avLst/>
              <a:gdLst/>
              <a:ahLst/>
              <a:cxnLst/>
              <a:rect l="l" t="t" r="r" b="b"/>
              <a:pathLst>
                <a:path w="1280" h="3838" extrusionOk="0">
                  <a:moveTo>
                    <a:pt x="1280" y="1"/>
                  </a:moveTo>
                  <a:lnTo>
                    <a:pt x="1" y="743"/>
                  </a:lnTo>
                  <a:lnTo>
                    <a:pt x="1" y="3838"/>
                  </a:lnTo>
                  <a:lnTo>
                    <a:pt x="1280" y="309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815;p23">
              <a:extLst>
                <a:ext uri="{FF2B5EF4-FFF2-40B4-BE49-F238E27FC236}">
                  <a16:creationId xmlns:a16="http://schemas.microsoft.com/office/drawing/2014/main" id="{79874440-DB2D-5B44-A705-E2DD496DB1EC}"/>
                </a:ext>
              </a:extLst>
            </p:cNvPr>
            <p:cNvSpPr/>
            <p:nvPr/>
          </p:nvSpPr>
          <p:spPr>
            <a:xfrm>
              <a:off x="3181959" y="3074446"/>
              <a:ext cx="22983" cy="70817"/>
            </a:xfrm>
            <a:custGeom>
              <a:avLst/>
              <a:gdLst/>
              <a:ahLst/>
              <a:cxnLst/>
              <a:rect l="l" t="t" r="r" b="b"/>
              <a:pathLst>
                <a:path w="1254" h="3864" extrusionOk="0">
                  <a:moveTo>
                    <a:pt x="1253" y="1"/>
                  </a:moveTo>
                  <a:lnTo>
                    <a:pt x="0" y="742"/>
                  </a:lnTo>
                  <a:lnTo>
                    <a:pt x="0" y="3863"/>
                  </a:lnTo>
                  <a:lnTo>
                    <a:pt x="1253" y="312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816;p23">
              <a:extLst>
                <a:ext uri="{FF2B5EF4-FFF2-40B4-BE49-F238E27FC236}">
                  <a16:creationId xmlns:a16="http://schemas.microsoft.com/office/drawing/2014/main" id="{B43380B2-DFE8-43A3-3A73-FC6A41CDB4D5}"/>
                </a:ext>
              </a:extLst>
            </p:cNvPr>
            <p:cNvSpPr/>
            <p:nvPr/>
          </p:nvSpPr>
          <p:spPr>
            <a:xfrm>
              <a:off x="3208204" y="3059435"/>
              <a:ext cx="23459" cy="70341"/>
            </a:xfrm>
            <a:custGeom>
              <a:avLst/>
              <a:gdLst/>
              <a:ahLst/>
              <a:cxnLst/>
              <a:rect l="l" t="t" r="r" b="b"/>
              <a:pathLst>
                <a:path w="1280" h="3838" extrusionOk="0">
                  <a:moveTo>
                    <a:pt x="1279" y="1"/>
                  </a:moveTo>
                  <a:lnTo>
                    <a:pt x="0" y="717"/>
                  </a:lnTo>
                  <a:lnTo>
                    <a:pt x="0" y="3838"/>
                  </a:lnTo>
                  <a:lnTo>
                    <a:pt x="1279" y="309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817;p23">
              <a:extLst>
                <a:ext uri="{FF2B5EF4-FFF2-40B4-BE49-F238E27FC236}">
                  <a16:creationId xmlns:a16="http://schemas.microsoft.com/office/drawing/2014/main" id="{77659811-0550-D7A1-83DD-12C503DE3CE2}"/>
                </a:ext>
              </a:extLst>
            </p:cNvPr>
            <p:cNvSpPr/>
            <p:nvPr/>
          </p:nvSpPr>
          <p:spPr>
            <a:xfrm>
              <a:off x="1821454" y="3316350"/>
              <a:ext cx="387718" cy="223650"/>
            </a:xfrm>
            <a:custGeom>
              <a:avLst/>
              <a:gdLst/>
              <a:ahLst/>
              <a:cxnLst/>
              <a:rect l="l" t="t" r="r" b="b"/>
              <a:pathLst>
                <a:path w="21155" h="12203" extrusionOk="0">
                  <a:moveTo>
                    <a:pt x="6779" y="1"/>
                  </a:moveTo>
                  <a:lnTo>
                    <a:pt x="6600" y="52"/>
                  </a:lnTo>
                  <a:lnTo>
                    <a:pt x="6446" y="77"/>
                  </a:lnTo>
                  <a:lnTo>
                    <a:pt x="6293" y="154"/>
                  </a:lnTo>
                  <a:lnTo>
                    <a:pt x="256" y="3633"/>
                  </a:lnTo>
                  <a:lnTo>
                    <a:pt x="154" y="3735"/>
                  </a:lnTo>
                  <a:lnTo>
                    <a:pt x="51" y="3812"/>
                  </a:lnTo>
                  <a:lnTo>
                    <a:pt x="0" y="3914"/>
                  </a:lnTo>
                  <a:lnTo>
                    <a:pt x="0" y="4017"/>
                  </a:lnTo>
                  <a:lnTo>
                    <a:pt x="0" y="4119"/>
                  </a:lnTo>
                  <a:lnTo>
                    <a:pt x="51" y="4221"/>
                  </a:lnTo>
                  <a:lnTo>
                    <a:pt x="154" y="4324"/>
                  </a:lnTo>
                  <a:lnTo>
                    <a:pt x="256" y="4400"/>
                  </a:lnTo>
                  <a:lnTo>
                    <a:pt x="13532" y="12049"/>
                  </a:lnTo>
                  <a:lnTo>
                    <a:pt x="13686" y="12126"/>
                  </a:lnTo>
                  <a:lnTo>
                    <a:pt x="13839" y="12177"/>
                  </a:lnTo>
                  <a:lnTo>
                    <a:pt x="14018" y="12202"/>
                  </a:lnTo>
                  <a:lnTo>
                    <a:pt x="14351" y="12202"/>
                  </a:lnTo>
                  <a:lnTo>
                    <a:pt x="14530" y="12177"/>
                  </a:lnTo>
                  <a:lnTo>
                    <a:pt x="14683" y="12126"/>
                  </a:lnTo>
                  <a:lnTo>
                    <a:pt x="14837" y="12049"/>
                  </a:lnTo>
                  <a:lnTo>
                    <a:pt x="20873" y="8570"/>
                  </a:lnTo>
                  <a:lnTo>
                    <a:pt x="21001" y="8493"/>
                  </a:lnTo>
                  <a:lnTo>
                    <a:pt x="21078" y="8391"/>
                  </a:lnTo>
                  <a:lnTo>
                    <a:pt x="21129" y="8289"/>
                  </a:lnTo>
                  <a:lnTo>
                    <a:pt x="21155" y="8186"/>
                  </a:lnTo>
                  <a:lnTo>
                    <a:pt x="21129" y="8084"/>
                  </a:lnTo>
                  <a:lnTo>
                    <a:pt x="21078" y="7982"/>
                  </a:lnTo>
                  <a:lnTo>
                    <a:pt x="21001" y="7905"/>
                  </a:lnTo>
                  <a:lnTo>
                    <a:pt x="20873" y="7828"/>
                  </a:lnTo>
                  <a:lnTo>
                    <a:pt x="7598" y="154"/>
                  </a:lnTo>
                  <a:lnTo>
                    <a:pt x="7470" y="77"/>
                  </a:lnTo>
                  <a:lnTo>
                    <a:pt x="7291" y="52"/>
                  </a:lnTo>
                  <a:lnTo>
                    <a:pt x="7137" y="1"/>
                  </a:lnTo>
                  <a:close/>
                </a:path>
              </a:pathLst>
            </a:custGeom>
            <a:solidFill>
              <a:srgbClr val="CED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818;p23">
              <a:extLst>
                <a:ext uri="{FF2B5EF4-FFF2-40B4-BE49-F238E27FC236}">
                  <a16:creationId xmlns:a16="http://schemas.microsoft.com/office/drawing/2014/main" id="{9778D0CF-2CF9-DA89-9306-E1AD3E2C4D4B}"/>
                </a:ext>
              </a:extLst>
            </p:cNvPr>
            <p:cNvSpPr/>
            <p:nvPr/>
          </p:nvSpPr>
          <p:spPr>
            <a:xfrm>
              <a:off x="2074611" y="3466379"/>
              <a:ext cx="134561" cy="337098"/>
            </a:xfrm>
            <a:custGeom>
              <a:avLst/>
              <a:gdLst/>
              <a:ahLst/>
              <a:cxnLst/>
              <a:rect l="l" t="t" r="r" b="b"/>
              <a:pathLst>
                <a:path w="7342" h="18393" extrusionOk="0">
                  <a:moveTo>
                    <a:pt x="7342" y="0"/>
                  </a:moveTo>
                  <a:lnTo>
                    <a:pt x="7316" y="103"/>
                  </a:lnTo>
                  <a:lnTo>
                    <a:pt x="7265" y="205"/>
                  </a:lnTo>
                  <a:lnTo>
                    <a:pt x="7188" y="307"/>
                  </a:lnTo>
                  <a:lnTo>
                    <a:pt x="7060" y="384"/>
                  </a:lnTo>
                  <a:lnTo>
                    <a:pt x="1024" y="3863"/>
                  </a:lnTo>
                  <a:lnTo>
                    <a:pt x="793" y="3965"/>
                  </a:lnTo>
                  <a:lnTo>
                    <a:pt x="538" y="4016"/>
                  </a:lnTo>
                  <a:lnTo>
                    <a:pt x="256" y="4016"/>
                  </a:lnTo>
                  <a:lnTo>
                    <a:pt x="0" y="3965"/>
                  </a:lnTo>
                  <a:lnTo>
                    <a:pt x="0" y="18367"/>
                  </a:lnTo>
                  <a:lnTo>
                    <a:pt x="256" y="18392"/>
                  </a:lnTo>
                  <a:lnTo>
                    <a:pt x="538" y="18392"/>
                  </a:lnTo>
                  <a:lnTo>
                    <a:pt x="793" y="18341"/>
                  </a:lnTo>
                  <a:lnTo>
                    <a:pt x="1024" y="18264"/>
                  </a:lnTo>
                  <a:lnTo>
                    <a:pt x="7060" y="14760"/>
                  </a:lnTo>
                  <a:lnTo>
                    <a:pt x="7188" y="14683"/>
                  </a:lnTo>
                  <a:lnTo>
                    <a:pt x="7265" y="14581"/>
                  </a:lnTo>
                  <a:lnTo>
                    <a:pt x="7316" y="14504"/>
                  </a:lnTo>
                  <a:lnTo>
                    <a:pt x="7342" y="14402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rgbClr val="BBC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819;p23">
              <a:extLst>
                <a:ext uri="{FF2B5EF4-FFF2-40B4-BE49-F238E27FC236}">
                  <a16:creationId xmlns:a16="http://schemas.microsoft.com/office/drawing/2014/main" id="{D2C41DBE-E382-7FA4-4FD2-B40A692C6B45}"/>
                </a:ext>
              </a:extLst>
            </p:cNvPr>
            <p:cNvSpPr/>
            <p:nvPr/>
          </p:nvSpPr>
          <p:spPr>
            <a:xfrm>
              <a:off x="1821454" y="3390430"/>
              <a:ext cx="256457" cy="413047"/>
            </a:xfrm>
            <a:custGeom>
              <a:avLst/>
              <a:gdLst/>
              <a:ahLst/>
              <a:cxnLst/>
              <a:rect l="l" t="t" r="r" b="b"/>
              <a:pathLst>
                <a:path w="13993" h="22537" extrusionOk="0">
                  <a:moveTo>
                    <a:pt x="0" y="0"/>
                  </a:moveTo>
                  <a:lnTo>
                    <a:pt x="0" y="14351"/>
                  </a:lnTo>
                  <a:lnTo>
                    <a:pt x="0" y="14453"/>
                  </a:lnTo>
                  <a:lnTo>
                    <a:pt x="51" y="14555"/>
                  </a:lnTo>
                  <a:lnTo>
                    <a:pt x="154" y="14658"/>
                  </a:lnTo>
                  <a:lnTo>
                    <a:pt x="256" y="14734"/>
                  </a:lnTo>
                  <a:lnTo>
                    <a:pt x="13532" y="22408"/>
                  </a:lnTo>
                  <a:lnTo>
                    <a:pt x="13762" y="22485"/>
                  </a:lnTo>
                  <a:lnTo>
                    <a:pt x="13813" y="22496"/>
                  </a:lnTo>
                  <a:lnTo>
                    <a:pt x="13813" y="22496"/>
                  </a:lnTo>
                  <a:lnTo>
                    <a:pt x="13813" y="8109"/>
                  </a:lnTo>
                  <a:lnTo>
                    <a:pt x="13660" y="8084"/>
                  </a:lnTo>
                  <a:lnTo>
                    <a:pt x="13532" y="8007"/>
                  </a:lnTo>
                  <a:lnTo>
                    <a:pt x="256" y="358"/>
                  </a:lnTo>
                  <a:lnTo>
                    <a:pt x="154" y="282"/>
                  </a:lnTo>
                  <a:lnTo>
                    <a:pt x="77" y="179"/>
                  </a:lnTo>
                  <a:lnTo>
                    <a:pt x="26" y="103"/>
                  </a:lnTo>
                  <a:lnTo>
                    <a:pt x="0" y="0"/>
                  </a:lnTo>
                  <a:close/>
                  <a:moveTo>
                    <a:pt x="13813" y="22496"/>
                  </a:moveTo>
                  <a:lnTo>
                    <a:pt x="13813" y="22511"/>
                  </a:lnTo>
                  <a:lnTo>
                    <a:pt x="13992" y="22536"/>
                  </a:lnTo>
                  <a:lnTo>
                    <a:pt x="13813" y="22496"/>
                  </a:lnTo>
                  <a:close/>
                </a:path>
              </a:pathLst>
            </a:custGeom>
            <a:solidFill>
              <a:srgbClr val="A4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820;p23">
              <a:extLst>
                <a:ext uri="{FF2B5EF4-FFF2-40B4-BE49-F238E27FC236}">
                  <a16:creationId xmlns:a16="http://schemas.microsoft.com/office/drawing/2014/main" id="{CC1519D2-28CB-93C7-307F-AAB641FD914A}"/>
                </a:ext>
              </a:extLst>
            </p:cNvPr>
            <p:cNvSpPr/>
            <p:nvPr/>
          </p:nvSpPr>
          <p:spPr>
            <a:xfrm>
              <a:off x="1838333" y="3431685"/>
              <a:ext cx="49704" cy="86744"/>
            </a:xfrm>
            <a:custGeom>
              <a:avLst/>
              <a:gdLst/>
              <a:ahLst/>
              <a:cxnLst/>
              <a:rect l="l" t="t" r="r" b="b"/>
              <a:pathLst>
                <a:path w="2712" h="4733" extrusionOk="0">
                  <a:moveTo>
                    <a:pt x="0" y="0"/>
                  </a:moveTo>
                  <a:lnTo>
                    <a:pt x="0" y="3172"/>
                  </a:lnTo>
                  <a:lnTo>
                    <a:pt x="2712" y="4733"/>
                  </a:lnTo>
                  <a:lnTo>
                    <a:pt x="2712" y="1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821;p23">
              <a:extLst>
                <a:ext uri="{FF2B5EF4-FFF2-40B4-BE49-F238E27FC236}">
                  <a16:creationId xmlns:a16="http://schemas.microsoft.com/office/drawing/2014/main" id="{11CC7137-C392-CCFA-7BE7-9A428EF95750}"/>
                </a:ext>
              </a:extLst>
            </p:cNvPr>
            <p:cNvSpPr/>
            <p:nvPr/>
          </p:nvSpPr>
          <p:spPr>
            <a:xfrm>
              <a:off x="1895057" y="3464491"/>
              <a:ext cx="50181" cy="87221"/>
            </a:xfrm>
            <a:custGeom>
              <a:avLst/>
              <a:gdLst/>
              <a:ahLst/>
              <a:cxnLst/>
              <a:rect l="l" t="t" r="r" b="b"/>
              <a:pathLst>
                <a:path w="2738" h="4759" extrusionOk="0">
                  <a:moveTo>
                    <a:pt x="0" y="1"/>
                  </a:moveTo>
                  <a:lnTo>
                    <a:pt x="0" y="3173"/>
                  </a:lnTo>
                  <a:lnTo>
                    <a:pt x="2737" y="4759"/>
                  </a:lnTo>
                  <a:lnTo>
                    <a:pt x="2737" y="15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822;p23">
              <a:extLst>
                <a:ext uri="{FF2B5EF4-FFF2-40B4-BE49-F238E27FC236}">
                  <a16:creationId xmlns:a16="http://schemas.microsoft.com/office/drawing/2014/main" id="{443AB565-E248-B404-F7C3-AB39A101E487}"/>
                </a:ext>
              </a:extLst>
            </p:cNvPr>
            <p:cNvSpPr/>
            <p:nvPr/>
          </p:nvSpPr>
          <p:spPr>
            <a:xfrm>
              <a:off x="1952257" y="3497793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0" y="0"/>
                  </a:moveTo>
                  <a:lnTo>
                    <a:pt x="0" y="3146"/>
                  </a:lnTo>
                  <a:lnTo>
                    <a:pt x="2737" y="4732"/>
                  </a:lnTo>
                  <a:lnTo>
                    <a:pt x="2737" y="1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823;p23">
              <a:extLst>
                <a:ext uri="{FF2B5EF4-FFF2-40B4-BE49-F238E27FC236}">
                  <a16:creationId xmlns:a16="http://schemas.microsoft.com/office/drawing/2014/main" id="{0957DEB1-75B0-0B8F-FDA3-8C7471703E6B}"/>
                </a:ext>
              </a:extLst>
            </p:cNvPr>
            <p:cNvSpPr/>
            <p:nvPr/>
          </p:nvSpPr>
          <p:spPr>
            <a:xfrm>
              <a:off x="2009439" y="3530599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1" y="1"/>
                  </a:moveTo>
                  <a:lnTo>
                    <a:pt x="1" y="3173"/>
                  </a:lnTo>
                  <a:lnTo>
                    <a:pt x="2738" y="4733"/>
                  </a:lnTo>
                  <a:lnTo>
                    <a:pt x="2738" y="15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824;p23">
              <a:extLst>
                <a:ext uri="{FF2B5EF4-FFF2-40B4-BE49-F238E27FC236}">
                  <a16:creationId xmlns:a16="http://schemas.microsoft.com/office/drawing/2014/main" id="{4FC4AD8A-CBDA-1268-3B9F-E24942C1FF94}"/>
                </a:ext>
              </a:extLst>
            </p:cNvPr>
            <p:cNvSpPr/>
            <p:nvPr/>
          </p:nvSpPr>
          <p:spPr>
            <a:xfrm>
              <a:off x="1838333" y="3501531"/>
              <a:ext cx="49704" cy="86762"/>
            </a:xfrm>
            <a:custGeom>
              <a:avLst/>
              <a:gdLst/>
              <a:ahLst/>
              <a:cxnLst/>
              <a:rect l="l" t="t" r="r" b="b"/>
              <a:pathLst>
                <a:path w="2712" h="4734" extrusionOk="0">
                  <a:moveTo>
                    <a:pt x="0" y="1"/>
                  </a:moveTo>
                  <a:lnTo>
                    <a:pt x="0" y="3173"/>
                  </a:lnTo>
                  <a:lnTo>
                    <a:pt x="2712" y="4733"/>
                  </a:lnTo>
                  <a:lnTo>
                    <a:pt x="2712" y="15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825;p23">
              <a:extLst>
                <a:ext uri="{FF2B5EF4-FFF2-40B4-BE49-F238E27FC236}">
                  <a16:creationId xmlns:a16="http://schemas.microsoft.com/office/drawing/2014/main" id="{C7E28730-C6A2-E85F-9376-4408258CBB91}"/>
                </a:ext>
              </a:extLst>
            </p:cNvPr>
            <p:cNvSpPr/>
            <p:nvPr/>
          </p:nvSpPr>
          <p:spPr>
            <a:xfrm>
              <a:off x="1895057" y="3534356"/>
              <a:ext cx="50181" cy="87221"/>
            </a:xfrm>
            <a:custGeom>
              <a:avLst/>
              <a:gdLst/>
              <a:ahLst/>
              <a:cxnLst/>
              <a:rect l="l" t="t" r="r" b="b"/>
              <a:pathLst>
                <a:path w="2738" h="4759" extrusionOk="0">
                  <a:moveTo>
                    <a:pt x="0" y="0"/>
                  </a:moveTo>
                  <a:lnTo>
                    <a:pt x="0" y="3172"/>
                  </a:lnTo>
                  <a:lnTo>
                    <a:pt x="2737" y="4758"/>
                  </a:lnTo>
                  <a:lnTo>
                    <a:pt x="2737" y="1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826;p23">
              <a:extLst>
                <a:ext uri="{FF2B5EF4-FFF2-40B4-BE49-F238E27FC236}">
                  <a16:creationId xmlns:a16="http://schemas.microsoft.com/office/drawing/2014/main" id="{39323296-26E1-1C7A-3E46-8CEE6B138EDF}"/>
                </a:ext>
              </a:extLst>
            </p:cNvPr>
            <p:cNvSpPr/>
            <p:nvPr/>
          </p:nvSpPr>
          <p:spPr>
            <a:xfrm>
              <a:off x="1952257" y="3567639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0" y="1"/>
                  </a:moveTo>
                  <a:lnTo>
                    <a:pt x="0" y="3147"/>
                  </a:lnTo>
                  <a:lnTo>
                    <a:pt x="2737" y="4733"/>
                  </a:lnTo>
                  <a:lnTo>
                    <a:pt x="2737" y="1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827;p23">
              <a:extLst>
                <a:ext uri="{FF2B5EF4-FFF2-40B4-BE49-F238E27FC236}">
                  <a16:creationId xmlns:a16="http://schemas.microsoft.com/office/drawing/2014/main" id="{A6C8AEA2-9499-68DD-8DFD-C75277AEFB9C}"/>
                </a:ext>
              </a:extLst>
            </p:cNvPr>
            <p:cNvSpPr/>
            <p:nvPr/>
          </p:nvSpPr>
          <p:spPr>
            <a:xfrm>
              <a:off x="2009439" y="3600463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1" y="0"/>
                  </a:moveTo>
                  <a:lnTo>
                    <a:pt x="1" y="3172"/>
                  </a:lnTo>
                  <a:lnTo>
                    <a:pt x="2738" y="4732"/>
                  </a:lnTo>
                  <a:lnTo>
                    <a:pt x="2738" y="1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828;p23">
              <a:extLst>
                <a:ext uri="{FF2B5EF4-FFF2-40B4-BE49-F238E27FC236}">
                  <a16:creationId xmlns:a16="http://schemas.microsoft.com/office/drawing/2014/main" id="{41FBC94A-1AC3-34CB-3910-C05354EB5F82}"/>
                </a:ext>
              </a:extLst>
            </p:cNvPr>
            <p:cNvSpPr/>
            <p:nvPr/>
          </p:nvSpPr>
          <p:spPr>
            <a:xfrm>
              <a:off x="1838333" y="3573265"/>
              <a:ext cx="49704" cy="86744"/>
            </a:xfrm>
            <a:custGeom>
              <a:avLst/>
              <a:gdLst/>
              <a:ahLst/>
              <a:cxnLst/>
              <a:rect l="l" t="t" r="r" b="b"/>
              <a:pathLst>
                <a:path w="2712" h="4733" extrusionOk="0">
                  <a:moveTo>
                    <a:pt x="0" y="0"/>
                  </a:moveTo>
                  <a:lnTo>
                    <a:pt x="0" y="3147"/>
                  </a:lnTo>
                  <a:lnTo>
                    <a:pt x="2712" y="4733"/>
                  </a:lnTo>
                  <a:lnTo>
                    <a:pt x="2712" y="1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829;p23">
              <a:extLst>
                <a:ext uri="{FF2B5EF4-FFF2-40B4-BE49-F238E27FC236}">
                  <a16:creationId xmlns:a16="http://schemas.microsoft.com/office/drawing/2014/main" id="{B3210663-FE1D-848D-8BD6-232A5BB25347}"/>
                </a:ext>
              </a:extLst>
            </p:cNvPr>
            <p:cNvSpPr/>
            <p:nvPr/>
          </p:nvSpPr>
          <p:spPr>
            <a:xfrm>
              <a:off x="1895057" y="3606090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0" y="0"/>
                  </a:moveTo>
                  <a:lnTo>
                    <a:pt x="0" y="3146"/>
                  </a:lnTo>
                  <a:lnTo>
                    <a:pt x="2737" y="4732"/>
                  </a:lnTo>
                  <a:lnTo>
                    <a:pt x="2737" y="1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830;p23">
              <a:extLst>
                <a:ext uri="{FF2B5EF4-FFF2-40B4-BE49-F238E27FC236}">
                  <a16:creationId xmlns:a16="http://schemas.microsoft.com/office/drawing/2014/main" id="{A8DDE498-4282-034D-7508-CBA4A308A8DD}"/>
                </a:ext>
              </a:extLst>
            </p:cNvPr>
            <p:cNvSpPr/>
            <p:nvPr/>
          </p:nvSpPr>
          <p:spPr>
            <a:xfrm>
              <a:off x="1952257" y="3638896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0" y="1"/>
                  </a:moveTo>
                  <a:lnTo>
                    <a:pt x="0" y="3173"/>
                  </a:lnTo>
                  <a:lnTo>
                    <a:pt x="2737" y="4733"/>
                  </a:lnTo>
                  <a:lnTo>
                    <a:pt x="2737" y="15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831;p23">
              <a:extLst>
                <a:ext uri="{FF2B5EF4-FFF2-40B4-BE49-F238E27FC236}">
                  <a16:creationId xmlns:a16="http://schemas.microsoft.com/office/drawing/2014/main" id="{D6B5BD6A-7044-F5D5-4B13-B32593B457DE}"/>
                </a:ext>
              </a:extLst>
            </p:cNvPr>
            <p:cNvSpPr/>
            <p:nvPr/>
          </p:nvSpPr>
          <p:spPr>
            <a:xfrm>
              <a:off x="2009439" y="3672179"/>
              <a:ext cx="50181" cy="86762"/>
            </a:xfrm>
            <a:custGeom>
              <a:avLst/>
              <a:gdLst/>
              <a:ahLst/>
              <a:cxnLst/>
              <a:rect l="l" t="t" r="r" b="b"/>
              <a:pathLst>
                <a:path w="2738" h="4734" extrusionOk="0">
                  <a:moveTo>
                    <a:pt x="1" y="1"/>
                  </a:moveTo>
                  <a:lnTo>
                    <a:pt x="1" y="3147"/>
                  </a:lnTo>
                  <a:lnTo>
                    <a:pt x="2738" y="4733"/>
                  </a:lnTo>
                  <a:lnTo>
                    <a:pt x="2738" y="15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832;p23">
              <a:extLst>
                <a:ext uri="{FF2B5EF4-FFF2-40B4-BE49-F238E27FC236}">
                  <a16:creationId xmlns:a16="http://schemas.microsoft.com/office/drawing/2014/main" id="{6081EF64-5F24-E2AA-5C7D-0501CDAB6B13}"/>
                </a:ext>
              </a:extLst>
            </p:cNvPr>
            <p:cNvSpPr/>
            <p:nvPr/>
          </p:nvSpPr>
          <p:spPr>
            <a:xfrm>
              <a:off x="2150561" y="3503419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2737" y="0"/>
                  </a:moveTo>
                  <a:lnTo>
                    <a:pt x="0" y="1586"/>
                  </a:lnTo>
                  <a:lnTo>
                    <a:pt x="0" y="4732"/>
                  </a:lnTo>
                  <a:lnTo>
                    <a:pt x="2737" y="3146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833;p23">
              <a:extLst>
                <a:ext uri="{FF2B5EF4-FFF2-40B4-BE49-F238E27FC236}">
                  <a16:creationId xmlns:a16="http://schemas.microsoft.com/office/drawing/2014/main" id="{7A2A5A28-E4FE-896E-321C-F539FBE3FC63}"/>
                </a:ext>
              </a:extLst>
            </p:cNvPr>
            <p:cNvSpPr/>
            <p:nvPr/>
          </p:nvSpPr>
          <p:spPr>
            <a:xfrm>
              <a:off x="2093361" y="3536225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2738" y="1"/>
                  </a:moveTo>
                  <a:lnTo>
                    <a:pt x="1" y="1587"/>
                  </a:lnTo>
                  <a:lnTo>
                    <a:pt x="1" y="4733"/>
                  </a:lnTo>
                  <a:lnTo>
                    <a:pt x="2738" y="3173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834;p23">
              <a:extLst>
                <a:ext uri="{FF2B5EF4-FFF2-40B4-BE49-F238E27FC236}">
                  <a16:creationId xmlns:a16="http://schemas.microsoft.com/office/drawing/2014/main" id="{A1994335-D05A-C7D0-7901-2B46E56757F0}"/>
                </a:ext>
              </a:extLst>
            </p:cNvPr>
            <p:cNvSpPr/>
            <p:nvPr/>
          </p:nvSpPr>
          <p:spPr>
            <a:xfrm>
              <a:off x="2150561" y="3573265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2737" y="0"/>
                  </a:moveTo>
                  <a:lnTo>
                    <a:pt x="0" y="1561"/>
                  </a:lnTo>
                  <a:lnTo>
                    <a:pt x="0" y="4733"/>
                  </a:lnTo>
                  <a:lnTo>
                    <a:pt x="2737" y="314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835;p23">
              <a:extLst>
                <a:ext uri="{FF2B5EF4-FFF2-40B4-BE49-F238E27FC236}">
                  <a16:creationId xmlns:a16="http://schemas.microsoft.com/office/drawing/2014/main" id="{DC93E84A-7285-F61D-5486-0032D4D603C3}"/>
                </a:ext>
              </a:extLst>
            </p:cNvPr>
            <p:cNvSpPr/>
            <p:nvPr/>
          </p:nvSpPr>
          <p:spPr>
            <a:xfrm>
              <a:off x="2093361" y="3606090"/>
              <a:ext cx="50181" cy="86744"/>
            </a:xfrm>
            <a:custGeom>
              <a:avLst/>
              <a:gdLst/>
              <a:ahLst/>
              <a:cxnLst/>
              <a:rect l="l" t="t" r="r" b="b"/>
              <a:pathLst>
                <a:path w="2738" h="4733" extrusionOk="0">
                  <a:moveTo>
                    <a:pt x="2738" y="0"/>
                  </a:moveTo>
                  <a:lnTo>
                    <a:pt x="1" y="1586"/>
                  </a:lnTo>
                  <a:lnTo>
                    <a:pt x="1" y="4732"/>
                  </a:lnTo>
                  <a:lnTo>
                    <a:pt x="2738" y="3172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836;p23">
              <a:extLst>
                <a:ext uri="{FF2B5EF4-FFF2-40B4-BE49-F238E27FC236}">
                  <a16:creationId xmlns:a16="http://schemas.microsoft.com/office/drawing/2014/main" id="{0483B5F5-797C-BA3A-145B-C06B8927387D}"/>
                </a:ext>
              </a:extLst>
            </p:cNvPr>
            <p:cNvSpPr/>
            <p:nvPr/>
          </p:nvSpPr>
          <p:spPr>
            <a:xfrm>
              <a:off x="2150561" y="3644522"/>
              <a:ext cx="50181" cy="87221"/>
            </a:xfrm>
            <a:custGeom>
              <a:avLst/>
              <a:gdLst/>
              <a:ahLst/>
              <a:cxnLst/>
              <a:rect l="l" t="t" r="r" b="b"/>
              <a:pathLst>
                <a:path w="2738" h="4759" extrusionOk="0">
                  <a:moveTo>
                    <a:pt x="2737" y="1"/>
                  </a:moveTo>
                  <a:lnTo>
                    <a:pt x="0" y="1587"/>
                  </a:lnTo>
                  <a:lnTo>
                    <a:pt x="0" y="4758"/>
                  </a:lnTo>
                  <a:lnTo>
                    <a:pt x="2737" y="3173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837;p23">
              <a:extLst>
                <a:ext uri="{FF2B5EF4-FFF2-40B4-BE49-F238E27FC236}">
                  <a16:creationId xmlns:a16="http://schemas.microsoft.com/office/drawing/2014/main" id="{70CAB083-D25D-3DC6-B9BC-C5C7D21F1665}"/>
                </a:ext>
              </a:extLst>
            </p:cNvPr>
            <p:cNvSpPr/>
            <p:nvPr/>
          </p:nvSpPr>
          <p:spPr>
            <a:xfrm>
              <a:off x="2093361" y="3677805"/>
              <a:ext cx="50181" cy="86762"/>
            </a:xfrm>
            <a:custGeom>
              <a:avLst/>
              <a:gdLst/>
              <a:ahLst/>
              <a:cxnLst/>
              <a:rect l="l" t="t" r="r" b="b"/>
              <a:pathLst>
                <a:path w="2738" h="4734" extrusionOk="0">
                  <a:moveTo>
                    <a:pt x="2738" y="1"/>
                  </a:moveTo>
                  <a:lnTo>
                    <a:pt x="1" y="1561"/>
                  </a:lnTo>
                  <a:lnTo>
                    <a:pt x="1" y="4733"/>
                  </a:lnTo>
                  <a:lnTo>
                    <a:pt x="2738" y="3147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838;p23">
              <a:extLst>
                <a:ext uri="{FF2B5EF4-FFF2-40B4-BE49-F238E27FC236}">
                  <a16:creationId xmlns:a16="http://schemas.microsoft.com/office/drawing/2014/main" id="{55791D30-A08C-30ED-49CD-45619362EF30}"/>
                </a:ext>
              </a:extLst>
            </p:cNvPr>
            <p:cNvSpPr/>
            <p:nvPr/>
          </p:nvSpPr>
          <p:spPr>
            <a:xfrm>
              <a:off x="2708908" y="2959587"/>
              <a:ext cx="387260" cy="223650"/>
            </a:xfrm>
            <a:custGeom>
              <a:avLst/>
              <a:gdLst/>
              <a:ahLst/>
              <a:cxnLst/>
              <a:rect l="l" t="t" r="r" b="b"/>
              <a:pathLst>
                <a:path w="21130" h="12203" extrusionOk="0">
                  <a:moveTo>
                    <a:pt x="6780" y="0"/>
                  </a:moveTo>
                  <a:lnTo>
                    <a:pt x="6601" y="26"/>
                  </a:lnTo>
                  <a:lnTo>
                    <a:pt x="6447" y="77"/>
                  </a:lnTo>
                  <a:lnTo>
                    <a:pt x="6294" y="154"/>
                  </a:lnTo>
                  <a:lnTo>
                    <a:pt x="257" y="3633"/>
                  </a:lnTo>
                  <a:lnTo>
                    <a:pt x="154" y="3710"/>
                  </a:lnTo>
                  <a:lnTo>
                    <a:pt x="52" y="3812"/>
                  </a:lnTo>
                  <a:lnTo>
                    <a:pt x="1" y="3914"/>
                  </a:lnTo>
                  <a:lnTo>
                    <a:pt x="1" y="4017"/>
                  </a:lnTo>
                  <a:lnTo>
                    <a:pt x="1" y="4119"/>
                  </a:lnTo>
                  <a:lnTo>
                    <a:pt x="52" y="4221"/>
                  </a:lnTo>
                  <a:lnTo>
                    <a:pt x="154" y="4298"/>
                  </a:lnTo>
                  <a:lnTo>
                    <a:pt x="257" y="4400"/>
                  </a:lnTo>
                  <a:lnTo>
                    <a:pt x="13533" y="12049"/>
                  </a:lnTo>
                  <a:lnTo>
                    <a:pt x="13661" y="12125"/>
                  </a:lnTo>
                  <a:lnTo>
                    <a:pt x="13840" y="12176"/>
                  </a:lnTo>
                  <a:lnTo>
                    <a:pt x="13993" y="12202"/>
                  </a:lnTo>
                  <a:lnTo>
                    <a:pt x="14351" y="12202"/>
                  </a:lnTo>
                  <a:lnTo>
                    <a:pt x="14530" y="12176"/>
                  </a:lnTo>
                  <a:lnTo>
                    <a:pt x="14684" y="12125"/>
                  </a:lnTo>
                  <a:lnTo>
                    <a:pt x="14837" y="12049"/>
                  </a:lnTo>
                  <a:lnTo>
                    <a:pt x="20874" y="8570"/>
                  </a:lnTo>
                  <a:lnTo>
                    <a:pt x="20976" y="8467"/>
                  </a:lnTo>
                  <a:lnTo>
                    <a:pt x="21079" y="8391"/>
                  </a:lnTo>
                  <a:lnTo>
                    <a:pt x="21130" y="8288"/>
                  </a:lnTo>
                  <a:lnTo>
                    <a:pt x="21130" y="8186"/>
                  </a:lnTo>
                  <a:lnTo>
                    <a:pt x="21130" y="8084"/>
                  </a:lnTo>
                  <a:lnTo>
                    <a:pt x="21079" y="7981"/>
                  </a:lnTo>
                  <a:lnTo>
                    <a:pt x="20976" y="7905"/>
                  </a:lnTo>
                  <a:lnTo>
                    <a:pt x="20874" y="7802"/>
                  </a:lnTo>
                  <a:lnTo>
                    <a:pt x="7598" y="154"/>
                  </a:lnTo>
                  <a:lnTo>
                    <a:pt x="7445" y="77"/>
                  </a:lnTo>
                  <a:lnTo>
                    <a:pt x="7291" y="26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839;p23">
              <a:extLst>
                <a:ext uri="{FF2B5EF4-FFF2-40B4-BE49-F238E27FC236}">
                  <a16:creationId xmlns:a16="http://schemas.microsoft.com/office/drawing/2014/main" id="{0D575EBC-52A8-4F20-33BB-03DFF00622B2}"/>
                </a:ext>
              </a:extLst>
            </p:cNvPr>
            <p:cNvSpPr/>
            <p:nvPr/>
          </p:nvSpPr>
          <p:spPr>
            <a:xfrm>
              <a:off x="2961607" y="3111485"/>
              <a:ext cx="134561" cy="203472"/>
            </a:xfrm>
            <a:custGeom>
              <a:avLst/>
              <a:gdLst/>
              <a:ahLst/>
              <a:cxnLst/>
              <a:rect l="l" t="t" r="r" b="b"/>
              <a:pathLst>
                <a:path w="7342" h="11102" extrusionOk="0">
                  <a:moveTo>
                    <a:pt x="7342" y="0"/>
                  </a:moveTo>
                  <a:lnTo>
                    <a:pt x="7291" y="103"/>
                  </a:lnTo>
                  <a:lnTo>
                    <a:pt x="7188" y="179"/>
                  </a:lnTo>
                  <a:lnTo>
                    <a:pt x="7086" y="282"/>
                  </a:lnTo>
                  <a:lnTo>
                    <a:pt x="1049" y="3761"/>
                  </a:lnTo>
                  <a:lnTo>
                    <a:pt x="819" y="3863"/>
                  </a:lnTo>
                  <a:lnTo>
                    <a:pt x="538" y="3914"/>
                  </a:lnTo>
                  <a:lnTo>
                    <a:pt x="282" y="3914"/>
                  </a:lnTo>
                  <a:lnTo>
                    <a:pt x="0" y="3863"/>
                  </a:lnTo>
                  <a:lnTo>
                    <a:pt x="0" y="11076"/>
                  </a:lnTo>
                  <a:lnTo>
                    <a:pt x="282" y="11102"/>
                  </a:lnTo>
                  <a:lnTo>
                    <a:pt x="538" y="11102"/>
                  </a:lnTo>
                  <a:lnTo>
                    <a:pt x="819" y="11051"/>
                  </a:lnTo>
                  <a:lnTo>
                    <a:pt x="1049" y="10949"/>
                  </a:lnTo>
                  <a:lnTo>
                    <a:pt x="7086" y="7470"/>
                  </a:lnTo>
                  <a:lnTo>
                    <a:pt x="7188" y="7393"/>
                  </a:lnTo>
                  <a:lnTo>
                    <a:pt x="7291" y="7291"/>
                  </a:lnTo>
                  <a:lnTo>
                    <a:pt x="7342" y="7188"/>
                  </a:lnTo>
                  <a:lnTo>
                    <a:pt x="7342" y="7086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840;p23">
              <a:extLst>
                <a:ext uri="{FF2B5EF4-FFF2-40B4-BE49-F238E27FC236}">
                  <a16:creationId xmlns:a16="http://schemas.microsoft.com/office/drawing/2014/main" id="{2F1AC615-9F69-3202-DA87-CD9F5A469908}"/>
                </a:ext>
              </a:extLst>
            </p:cNvPr>
            <p:cNvSpPr/>
            <p:nvPr/>
          </p:nvSpPr>
          <p:spPr>
            <a:xfrm>
              <a:off x="2708908" y="3033667"/>
              <a:ext cx="256475" cy="281290"/>
            </a:xfrm>
            <a:custGeom>
              <a:avLst/>
              <a:gdLst/>
              <a:ahLst/>
              <a:cxnLst/>
              <a:rect l="l" t="t" r="r" b="b"/>
              <a:pathLst>
                <a:path w="13994" h="15348" extrusionOk="0">
                  <a:moveTo>
                    <a:pt x="1" y="0"/>
                  </a:moveTo>
                  <a:lnTo>
                    <a:pt x="1" y="7162"/>
                  </a:lnTo>
                  <a:lnTo>
                    <a:pt x="1" y="7265"/>
                  </a:lnTo>
                  <a:lnTo>
                    <a:pt x="52" y="7367"/>
                  </a:lnTo>
                  <a:lnTo>
                    <a:pt x="154" y="7469"/>
                  </a:lnTo>
                  <a:lnTo>
                    <a:pt x="257" y="7546"/>
                  </a:lnTo>
                  <a:lnTo>
                    <a:pt x="13533" y="15195"/>
                  </a:lnTo>
                  <a:lnTo>
                    <a:pt x="13737" y="15297"/>
                  </a:lnTo>
                  <a:lnTo>
                    <a:pt x="13788" y="15307"/>
                  </a:lnTo>
                  <a:lnTo>
                    <a:pt x="13788" y="8109"/>
                  </a:lnTo>
                  <a:lnTo>
                    <a:pt x="13661" y="8058"/>
                  </a:lnTo>
                  <a:lnTo>
                    <a:pt x="13533" y="8007"/>
                  </a:lnTo>
                  <a:lnTo>
                    <a:pt x="257" y="358"/>
                  </a:lnTo>
                  <a:lnTo>
                    <a:pt x="154" y="281"/>
                  </a:lnTo>
                  <a:lnTo>
                    <a:pt x="78" y="179"/>
                  </a:lnTo>
                  <a:lnTo>
                    <a:pt x="27" y="102"/>
                  </a:lnTo>
                  <a:lnTo>
                    <a:pt x="1" y="0"/>
                  </a:lnTo>
                  <a:close/>
                  <a:moveTo>
                    <a:pt x="13788" y="15307"/>
                  </a:moveTo>
                  <a:lnTo>
                    <a:pt x="13788" y="15322"/>
                  </a:lnTo>
                  <a:lnTo>
                    <a:pt x="13993" y="15348"/>
                  </a:lnTo>
                  <a:lnTo>
                    <a:pt x="13788" y="15307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841;p23">
              <a:extLst>
                <a:ext uri="{FF2B5EF4-FFF2-40B4-BE49-F238E27FC236}">
                  <a16:creationId xmlns:a16="http://schemas.microsoft.com/office/drawing/2014/main" id="{86C21E1D-C542-825A-CC4D-597879BD6501}"/>
                </a:ext>
              </a:extLst>
            </p:cNvPr>
            <p:cNvSpPr/>
            <p:nvPr/>
          </p:nvSpPr>
          <p:spPr>
            <a:xfrm>
              <a:off x="1631581" y="3635157"/>
              <a:ext cx="439292" cy="253634"/>
            </a:xfrm>
            <a:custGeom>
              <a:avLst/>
              <a:gdLst/>
              <a:ahLst/>
              <a:cxnLst/>
              <a:rect l="l" t="t" r="r" b="b"/>
              <a:pathLst>
                <a:path w="23969" h="13839" extrusionOk="0">
                  <a:moveTo>
                    <a:pt x="7879" y="0"/>
                  </a:moveTo>
                  <a:lnTo>
                    <a:pt x="7674" y="26"/>
                  </a:lnTo>
                  <a:lnTo>
                    <a:pt x="7495" y="51"/>
                  </a:lnTo>
                  <a:lnTo>
                    <a:pt x="7316" y="102"/>
                  </a:lnTo>
                  <a:lnTo>
                    <a:pt x="7137" y="179"/>
                  </a:lnTo>
                  <a:lnTo>
                    <a:pt x="307" y="4118"/>
                  </a:lnTo>
                  <a:lnTo>
                    <a:pt x="180" y="4221"/>
                  </a:lnTo>
                  <a:lnTo>
                    <a:pt x="77" y="4323"/>
                  </a:lnTo>
                  <a:lnTo>
                    <a:pt x="26" y="4451"/>
                  </a:lnTo>
                  <a:lnTo>
                    <a:pt x="0" y="4553"/>
                  </a:lnTo>
                  <a:lnTo>
                    <a:pt x="26" y="4681"/>
                  </a:lnTo>
                  <a:lnTo>
                    <a:pt x="77" y="4783"/>
                  </a:lnTo>
                  <a:lnTo>
                    <a:pt x="180" y="4886"/>
                  </a:lnTo>
                  <a:lnTo>
                    <a:pt x="307" y="4988"/>
                  </a:lnTo>
                  <a:lnTo>
                    <a:pt x="15348" y="13660"/>
                  </a:lnTo>
                  <a:lnTo>
                    <a:pt x="15502" y="13736"/>
                  </a:lnTo>
                  <a:lnTo>
                    <a:pt x="15681" y="13788"/>
                  </a:lnTo>
                  <a:lnTo>
                    <a:pt x="15886" y="13839"/>
                  </a:lnTo>
                  <a:lnTo>
                    <a:pt x="16269" y="13839"/>
                  </a:lnTo>
                  <a:lnTo>
                    <a:pt x="16474" y="13788"/>
                  </a:lnTo>
                  <a:lnTo>
                    <a:pt x="16653" y="13736"/>
                  </a:lnTo>
                  <a:lnTo>
                    <a:pt x="16806" y="13660"/>
                  </a:lnTo>
                  <a:lnTo>
                    <a:pt x="23662" y="9720"/>
                  </a:lnTo>
                  <a:lnTo>
                    <a:pt x="23790" y="9618"/>
                  </a:lnTo>
                  <a:lnTo>
                    <a:pt x="23892" y="9516"/>
                  </a:lnTo>
                  <a:lnTo>
                    <a:pt x="23943" y="9413"/>
                  </a:lnTo>
                  <a:lnTo>
                    <a:pt x="23969" y="9286"/>
                  </a:lnTo>
                  <a:lnTo>
                    <a:pt x="23943" y="9183"/>
                  </a:lnTo>
                  <a:lnTo>
                    <a:pt x="23892" y="9055"/>
                  </a:lnTo>
                  <a:lnTo>
                    <a:pt x="23790" y="8953"/>
                  </a:lnTo>
                  <a:lnTo>
                    <a:pt x="23662" y="8851"/>
                  </a:lnTo>
                  <a:lnTo>
                    <a:pt x="8621" y="179"/>
                  </a:lnTo>
                  <a:lnTo>
                    <a:pt x="8467" y="102"/>
                  </a:lnTo>
                  <a:lnTo>
                    <a:pt x="8263" y="51"/>
                  </a:lnTo>
                  <a:lnTo>
                    <a:pt x="8084" y="26"/>
                  </a:lnTo>
                  <a:lnTo>
                    <a:pt x="7879" y="0"/>
                  </a:lnTo>
                  <a:close/>
                </a:path>
              </a:pathLst>
            </a:custGeom>
            <a:solidFill>
              <a:srgbClr val="929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842;p23">
              <a:extLst>
                <a:ext uri="{FF2B5EF4-FFF2-40B4-BE49-F238E27FC236}">
                  <a16:creationId xmlns:a16="http://schemas.microsoft.com/office/drawing/2014/main" id="{7BBEBD97-6A50-5131-23CF-92D157496417}"/>
                </a:ext>
              </a:extLst>
            </p:cNvPr>
            <p:cNvSpPr/>
            <p:nvPr/>
          </p:nvSpPr>
          <p:spPr>
            <a:xfrm>
              <a:off x="1918498" y="3805328"/>
              <a:ext cx="152375" cy="127065"/>
            </a:xfrm>
            <a:custGeom>
              <a:avLst/>
              <a:gdLst/>
              <a:ahLst/>
              <a:cxnLst/>
              <a:rect l="l" t="t" r="r" b="b"/>
              <a:pathLst>
                <a:path w="8314" h="6933" extrusionOk="0">
                  <a:moveTo>
                    <a:pt x="8314" y="1"/>
                  </a:moveTo>
                  <a:lnTo>
                    <a:pt x="8288" y="128"/>
                  </a:lnTo>
                  <a:lnTo>
                    <a:pt x="8237" y="231"/>
                  </a:lnTo>
                  <a:lnTo>
                    <a:pt x="8135" y="333"/>
                  </a:lnTo>
                  <a:lnTo>
                    <a:pt x="8007" y="435"/>
                  </a:lnTo>
                  <a:lnTo>
                    <a:pt x="1151" y="4375"/>
                  </a:lnTo>
                  <a:lnTo>
                    <a:pt x="1024" y="4451"/>
                  </a:lnTo>
                  <a:lnTo>
                    <a:pt x="896" y="4477"/>
                  </a:lnTo>
                  <a:lnTo>
                    <a:pt x="589" y="4554"/>
                  </a:lnTo>
                  <a:lnTo>
                    <a:pt x="282" y="4554"/>
                  </a:lnTo>
                  <a:lnTo>
                    <a:pt x="0" y="4503"/>
                  </a:lnTo>
                  <a:lnTo>
                    <a:pt x="0" y="6881"/>
                  </a:lnTo>
                  <a:lnTo>
                    <a:pt x="282" y="6933"/>
                  </a:lnTo>
                  <a:lnTo>
                    <a:pt x="589" y="6933"/>
                  </a:lnTo>
                  <a:lnTo>
                    <a:pt x="896" y="6856"/>
                  </a:lnTo>
                  <a:lnTo>
                    <a:pt x="1024" y="6805"/>
                  </a:lnTo>
                  <a:lnTo>
                    <a:pt x="1151" y="6754"/>
                  </a:lnTo>
                  <a:lnTo>
                    <a:pt x="8007" y="2814"/>
                  </a:lnTo>
                  <a:lnTo>
                    <a:pt x="8135" y="2712"/>
                  </a:lnTo>
                  <a:lnTo>
                    <a:pt x="8237" y="2610"/>
                  </a:lnTo>
                  <a:lnTo>
                    <a:pt x="8288" y="2482"/>
                  </a:lnTo>
                  <a:lnTo>
                    <a:pt x="8314" y="2379"/>
                  </a:lnTo>
                  <a:lnTo>
                    <a:pt x="8314" y="1"/>
                  </a:lnTo>
                  <a:close/>
                </a:path>
              </a:pathLst>
            </a:custGeom>
            <a:solidFill>
              <a:srgbClr val="97A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843;p23">
              <a:extLst>
                <a:ext uri="{FF2B5EF4-FFF2-40B4-BE49-F238E27FC236}">
                  <a16:creationId xmlns:a16="http://schemas.microsoft.com/office/drawing/2014/main" id="{87473C80-B108-DCAE-9137-FA5AC05EF8BE}"/>
                </a:ext>
              </a:extLst>
            </p:cNvPr>
            <p:cNvSpPr/>
            <p:nvPr/>
          </p:nvSpPr>
          <p:spPr>
            <a:xfrm>
              <a:off x="1631581" y="3719060"/>
              <a:ext cx="290674" cy="212874"/>
            </a:xfrm>
            <a:custGeom>
              <a:avLst/>
              <a:gdLst/>
              <a:ahLst/>
              <a:cxnLst/>
              <a:rect l="l" t="t" r="r" b="b"/>
              <a:pathLst>
                <a:path w="15860" h="11615" extrusionOk="0">
                  <a:moveTo>
                    <a:pt x="0" y="1"/>
                  </a:moveTo>
                  <a:lnTo>
                    <a:pt x="0" y="2354"/>
                  </a:lnTo>
                  <a:lnTo>
                    <a:pt x="26" y="2456"/>
                  </a:lnTo>
                  <a:lnTo>
                    <a:pt x="77" y="2584"/>
                  </a:lnTo>
                  <a:lnTo>
                    <a:pt x="180" y="2687"/>
                  </a:lnTo>
                  <a:lnTo>
                    <a:pt x="307" y="2789"/>
                  </a:lnTo>
                  <a:lnTo>
                    <a:pt x="15348" y="11461"/>
                  </a:lnTo>
                  <a:lnTo>
                    <a:pt x="15451" y="11512"/>
                  </a:lnTo>
                  <a:lnTo>
                    <a:pt x="15579" y="11563"/>
                  </a:lnTo>
                  <a:lnTo>
                    <a:pt x="15655" y="11577"/>
                  </a:lnTo>
                  <a:lnTo>
                    <a:pt x="15655" y="9210"/>
                  </a:lnTo>
                  <a:lnTo>
                    <a:pt x="15476" y="9158"/>
                  </a:lnTo>
                  <a:lnTo>
                    <a:pt x="15348" y="9082"/>
                  </a:lnTo>
                  <a:lnTo>
                    <a:pt x="307" y="410"/>
                  </a:lnTo>
                  <a:lnTo>
                    <a:pt x="180" y="308"/>
                  </a:lnTo>
                  <a:lnTo>
                    <a:pt x="77" y="231"/>
                  </a:lnTo>
                  <a:lnTo>
                    <a:pt x="26" y="129"/>
                  </a:lnTo>
                  <a:lnTo>
                    <a:pt x="0" y="1"/>
                  </a:lnTo>
                  <a:close/>
                  <a:moveTo>
                    <a:pt x="15655" y="11577"/>
                  </a:moveTo>
                  <a:lnTo>
                    <a:pt x="15655" y="11588"/>
                  </a:lnTo>
                  <a:lnTo>
                    <a:pt x="15860" y="11614"/>
                  </a:lnTo>
                  <a:lnTo>
                    <a:pt x="15860" y="11614"/>
                  </a:lnTo>
                  <a:lnTo>
                    <a:pt x="15655" y="11577"/>
                  </a:lnTo>
                  <a:close/>
                </a:path>
              </a:pathLst>
            </a:custGeom>
            <a:solidFill>
              <a:srgbClr val="7A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844;p23">
              <a:extLst>
                <a:ext uri="{FF2B5EF4-FFF2-40B4-BE49-F238E27FC236}">
                  <a16:creationId xmlns:a16="http://schemas.microsoft.com/office/drawing/2014/main" id="{8D295350-11A0-38D6-8599-9588152A5BB6}"/>
                </a:ext>
              </a:extLst>
            </p:cNvPr>
            <p:cNvSpPr/>
            <p:nvPr/>
          </p:nvSpPr>
          <p:spPr>
            <a:xfrm>
              <a:off x="1911937" y="3666094"/>
              <a:ext cx="131280" cy="200191"/>
            </a:xfrm>
            <a:custGeom>
              <a:avLst/>
              <a:gdLst/>
              <a:ahLst/>
              <a:cxnLst/>
              <a:rect l="l" t="t" r="r" b="b"/>
              <a:pathLst>
                <a:path w="7163" h="10923" extrusionOk="0">
                  <a:moveTo>
                    <a:pt x="7163" y="0"/>
                  </a:moveTo>
                  <a:lnTo>
                    <a:pt x="7137" y="103"/>
                  </a:lnTo>
                  <a:lnTo>
                    <a:pt x="7086" y="179"/>
                  </a:lnTo>
                  <a:lnTo>
                    <a:pt x="7009" y="282"/>
                  </a:lnTo>
                  <a:lnTo>
                    <a:pt x="6881" y="358"/>
                  </a:lnTo>
                  <a:lnTo>
                    <a:pt x="998" y="3761"/>
                  </a:lnTo>
                  <a:lnTo>
                    <a:pt x="768" y="3863"/>
                  </a:lnTo>
                  <a:lnTo>
                    <a:pt x="512" y="3914"/>
                  </a:lnTo>
                  <a:lnTo>
                    <a:pt x="256" y="3914"/>
                  </a:lnTo>
                  <a:lnTo>
                    <a:pt x="0" y="3863"/>
                  </a:lnTo>
                  <a:lnTo>
                    <a:pt x="0" y="10897"/>
                  </a:lnTo>
                  <a:lnTo>
                    <a:pt x="256" y="10923"/>
                  </a:lnTo>
                  <a:lnTo>
                    <a:pt x="512" y="10923"/>
                  </a:lnTo>
                  <a:lnTo>
                    <a:pt x="768" y="10872"/>
                  </a:lnTo>
                  <a:lnTo>
                    <a:pt x="998" y="10795"/>
                  </a:lnTo>
                  <a:lnTo>
                    <a:pt x="6881" y="7393"/>
                  </a:lnTo>
                  <a:lnTo>
                    <a:pt x="7009" y="7291"/>
                  </a:lnTo>
                  <a:lnTo>
                    <a:pt x="7086" y="7214"/>
                  </a:lnTo>
                  <a:lnTo>
                    <a:pt x="7137" y="7111"/>
                  </a:lnTo>
                  <a:lnTo>
                    <a:pt x="7163" y="7009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845;p23">
              <a:extLst>
                <a:ext uri="{FF2B5EF4-FFF2-40B4-BE49-F238E27FC236}">
                  <a16:creationId xmlns:a16="http://schemas.microsoft.com/office/drawing/2014/main" id="{1D7FF4FD-C366-5E4C-C4F3-561378F16FC2}"/>
                </a:ext>
              </a:extLst>
            </p:cNvPr>
            <p:cNvSpPr/>
            <p:nvPr/>
          </p:nvSpPr>
          <p:spPr>
            <a:xfrm>
              <a:off x="1664864" y="3591556"/>
              <a:ext cx="250372" cy="274729"/>
            </a:xfrm>
            <a:custGeom>
              <a:avLst/>
              <a:gdLst/>
              <a:ahLst/>
              <a:cxnLst/>
              <a:rect l="l" t="t" r="r" b="b"/>
              <a:pathLst>
                <a:path w="13661" h="14990" extrusionOk="0">
                  <a:moveTo>
                    <a:pt x="1" y="0"/>
                  </a:moveTo>
                  <a:lnTo>
                    <a:pt x="1" y="7009"/>
                  </a:lnTo>
                  <a:lnTo>
                    <a:pt x="1" y="7111"/>
                  </a:lnTo>
                  <a:lnTo>
                    <a:pt x="52" y="7214"/>
                  </a:lnTo>
                  <a:lnTo>
                    <a:pt x="154" y="7290"/>
                  </a:lnTo>
                  <a:lnTo>
                    <a:pt x="256" y="7367"/>
                  </a:lnTo>
                  <a:lnTo>
                    <a:pt x="13200" y="14862"/>
                  </a:lnTo>
                  <a:lnTo>
                    <a:pt x="13430" y="14939"/>
                  </a:lnTo>
                  <a:lnTo>
                    <a:pt x="13481" y="14950"/>
                  </a:lnTo>
                  <a:lnTo>
                    <a:pt x="13481" y="14950"/>
                  </a:lnTo>
                  <a:lnTo>
                    <a:pt x="13481" y="7930"/>
                  </a:lnTo>
                  <a:lnTo>
                    <a:pt x="13328" y="7879"/>
                  </a:lnTo>
                  <a:lnTo>
                    <a:pt x="13200" y="7828"/>
                  </a:lnTo>
                  <a:lnTo>
                    <a:pt x="256" y="358"/>
                  </a:lnTo>
                  <a:lnTo>
                    <a:pt x="154" y="281"/>
                  </a:lnTo>
                  <a:lnTo>
                    <a:pt x="77" y="205"/>
                  </a:lnTo>
                  <a:lnTo>
                    <a:pt x="26" y="102"/>
                  </a:lnTo>
                  <a:lnTo>
                    <a:pt x="1" y="0"/>
                  </a:lnTo>
                  <a:close/>
                  <a:moveTo>
                    <a:pt x="13481" y="14950"/>
                  </a:moveTo>
                  <a:lnTo>
                    <a:pt x="13481" y="14964"/>
                  </a:lnTo>
                  <a:lnTo>
                    <a:pt x="13660" y="14990"/>
                  </a:lnTo>
                  <a:lnTo>
                    <a:pt x="13481" y="1495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846;p23">
              <a:extLst>
                <a:ext uri="{FF2B5EF4-FFF2-40B4-BE49-F238E27FC236}">
                  <a16:creationId xmlns:a16="http://schemas.microsoft.com/office/drawing/2014/main" id="{E660168C-470D-7190-3785-21BC8F5A4952}"/>
                </a:ext>
              </a:extLst>
            </p:cNvPr>
            <p:cNvSpPr/>
            <p:nvPr/>
          </p:nvSpPr>
          <p:spPr>
            <a:xfrm>
              <a:off x="1678939" y="3623904"/>
              <a:ext cx="23917" cy="105493"/>
            </a:xfrm>
            <a:custGeom>
              <a:avLst/>
              <a:gdLst/>
              <a:ahLst/>
              <a:cxnLst/>
              <a:rect l="l" t="t" r="r" b="b"/>
              <a:pathLst>
                <a:path w="1305" h="5756" extrusionOk="0">
                  <a:moveTo>
                    <a:pt x="0" y="0"/>
                  </a:moveTo>
                  <a:lnTo>
                    <a:pt x="0" y="4988"/>
                  </a:lnTo>
                  <a:lnTo>
                    <a:pt x="1305" y="5756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847;p23">
              <a:extLst>
                <a:ext uri="{FF2B5EF4-FFF2-40B4-BE49-F238E27FC236}">
                  <a16:creationId xmlns:a16="http://schemas.microsoft.com/office/drawing/2014/main" id="{36B4BC3F-F922-ACF1-0281-FAE2526BD836}"/>
                </a:ext>
              </a:extLst>
            </p:cNvPr>
            <p:cNvSpPr/>
            <p:nvPr/>
          </p:nvSpPr>
          <p:spPr>
            <a:xfrm>
              <a:off x="1706119" y="3639372"/>
              <a:ext cx="23459" cy="105493"/>
            </a:xfrm>
            <a:custGeom>
              <a:avLst/>
              <a:gdLst/>
              <a:ahLst/>
              <a:cxnLst/>
              <a:rect l="l" t="t" r="r" b="b"/>
              <a:pathLst>
                <a:path w="1280" h="5756" extrusionOk="0">
                  <a:moveTo>
                    <a:pt x="1" y="0"/>
                  </a:moveTo>
                  <a:lnTo>
                    <a:pt x="1" y="5014"/>
                  </a:lnTo>
                  <a:lnTo>
                    <a:pt x="1280" y="5756"/>
                  </a:lnTo>
                  <a:lnTo>
                    <a:pt x="1280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848;p23">
              <a:extLst>
                <a:ext uri="{FF2B5EF4-FFF2-40B4-BE49-F238E27FC236}">
                  <a16:creationId xmlns:a16="http://schemas.microsoft.com/office/drawing/2014/main" id="{FEC0FB2A-46D7-5276-4F50-9E9AE9D62C6D}"/>
                </a:ext>
              </a:extLst>
            </p:cNvPr>
            <p:cNvSpPr/>
            <p:nvPr/>
          </p:nvSpPr>
          <p:spPr>
            <a:xfrm>
              <a:off x="1732840" y="3655299"/>
              <a:ext cx="23936" cy="105035"/>
            </a:xfrm>
            <a:custGeom>
              <a:avLst/>
              <a:gdLst/>
              <a:ahLst/>
              <a:cxnLst/>
              <a:rect l="l" t="t" r="r" b="b"/>
              <a:pathLst>
                <a:path w="1306" h="5731" extrusionOk="0">
                  <a:moveTo>
                    <a:pt x="1" y="1"/>
                  </a:moveTo>
                  <a:lnTo>
                    <a:pt x="1" y="4989"/>
                  </a:lnTo>
                  <a:lnTo>
                    <a:pt x="1305" y="5731"/>
                  </a:lnTo>
                  <a:lnTo>
                    <a:pt x="1305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849;p23">
              <a:extLst>
                <a:ext uri="{FF2B5EF4-FFF2-40B4-BE49-F238E27FC236}">
                  <a16:creationId xmlns:a16="http://schemas.microsoft.com/office/drawing/2014/main" id="{A8E0EB3C-A9F6-E22F-24F8-5E3445B40173}"/>
                </a:ext>
              </a:extLst>
            </p:cNvPr>
            <p:cNvSpPr/>
            <p:nvPr/>
          </p:nvSpPr>
          <p:spPr>
            <a:xfrm>
              <a:off x="1760038" y="3670786"/>
              <a:ext cx="23917" cy="105493"/>
            </a:xfrm>
            <a:custGeom>
              <a:avLst/>
              <a:gdLst/>
              <a:ahLst/>
              <a:cxnLst/>
              <a:rect l="l" t="t" r="r" b="b"/>
              <a:pathLst>
                <a:path w="1305" h="5756" extrusionOk="0">
                  <a:moveTo>
                    <a:pt x="0" y="0"/>
                  </a:moveTo>
                  <a:lnTo>
                    <a:pt x="0" y="4988"/>
                  </a:lnTo>
                  <a:lnTo>
                    <a:pt x="1305" y="5756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850;p23">
              <a:extLst>
                <a:ext uri="{FF2B5EF4-FFF2-40B4-BE49-F238E27FC236}">
                  <a16:creationId xmlns:a16="http://schemas.microsoft.com/office/drawing/2014/main" id="{6B4D2AE2-986C-AB97-333D-190204D758F1}"/>
                </a:ext>
              </a:extLst>
            </p:cNvPr>
            <p:cNvSpPr/>
            <p:nvPr/>
          </p:nvSpPr>
          <p:spPr>
            <a:xfrm>
              <a:off x="1787218" y="3686254"/>
              <a:ext cx="23936" cy="105493"/>
            </a:xfrm>
            <a:custGeom>
              <a:avLst/>
              <a:gdLst/>
              <a:ahLst/>
              <a:cxnLst/>
              <a:rect l="l" t="t" r="r" b="b"/>
              <a:pathLst>
                <a:path w="1306" h="5756" extrusionOk="0">
                  <a:moveTo>
                    <a:pt x="1" y="0"/>
                  </a:moveTo>
                  <a:lnTo>
                    <a:pt x="1" y="5014"/>
                  </a:lnTo>
                  <a:lnTo>
                    <a:pt x="1306" y="5756"/>
                  </a:lnTo>
                  <a:lnTo>
                    <a:pt x="1306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851;p23">
              <a:extLst>
                <a:ext uri="{FF2B5EF4-FFF2-40B4-BE49-F238E27FC236}">
                  <a16:creationId xmlns:a16="http://schemas.microsoft.com/office/drawing/2014/main" id="{C3C942D8-A10A-A71B-3C74-EF90B85EDA10}"/>
                </a:ext>
              </a:extLst>
            </p:cNvPr>
            <p:cNvSpPr/>
            <p:nvPr/>
          </p:nvSpPr>
          <p:spPr>
            <a:xfrm>
              <a:off x="1814416" y="3702181"/>
              <a:ext cx="23936" cy="105035"/>
            </a:xfrm>
            <a:custGeom>
              <a:avLst/>
              <a:gdLst/>
              <a:ahLst/>
              <a:cxnLst/>
              <a:rect l="l" t="t" r="r" b="b"/>
              <a:pathLst>
                <a:path w="1306" h="5731" extrusionOk="0">
                  <a:moveTo>
                    <a:pt x="1" y="1"/>
                  </a:moveTo>
                  <a:lnTo>
                    <a:pt x="1" y="4989"/>
                  </a:lnTo>
                  <a:lnTo>
                    <a:pt x="1305" y="5731"/>
                  </a:lnTo>
                  <a:lnTo>
                    <a:pt x="1305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852;p23">
              <a:extLst>
                <a:ext uri="{FF2B5EF4-FFF2-40B4-BE49-F238E27FC236}">
                  <a16:creationId xmlns:a16="http://schemas.microsoft.com/office/drawing/2014/main" id="{3405AE2A-786E-6F79-C483-30E3E932403E}"/>
                </a:ext>
              </a:extLst>
            </p:cNvPr>
            <p:cNvSpPr/>
            <p:nvPr/>
          </p:nvSpPr>
          <p:spPr>
            <a:xfrm>
              <a:off x="1841614" y="3717668"/>
              <a:ext cx="23459" cy="105493"/>
            </a:xfrm>
            <a:custGeom>
              <a:avLst/>
              <a:gdLst/>
              <a:ahLst/>
              <a:cxnLst/>
              <a:rect l="l" t="t" r="r" b="b"/>
              <a:pathLst>
                <a:path w="1280" h="5756" extrusionOk="0">
                  <a:moveTo>
                    <a:pt x="0" y="0"/>
                  </a:moveTo>
                  <a:lnTo>
                    <a:pt x="0" y="4988"/>
                  </a:lnTo>
                  <a:lnTo>
                    <a:pt x="1279" y="5756"/>
                  </a:lnTo>
                  <a:lnTo>
                    <a:pt x="1279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853;p23">
              <a:extLst>
                <a:ext uri="{FF2B5EF4-FFF2-40B4-BE49-F238E27FC236}">
                  <a16:creationId xmlns:a16="http://schemas.microsoft.com/office/drawing/2014/main" id="{B1EAB3B0-4910-6907-F27E-AD18E606784C}"/>
                </a:ext>
              </a:extLst>
            </p:cNvPr>
            <p:cNvSpPr/>
            <p:nvPr/>
          </p:nvSpPr>
          <p:spPr>
            <a:xfrm>
              <a:off x="1868794" y="3733594"/>
              <a:ext cx="23459" cy="105035"/>
            </a:xfrm>
            <a:custGeom>
              <a:avLst/>
              <a:gdLst/>
              <a:ahLst/>
              <a:cxnLst/>
              <a:rect l="l" t="t" r="r" b="b"/>
              <a:pathLst>
                <a:path w="1280" h="5731" extrusionOk="0">
                  <a:moveTo>
                    <a:pt x="1" y="1"/>
                  </a:moveTo>
                  <a:lnTo>
                    <a:pt x="1" y="4989"/>
                  </a:lnTo>
                  <a:lnTo>
                    <a:pt x="1280" y="5731"/>
                  </a:lnTo>
                  <a:lnTo>
                    <a:pt x="1280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854;p23">
              <a:extLst>
                <a:ext uri="{FF2B5EF4-FFF2-40B4-BE49-F238E27FC236}">
                  <a16:creationId xmlns:a16="http://schemas.microsoft.com/office/drawing/2014/main" id="{141DD564-58D0-7BEB-849B-987E3E16FBD0}"/>
                </a:ext>
              </a:extLst>
            </p:cNvPr>
            <p:cNvSpPr/>
            <p:nvPr/>
          </p:nvSpPr>
          <p:spPr>
            <a:xfrm>
              <a:off x="1945219" y="3728921"/>
              <a:ext cx="23917" cy="41732"/>
            </a:xfrm>
            <a:custGeom>
              <a:avLst/>
              <a:gdLst/>
              <a:ahLst/>
              <a:cxnLst/>
              <a:rect l="l" t="t" r="r" b="b"/>
              <a:pathLst>
                <a:path w="1305" h="2277" extrusionOk="0">
                  <a:moveTo>
                    <a:pt x="1305" y="0"/>
                  </a:moveTo>
                  <a:lnTo>
                    <a:pt x="0" y="767"/>
                  </a:lnTo>
                  <a:lnTo>
                    <a:pt x="0" y="2277"/>
                  </a:lnTo>
                  <a:lnTo>
                    <a:pt x="1305" y="1509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855;p23">
              <a:extLst>
                <a:ext uri="{FF2B5EF4-FFF2-40B4-BE49-F238E27FC236}">
                  <a16:creationId xmlns:a16="http://schemas.microsoft.com/office/drawing/2014/main" id="{D43AC7FC-F5CA-789F-4321-604A194B8BB4}"/>
                </a:ext>
              </a:extLst>
            </p:cNvPr>
            <p:cNvSpPr/>
            <p:nvPr/>
          </p:nvSpPr>
          <p:spPr>
            <a:xfrm>
              <a:off x="1972417" y="3712976"/>
              <a:ext cx="23917" cy="41732"/>
            </a:xfrm>
            <a:custGeom>
              <a:avLst/>
              <a:gdLst/>
              <a:ahLst/>
              <a:cxnLst/>
              <a:rect l="l" t="t" r="r" b="b"/>
              <a:pathLst>
                <a:path w="1305" h="2277" extrusionOk="0">
                  <a:moveTo>
                    <a:pt x="1305" y="0"/>
                  </a:moveTo>
                  <a:lnTo>
                    <a:pt x="0" y="768"/>
                  </a:lnTo>
                  <a:lnTo>
                    <a:pt x="0" y="2277"/>
                  </a:lnTo>
                  <a:lnTo>
                    <a:pt x="1305" y="1535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856;p23">
              <a:extLst>
                <a:ext uri="{FF2B5EF4-FFF2-40B4-BE49-F238E27FC236}">
                  <a16:creationId xmlns:a16="http://schemas.microsoft.com/office/drawing/2014/main" id="{23BCDC18-B96B-D1E0-BCA9-D1E59F234D59}"/>
                </a:ext>
              </a:extLst>
            </p:cNvPr>
            <p:cNvSpPr/>
            <p:nvPr/>
          </p:nvSpPr>
          <p:spPr>
            <a:xfrm>
              <a:off x="1999597" y="3697507"/>
              <a:ext cx="24394" cy="41274"/>
            </a:xfrm>
            <a:custGeom>
              <a:avLst/>
              <a:gdLst/>
              <a:ahLst/>
              <a:cxnLst/>
              <a:rect l="l" t="t" r="r" b="b"/>
              <a:pathLst>
                <a:path w="1331" h="2252" extrusionOk="0">
                  <a:moveTo>
                    <a:pt x="1331" y="0"/>
                  </a:moveTo>
                  <a:lnTo>
                    <a:pt x="1" y="742"/>
                  </a:lnTo>
                  <a:lnTo>
                    <a:pt x="1" y="2251"/>
                  </a:lnTo>
                  <a:lnTo>
                    <a:pt x="1331" y="1509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857;p23">
              <a:extLst>
                <a:ext uri="{FF2B5EF4-FFF2-40B4-BE49-F238E27FC236}">
                  <a16:creationId xmlns:a16="http://schemas.microsoft.com/office/drawing/2014/main" id="{CF1EE47C-7B87-43B3-25D0-000BFAD60B2C}"/>
                </a:ext>
              </a:extLst>
            </p:cNvPr>
            <p:cNvSpPr/>
            <p:nvPr/>
          </p:nvSpPr>
          <p:spPr>
            <a:xfrm>
              <a:off x="1945219" y="3763138"/>
              <a:ext cx="23917" cy="41274"/>
            </a:xfrm>
            <a:custGeom>
              <a:avLst/>
              <a:gdLst/>
              <a:ahLst/>
              <a:cxnLst/>
              <a:rect l="l" t="t" r="r" b="b"/>
              <a:pathLst>
                <a:path w="1305" h="2252" extrusionOk="0">
                  <a:moveTo>
                    <a:pt x="1305" y="0"/>
                  </a:moveTo>
                  <a:lnTo>
                    <a:pt x="0" y="742"/>
                  </a:lnTo>
                  <a:lnTo>
                    <a:pt x="0" y="2251"/>
                  </a:lnTo>
                  <a:lnTo>
                    <a:pt x="1305" y="15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858;p23">
              <a:extLst>
                <a:ext uri="{FF2B5EF4-FFF2-40B4-BE49-F238E27FC236}">
                  <a16:creationId xmlns:a16="http://schemas.microsoft.com/office/drawing/2014/main" id="{85998D26-0AD1-7853-5A1D-47E808008FAC}"/>
                </a:ext>
              </a:extLst>
            </p:cNvPr>
            <p:cNvSpPr/>
            <p:nvPr/>
          </p:nvSpPr>
          <p:spPr>
            <a:xfrm>
              <a:off x="1972417" y="3747193"/>
              <a:ext cx="23917" cy="41750"/>
            </a:xfrm>
            <a:custGeom>
              <a:avLst/>
              <a:gdLst/>
              <a:ahLst/>
              <a:cxnLst/>
              <a:rect l="l" t="t" r="r" b="b"/>
              <a:pathLst>
                <a:path w="1305" h="2278" extrusionOk="0">
                  <a:moveTo>
                    <a:pt x="1305" y="1"/>
                  </a:moveTo>
                  <a:lnTo>
                    <a:pt x="0" y="768"/>
                  </a:lnTo>
                  <a:lnTo>
                    <a:pt x="0" y="2277"/>
                  </a:lnTo>
                  <a:lnTo>
                    <a:pt x="1305" y="151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859;p23">
              <a:extLst>
                <a:ext uri="{FF2B5EF4-FFF2-40B4-BE49-F238E27FC236}">
                  <a16:creationId xmlns:a16="http://schemas.microsoft.com/office/drawing/2014/main" id="{07F87E94-0E09-6DAA-6CC3-A1F16E934EBE}"/>
                </a:ext>
              </a:extLst>
            </p:cNvPr>
            <p:cNvSpPr/>
            <p:nvPr/>
          </p:nvSpPr>
          <p:spPr>
            <a:xfrm>
              <a:off x="1999597" y="3731248"/>
              <a:ext cx="24394" cy="41750"/>
            </a:xfrm>
            <a:custGeom>
              <a:avLst/>
              <a:gdLst/>
              <a:ahLst/>
              <a:cxnLst/>
              <a:rect l="l" t="t" r="r" b="b"/>
              <a:pathLst>
                <a:path w="1331" h="2278" extrusionOk="0">
                  <a:moveTo>
                    <a:pt x="1331" y="1"/>
                  </a:moveTo>
                  <a:lnTo>
                    <a:pt x="1" y="768"/>
                  </a:lnTo>
                  <a:lnTo>
                    <a:pt x="1" y="2278"/>
                  </a:lnTo>
                  <a:lnTo>
                    <a:pt x="1331" y="1536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860;p23">
              <a:extLst>
                <a:ext uri="{FF2B5EF4-FFF2-40B4-BE49-F238E27FC236}">
                  <a16:creationId xmlns:a16="http://schemas.microsoft.com/office/drawing/2014/main" id="{3CC35952-31FC-5434-0200-AAC71132A943}"/>
                </a:ext>
              </a:extLst>
            </p:cNvPr>
            <p:cNvSpPr/>
            <p:nvPr/>
          </p:nvSpPr>
          <p:spPr>
            <a:xfrm>
              <a:off x="1945219" y="3797356"/>
              <a:ext cx="23917" cy="41274"/>
            </a:xfrm>
            <a:custGeom>
              <a:avLst/>
              <a:gdLst/>
              <a:ahLst/>
              <a:cxnLst/>
              <a:rect l="l" t="t" r="r" b="b"/>
              <a:pathLst>
                <a:path w="1305" h="2252" extrusionOk="0">
                  <a:moveTo>
                    <a:pt x="1305" y="1"/>
                  </a:moveTo>
                  <a:lnTo>
                    <a:pt x="0" y="742"/>
                  </a:lnTo>
                  <a:lnTo>
                    <a:pt x="0" y="2252"/>
                  </a:lnTo>
                  <a:lnTo>
                    <a:pt x="1305" y="151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861;p23">
              <a:extLst>
                <a:ext uri="{FF2B5EF4-FFF2-40B4-BE49-F238E27FC236}">
                  <a16:creationId xmlns:a16="http://schemas.microsoft.com/office/drawing/2014/main" id="{29DD90FA-D5A1-9BD3-EDB4-D134918FAAE2}"/>
                </a:ext>
              </a:extLst>
            </p:cNvPr>
            <p:cNvSpPr/>
            <p:nvPr/>
          </p:nvSpPr>
          <p:spPr>
            <a:xfrm>
              <a:off x="1972417" y="3781411"/>
              <a:ext cx="23917" cy="41750"/>
            </a:xfrm>
            <a:custGeom>
              <a:avLst/>
              <a:gdLst/>
              <a:ahLst/>
              <a:cxnLst/>
              <a:rect l="l" t="t" r="r" b="b"/>
              <a:pathLst>
                <a:path w="1305" h="2278" extrusionOk="0">
                  <a:moveTo>
                    <a:pt x="1305" y="1"/>
                  </a:moveTo>
                  <a:lnTo>
                    <a:pt x="0" y="743"/>
                  </a:lnTo>
                  <a:lnTo>
                    <a:pt x="0" y="2278"/>
                  </a:lnTo>
                  <a:lnTo>
                    <a:pt x="1305" y="151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862;p23">
              <a:extLst>
                <a:ext uri="{FF2B5EF4-FFF2-40B4-BE49-F238E27FC236}">
                  <a16:creationId xmlns:a16="http://schemas.microsoft.com/office/drawing/2014/main" id="{EA38705E-05B6-C6DE-C40B-10AD4A7B0696}"/>
                </a:ext>
              </a:extLst>
            </p:cNvPr>
            <p:cNvSpPr/>
            <p:nvPr/>
          </p:nvSpPr>
          <p:spPr>
            <a:xfrm>
              <a:off x="1999597" y="3765484"/>
              <a:ext cx="24394" cy="41732"/>
            </a:xfrm>
            <a:custGeom>
              <a:avLst/>
              <a:gdLst/>
              <a:ahLst/>
              <a:cxnLst/>
              <a:rect l="l" t="t" r="r" b="b"/>
              <a:pathLst>
                <a:path w="1331" h="2277" extrusionOk="0">
                  <a:moveTo>
                    <a:pt x="1331" y="0"/>
                  </a:moveTo>
                  <a:lnTo>
                    <a:pt x="1" y="768"/>
                  </a:lnTo>
                  <a:lnTo>
                    <a:pt x="1" y="2277"/>
                  </a:lnTo>
                  <a:lnTo>
                    <a:pt x="1331" y="1509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863;p23">
              <a:extLst>
                <a:ext uri="{FF2B5EF4-FFF2-40B4-BE49-F238E27FC236}">
                  <a16:creationId xmlns:a16="http://schemas.microsoft.com/office/drawing/2014/main" id="{E74DCFD3-A7A2-F46E-D3D7-C5E90218F718}"/>
                </a:ext>
              </a:extLst>
            </p:cNvPr>
            <p:cNvSpPr/>
            <p:nvPr/>
          </p:nvSpPr>
          <p:spPr>
            <a:xfrm>
              <a:off x="1664864" y="3519346"/>
              <a:ext cx="378353" cy="218500"/>
            </a:xfrm>
            <a:custGeom>
              <a:avLst/>
              <a:gdLst/>
              <a:ahLst/>
              <a:cxnLst/>
              <a:rect l="l" t="t" r="r" b="b"/>
              <a:pathLst>
                <a:path w="20644" h="11922" extrusionOk="0">
                  <a:moveTo>
                    <a:pt x="6779" y="1"/>
                  </a:moveTo>
                  <a:lnTo>
                    <a:pt x="6626" y="26"/>
                  </a:lnTo>
                  <a:lnTo>
                    <a:pt x="6447" y="52"/>
                  </a:lnTo>
                  <a:lnTo>
                    <a:pt x="6293" y="78"/>
                  </a:lnTo>
                  <a:lnTo>
                    <a:pt x="6165" y="154"/>
                  </a:lnTo>
                  <a:lnTo>
                    <a:pt x="256" y="3556"/>
                  </a:lnTo>
                  <a:lnTo>
                    <a:pt x="154" y="3633"/>
                  </a:lnTo>
                  <a:lnTo>
                    <a:pt x="52" y="3735"/>
                  </a:lnTo>
                  <a:lnTo>
                    <a:pt x="1" y="3838"/>
                  </a:lnTo>
                  <a:lnTo>
                    <a:pt x="1" y="3915"/>
                  </a:lnTo>
                  <a:lnTo>
                    <a:pt x="1" y="4017"/>
                  </a:lnTo>
                  <a:lnTo>
                    <a:pt x="52" y="4119"/>
                  </a:lnTo>
                  <a:lnTo>
                    <a:pt x="154" y="4221"/>
                  </a:lnTo>
                  <a:lnTo>
                    <a:pt x="256" y="4298"/>
                  </a:lnTo>
                  <a:lnTo>
                    <a:pt x="13200" y="11768"/>
                  </a:lnTo>
                  <a:lnTo>
                    <a:pt x="13353" y="11844"/>
                  </a:lnTo>
                  <a:lnTo>
                    <a:pt x="13507" y="11895"/>
                  </a:lnTo>
                  <a:lnTo>
                    <a:pt x="13660" y="11921"/>
                  </a:lnTo>
                  <a:lnTo>
                    <a:pt x="14018" y="11921"/>
                  </a:lnTo>
                  <a:lnTo>
                    <a:pt x="14172" y="11895"/>
                  </a:lnTo>
                  <a:lnTo>
                    <a:pt x="14325" y="11844"/>
                  </a:lnTo>
                  <a:lnTo>
                    <a:pt x="14479" y="11768"/>
                  </a:lnTo>
                  <a:lnTo>
                    <a:pt x="20362" y="8365"/>
                  </a:lnTo>
                  <a:lnTo>
                    <a:pt x="20490" y="8289"/>
                  </a:lnTo>
                  <a:lnTo>
                    <a:pt x="20567" y="8186"/>
                  </a:lnTo>
                  <a:lnTo>
                    <a:pt x="20618" y="8110"/>
                  </a:lnTo>
                  <a:lnTo>
                    <a:pt x="20644" y="8007"/>
                  </a:lnTo>
                  <a:lnTo>
                    <a:pt x="20618" y="7905"/>
                  </a:lnTo>
                  <a:lnTo>
                    <a:pt x="20567" y="7803"/>
                  </a:lnTo>
                  <a:lnTo>
                    <a:pt x="20490" y="7726"/>
                  </a:lnTo>
                  <a:lnTo>
                    <a:pt x="20362" y="7624"/>
                  </a:lnTo>
                  <a:lnTo>
                    <a:pt x="7419" y="154"/>
                  </a:lnTo>
                  <a:lnTo>
                    <a:pt x="7291" y="78"/>
                  </a:lnTo>
                  <a:lnTo>
                    <a:pt x="7137" y="52"/>
                  </a:lnTo>
                  <a:lnTo>
                    <a:pt x="6958" y="26"/>
                  </a:lnTo>
                  <a:lnTo>
                    <a:pt x="6779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864;p23">
              <a:extLst>
                <a:ext uri="{FF2B5EF4-FFF2-40B4-BE49-F238E27FC236}">
                  <a16:creationId xmlns:a16="http://schemas.microsoft.com/office/drawing/2014/main" id="{253F523F-4FFC-54AA-251D-07A2912D4CC7}"/>
                </a:ext>
              </a:extLst>
            </p:cNvPr>
            <p:cNvSpPr/>
            <p:nvPr/>
          </p:nvSpPr>
          <p:spPr>
            <a:xfrm>
              <a:off x="1131827" y="1670339"/>
              <a:ext cx="642764" cy="475397"/>
            </a:xfrm>
            <a:custGeom>
              <a:avLst/>
              <a:gdLst/>
              <a:ahLst/>
              <a:cxnLst/>
              <a:rect l="l" t="t" r="r" b="b"/>
              <a:pathLst>
                <a:path w="35071" h="25939" extrusionOk="0">
                  <a:moveTo>
                    <a:pt x="16857" y="1"/>
                  </a:moveTo>
                  <a:lnTo>
                    <a:pt x="16525" y="27"/>
                  </a:lnTo>
                  <a:lnTo>
                    <a:pt x="16218" y="52"/>
                  </a:lnTo>
                  <a:lnTo>
                    <a:pt x="15885" y="129"/>
                  </a:lnTo>
                  <a:lnTo>
                    <a:pt x="15553" y="206"/>
                  </a:lnTo>
                  <a:lnTo>
                    <a:pt x="15220" y="308"/>
                  </a:lnTo>
                  <a:lnTo>
                    <a:pt x="14862" y="461"/>
                  </a:lnTo>
                  <a:lnTo>
                    <a:pt x="14530" y="589"/>
                  </a:lnTo>
                  <a:lnTo>
                    <a:pt x="14172" y="768"/>
                  </a:lnTo>
                  <a:lnTo>
                    <a:pt x="13813" y="973"/>
                  </a:lnTo>
                  <a:lnTo>
                    <a:pt x="13225" y="1331"/>
                  </a:lnTo>
                  <a:lnTo>
                    <a:pt x="12637" y="1740"/>
                  </a:lnTo>
                  <a:lnTo>
                    <a:pt x="12074" y="2201"/>
                  </a:lnTo>
                  <a:lnTo>
                    <a:pt x="11537" y="2687"/>
                  </a:lnTo>
                  <a:lnTo>
                    <a:pt x="11025" y="3224"/>
                  </a:lnTo>
                  <a:lnTo>
                    <a:pt x="10514" y="3787"/>
                  </a:lnTo>
                  <a:lnTo>
                    <a:pt x="10028" y="4375"/>
                  </a:lnTo>
                  <a:lnTo>
                    <a:pt x="9593" y="5015"/>
                  </a:lnTo>
                  <a:lnTo>
                    <a:pt x="9158" y="5654"/>
                  </a:lnTo>
                  <a:lnTo>
                    <a:pt x="8749" y="6319"/>
                  </a:lnTo>
                  <a:lnTo>
                    <a:pt x="8365" y="6984"/>
                  </a:lnTo>
                  <a:lnTo>
                    <a:pt x="8032" y="7675"/>
                  </a:lnTo>
                  <a:lnTo>
                    <a:pt x="7725" y="8391"/>
                  </a:lnTo>
                  <a:lnTo>
                    <a:pt x="7444" y="9107"/>
                  </a:lnTo>
                  <a:lnTo>
                    <a:pt x="7214" y="9824"/>
                  </a:lnTo>
                  <a:lnTo>
                    <a:pt x="7009" y="10540"/>
                  </a:lnTo>
                  <a:lnTo>
                    <a:pt x="6779" y="10540"/>
                  </a:lnTo>
                  <a:lnTo>
                    <a:pt x="6523" y="10591"/>
                  </a:lnTo>
                  <a:lnTo>
                    <a:pt x="6267" y="10642"/>
                  </a:lnTo>
                  <a:lnTo>
                    <a:pt x="6012" y="10719"/>
                  </a:lnTo>
                  <a:lnTo>
                    <a:pt x="5756" y="10821"/>
                  </a:lnTo>
                  <a:lnTo>
                    <a:pt x="5474" y="10924"/>
                  </a:lnTo>
                  <a:lnTo>
                    <a:pt x="5219" y="11051"/>
                  </a:lnTo>
                  <a:lnTo>
                    <a:pt x="4937" y="11205"/>
                  </a:lnTo>
                  <a:lnTo>
                    <a:pt x="4426" y="11512"/>
                  </a:lnTo>
                  <a:lnTo>
                    <a:pt x="3940" y="11896"/>
                  </a:lnTo>
                  <a:lnTo>
                    <a:pt x="3479" y="12305"/>
                  </a:lnTo>
                  <a:lnTo>
                    <a:pt x="3019" y="12765"/>
                  </a:lnTo>
                  <a:lnTo>
                    <a:pt x="2584" y="13251"/>
                  </a:lnTo>
                  <a:lnTo>
                    <a:pt x="2175" y="13763"/>
                  </a:lnTo>
                  <a:lnTo>
                    <a:pt x="1791" y="14326"/>
                  </a:lnTo>
                  <a:lnTo>
                    <a:pt x="1433" y="14888"/>
                  </a:lnTo>
                  <a:lnTo>
                    <a:pt x="1126" y="15477"/>
                  </a:lnTo>
                  <a:lnTo>
                    <a:pt x="845" y="16091"/>
                  </a:lnTo>
                  <a:lnTo>
                    <a:pt x="589" y="16705"/>
                  </a:lnTo>
                  <a:lnTo>
                    <a:pt x="384" y="17318"/>
                  </a:lnTo>
                  <a:lnTo>
                    <a:pt x="205" y="17958"/>
                  </a:lnTo>
                  <a:lnTo>
                    <a:pt x="103" y="18572"/>
                  </a:lnTo>
                  <a:lnTo>
                    <a:pt x="26" y="19186"/>
                  </a:lnTo>
                  <a:lnTo>
                    <a:pt x="0" y="19774"/>
                  </a:lnTo>
                  <a:lnTo>
                    <a:pt x="26" y="20337"/>
                  </a:lnTo>
                  <a:lnTo>
                    <a:pt x="103" y="20874"/>
                  </a:lnTo>
                  <a:lnTo>
                    <a:pt x="205" y="21360"/>
                  </a:lnTo>
                  <a:lnTo>
                    <a:pt x="384" y="21769"/>
                  </a:lnTo>
                  <a:lnTo>
                    <a:pt x="589" y="22153"/>
                  </a:lnTo>
                  <a:lnTo>
                    <a:pt x="717" y="22332"/>
                  </a:lnTo>
                  <a:lnTo>
                    <a:pt x="845" y="22486"/>
                  </a:lnTo>
                  <a:lnTo>
                    <a:pt x="972" y="22639"/>
                  </a:lnTo>
                  <a:lnTo>
                    <a:pt x="1126" y="22767"/>
                  </a:lnTo>
                  <a:lnTo>
                    <a:pt x="1279" y="22869"/>
                  </a:lnTo>
                  <a:lnTo>
                    <a:pt x="1458" y="22972"/>
                  </a:lnTo>
                  <a:lnTo>
                    <a:pt x="1458" y="22997"/>
                  </a:lnTo>
                  <a:lnTo>
                    <a:pt x="1484" y="22997"/>
                  </a:lnTo>
                  <a:lnTo>
                    <a:pt x="1510" y="23023"/>
                  </a:lnTo>
                  <a:lnTo>
                    <a:pt x="1535" y="23023"/>
                  </a:lnTo>
                  <a:lnTo>
                    <a:pt x="1535" y="23048"/>
                  </a:lnTo>
                  <a:lnTo>
                    <a:pt x="1586" y="23048"/>
                  </a:lnTo>
                  <a:lnTo>
                    <a:pt x="1612" y="23074"/>
                  </a:lnTo>
                  <a:lnTo>
                    <a:pt x="1637" y="23100"/>
                  </a:lnTo>
                  <a:lnTo>
                    <a:pt x="1663" y="23100"/>
                  </a:lnTo>
                  <a:lnTo>
                    <a:pt x="1689" y="23125"/>
                  </a:lnTo>
                  <a:lnTo>
                    <a:pt x="1714" y="23125"/>
                  </a:lnTo>
                  <a:lnTo>
                    <a:pt x="1740" y="23151"/>
                  </a:lnTo>
                  <a:lnTo>
                    <a:pt x="1765" y="23151"/>
                  </a:lnTo>
                  <a:lnTo>
                    <a:pt x="1791" y="23176"/>
                  </a:lnTo>
                  <a:lnTo>
                    <a:pt x="1817" y="23176"/>
                  </a:lnTo>
                  <a:lnTo>
                    <a:pt x="1817" y="23202"/>
                  </a:lnTo>
                  <a:lnTo>
                    <a:pt x="1868" y="23202"/>
                  </a:lnTo>
                  <a:lnTo>
                    <a:pt x="1893" y="23227"/>
                  </a:lnTo>
                  <a:lnTo>
                    <a:pt x="1919" y="23253"/>
                  </a:lnTo>
                  <a:lnTo>
                    <a:pt x="1944" y="23253"/>
                  </a:lnTo>
                  <a:lnTo>
                    <a:pt x="1944" y="23279"/>
                  </a:lnTo>
                  <a:lnTo>
                    <a:pt x="1996" y="23279"/>
                  </a:lnTo>
                  <a:lnTo>
                    <a:pt x="2021" y="23304"/>
                  </a:lnTo>
                  <a:lnTo>
                    <a:pt x="2047" y="23330"/>
                  </a:lnTo>
                  <a:lnTo>
                    <a:pt x="2098" y="23330"/>
                  </a:lnTo>
                  <a:lnTo>
                    <a:pt x="2098" y="23355"/>
                  </a:lnTo>
                  <a:lnTo>
                    <a:pt x="2124" y="23355"/>
                  </a:lnTo>
                  <a:lnTo>
                    <a:pt x="2149" y="23381"/>
                  </a:lnTo>
                  <a:lnTo>
                    <a:pt x="2175" y="23381"/>
                  </a:lnTo>
                  <a:lnTo>
                    <a:pt x="2200" y="23406"/>
                  </a:lnTo>
                  <a:lnTo>
                    <a:pt x="2226" y="23406"/>
                  </a:lnTo>
                  <a:lnTo>
                    <a:pt x="2226" y="23432"/>
                  </a:lnTo>
                  <a:lnTo>
                    <a:pt x="2277" y="23432"/>
                  </a:lnTo>
                  <a:lnTo>
                    <a:pt x="2303" y="23458"/>
                  </a:lnTo>
                  <a:lnTo>
                    <a:pt x="2328" y="23483"/>
                  </a:lnTo>
                  <a:lnTo>
                    <a:pt x="2354" y="23483"/>
                  </a:lnTo>
                  <a:lnTo>
                    <a:pt x="2354" y="23509"/>
                  </a:lnTo>
                  <a:lnTo>
                    <a:pt x="2405" y="23509"/>
                  </a:lnTo>
                  <a:lnTo>
                    <a:pt x="2430" y="23534"/>
                  </a:lnTo>
                  <a:lnTo>
                    <a:pt x="2456" y="23560"/>
                  </a:lnTo>
                  <a:lnTo>
                    <a:pt x="2507" y="23560"/>
                  </a:lnTo>
                  <a:lnTo>
                    <a:pt x="2507" y="23586"/>
                  </a:lnTo>
                  <a:lnTo>
                    <a:pt x="2533" y="23586"/>
                  </a:lnTo>
                  <a:lnTo>
                    <a:pt x="2558" y="23611"/>
                  </a:lnTo>
                  <a:lnTo>
                    <a:pt x="2584" y="23611"/>
                  </a:lnTo>
                  <a:lnTo>
                    <a:pt x="2610" y="23637"/>
                  </a:lnTo>
                  <a:lnTo>
                    <a:pt x="2635" y="23637"/>
                  </a:lnTo>
                  <a:lnTo>
                    <a:pt x="2635" y="23662"/>
                  </a:lnTo>
                  <a:lnTo>
                    <a:pt x="2661" y="23662"/>
                  </a:lnTo>
                  <a:lnTo>
                    <a:pt x="2686" y="23688"/>
                  </a:lnTo>
                  <a:lnTo>
                    <a:pt x="2712" y="23688"/>
                  </a:lnTo>
                  <a:lnTo>
                    <a:pt x="2737" y="23713"/>
                  </a:lnTo>
                  <a:lnTo>
                    <a:pt x="2763" y="23713"/>
                  </a:lnTo>
                  <a:lnTo>
                    <a:pt x="2763" y="23739"/>
                  </a:lnTo>
                  <a:lnTo>
                    <a:pt x="2814" y="23739"/>
                  </a:lnTo>
                  <a:lnTo>
                    <a:pt x="2840" y="23765"/>
                  </a:lnTo>
                  <a:lnTo>
                    <a:pt x="2865" y="23790"/>
                  </a:lnTo>
                  <a:lnTo>
                    <a:pt x="2916" y="23790"/>
                  </a:lnTo>
                  <a:lnTo>
                    <a:pt x="2916" y="23816"/>
                  </a:lnTo>
                  <a:lnTo>
                    <a:pt x="2942" y="23816"/>
                  </a:lnTo>
                  <a:lnTo>
                    <a:pt x="2968" y="23841"/>
                  </a:lnTo>
                  <a:lnTo>
                    <a:pt x="2993" y="23841"/>
                  </a:lnTo>
                  <a:lnTo>
                    <a:pt x="2993" y="23867"/>
                  </a:lnTo>
                  <a:lnTo>
                    <a:pt x="3044" y="23867"/>
                  </a:lnTo>
                  <a:lnTo>
                    <a:pt x="3044" y="23893"/>
                  </a:lnTo>
                  <a:lnTo>
                    <a:pt x="3070" y="23893"/>
                  </a:lnTo>
                  <a:lnTo>
                    <a:pt x="3096" y="23918"/>
                  </a:lnTo>
                  <a:lnTo>
                    <a:pt x="3121" y="23918"/>
                  </a:lnTo>
                  <a:lnTo>
                    <a:pt x="3147" y="23944"/>
                  </a:lnTo>
                  <a:lnTo>
                    <a:pt x="3172" y="23944"/>
                  </a:lnTo>
                  <a:lnTo>
                    <a:pt x="3198" y="23969"/>
                  </a:lnTo>
                  <a:lnTo>
                    <a:pt x="3223" y="23969"/>
                  </a:lnTo>
                  <a:lnTo>
                    <a:pt x="3249" y="23995"/>
                  </a:lnTo>
                  <a:lnTo>
                    <a:pt x="3275" y="24020"/>
                  </a:lnTo>
                  <a:lnTo>
                    <a:pt x="3326" y="24020"/>
                  </a:lnTo>
                  <a:lnTo>
                    <a:pt x="3326" y="24046"/>
                  </a:lnTo>
                  <a:lnTo>
                    <a:pt x="3351" y="24046"/>
                  </a:lnTo>
                  <a:lnTo>
                    <a:pt x="3377" y="24072"/>
                  </a:lnTo>
                  <a:lnTo>
                    <a:pt x="3403" y="24072"/>
                  </a:lnTo>
                  <a:lnTo>
                    <a:pt x="3403" y="24097"/>
                  </a:lnTo>
                  <a:lnTo>
                    <a:pt x="3454" y="24097"/>
                  </a:lnTo>
                  <a:lnTo>
                    <a:pt x="3454" y="24123"/>
                  </a:lnTo>
                  <a:lnTo>
                    <a:pt x="3479" y="24123"/>
                  </a:lnTo>
                  <a:lnTo>
                    <a:pt x="3505" y="24148"/>
                  </a:lnTo>
                  <a:lnTo>
                    <a:pt x="3530" y="24148"/>
                  </a:lnTo>
                  <a:lnTo>
                    <a:pt x="3556" y="24174"/>
                  </a:lnTo>
                  <a:lnTo>
                    <a:pt x="3582" y="24174"/>
                  </a:lnTo>
                  <a:lnTo>
                    <a:pt x="3607" y="24199"/>
                  </a:lnTo>
                  <a:lnTo>
                    <a:pt x="3633" y="24199"/>
                  </a:lnTo>
                  <a:lnTo>
                    <a:pt x="3658" y="24225"/>
                  </a:lnTo>
                  <a:lnTo>
                    <a:pt x="3684" y="24225"/>
                  </a:lnTo>
                  <a:lnTo>
                    <a:pt x="3684" y="24251"/>
                  </a:lnTo>
                  <a:lnTo>
                    <a:pt x="3735" y="24251"/>
                  </a:lnTo>
                  <a:lnTo>
                    <a:pt x="3735" y="24276"/>
                  </a:lnTo>
                  <a:lnTo>
                    <a:pt x="3761" y="24276"/>
                  </a:lnTo>
                  <a:lnTo>
                    <a:pt x="3786" y="24302"/>
                  </a:lnTo>
                  <a:lnTo>
                    <a:pt x="3812" y="24302"/>
                  </a:lnTo>
                  <a:lnTo>
                    <a:pt x="3812" y="24327"/>
                  </a:lnTo>
                  <a:lnTo>
                    <a:pt x="3863" y="24327"/>
                  </a:lnTo>
                  <a:lnTo>
                    <a:pt x="3889" y="24353"/>
                  </a:lnTo>
                  <a:lnTo>
                    <a:pt x="3914" y="24379"/>
                  </a:lnTo>
                  <a:lnTo>
                    <a:pt x="3940" y="24379"/>
                  </a:lnTo>
                  <a:lnTo>
                    <a:pt x="3965" y="24404"/>
                  </a:lnTo>
                  <a:lnTo>
                    <a:pt x="3991" y="24404"/>
                  </a:lnTo>
                  <a:lnTo>
                    <a:pt x="4016" y="24430"/>
                  </a:lnTo>
                  <a:lnTo>
                    <a:pt x="4042" y="24430"/>
                  </a:lnTo>
                  <a:lnTo>
                    <a:pt x="4068" y="24455"/>
                  </a:lnTo>
                  <a:lnTo>
                    <a:pt x="4093" y="24455"/>
                  </a:lnTo>
                  <a:lnTo>
                    <a:pt x="4093" y="24481"/>
                  </a:lnTo>
                  <a:lnTo>
                    <a:pt x="4119" y="24481"/>
                  </a:lnTo>
                  <a:lnTo>
                    <a:pt x="4144" y="24506"/>
                  </a:lnTo>
                  <a:lnTo>
                    <a:pt x="4170" y="24506"/>
                  </a:lnTo>
                  <a:lnTo>
                    <a:pt x="4195" y="24532"/>
                  </a:lnTo>
                  <a:lnTo>
                    <a:pt x="4221" y="24532"/>
                  </a:lnTo>
                  <a:lnTo>
                    <a:pt x="4221" y="24558"/>
                  </a:lnTo>
                  <a:lnTo>
                    <a:pt x="4272" y="24558"/>
                  </a:lnTo>
                  <a:lnTo>
                    <a:pt x="4298" y="24583"/>
                  </a:lnTo>
                  <a:lnTo>
                    <a:pt x="4323" y="24609"/>
                  </a:lnTo>
                  <a:lnTo>
                    <a:pt x="4375" y="24609"/>
                  </a:lnTo>
                  <a:lnTo>
                    <a:pt x="4375" y="24634"/>
                  </a:lnTo>
                  <a:lnTo>
                    <a:pt x="4400" y="24634"/>
                  </a:lnTo>
                  <a:lnTo>
                    <a:pt x="4426" y="24660"/>
                  </a:lnTo>
                  <a:lnTo>
                    <a:pt x="4451" y="24660"/>
                  </a:lnTo>
                  <a:lnTo>
                    <a:pt x="4477" y="24685"/>
                  </a:lnTo>
                  <a:lnTo>
                    <a:pt x="4502" y="24685"/>
                  </a:lnTo>
                  <a:lnTo>
                    <a:pt x="4502" y="24711"/>
                  </a:lnTo>
                  <a:lnTo>
                    <a:pt x="4528" y="24711"/>
                  </a:lnTo>
                  <a:lnTo>
                    <a:pt x="4554" y="24737"/>
                  </a:lnTo>
                  <a:lnTo>
                    <a:pt x="4579" y="24737"/>
                  </a:lnTo>
                  <a:lnTo>
                    <a:pt x="4605" y="24762"/>
                  </a:lnTo>
                  <a:lnTo>
                    <a:pt x="4630" y="24762"/>
                  </a:lnTo>
                  <a:lnTo>
                    <a:pt x="4630" y="24788"/>
                  </a:lnTo>
                  <a:lnTo>
                    <a:pt x="4681" y="24788"/>
                  </a:lnTo>
                  <a:lnTo>
                    <a:pt x="4707" y="24813"/>
                  </a:lnTo>
                  <a:lnTo>
                    <a:pt x="4733" y="24839"/>
                  </a:lnTo>
                  <a:lnTo>
                    <a:pt x="4784" y="24839"/>
                  </a:lnTo>
                  <a:lnTo>
                    <a:pt x="4784" y="24865"/>
                  </a:lnTo>
                  <a:lnTo>
                    <a:pt x="4809" y="24865"/>
                  </a:lnTo>
                  <a:lnTo>
                    <a:pt x="4835" y="24890"/>
                  </a:lnTo>
                  <a:lnTo>
                    <a:pt x="4861" y="24916"/>
                  </a:lnTo>
                  <a:lnTo>
                    <a:pt x="4912" y="24916"/>
                  </a:lnTo>
                  <a:lnTo>
                    <a:pt x="4912" y="24941"/>
                  </a:lnTo>
                  <a:lnTo>
                    <a:pt x="4937" y="24941"/>
                  </a:lnTo>
                  <a:lnTo>
                    <a:pt x="4963" y="24967"/>
                  </a:lnTo>
                  <a:lnTo>
                    <a:pt x="4988" y="24967"/>
                  </a:lnTo>
                  <a:lnTo>
                    <a:pt x="5014" y="24992"/>
                  </a:lnTo>
                  <a:lnTo>
                    <a:pt x="5040" y="24992"/>
                  </a:lnTo>
                  <a:lnTo>
                    <a:pt x="5040" y="25018"/>
                  </a:lnTo>
                  <a:lnTo>
                    <a:pt x="5091" y="25018"/>
                  </a:lnTo>
                  <a:lnTo>
                    <a:pt x="5116" y="25044"/>
                  </a:lnTo>
                  <a:lnTo>
                    <a:pt x="5142" y="25069"/>
                  </a:lnTo>
                  <a:lnTo>
                    <a:pt x="5193" y="25069"/>
                  </a:lnTo>
                  <a:lnTo>
                    <a:pt x="5193" y="25095"/>
                  </a:lnTo>
                  <a:lnTo>
                    <a:pt x="5219" y="25095"/>
                  </a:lnTo>
                  <a:lnTo>
                    <a:pt x="5244" y="25120"/>
                  </a:lnTo>
                  <a:lnTo>
                    <a:pt x="5270" y="25146"/>
                  </a:lnTo>
                  <a:lnTo>
                    <a:pt x="5321" y="25146"/>
                  </a:lnTo>
                  <a:lnTo>
                    <a:pt x="5321" y="25172"/>
                  </a:lnTo>
                  <a:lnTo>
                    <a:pt x="5347" y="25172"/>
                  </a:lnTo>
                  <a:lnTo>
                    <a:pt x="5372" y="25197"/>
                  </a:lnTo>
                  <a:lnTo>
                    <a:pt x="5398" y="25197"/>
                  </a:lnTo>
                  <a:lnTo>
                    <a:pt x="5423" y="25223"/>
                  </a:lnTo>
                  <a:lnTo>
                    <a:pt x="5449" y="25223"/>
                  </a:lnTo>
                  <a:lnTo>
                    <a:pt x="5474" y="25248"/>
                  </a:lnTo>
                  <a:lnTo>
                    <a:pt x="5500" y="25248"/>
                  </a:lnTo>
                  <a:lnTo>
                    <a:pt x="5526" y="25274"/>
                  </a:lnTo>
                  <a:lnTo>
                    <a:pt x="5551" y="25299"/>
                  </a:lnTo>
                  <a:lnTo>
                    <a:pt x="5577" y="25299"/>
                  </a:lnTo>
                  <a:lnTo>
                    <a:pt x="5602" y="25325"/>
                  </a:lnTo>
                  <a:lnTo>
                    <a:pt x="5628" y="25325"/>
                  </a:lnTo>
                  <a:lnTo>
                    <a:pt x="5654" y="25351"/>
                  </a:lnTo>
                  <a:lnTo>
                    <a:pt x="5679" y="25351"/>
                  </a:lnTo>
                  <a:lnTo>
                    <a:pt x="5679" y="25376"/>
                  </a:lnTo>
                  <a:lnTo>
                    <a:pt x="5730" y="25376"/>
                  </a:lnTo>
                  <a:lnTo>
                    <a:pt x="5730" y="25402"/>
                  </a:lnTo>
                  <a:lnTo>
                    <a:pt x="5756" y="25402"/>
                  </a:lnTo>
                  <a:lnTo>
                    <a:pt x="5781" y="25427"/>
                  </a:lnTo>
                  <a:lnTo>
                    <a:pt x="5807" y="25427"/>
                  </a:lnTo>
                  <a:lnTo>
                    <a:pt x="5833" y="25453"/>
                  </a:lnTo>
                  <a:lnTo>
                    <a:pt x="5858" y="25453"/>
                  </a:lnTo>
                  <a:lnTo>
                    <a:pt x="5884" y="25478"/>
                  </a:lnTo>
                  <a:lnTo>
                    <a:pt x="5909" y="25478"/>
                  </a:lnTo>
                  <a:lnTo>
                    <a:pt x="5935" y="25504"/>
                  </a:lnTo>
                  <a:lnTo>
                    <a:pt x="5960" y="25530"/>
                  </a:lnTo>
                  <a:lnTo>
                    <a:pt x="5986" y="25530"/>
                  </a:lnTo>
                  <a:lnTo>
                    <a:pt x="6012" y="25555"/>
                  </a:lnTo>
                  <a:lnTo>
                    <a:pt x="6037" y="25555"/>
                  </a:lnTo>
                  <a:lnTo>
                    <a:pt x="6063" y="25581"/>
                  </a:lnTo>
                  <a:lnTo>
                    <a:pt x="6088" y="25581"/>
                  </a:lnTo>
                  <a:lnTo>
                    <a:pt x="6088" y="25606"/>
                  </a:lnTo>
                  <a:lnTo>
                    <a:pt x="6114" y="25606"/>
                  </a:lnTo>
                  <a:lnTo>
                    <a:pt x="6293" y="25709"/>
                  </a:lnTo>
                  <a:lnTo>
                    <a:pt x="6472" y="25785"/>
                  </a:lnTo>
                  <a:lnTo>
                    <a:pt x="6651" y="25837"/>
                  </a:lnTo>
                  <a:lnTo>
                    <a:pt x="6856" y="25888"/>
                  </a:lnTo>
                  <a:lnTo>
                    <a:pt x="7060" y="25913"/>
                  </a:lnTo>
                  <a:lnTo>
                    <a:pt x="7265" y="25939"/>
                  </a:lnTo>
                  <a:lnTo>
                    <a:pt x="7700" y="25939"/>
                  </a:lnTo>
                  <a:lnTo>
                    <a:pt x="8135" y="25862"/>
                  </a:lnTo>
                  <a:lnTo>
                    <a:pt x="8621" y="25734"/>
                  </a:lnTo>
                  <a:lnTo>
                    <a:pt x="9107" y="25530"/>
                  </a:lnTo>
                  <a:lnTo>
                    <a:pt x="9618" y="25274"/>
                  </a:lnTo>
                  <a:lnTo>
                    <a:pt x="32308" y="12177"/>
                  </a:lnTo>
                  <a:lnTo>
                    <a:pt x="32589" y="11998"/>
                  </a:lnTo>
                  <a:lnTo>
                    <a:pt x="32870" y="11768"/>
                  </a:lnTo>
                  <a:lnTo>
                    <a:pt x="33126" y="11537"/>
                  </a:lnTo>
                  <a:lnTo>
                    <a:pt x="33382" y="11307"/>
                  </a:lnTo>
                  <a:lnTo>
                    <a:pt x="33612" y="11026"/>
                  </a:lnTo>
                  <a:lnTo>
                    <a:pt x="33843" y="10744"/>
                  </a:lnTo>
                  <a:lnTo>
                    <a:pt x="34073" y="10438"/>
                  </a:lnTo>
                  <a:lnTo>
                    <a:pt x="34252" y="10105"/>
                  </a:lnTo>
                  <a:lnTo>
                    <a:pt x="34431" y="9772"/>
                  </a:lnTo>
                  <a:lnTo>
                    <a:pt x="34584" y="9440"/>
                  </a:lnTo>
                  <a:lnTo>
                    <a:pt x="34738" y="9107"/>
                  </a:lnTo>
                  <a:lnTo>
                    <a:pt x="34840" y="8749"/>
                  </a:lnTo>
                  <a:lnTo>
                    <a:pt x="34942" y="8417"/>
                  </a:lnTo>
                  <a:lnTo>
                    <a:pt x="35019" y="8059"/>
                  </a:lnTo>
                  <a:lnTo>
                    <a:pt x="35045" y="7726"/>
                  </a:lnTo>
                  <a:lnTo>
                    <a:pt x="35070" y="7394"/>
                  </a:lnTo>
                  <a:lnTo>
                    <a:pt x="35045" y="7087"/>
                  </a:lnTo>
                  <a:lnTo>
                    <a:pt x="34994" y="6780"/>
                  </a:lnTo>
                  <a:lnTo>
                    <a:pt x="34942" y="6524"/>
                  </a:lnTo>
                  <a:lnTo>
                    <a:pt x="34840" y="6268"/>
                  </a:lnTo>
                  <a:lnTo>
                    <a:pt x="34738" y="6063"/>
                  </a:lnTo>
                  <a:lnTo>
                    <a:pt x="34584" y="5884"/>
                  </a:lnTo>
                  <a:lnTo>
                    <a:pt x="34431" y="5731"/>
                  </a:lnTo>
                  <a:lnTo>
                    <a:pt x="34252" y="5603"/>
                  </a:lnTo>
                  <a:lnTo>
                    <a:pt x="34226" y="5603"/>
                  </a:lnTo>
                  <a:lnTo>
                    <a:pt x="34201" y="5577"/>
                  </a:lnTo>
                  <a:lnTo>
                    <a:pt x="34175" y="5552"/>
                  </a:lnTo>
                  <a:lnTo>
                    <a:pt x="34124" y="5552"/>
                  </a:lnTo>
                  <a:lnTo>
                    <a:pt x="34124" y="5526"/>
                  </a:lnTo>
                  <a:lnTo>
                    <a:pt x="34098" y="5526"/>
                  </a:lnTo>
                  <a:lnTo>
                    <a:pt x="34073" y="5501"/>
                  </a:lnTo>
                  <a:lnTo>
                    <a:pt x="34047" y="5501"/>
                  </a:lnTo>
                  <a:lnTo>
                    <a:pt x="34022" y="5475"/>
                  </a:lnTo>
                  <a:lnTo>
                    <a:pt x="33996" y="5475"/>
                  </a:lnTo>
                  <a:lnTo>
                    <a:pt x="33970" y="5449"/>
                  </a:lnTo>
                  <a:lnTo>
                    <a:pt x="33945" y="5449"/>
                  </a:lnTo>
                  <a:lnTo>
                    <a:pt x="33919" y="5424"/>
                  </a:lnTo>
                  <a:lnTo>
                    <a:pt x="33894" y="5398"/>
                  </a:lnTo>
                  <a:lnTo>
                    <a:pt x="33843" y="5398"/>
                  </a:lnTo>
                  <a:lnTo>
                    <a:pt x="33843" y="5373"/>
                  </a:lnTo>
                  <a:lnTo>
                    <a:pt x="33817" y="5373"/>
                  </a:lnTo>
                  <a:lnTo>
                    <a:pt x="33791" y="5347"/>
                  </a:lnTo>
                  <a:lnTo>
                    <a:pt x="33766" y="5347"/>
                  </a:lnTo>
                  <a:lnTo>
                    <a:pt x="33766" y="5322"/>
                  </a:lnTo>
                  <a:lnTo>
                    <a:pt x="33715" y="5322"/>
                  </a:lnTo>
                  <a:lnTo>
                    <a:pt x="33715" y="5296"/>
                  </a:lnTo>
                  <a:lnTo>
                    <a:pt x="33689" y="5296"/>
                  </a:lnTo>
                  <a:lnTo>
                    <a:pt x="33663" y="5270"/>
                  </a:lnTo>
                  <a:lnTo>
                    <a:pt x="33638" y="5270"/>
                  </a:lnTo>
                  <a:lnTo>
                    <a:pt x="33612" y="5245"/>
                  </a:lnTo>
                  <a:lnTo>
                    <a:pt x="33587" y="5245"/>
                  </a:lnTo>
                  <a:lnTo>
                    <a:pt x="33561" y="5219"/>
                  </a:lnTo>
                  <a:lnTo>
                    <a:pt x="33536" y="5219"/>
                  </a:lnTo>
                  <a:lnTo>
                    <a:pt x="33510" y="5194"/>
                  </a:lnTo>
                  <a:lnTo>
                    <a:pt x="33484" y="5168"/>
                  </a:lnTo>
                  <a:lnTo>
                    <a:pt x="33433" y="5168"/>
                  </a:lnTo>
                  <a:lnTo>
                    <a:pt x="33433" y="5142"/>
                  </a:lnTo>
                  <a:lnTo>
                    <a:pt x="33408" y="5142"/>
                  </a:lnTo>
                  <a:lnTo>
                    <a:pt x="33382" y="5117"/>
                  </a:lnTo>
                  <a:lnTo>
                    <a:pt x="33356" y="5117"/>
                  </a:lnTo>
                  <a:lnTo>
                    <a:pt x="33356" y="5091"/>
                  </a:lnTo>
                  <a:lnTo>
                    <a:pt x="33305" y="5091"/>
                  </a:lnTo>
                  <a:lnTo>
                    <a:pt x="33305" y="5066"/>
                  </a:lnTo>
                  <a:lnTo>
                    <a:pt x="33280" y="5066"/>
                  </a:lnTo>
                  <a:lnTo>
                    <a:pt x="33254" y="5040"/>
                  </a:lnTo>
                  <a:lnTo>
                    <a:pt x="33229" y="5040"/>
                  </a:lnTo>
                  <a:lnTo>
                    <a:pt x="33203" y="5015"/>
                  </a:lnTo>
                  <a:lnTo>
                    <a:pt x="33177" y="5015"/>
                  </a:lnTo>
                  <a:lnTo>
                    <a:pt x="33152" y="4989"/>
                  </a:lnTo>
                  <a:lnTo>
                    <a:pt x="33126" y="4989"/>
                  </a:lnTo>
                  <a:lnTo>
                    <a:pt x="33101" y="4963"/>
                  </a:lnTo>
                  <a:lnTo>
                    <a:pt x="33075" y="4938"/>
                  </a:lnTo>
                  <a:lnTo>
                    <a:pt x="33050" y="4938"/>
                  </a:lnTo>
                  <a:lnTo>
                    <a:pt x="33024" y="4912"/>
                  </a:lnTo>
                  <a:lnTo>
                    <a:pt x="32998" y="4912"/>
                  </a:lnTo>
                  <a:lnTo>
                    <a:pt x="32973" y="4887"/>
                  </a:lnTo>
                  <a:lnTo>
                    <a:pt x="32947" y="4887"/>
                  </a:lnTo>
                  <a:lnTo>
                    <a:pt x="32947" y="4861"/>
                  </a:lnTo>
                  <a:lnTo>
                    <a:pt x="32896" y="4861"/>
                  </a:lnTo>
                  <a:lnTo>
                    <a:pt x="32870" y="4836"/>
                  </a:lnTo>
                  <a:lnTo>
                    <a:pt x="32845" y="4810"/>
                  </a:lnTo>
                  <a:lnTo>
                    <a:pt x="32819" y="4810"/>
                  </a:lnTo>
                  <a:lnTo>
                    <a:pt x="32794" y="4784"/>
                  </a:lnTo>
                  <a:lnTo>
                    <a:pt x="32768" y="4784"/>
                  </a:lnTo>
                  <a:lnTo>
                    <a:pt x="32743" y="4759"/>
                  </a:lnTo>
                  <a:lnTo>
                    <a:pt x="32717" y="4733"/>
                  </a:lnTo>
                  <a:lnTo>
                    <a:pt x="32666" y="4733"/>
                  </a:lnTo>
                  <a:lnTo>
                    <a:pt x="32666" y="4708"/>
                  </a:lnTo>
                  <a:lnTo>
                    <a:pt x="32640" y="4708"/>
                  </a:lnTo>
                  <a:lnTo>
                    <a:pt x="32615" y="4682"/>
                  </a:lnTo>
                  <a:lnTo>
                    <a:pt x="32589" y="4682"/>
                  </a:lnTo>
                  <a:lnTo>
                    <a:pt x="32564" y="4656"/>
                  </a:lnTo>
                  <a:lnTo>
                    <a:pt x="32538" y="4656"/>
                  </a:lnTo>
                  <a:lnTo>
                    <a:pt x="32538" y="4631"/>
                  </a:lnTo>
                  <a:lnTo>
                    <a:pt x="32487" y="4631"/>
                  </a:lnTo>
                  <a:lnTo>
                    <a:pt x="32461" y="4605"/>
                  </a:lnTo>
                  <a:lnTo>
                    <a:pt x="32436" y="4580"/>
                  </a:lnTo>
                  <a:lnTo>
                    <a:pt x="32410" y="4580"/>
                  </a:lnTo>
                  <a:lnTo>
                    <a:pt x="32384" y="4554"/>
                  </a:lnTo>
                  <a:lnTo>
                    <a:pt x="32359" y="4554"/>
                  </a:lnTo>
                  <a:lnTo>
                    <a:pt x="32333" y="4529"/>
                  </a:lnTo>
                  <a:lnTo>
                    <a:pt x="32308" y="4503"/>
                  </a:lnTo>
                  <a:lnTo>
                    <a:pt x="32257" y="4503"/>
                  </a:lnTo>
                  <a:lnTo>
                    <a:pt x="32257" y="4477"/>
                  </a:lnTo>
                  <a:lnTo>
                    <a:pt x="32231" y="4477"/>
                  </a:lnTo>
                  <a:lnTo>
                    <a:pt x="32205" y="4452"/>
                  </a:lnTo>
                  <a:lnTo>
                    <a:pt x="32180" y="4452"/>
                  </a:lnTo>
                  <a:lnTo>
                    <a:pt x="32154" y="4426"/>
                  </a:lnTo>
                  <a:lnTo>
                    <a:pt x="32129" y="4426"/>
                  </a:lnTo>
                  <a:lnTo>
                    <a:pt x="32129" y="4401"/>
                  </a:lnTo>
                  <a:lnTo>
                    <a:pt x="32077" y="4401"/>
                  </a:lnTo>
                  <a:lnTo>
                    <a:pt x="32052" y="4375"/>
                  </a:lnTo>
                  <a:lnTo>
                    <a:pt x="32026" y="4350"/>
                  </a:lnTo>
                  <a:lnTo>
                    <a:pt x="32001" y="4350"/>
                  </a:lnTo>
                  <a:lnTo>
                    <a:pt x="31975" y="4324"/>
                  </a:lnTo>
                  <a:lnTo>
                    <a:pt x="31950" y="4324"/>
                  </a:lnTo>
                  <a:lnTo>
                    <a:pt x="31924" y="4298"/>
                  </a:lnTo>
                  <a:lnTo>
                    <a:pt x="31898" y="4273"/>
                  </a:lnTo>
                  <a:lnTo>
                    <a:pt x="31847" y="4273"/>
                  </a:lnTo>
                  <a:lnTo>
                    <a:pt x="31847" y="4247"/>
                  </a:lnTo>
                  <a:lnTo>
                    <a:pt x="31822" y="4247"/>
                  </a:lnTo>
                  <a:lnTo>
                    <a:pt x="31796" y="4222"/>
                  </a:lnTo>
                  <a:lnTo>
                    <a:pt x="31771" y="4222"/>
                  </a:lnTo>
                  <a:lnTo>
                    <a:pt x="31745" y="4196"/>
                  </a:lnTo>
                  <a:lnTo>
                    <a:pt x="31719" y="4196"/>
                  </a:lnTo>
                  <a:lnTo>
                    <a:pt x="31719" y="4170"/>
                  </a:lnTo>
                  <a:lnTo>
                    <a:pt x="31668" y="4170"/>
                  </a:lnTo>
                  <a:lnTo>
                    <a:pt x="31643" y="4145"/>
                  </a:lnTo>
                  <a:lnTo>
                    <a:pt x="31617" y="4119"/>
                  </a:lnTo>
                  <a:lnTo>
                    <a:pt x="31591" y="4119"/>
                  </a:lnTo>
                  <a:lnTo>
                    <a:pt x="31566" y="4094"/>
                  </a:lnTo>
                  <a:lnTo>
                    <a:pt x="31540" y="4094"/>
                  </a:lnTo>
                  <a:lnTo>
                    <a:pt x="31515" y="4068"/>
                  </a:lnTo>
                  <a:lnTo>
                    <a:pt x="31489" y="4043"/>
                  </a:lnTo>
                  <a:lnTo>
                    <a:pt x="31438" y="4043"/>
                  </a:lnTo>
                  <a:lnTo>
                    <a:pt x="31438" y="4017"/>
                  </a:lnTo>
                  <a:lnTo>
                    <a:pt x="31412" y="4017"/>
                  </a:lnTo>
                  <a:lnTo>
                    <a:pt x="31387" y="3991"/>
                  </a:lnTo>
                  <a:lnTo>
                    <a:pt x="31361" y="3991"/>
                  </a:lnTo>
                  <a:lnTo>
                    <a:pt x="31336" y="3966"/>
                  </a:lnTo>
                  <a:lnTo>
                    <a:pt x="31310" y="3966"/>
                  </a:lnTo>
                  <a:lnTo>
                    <a:pt x="31310" y="3940"/>
                  </a:lnTo>
                  <a:lnTo>
                    <a:pt x="31285" y="3940"/>
                  </a:lnTo>
                  <a:lnTo>
                    <a:pt x="31259" y="3915"/>
                  </a:lnTo>
                  <a:lnTo>
                    <a:pt x="31233" y="3915"/>
                  </a:lnTo>
                  <a:lnTo>
                    <a:pt x="31208" y="3889"/>
                  </a:lnTo>
                  <a:lnTo>
                    <a:pt x="31182" y="3889"/>
                  </a:lnTo>
                  <a:lnTo>
                    <a:pt x="31157" y="3864"/>
                  </a:lnTo>
                  <a:lnTo>
                    <a:pt x="31131" y="3864"/>
                  </a:lnTo>
                  <a:lnTo>
                    <a:pt x="31105" y="3838"/>
                  </a:lnTo>
                  <a:lnTo>
                    <a:pt x="31080" y="3838"/>
                  </a:lnTo>
                  <a:lnTo>
                    <a:pt x="31080" y="3812"/>
                  </a:lnTo>
                  <a:lnTo>
                    <a:pt x="31029" y="3812"/>
                  </a:lnTo>
                  <a:lnTo>
                    <a:pt x="31029" y="3787"/>
                  </a:lnTo>
                  <a:lnTo>
                    <a:pt x="31003" y="3787"/>
                  </a:lnTo>
                  <a:lnTo>
                    <a:pt x="30978" y="3761"/>
                  </a:lnTo>
                  <a:lnTo>
                    <a:pt x="30952" y="3761"/>
                  </a:lnTo>
                  <a:lnTo>
                    <a:pt x="30926" y="3736"/>
                  </a:lnTo>
                  <a:lnTo>
                    <a:pt x="30901" y="3736"/>
                  </a:lnTo>
                  <a:lnTo>
                    <a:pt x="30875" y="3710"/>
                  </a:lnTo>
                  <a:lnTo>
                    <a:pt x="30850" y="3684"/>
                  </a:lnTo>
                  <a:lnTo>
                    <a:pt x="30824" y="3684"/>
                  </a:lnTo>
                  <a:lnTo>
                    <a:pt x="30799" y="3659"/>
                  </a:lnTo>
                  <a:lnTo>
                    <a:pt x="30773" y="3659"/>
                  </a:lnTo>
                  <a:lnTo>
                    <a:pt x="30747" y="3633"/>
                  </a:lnTo>
                  <a:lnTo>
                    <a:pt x="30722" y="3633"/>
                  </a:lnTo>
                  <a:lnTo>
                    <a:pt x="30696" y="3608"/>
                  </a:lnTo>
                  <a:lnTo>
                    <a:pt x="30671" y="3608"/>
                  </a:lnTo>
                  <a:lnTo>
                    <a:pt x="30671" y="3582"/>
                  </a:lnTo>
                  <a:lnTo>
                    <a:pt x="30619" y="3582"/>
                  </a:lnTo>
                  <a:lnTo>
                    <a:pt x="30594" y="3557"/>
                  </a:lnTo>
                  <a:lnTo>
                    <a:pt x="30568" y="3531"/>
                  </a:lnTo>
                  <a:lnTo>
                    <a:pt x="30543" y="3531"/>
                  </a:lnTo>
                  <a:lnTo>
                    <a:pt x="30517" y="3505"/>
                  </a:lnTo>
                  <a:lnTo>
                    <a:pt x="30492" y="3505"/>
                  </a:lnTo>
                  <a:lnTo>
                    <a:pt x="30466" y="3480"/>
                  </a:lnTo>
                  <a:lnTo>
                    <a:pt x="30440" y="3454"/>
                  </a:lnTo>
                  <a:lnTo>
                    <a:pt x="30389" y="3454"/>
                  </a:lnTo>
                  <a:lnTo>
                    <a:pt x="30389" y="3429"/>
                  </a:lnTo>
                  <a:lnTo>
                    <a:pt x="30364" y="3429"/>
                  </a:lnTo>
                  <a:lnTo>
                    <a:pt x="30338" y="3403"/>
                  </a:lnTo>
                  <a:lnTo>
                    <a:pt x="30312" y="3403"/>
                  </a:lnTo>
                  <a:lnTo>
                    <a:pt x="30287" y="3377"/>
                  </a:lnTo>
                  <a:lnTo>
                    <a:pt x="30261" y="3377"/>
                  </a:lnTo>
                  <a:lnTo>
                    <a:pt x="30261" y="3352"/>
                  </a:lnTo>
                  <a:lnTo>
                    <a:pt x="30210" y="3352"/>
                  </a:lnTo>
                  <a:lnTo>
                    <a:pt x="30185" y="3326"/>
                  </a:lnTo>
                  <a:lnTo>
                    <a:pt x="30159" y="3301"/>
                  </a:lnTo>
                  <a:lnTo>
                    <a:pt x="30133" y="3301"/>
                  </a:lnTo>
                  <a:lnTo>
                    <a:pt x="30133" y="3275"/>
                  </a:lnTo>
                  <a:lnTo>
                    <a:pt x="30082" y="3275"/>
                  </a:lnTo>
                  <a:lnTo>
                    <a:pt x="30057" y="3250"/>
                  </a:lnTo>
                  <a:lnTo>
                    <a:pt x="30031" y="3224"/>
                  </a:lnTo>
                  <a:lnTo>
                    <a:pt x="29980" y="3224"/>
                  </a:lnTo>
                  <a:lnTo>
                    <a:pt x="29980" y="3198"/>
                  </a:lnTo>
                  <a:lnTo>
                    <a:pt x="29954" y="3198"/>
                  </a:lnTo>
                  <a:lnTo>
                    <a:pt x="29929" y="3173"/>
                  </a:lnTo>
                  <a:lnTo>
                    <a:pt x="29903" y="3173"/>
                  </a:lnTo>
                  <a:lnTo>
                    <a:pt x="29878" y="3147"/>
                  </a:lnTo>
                  <a:lnTo>
                    <a:pt x="29852" y="3147"/>
                  </a:lnTo>
                  <a:lnTo>
                    <a:pt x="29852" y="3122"/>
                  </a:lnTo>
                  <a:lnTo>
                    <a:pt x="29801" y="3122"/>
                  </a:lnTo>
                  <a:lnTo>
                    <a:pt x="29775" y="3096"/>
                  </a:lnTo>
                  <a:lnTo>
                    <a:pt x="29750" y="3071"/>
                  </a:lnTo>
                  <a:lnTo>
                    <a:pt x="29724" y="3071"/>
                  </a:lnTo>
                  <a:lnTo>
                    <a:pt x="29699" y="3045"/>
                  </a:lnTo>
                  <a:lnTo>
                    <a:pt x="29673" y="3045"/>
                  </a:lnTo>
                  <a:lnTo>
                    <a:pt x="29647" y="3019"/>
                  </a:lnTo>
                  <a:lnTo>
                    <a:pt x="29622" y="2994"/>
                  </a:lnTo>
                  <a:lnTo>
                    <a:pt x="29571" y="2994"/>
                  </a:lnTo>
                  <a:lnTo>
                    <a:pt x="29443" y="2917"/>
                  </a:lnTo>
                  <a:lnTo>
                    <a:pt x="29289" y="2866"/>
                  </a:lnTo>
                  <a:lnTo>
                    <a:pt x="29136" y="2815"/>
                  </a:lnTo>
                  <a:lnTo>
                    <a:pt x="28957" y="2789"/>
                  </a:lnTo>
                  <a:lnTo>
                    <a:pt x="28931" y="2789"/>
                  </a:lnTo>
                  <a:lnTo>
                    <a:pt x="28906" y="2764"/>
                  </a:lnTo>
                  <a:lnTo>
                    <a:pt x="28880" y="2764"/>
                  </a:lnTo>
                  <a:lnTo>
                    <a:pt x="28854" y="2738"/>
                  </a:lnTo>
                  <a:lnTo>
                    <a:pt x="28829" y="2738"/>
                  </a:lnTo>
                  <a:lnTo>
                    <a:pt x="28829" y="2712"/>
                  </a:lnTo>
                  <a:lnTo>
                    <a:pt x="28778" y="2712"/>
                  </a:lnTo>
                  <a:lnTo>
                    <a:pt x="28778" y="2687"/>
                  </a:lnTo>
                  <a:lnTo>
                    <a:pt x="28752" y="2687"/>
                  </a:lnTo>
                  <a:lnTo>
                    <a:pt x="28727" y="2661"/>
                  </a:lnTo>
                  <a:lnTo>
                    <a:pt x="28701" y="2661"/>
                  </a:lnTo>
                  <a:lnTo>
                    <a:pt x="28675" y="2636"/>
                  </a:lnTo>
                  <a:lnTo>
                    <a:pt x="28650" y="2636"/>
                  </a:lnTo>
                  <a:lnTo>
                    <a:pt x="28624" y="2610"/>
                  </a:lnTo>
                  <a:lnTo>
                    <a:pt x="28599" y="2585"/>
                  </a:lnTo>
                  <a:lnTo>
                    <a:pt x="28547" y="2585"/>
                  </a:lnTo>
                  <a:lnTo>
                    <a:pt x="28547" y="2559"/>
                  </a:lnTo>
                  <a:lnTo>
                    <a:pt x="28522" y="2559"/>
                  </a:lnTo>
                  <a:lnTo>
                    <a:pt x="28496" y="2533"/>
                  </a:lnTo>
                  <a:lnTo>
                    <a:pt x="28471" y="2533"/>
                  </a:lnTo>
                  <a:lnTo>
                    <a:pt x="28445" y="2508"/>
                  </a:lnTo>
                  <a:lnTo>
                    <a:pt x="28420" y="2508"/>
                  </a:lnTo>
                  <a:lnTo>
                    <a:pt x="28420" y="2482"/>
                  </a:lnTo>
                  <a:lnTo>
                    <a:pt x="28368" y="2482"/>
                  </a:lnTo>
                  <a:lnTo>
                    <a:pt x="28343" y="2457"/>
                  </a:lnTo>
                  <a:lnTo>
                    <a:pt x="28317" y="2431"/>
                  </a:lnTo>
                  <a:lnTo>
                    <a:pt x="28292" y="2431"/>
                  </a:lnTo>
                  <a:lnTo>
                    <a:pt x="28292" y="2405"/>
                  </a:lnTo>
                  <a:lnTo>
                    <a:pt x="28241" y="2405"/>
                  </a:lnTo>
                  <a:lnTo>
                    <a:pt x="28215" y="2380"/>
                  </a:lnTo>
                  <a:lnTo>
                    <a:pt x="28189" y="2354"/>
                  </a:lnTo>
                  <a:lnTo>
                    <a:pt x="28138" y="2354"/>
                  </a:lnTo>
                  <a:lnTo>
                    <a:pt x="28138" y="2329"/>
                  </a:lnTo>
                  <a:lnTo>
                    <a:pt x="28113" y="2329"/>
                  </a:lnTo>
                  <a:lnTo>
                    <a:pt x="28087" y="2303"/>
                  </a:lnTo>
                  <a:lnTo>
                    <a:pt x="28061" y="2303"/>
                  </a:lnTo>
                  <a:lnTo>
                    <a:pt x="28036" y="2278"/>
                  </a:lnTo>
                  <a:lnTo>
                    <a:pt x="28010" y="2278"/>
                  </a:lnTo>
                  <a:lnTo>
                    <a:pt x="28010" y="2252"/>
                  </a:lnTo>
                  <a:lnTo>
                    <a:pt x="27959" y="2252"/>
                  </a:lnTo>
                  <a:lnTo>
                    <a:pt x="27934" y="2226"/>
                  </a:lnTo>
                  <a:lnTo>
                    <a:pt x="27908" y="2201"/>
                  </a:lnTo>
                  <a:lnTo>
                    <a:pt x="27882" y="2201"/>
                  </a:lnTo>
                  <a:lnTo>
                    <a:pt x="27882" y="2175"/>
                  </a:lnTo>
                  <a:lnTo>
                    <a:pt x="27831" y="2175"/>
                  </a:lnTo>
                  <a:lnTo>
                    <a:pt x="27806" y="2150"/>
                  </a:lnTo>
                  <a:lnTo>
                    <a:pt x="27780" y="2124"/>
                  </a:lnTo>
                  <a:lnTo>
                    <a:pt x="27729" y="2124"/>
                  </a:lnTo>
                  <a:lnTo>
                    <a:pt x="27729" y="2098"/>
                  </a:lnTo>
                  <a:lnTo>
                    <a:pt x="27703" y="2098"/>
                  </a:lnTo>
                  <a:lnTo>
                    <a:pt x="27678" y="2073"/>
                  </a:lnTo>
                  <a:lnTo>
                    <a:pt x="27652" y="2073"/>
                  </a:lnTo>
                  <a:lnTo>
                    <a:pt x="27627" y="2047"/>
                  </a:lnTo>
                  <a:lnTo>
                    <a:pt x="27601" y="2047"/>
                  </a:lnTo>
                  <a:lnTo>
                    <a:pt x="27601" y="2022"/>
                  </a:lnTo>
                  <a:lnTo>
                    <a:pt x="27575" y="2022"/>
                  </a:lnTo>
                  <a:lnTo>
                    <a:pt x="27550" y="1996"/>
                  </a:lnTo>
                  <a:lnTo>
                    <a:pt x="27524" y="1996"/>
                  </a:lnTo>
                  <a:lnTo>
                    <a:pt x="27499" y="1971"/>
                  </a:lnTo>
                  <a:lnTo>
                    <a:pt x="27473" y="1971"/>
                  </a:lnTo>
                  <a:lnTo>
                    <a:pt x="27448" y="1945"/>
                  </a:lnTo>
                  <a:lnTo>
                    <a:pt x="27422" y="1945"/>
                  </a:lnTo>
                  <a:lnTo>
                    <a:pt x="27396" y="1919"/>
                  </a:lnTo>
                  <a:lnTo>
                    <a:pt x="27371" y="1894"/>
                  </a:lnTo>
                  <a:lnTo>
                    <a:pt x="27320" y="1894"/>
                  </a:lnTo>
                  <a:lnTo>
                    <a:pt x="27320" y="1868"/>
                  </a:lnTo>
                  <a:lnTo>
                    <a:pt x="27294" y="1868"/>
                  </a:lnTo>
                  <a:lnTo>
                    <a:pt x="27268" y="1843"/>
                  </a:lnTo>
                  <a:lnTo>
                    <a:pt x="27243" y="1843"/>
                  </a:lnTo>
                  <a:lnTo>
                    <a:pt x="27217" y="1817"/>
                  </a:lnTo>
                  <a:lnTo>
                    <a:pt x="27192" y="1817"/>
                  </a:lnTo>
                  <a:lnTo>
                    <a:pt x="27192" y="1792"/>
                  </a:lnTo>
                  <a:lnTo>
                    <a:pt x="27166" y="1792"/>
                  </a:lnTo>
                  <a:lnTo>
                    <a:pt x="27141" y="1766"/>
                  </a:lnTo>
                  <a:lnTo>
                    <a:pt x="27115" y="1766"/>
                  </a:lnTo>
                  <a:lnTo>
                    <a:pt x="27089" y="1740"/>
                  </a:lnTo>
                  <a:lnTo>
                    <a:pt x="27064" y="1740"/>
                  </a:lnTo>
                  <a:lnTo>
                    <a:pt x="27038" y="1715"/>
                  </a:lnTo>
                  <a:lnTo>
                    <a:pt x="27013" y="1715"/>
                  </a:lnTo>
                  <a:lnTo>
                    <a:pt x="26987" y="1689"/>
                  </a:lnTo>
                  <a:lnTo>
                    <a:pt x="26962" y="1664"/>
                  </a:lnTo>
                  <a:lnTo>
                    <a:pt x="26910" y="1664"/>
                  </a:lnTo>
                  <a:lnTo>
                    <a:pt x="26910" y="1638"/>
                  </a:lnTo>
                  <a:lnTo>
                    <a:pt x="26885" y="1638"/>
                  </a:lnTo>
                  <a:lnTo>
                    <a:pt x="26859" y="1612"/>
                  </a:lnTo>
                  <a:lnTo>
                    <a:pt x="26834" y="1612"/>
                  </a:lnTo>
                  <a:lnTo>
                    <a:pt x="26834" y="1587"/>
                  </a:lnTo>
                  <a:lnTo>
                    <a:pt x="26782" y="1587"/>
                  </a:lnTo>
                  <a:lnTo>
                    <a:pt x="26757" y="1561"/>
                  </a:lnTo>
                  <a:lnTo>
                    <a:pt x="26731" y="1536"/>
                  </a:lnTo>
                  <a:lnTo>
                    <a:pt x="26706" y="1536"/>
                  </a:lnTo>
                  <a:lnTo>
                    <a:pt x="26680" y="1510"/>
                  </a:lnTo>
                  <a:lnTo>
                    <a:pt x="26655" y="1510"/>
                  </a:lnTo>
                  <a:lnTo>
                    <a:pt x="26629" y="1485"/>
                  </a:lnTo>
                  <a:lnTo>
                    <a:pt x="26603" y="1485"/>
                  </a:lnTo>
                  <a:lnTo>
                    <a:pt x="26578" y="1459"/>
                  </a:lnTo>
                  <a:lnTo>
                    <a:pt x="26552" y="1459"/>
                  </a:lnTo>
                  <a:lnTo>
                    <a:pt x="26552" y="1433"/>
                  </a:lnTo>
                  <a:lnTo>
                    <a:pt x="26501" y="1433"/>
                  </a:lnTo>
                  <a:lnTo>
                    <a:pt x="26501" y="1408"/>
                  </a:lnTo>
                  <a:lnTo>
                    <a:pt x="26476" y="1408"/>
                  </a:lnTo>
                  <a:lnTo>
                    <a:pt x="26450" y="1382"/>
                  </a:lnTo>
                  <a:lnTo>
                    <a:pt x="26424" y="1382"/>
                  </a:lnTo>
                  <a:lnTo>
                    <a:pt x="26424" y="1357"/>
                  </a:lnTo>
                  <a:lnTo>
                    <a:pt x="26373" y="1357"/>
                  </a:lnTo>
                  <a:lnTo>
                    <a:pt x="26348" y="1331"/>
                  </a:lnTo>
                  <a:lnTo>
                    <a:pt x="26322" y="1306"/>
                  </a:lnTo>
                  <a:lnTo>
                    <a:pt x="26296" y="1306"/>
                  </a:lnTo>
                  <a:lnTo>
                    <a:pt x="26271" y="1280"/>
                  </a:lnTo>
                  <a:lnTo>
                    <a:pt x="26245" y="1280"/>
                  </a:lnTo>
                  <a:lnTo>
                    <a:pt x="26220" y="1254"/>
                  </a:lnTo>
                  <a:lnTo>
                    <a:pt x="26194" y="1254"/>
                  </a:lnTo>
                  <a:lnTo>
                    <a:pt x="26169" y="1229"/>
                  </a:lnTo>
                  <a:lnTo>
                    <a:pt x="26143" y="1229"/>
                  </a:lnTo>
                  <a:lnTo>
                    <a:pt x="26143" y="1203"/>
                  </a:lnTo>
                  <a:lnTo>
                    <a:pt x="26092" y="1203"/>
                  </a:lnTo>
                  <a:lnTo>
                    <a:pt x="26092" y="1178"/>
                  </a:lnTo>
                  <a:lnTo>
                    <a:pt x="26066" y="1178"/>
                  </a:lnTo>
                  <a:lnTo>
                    <a:pt x="26041" y="1152"/>
                  </a:lnTo>
                  <a:lnTo>
                    <a:pt x="26015" y="1152"/>
                  </a:lnTo>
                  <a:lnTo>
                    <a:pt x="26015" y="1126"/>
                  </a:lnTo>
                  <a:lnTo>
                    <a:pt x="25964" y="1126"/>
                  </a:lnTo>
                  <a:lnTo>
                    <a:pt x="25938" y="1101"/>
                  </a:lnTo>
                  <a:lnTo>
                    <a:pt x="25913" y="1075"/>
                  </a:lnTo>
                  <a:lnTo>
                    <a:pt x="25862" y="1075"/>
                  </a:lnTo>
                  <a:lnTo>
                    <a:pt x="25862" y="1050"/>
                  </a:lnTo>
                  <a:lnTo>
                    <a:pt x="25836" y="1050"/>
                  </a:lnTo>
                  <a:lnTo>
                    <a:pt x="25810" y="1024"/>
                  </a:lnTo>
                  <a:lnTo>
                    <a:pt x="25785" y="1024"/>
                  </a:lnTo>
                  <a:lnTo>
                    <a:pt x="25759" y="999"/>
                  </a:lnTo>
                  <a:lnTo>
                    <a:pt x="25734" y="999"/>
                  </a:lnTo>
                  <a:lnTo>
                    <a:pt x="25734" y="973"/>
                  </a:lnTo>
                  <a:lnTo>
                    <a:pt x="25708" y="973"/>
                  </a:lnTo>
                  <a:lnTo>
                    <a:pt x="25683" y="947"/>
                  </a:lnTo>
                  <a:lnTo>
                    <a:pt x="25657" y="947"/>
                  </a:lnTo>
                  <a:lnTo>
                    <a:pt x="25631" y="922"/>
                  </a:lnTo>
                  <a:lnTo>
                    <a:pt x="25452" y="845"/>
                  </a:lnTo>
                  <a:lnTo>
                    <a:pt x="25273" y="768"/>
                  </a:lnTo>
                  <a:lnTo>
                    <a:pt x="25094" y="692"/>
                  </a:lnTo>
                  <a:lnTo>
                    <a:pt x="24890" y="666"/>
                  </a:lnTo>
                  <a:lnTo>
                    <a:pt x="24711" y="615"/>
                  </a:lnTo>
                  <a:lnTo>
                    <a:pt x="24071" y="615"/>
                  </a:lnTo>
                  <a:lnTo>
                    <a:pt x="23611" y="692"/>
                  </a:lnTo>
                  <a:lnTo>
                    <a:pt x="23125" y="820"/>
                  </a:lnTo>
                  <a:lnTo>
                    <a:pt x="22639" y="1024"/>
                  </a:lnTo>
                  <a:lnTo>
                    <a:pt x="22127" y="1280"/>
                  </a:lnTo>
                  <a:lnTo>
                    <a:pt x="21718" y="1536"/>
                  </a:lnTo>
                  <a:lnTo>
                    <a:pt x="21283" y="1843"/>
                  </a:lnTo>
                  <a:lnTo>
                    <a:pt x="21257" y="1817"/>
                  </a:lnTo>
                  <a:lnTo>
                    <a:pt x="21232" y="1792"/>
                  </a:lnTo>
                  <a:lnTo>
                    <a:pt x="21180" y="1792"/>
                  </a:lnTo>
                  <a:lnTo>
                    <a:pt x="21180" y="1766"/>
                  </a:lnTo>
                  <a:lnTo>
                    <a:pt x="21155" y="1766"/>
                  </a:lnTo>
                  <a:lnTo>
                    <a:pt x="21129" y="1740"/>
                  </a:lnTo>
                  <a:lnTo>
                    <a:pt x="21104" y="1740"/>
                  </a:lnTo>
                  <a:lnTo>
                    <a:pt x="21078" y="1715"/>
                  </a:lnTo>
                  <a:lnTo>
                    <a:pt x="21053" y="1715"/>
                  </a:lnTo>
                  <a:lnTo>
                    <a:pt x="21053" y="1689"/>
                  </a:lnTo>
                  <a:lnTo>
                    <a:pt x="21001" y="1689"/>
                  </a:lnTo>
                  <a:lnTo>
                    <a:pt x="20976" y="1664"/>
                  </a:lnTo>
                  <a:lnTo>
                    <a:pt x="20950" y="1638"/>
                  </a:lnTo>
                  <a:lnTo>
                    <a:pt x="20925" y="1638"/>
                  </a:lnTo>
                  <a:lnTo>
                    <a:pt x="20899" y="1612"/>
                  </a:lnTo>
                  <a:lnTo>
                    <a:pt x="20874" y="1612"/>
                  </a:lnTo>
                  <a:lnTo>
                    <a:pt x="20848" y="1587"/>
                  </a:lnTo>
                  <a:lnTo>
                    <a:pt x="20822" y="1561"/>
                  </a:lnTo>
                  <a:lnTo>
                    <a:pt x="20771" y="1561"/>
                  </a:lnTo>
                  <a:lnTo>
                    <a:pt x="20771" y="1536"/>
                  </a:lnTo>
                  <a:lnTo>
                    <a:pt x="20746" y="1536"/>
                  </a:lnTo>
                  <a:lnTo>
                    <a:pt x="20720" y="1510"/>
                  </a:lnTo>
                  <a:lnTo>
                    <a:pt x="20694" y="1510"/>
                  </a:lnTo>
                  <a:lnTo>
                    <a:pt x="20669" y="1485"/>
                  </a:lnTo>
                  <a:lnTo>
                    <a:pt x="20643" y="1485"/>
                  </a:lnTo>
                  <a:lnTo>
                    <a:pt x="20643" y="1459"/>
                  </a:lnTo>
                  <a:lnTo>
                    <a:pt x="20592" y="1459"/>
                  </a:lnTo>
                  <a:lnTo>
                    <a:pt x="20567" y="1433"/>
                  </a:lnTo>
                  <a:lnTo>
                    <a:pt x="20541" y="1408"/>
                  </a:lnTo>
                  <a:lnTo>
                    <a:pt x="20515" y="1408"/>
                  </a:lnTo>
                  <a:lnTo>
                    <a:pt x="20490" y="1382"/>
                  </a:lnTo>
                  <a:lnTo>
                    <a:pt x="20464" y="1382"/>
                  </a:lnTo>
                  <a:lnTo>
                    <a:pt x="20439" y="1357"/>
                  </a:lnTo>
                  <a:lnTo>
                    <a:pt x="20413" y="1331"/>
                  </a:lnTo>
                  <a:lnTo>
                    <a:pt x="20362" y="1331"/>
                  </a:lnTo>
                  <a:lnTo>
                    <a:pt x="20362" y="1306"/>
                  </a:lnTo>
                  <a:lnTo>
                    <a:pt x="20336" y="1306"/>
                  </a:lnTo>
                  <a:lnTo>
                    <a:pt x="20311" y="1280"/>
                  </a:lnTo>
                  <a:lnTo>
                    <a:pt x="20285" y="1280"/>
                  </a:lnTo>
                  <a:lnTo>
                    <a:pt x="20260" y="1254"/>
                  </a:lnTo>
                  <a:lnTo>
                    <a:pt x="20234" y="1254"/>
                  </a:lnTo>
                  <a:lnTo>
                    <a:pt x="20234" y="1229"/>
                  </a:lnTo>
                  <a:lnTo>
                    <a:pt x="20183" y="1229"/>
                  </a:lnTo>
                  <a:lnTo>
                    <a:pt x="20157" y="1203"/>
                  </a:lnTo>
                  <a:lnTo>
                    <a:pt x="20132" y="1178"/>
                  </a:lnTo>
                  <a:lnTo>
                    <a:pt x="20106" y="1178"/>
                  </a:lnTo>
                  <a:lnTo>
                    <a:pt x="20081" y="1152"/>
                  </a:lnTo>
                  <a:lnTo>
                    <a:pt x="20055" y="1152"/>
                  </a:lnTo>
                  <a:lnTo>
                    <a:pt x="20029" y="1126"/>
                  </a:lnTo>
                  <a:lnTo>
                    <a:pt x="20004" y="1126"/>
                  </a:lnTo>
                  <a:lnTo>
                    <a:pt x="20004" y="1101"/>
                  </a:lnTo>
                  <a:lnTo>
                    <a:pt x="19953" y="1101"/>
                  </a:lnTo>
                  <a:lnTo>
                    <a:pt x="19953" y="1075"/>
                  </a:lnTo>
                  <a:lnTo>
                    <a:pt x="19927" y="1075"/>
                  </a:lnTo>
                  <a:lnTo>
                    <a:pt x="19901" y="1050"/>
                  </a:lnTo>
                  <a:lnTo>
                    <a:pt x="19876" y="1050"/>
                  </a:lnTo>
                  <a:lnTo>
                    <a:pt x="19850" y="1024"/>
                  </a:lnTo>
                  <a:lnTo>
                    <a:pt x="19825" y="1024"/>
                  </a:lnTo>
                  <a:lnTo>
                    <a:pt x="19799" y="999"/>
                  </a:lnTo>
                  <a:lnTo>
                    <a:pt x="19774" y="999"/>
                  </a:lnTo>
                  <a:lnTo>
                    <a:pt x="19748" y="973"/>
                  </a:lnTo>
                  <a:lnTo>
                    <a:pt x="19722" y="947"/>
                  </a:lnTo>
                  <a:lnTo>
                    <a:pt x="19697" y="947"/>
                  </a:lnTo>
                  <a:lnTo>
                    <a:pt x="19671" y="922"/>
                  </a:lnTo>
                  <a:lnTo>
                    <a:pt x="19646" y="922"/>
                  </a:lnTo>
                  <a:lnTo>
                    <a:pt x="19620" y="896"/>
                  </a:lnTo>
                  <a:lnTo>
                    <a:pt x="19595" y="871"/>
                  </a:lnTo>
                  <a:lnTo>
                    <a:pt x="19543" y="871"/>
                  </a:lnTo>
                  <a:lnTo>
                    <a:pt x="19543" y="845"/>
                  </a:lnTo>
                  <a:lnTo>
                    <a:pt x="19518" y="845"/>
                  </a:lnTo>
                  <a:lnTo>
                    <a:pt x="19492" y="820"/>
                  </a:lnTo>
                  <a:lnTo>
                    <a:pt x="19467" y="820"/>
                  </a:lnTo>
                  <a:lnTo>
                    <a:pt x="19441" y="794"/>
                  </a:lnTo>
                  <a:lnTo>
                    <a:pt x="19415" y="794"/>
                  </a:lnTo>
                  <a:lnTo>
                    <a:pt x="19390" y="768"/>
                  </a:lnTo>
                  <a:lnTo>
                    <a:pt x="19364" y="743"/>
                  </a:lnTo>
                  <a:lnTo>
                    <a:pt x="19339" y="743"/>
                  </a:lnTo>
                  <a:lnTo>
                    <a:pt x="19313" y="717"/>
                  </a:lnTo>
                  <a:lnTo>
                    <a:pt x="19288" y="717"/>
                  </a:lnTo>
                  <a:lnTo>
                    <a:pt x="19262" y="692"/>
                  </a:lnTo>
                  <a:lnTo>
                    <a:pt x="19236" y="692"/>
                  </a:lnTo>
                  <a:lnTo>
                    <a:pt x="19211" y="666"/>
                  </a:lnTo>
                  <a:lnTo>
                    <a:pt x="19185" y="666"/>
                  </a:lnTo>
                  <a:lnTo>
                    <a:pt x="19185" y="640"/>
                  </a:lnTo>
                  <a:lnTo>
                    <a:pt x="19134" y="640"/>
                  </a:lnTo>
                  <a:lnTo>
                    <a:pt x="19134" y="615"/>
                  </a:lnTo>
                  <a:lnTo>
                    <a:pt x="19109" y="615"/>
                  </a:lnTo>
                  <a:lnTo>
                    <a:pt x="19083" y="589"/>
                  </a:lnTo>
                  <a:lnTo>
                    <a:pt x="19057" y="589"/>
                  </a:lnTo>
                  <a:lnTo>
                    <a:pt x="19057" y="564"/>
                  </a:lnTo>
                  <a:lnTo>
                    <a:pt x="19006" y="564"/>
                  </a:lnTo>
                  <a:lnTo>
                    <a:pt x="18981" y="538"/>
                  </a:lnTo>
                  <a:lnTo>
                    <a:pt x="18955" y="513"/>
                  </a:lnTo>
                  <a:lnTo>
                    <a:pt x="18929" y="513"/>
                  </a:lnTo>
                  <a:lnTo>
                    <a:pt x="18904" y="487"/>
                  </a:lnTo>
                  <a:lnTo>
                    <a:pt x="18878" y="487"/>
                  </a:lnTo>
                  <a:lnTo>
                    <a:pt x="18853" y="461"/>
                  </a:lnTo>
                  <a:lnTo>
                    <a:pt x="18827" y="461"/>
                  </a:lnTo>
                  <a:lnTo>
                    <a:pt x="18802" y="436"/>
                  </a:lnTo>
                  <a:lnTo>
                    <a:pt x="18776" y="436"/>
                  </a:lnTo>
                  <a:lnTo>
                    <a:pt x="18546" y="308"/>
                  </a:lnTo>
                  <a:lnTo>
                    <a:pt x="18290" y="206"/>
                  </a:lnTo>
                  <a:lnTo>
                    <a:pt x="18009" y="129"/>
                  </a:lnTo>
                  <a:lnTo>
                    <a:pt x="17727" y="52"/>
                  </a:lnTo>
                  <a:lnTo>
                    <a:pt x="17446" y="27"/>
                  </a:lnTo>
                  <a:lnTo>
                    <a:pt x="17164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865;p23">
              <a:extLst>
                <a:ext uri="{FF2B5EF4-FFF2-40B4-BE49-F238E27FC236}">
                  <a16:creationId xmlns:a16="http://schemas.microsoft.com/office/drawing/2014/main" id="{FA675A93-0794-B000-D55D-E88A026CBC02}"/>
                </a:ext>
              </a:extLst>
            </p:cNvPr>
            <p:cNvSpPr/>
            <p:nvPr/>
          </p:nvSpPr>
          <p:spPr>
            <a:xfrm>
              <a:off x="1217618" y="1718632"/>
              <a:ext cx="556973" cy="427104"/>
            </a:xfrm>
            <a:custGeom>
              <a:avLst/>
              <a:gdLst/>
              <a:ahLst/>
              <a:cxnLst/>
              <a:rect l="l" t="t" r="r" b="b"/>
              <a:pathLst>
                <a:path w="30390" h="23304" extrusionOk="0">
                  <a:moveTo>
                    <a:pt x="17011" y="1"/>
                  </a:moveTo>
                  <a:lnTo>
                    <a:pt x="16525" y="26"/>
                  </a:lnTo>
                  <a:lnTo>
                    <a:pt x="16013" y="103"/>
                  </a:lnTo>
                  <a:lnTo>
                    <a:pt x="15476" y="231"/>
                  </a:lnTo>
                  <a:lnTo>
                    <a:pt x="14939" y="410"/>
                  </a:lnTo>
                  <a:lnTo>
                    <a:pt x="14376" y="666"/>
                  </a:lnTo>
                  <a:lnTo>
                    <a:pt x="13814" y="973"/>
                  </a:lnTo>
                  <a:lnTo>
                    <a:pt x="13225" y="1331"/>
                  </a:lnTo>
                  <a:lnTo>
                    <a:pt x="12637" y="1740"/>
                  </a:lnTo>
                  <a:lnTo>
                    <a:pt x="12074" y="2201"/>
                  </a:lnTo>
                  <a:lnTo>
                    <a:pt x="11537" y="2687"/>
                  </a:lnTo>
                  <a:lnTo>
                    <a:pt x="11025" y="3224"/>
                  </a:lnTo>
                  <a:lnTo>
                    <a:pt x="10514" y="3786"/>
                  </a:lnTo>
                  <a:lnTo>
                    <a:pt x="10028" y="4375"/>
                  </a:lnTo>
                  <a:lnTo>
                    <a:pt x="9593" y="4989"/>
                  </a:lnTo>
                  <a:lnTo>
                    <a:pt x="9158" y="5654"/>
                  </a:lnTo>
                  <a:lnTo>
                    <a:pt x="8749" y="6293"/>
                  </a:lnTo>
                  <a:lnTo>
                    <a:pt x="8365" y="6984"/>
                  </a:lnTo>
                  <a:lnTo>
                    <a:pt x="8033" y="7675"/>
                  </a:lnTo>
                  <a:lnTo>
                    <a:pt x="7726" y="8391"/>
                  </a:lnTo>
                  <a:lnTo>
                    <a:pt x="7444" y="9107"/>
                  </a:lnTo>
                  <a:lnTo>
                    <a:pt x="7214" y="9823"/>
                  </a:lnTo>
                  <a:lnTo>
                    <a:pt x="7009" y="10540"/>
                  </a:lnTo>
                  <a:lnTo>
                    <a:pt x="6779" y="10540"/>
                  </a:lnTo>
                  <a:lnTo>
                    <a:pt x="6523" y="10591"/>
                  </a:lnTo>
                  <a:lnTo>
                    <a:pt x="6268" y="10642"/>
                  </a:lnTo>
                  <a:lnTo>
                    <a:pt x="6012" y="10719"/>
                  </a:lnTo>
                  <a:lnTo>
                    <a:pt x="5756" y="10795"/>
                  </a:lnTo>
                  <a:lnTo>
                    <a:pt x="5500" y="10923"/>
                  </a:lnTo>
                  <a:lnTo>
                    <a:pt x="5219" y="11051"/>
                  </a:lnTo>
                  <a:lnTo>
                    <a:pt x="4937" y="11205"/>
                  </a:lnTo>
                  <a:lnTo>
                    <a:pt x="4426" y="11512"/>
                  </a:lnTo>
                  <a:lnTo>
                    <a:pt x="3940" y="11895"/>
                  </a:lnTo>
                  <a:lnTo>
                    <a:pt x="3479" y="12305"/>
                  </a:lnTo>
                  <a:lnTo>
                    <a:pt x="3019" y="12765"/>
                  </a:lnTo>
                  <a:lnTo>
                    <a:pt x="2584" y="13251"/>
                  </a:lnTo>
                  <a:lnTo>
                    <a:pt x="2175" y="13763"/>
                  </a:lnTo>
                  <a:lnTo>
                    <a:pt x="1791" y="14325"/>
                  </a:lnTo>
                  <a:lnTo>
                    <a:pt x="1433" y="14888"/>
                  </a:lnTo>
                  <a:lnTo>
                    <a:pt x="1126" y="15476"/>
                  </a:lnTo>
                  <a:lnTo>
                    <a:pt x="845" y="16090"/>
                  </a:lnTo>
                  <a:lnTo>
                    <a:pt x="589" y="16704"/>
                  </a:lnTo>
                  <a:lnTo>
                    <a:pt x="384" y="17318"/>
                  </a:lnTo>
                  <a:lnTo>
                    <a:pt x="205" y="17932"/>
                  </a:lnTo>
                  <a:lnTo>
                    <a:pt x="103" y="18572"/>
                  </a:lnTo>
                  <a:lnTo>
                    <a:pt x="26" y="19186"/>
                  </a:lnTo>
                  <a:lnTo>
                    <a:pt x="0" y="19774"/>
                  </a:lnTo>
                  <a:lnTo>
                    <a:pt x="26" y="20337"/>
                  </a:lnTo>
                  <a:lnTo>
                    <a:pt x="103" y="20874"/>
                  </a:lnTo>
                  <a:lnTo>
                    <a:pt x="205" y="21334"/>
                  </a:lnTo>
                  <a:lnTo>
                    <a:pt x="384" y="21769"/>
                  </a:lnTo>
                  <a:lnTo>
                    <a:pt x="589" y="22153"/>
                  </a:lnTo>
                  <a:lnTo>
                    <a:pt x="717" y="22332"/>
                  </a:lnTo>
                  <a:lnTo>
                    <a:pt x="845" y="22485"/>
                  </a:lnTo>
                  <a:lnTo>
                    <a:pt x="973" y="22613"/>
                  </a:lnTo>
                  <a:lnTo>
                    <a:pt x="1126" y="22767"/>
                  </a:lnTo>
                  <a:lnTo>
                    <a:pt x="1279" y="22869"/>
                  </a:lnTo>
                  <a:lnTo>
                    <a:pt x="1433" y="22971"/>
                  </a:lnTo>
                  <a:lnTo>
                    <a:pt x="1612" y="23074"/>
                  </a:lnTo>
                  <a:lnTo>
                    <a:pt x="1791" y="23150"/>
                  </a:lnTo>
                  <a:lnTo>
                    <a:pt x="1970" y="23202"/>
                  </a:lnTo>
                  <a:lnTo>
                    <a:pt x="2175" y="23253"/>
                  </a:lnTo>
                  <a:lnTo>
                    <a:pt x="2379" y="23278"/>
                  </a:lnTo>
                  <a:lnTo>
                    <a:pt x="2584" y="23304"/>
                  </a:lnTo>
                  <a:lnTo>
                    <a:pt x="3019" y="23304"/>
                  </a:lnTo>
                  <a:lnTo>
                    <a:pt x="3479" y="23227"/>
                  </a:lnTo>
                  <a:lnTo>
                    <a:pt x="3940" y="23099"/>
                  </a:lnTo>
                  <a:lnTo>
                    <a:pt x="4426" y="22895"/>
                  </a:lnTo>
                  <a:lnTo>
                    <a:pt x="4937" y="22639"/>
                  </a:lnTo>
                  <a:lnTo>
                    <a:pt x="27627" y="9542"/>
                  </a:lnTo>
                  <a:lnTo>
                    <a:pt x="27908" y="9363"/>
                  </a:lnTo>
                  <a:lnTo>
                    <a:pt x="28189" y="9133"/>
                  </a:lnTo>
                  <a:lnTo>
                    <a:pt x="28445" y="8902"/>
                  </a:lnTo>
                  <a:lnTo>
                    <a:pt x="28701" y="8672"/>
                  </a:lnTo>
                  <a:lnTo>
                    <a:pt x="28931" y="8391"/>
                  </a:lnTo>
                  <a:lnTo>
                    <a:pt x="29162" y="8109"/>
                  </a:lnTo>
                  <a:lnTo>
                    <a:pt x="29392" y="7803"/>
                  </a:lnTo>
                  <a:lnTo>
                    <a:pt x="29571" y="7470"/>
                  </a:lnTo>
                  <a:lnTo>
                    <a:pt x="29750" y="7137"/>
                  </a:lnTo>
                  <a:lnTo>
                    <a:pt x="29903" y="6805"/>
                  </a:lnTo>
                  <a:lnTo>
                    <a:pt x="30057" y="6472"/>
                  </a:lnTo>
                  <a:lnTo>
                    <a:pt x="30159" y="6114"/>
                  </a:lnTo>
                  <a:lnTo>
                    <a:pt x="30261" y="5782"/>
                  </a:lnTo>
                  <a:lnTo>
                    <a:pt x="30338" y="5424"/>
                  </a:lnTo>
                  <a:lnTo>
                    <a:pt x="30364" y="5091"/>
                  </a:lnTo>
                  <a:lnTo>
                    <a:pt x="30389" y="4759"/>
                  </a:lnTo>
                  <a:lnTo>
                    <a:pt x="30364" y="4452"/>
                  </a:lnTo>
                  <a:lnTo>
                    <a:pt x="30338" y="4145"/>
                  </a:lnTo>
                  <a:lnTo>
                    <a:pt x="30261" y="3889"/>
                  </a:lnTo>
                  <a:lnTo>
                    <a:pt x="30159" y="3659"/>
                  </a:lnTo>
                  <a:lnTo>
                    <a:pt x="30057" y="3428"/>
                  </a:lnTo>
                  <a:lnTo>
                    <a:pt x="29903" y="3249"/>
                  </a:lnTo>
                  <a:lnTo>
                    <a:pt x="29750" y="3096"/>
                  </a:lnTo>
                  <a:lnTo>
                    <a:pt x="29571" y="2968"/>
                  </a:lnTo>
                  <a:lnTo>
                    <a:pt x="29392" y="2891"/>
                  </a:lnTo>
                  <a:lnTo>
                    <a:pt x="29162" y="2814"/>
                  </a:lnTo>
                  <a:lnTo>
                    <a:pt x="28931" y="2789"/>
                  </a:lnTo>
                  <a:lnTo>
                    <a:pt x="28701" y="2789"/>
                  </a:lnTo>
                  <a:lnTo>
                    <a:pt x="28445" y="2840"/>
                  </a:lnTo>
                  <a:lnTo>
                    <a:pt x="28189" y="2917"/>
                  </a:lnTo>
                  <a:lnTo>
                    <a:pt x="27908" y="3019"/>
                  </a:lnTo>
                  <a:lnTo>
                    <a:pt x="27627" y="3173"/>
                  </a:lnTo>
                  <a:lnTo>
                    <a:pt x="27345" y="3352"/>
                  </a:lnTo>
                  <a:lnTo>
                    <a:pt x="27064" y="3556"/>
                  </a:lnTo>
                  <a:lnTo>
                    <a:pt x="26987" y="3070"/>
                  </a:lnTo>
                  <a:lnTo>
                    <a:pt x="26885" y="2610"/>
                  </a:lnTo>
                  <a:lnTo>
                    <a:pt x="26731" y="2201"/>
                  </a:lnTo>
                  <a:lnTo>
                    <a:pt x="26552" y="1842"/>
                  </a:lnTo>
                  <a:lnTo>
                    <a:pt x="26322" y="1535"/>
                  </a:lnTo>
                  <a:lnTo>
                    <a:pt x="26066" y="1254"/>
                  </a:lnTo>
                  <a:lnTo>
                    <a:pt x="25785" y="1024"/>
                  </a:lnTo>
                  <a:lnTo>
                    <a:pt x="25452" y="845"/>
                  </a:lnTo>
                  <a:lnTo>
                    <a:pt x="25120" y="717"/>
                  </a:lnTo>
                  <a:lnTo>
                    <a:pt x="24762" y="615"/>
                  </a:lnTo>
                  <a:lnTo>
                    <a:pt x="24352" y="589"/>
                  </a:lnTo>
                  <a:lnTo>
                    <a:pt x="23943" y="615"/>
                  </a:lnTo>
                  <a:lnTo>
                    <a:pt x="23508" y="691"/>
                  </a:lnTo>
                  <a:lnTo>
                    <a:pt x="23074" y="845"/>
                  </a:lnTo>
                  <a:lnTo>
                    <a:pt x="22613" y="1024"/>
                  </a:lnTo>
                  <a:lnTo>
                    <a:pt x="22127" y="1280"/>
                  </a:lnTo>
                  <a:lnTo>
                    <a:pt x="21718" y="1535"/>
                  </a:lnTo>
                  <a:lnTo>
                    <a:pt x="21308" y="1842"/>
                  </a:lnTo>
                  <a:lnTo>
                    <a:pt x="20899" y="2149"/>
                  </a:lnTo>
                  <a:lnTo>
                    <a:pt x="20516" y="2507"/>
                  </a:lnTo>
                  <a:lnTo>
                    <a:pt x="20311" y="2047"/>
                  </a:lnTo>
                  <a:lnTo>
                    <a:pt x="20081" y="1638"/>
                  </a:lnTo>
                  <a:lnTo>
                    <a:pt x="19799" y="1254"/>
                  </a:lnTo>
                  <a:lnTo>
                    <a:pt x="19492" y="922"/>
                  </a:lnTo>
                  <a:lnTo>
                    <a:pt x="19134" y="640"/>
                  </a:lnTo>
                  <a:lnTo>
                    <a:pt x="18776" y="410"/>
                  </a:lnTo>
                  <a:lnTo>
                    <a:pt x="18367" y="231"/>
                  </a:lnTo>
                  <a:lnTo>
                    <a:pt x="17958" y="103"/>
                  </a:lnTo>
                  <a:lnTo>
                    <a:pt x="17497" y="26"/>
                  </a:lnTo>
                  <a:lnTo>
                    <a:pt x="17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866;p23">
              <a:extLst>
                <a:ext uri="{FF2B5EF4-FFF2-40B4-BE49-F238E27FC236}">
                  <a16:creationId xmlns:a16="http://schemas.microsoft.com/office/drawing/2014/main" id="{DA30F721-EBA1-7155-6F20-57104E5F5201}"/>
                </a:ext>
              </a:extLst>
            </p:cNvPr>
            <p:cNvSpPr/>
            <p:nvPr/>
          </p:nvSpPr>
          <p:spPr>
            <a:xfrm>
              <a:off x="1376554" y="1802077"/>
              <a:ext cx="208164" cy="367100"/>
            </a:xfrm>
            <a:custGeom>
              <a:avLst/>
              <a:gdLst/>
              <a:ahLst/>
              <a:cxnLst/>
              <a:rect l="l" t="t" r="r" b="b"/>
              <a:pathLst>
                <a:path w="11358" h="20030" extrusionOk="0">
                  <a:moveTo>
                    <a:pt x="7776" y="1"/>
                  </a:moveTo>
                  <a:lnTo>
                    <a:pt x="1944" y="3352"/>
                  </a:lnTo>
                  <a:lnTo>
                    <a:pt x="1944" y="11256"/>
                  </a:lnTo>
                  <a:lnTo>
                    <a:pt x="0" y="12382"/>
                  </a:lnTo>
                  <a:lnTo>
                    <a:pt x="4860" y="19262"/>
                  </a:lnTo>
                  <a:lnTo>
                    <a:pt x="4886" y="19288"/>
                  </a:lnTo>
                  <a:lnTo>
                    <a:pt x="4911" y="19288"/>
                  </a:lnTo>
                  <a:lnTo>
                    <a:pt x="4937" y="19314"/>
                  </a:lnTo>
                  <a:lnTo>
                    <a:pt x="4988" y="19314"/>
                  </a:lnTo>
                  <a:lnTo>
                    <a:pt x="4988" y="19339"/>
                  </a:lnTo>
                  <a:lnTo>
                    <a:pt x="5039" y="19339"/>
                  </a:lnTo>
                  <a:lnTo>
                    <a:pt x="5039" y="19365"/>
                  </a:lnTo>
                  <a:lnTo>
                    <a:pt x="5090" y="19365"/>
                  </a:lnTo>
                  <a:lnTo>
                    <a:pt x="5090" y="19390"/>
                  </a:lnTo>
                  <a:lnTo>
                    <a:pt x="5142" y="19390"/>
                  </a:lnTo>
                  <a:lnTo>
                    <a:pt x="5167" y="19416"/>
                  </a:lnTo>
                  <a:lnTo>
                    <a:pt x="5193" y="19416"/>
                  </a:lnTo>
                  <a:lnTo>
                    <a:pt x="5193" y="19442"/>
                  </a:lnTo>
                  <a:lnTo>
                    <a:pt x="5218" y="19416"/>
                  </a:lnTo>
                  <a:lnTo>
                    <a:pt x="5218" y="19442"/>
                  </a:lnTo>
                  <a:lnTo>
                    <a:pt x="5244" y="19442"/>
                  </a:lnTo>
                  <a:lnTo>
                    <a:pt x="5270" y="19467"/>
                  </a:lnTo>
                  <a:lnTo>
                    <a:pt x="5321" y="19467"/>
                  </a:lnTo>
                  <a:lnTo>
                    <a:pt x="5321" y="19493"/>
                  </a:lnTo>
                  <a:lnTo>
                    <a:pt x="5372" y="19493"/>
                  </a:lnTo>
                  <a:lnTo>
                    <a:pt x="5372" y="19518"/>
                  </a:lnTo>
                  <a:lnTo>
                    <a:pt x="5423" y="19518"/>
                  </a:lnTo>
                  <a:lnTo>
                    <a:pt x="5423" y="19544"/>
                  </a:lnTo>
                  <a:lnTo>
                    <a:pt x="5474" y="19544"/>
                  </a:lnTo>
                  <a:lnTo>
                    <a:pt x="5500" y="19569"/>
                  </a:lnTo>
                  <a:lnTo>
                    <a:pt x="5525" y="19569"/>
                  </a:lnTo>
                  <a:lnTo>
                    <a:pt x="5551" y="19595"/>
                  </a:lnTo>
                  <a:lnTo>
                    <a:pt x="5602" y="19595"/>
                  </a:lnTo>
                  <a:lnTo>
                    <a:pt x="5602" y="19621"/>
                  </a:lnTo>
                  <a:lnTo>
                    <a:pt x="5653" y="19621"/>
                  </a:lnTo>
                  <a:lnTo>
                    <a:pt x="5653" y="19646"/>
                  </a:lnTo>
                  <a:lnTo>
                    <a:pt x="5704" y="19646"/>
                  </a:lnTo>
                  <a:lnTo>
                    <a:pt x="5730" y="19672"/>
                  </a:lnTo>
                  <a:lnTo>
                    <a:pt x="5756" y="19672"/>
                  </a:lnTo>
                  <a:lnTo>
                    <a:pt x="5781" y="19697"/>
                  </a:lnTo>
                  <a:lnTo>
                    <a:pt x="5807" y="19697"/>
                  </a:lnTo>
                  <a:lnTo>
                    <a:pt x="5832" y="19723"/>
                  </a:lnTo>
                  <a:lnTo>
                    <a:pt x="5883" y="19723"/>
                  </a:lnTo>
                  <a:lnTo>
                    <a:pt x="5883" y="19749"/>
                  </a:lnTo>
                  <a:lnTo>
                    <a:pt x="5935" y="19749"/>
                  </a:lnTo>
                  <a:lnTo>
                    <a:pt x="5935" y="19774"/>
                  </a:lnTo>
                  <a:lnTo>
                    <a:pt x="5986" y="19774"/>
                  </a:lnTo>
                  <a:lnTo>
                    <a:pt x="6011" y="19800"/>
                  </a:lnTo>
                  <a:lnTo>
                    <a:pt x="6037" y="19800"/>
                  </a:lnTo>
                  <a:lnTo>
                    <a:pt x="6062" y="19825"/>
                  </a:lnTo>
                  <a:lnTo>
                    <a:pt x="6088" y="19825"/>
                  </a:lnTo>
                  <a:lnTo>
                    <a:pt x="6088" y="19851"/>
                  </a:lnTo>
                  <a:lnTo>
                    <a:pt x="6114" y="19825"/>
                  </a:lnTo>
                  <a:lnTo>
                    <a:pt x="6114" y="19851"/>
                  </a:lnTo>
                  <a:lnTo>
                    <a:pt x="6165" y="19851"/>
                  </a:lnTo>
                  <a:lnTo>
                    <a:pt x="6165" y="19876"/>
                  </a:lnTo>
                  <a:lnTo>
                    <a:pt x="6216" y="19876"/>
                  </a:lnTo>
                  <a:lnTo>
                    <a:pt x="6216" y="19902"/>
                  </a:lnTo>
                  <a:lnTo>
                    <a:pt x="6267" y="19902"/>
                  </a:lnTo>
                  <a:lnTo>
                    <a:pt x="6267" y="19928"/>
                  </a:lnTo>
                  <a:lnTo>
                    <a:pt x="6318" y="19928"/>
                  </a:lnTo>
                  <a:lnTo>
                    <a:pt x="6318" y="19953"/>
                  </a:lnTo>
                  <a:lnTo>
                    <a:pt x="6344" y="19928"/>
                  </a:lnTo>
                  <a:lnTo>
                    <a:pt x="6344" y="19953"/>
                  </a:lnTo>
                  <a:lnTo>
                    <a:pt x="6369" y="19953"/>
                  </a:lnTo>
                  <a:lnTo>
                    <a:pt x="6395" y="19979"/>
                  </a:lnTo>
                  <a:lnTo>
                    <a:pt x="6446" y="19979"/>
                  </a:lnTo>
                  <a:lnTo>
                    <a:pt x="6446" y="20004"/>
                  </a:lnTo>
                  <a:lnTo>
                    <a:pt x="6497" y="20004"/>
                  </a:lnTo>
                  <a:lnTo>
                    <a:pt x="6497" y="20030"/>
                  </a:lnTo>
                  <a:lnTo>
                    <a:pt x="6523" y="20030"/>
                  </a:lnTo>
                  <a:lnTo>
                    <a:pt x="11358" y="7521"/>
                  </a:lnTo>
                  <a:lnTo>
                    <a:pt x="11332" y="7521"/>
                  </a:lnTo>
                  <a:lnTo>
                    <a:pt x="11332" y="7496"/>
                  </a:lnTo>
                  <a:lnTo>
                    <a:pt x="11281" y="7496"/>
                  </a:lnTo>
                  <a:lnTo>
                    <a:pt x="11281" y="7470"/>
                  </a:lnTo>
                  <a:lnTo>
                    <a:pt x="11255" y="7496"/>
                  </a:lnTo>
                  <a:lnTo>
                    <a:pt x="11255" y="7470"/>
                  </a:lnTo>
                  <a:lnTo>
                    <a:pt x="11230" y="7470"/>
                  </a:lnTo>
                  <a:lnTo>
                    <a:pt x="11230" y="7445"/>
                  </a:lnTo>
                  <a:lnTo>
                    <a:pt x="11204" y="7470"/>
                  </a:lnTo>
                  <a:lnTo>
                    <a:pt x="11204" y="7445"/>
                  </a:lnTo>
                  <a:lnTo>
                    <a:pt x="11153" y="7445"/>
                  </a:lnTo>
                  <a:lnTo>
                    <a:pt x="11153" y="7419"/>
                  </a:lnTo>
                  <a:lnTo>
                    <a:pt x="11102" y="7419"/>
                  </a:lnTo>
                  <a:lnTo>
                    <a:pt x="11102" y="7393"/>
                  </a:lnTo>
                  <a:lnTo>
                    <a:pt x="11051" y="7393"/>
                  </a:lnTo>
                  <a:lnTo>
                    <a:pt x="11051" y="7368"/>
                  </a:lnTo>
                  <a:lnTo>
                    <a:pt x="11025" y="7393"/>
                  </a:lnTo>
                  <a:lnTo>
                    <a:pt x="11025" y="7368"/>
                  </a:lnTo>
                  <a:lnTo>
                    <a:pt x="10999" y="7368"/>
                  </a:lnTo>
                  <a:lnTo>
                    <a:pt x="10999" y="7342"/>
                  </a:lnTo>
                  <a:lnTo>
                    <a:pt x="10974" y="7368"/>
                  </a:lnTo>
                  <a:lnTo>
                    <a:pt x="10974" y="7342"/>
                  </a:lnTo>
                  <a:lnTo>
                    <a:pt x="10923" y="7342"/>
                  </a:lnTo>
                  <a:lnTo>
                    <a:pt x="10923" y="7317"/>
                  </a:lnTo>
                  <a:lnTo>
                    <a:pt x="10871" y="7317"/>
                  </a:lnTo>
                  <a:lnTo>
                    <a:pt x="10871" y="7291"/>
                  </a:lnTo>
                  <a:lnTo>
                    <a:pt x="10820" y="7291"/>
                  </a:lnTo>
                  <a:lnTo>
                    <a:pt x="10820" y="7266"/>
                  </a:lnTo>
                  <a:lnTo>
                    <a:pt x="10769" y="7266"/>
                  </a:lnTo>
                  <a:lnTo>
                    <a:pt x="10769" y="7240"/>
                  </a:lnTo>
                  <a:lnTo>
                    <a:pt x="10744" y="7266"/>
                  </a:lnTo>
                  <a:lnTo>
                    <a:pt x="10744" y="7240"/>
                  </a:lnTo>
                  <a:lnTo>
                    <a:pt x="10718" y="7240"/>
                  </a:lnTo>
                  <a:lnTo>
                    <a:pt x="10718" y="7214"/>
                  </a:lnTo>
                  <a:lnTo>
                    <a:pt x="10692" y="7240"/>
                  </a:lnTo>
                  <a:lnTo>
                    <a:pt x="10692" y="7214"/>
                  </a:lnTo>
                  <a:lnTo>
                    <a:pt x="10641" y="7214"/>
                  </a:lnTo>
                  <a:lnTo>
                    <a:pt x="10641" y="7189"/>
                  </a:lnTo>
                  <a:lnTo>
                    <a:pt x="10590" y="7189"/>
                  </a:lnTo>
                  <a:lnTo>
                    <a:pt x="10590" y="7163"/>
                  </a:lnTo>
                  <a:lnTo>
                    <a:pt x="10539" y="7163"/>
                  </a:lnTo>
                  <a:lnTo>
                    <a:pt x="10539" y="7138"/>
                  </a:lnTo>
                  <a:lnTo>
                    <a:pt x="10488" y="7138"/>
                  </a:lnTo>
                  <a:lnTo>
                    <a:pt x="10488" y="7112"/>
                  </a:lnTo>
                  <a:lnTo>
                    <a:pt x="10437" y="7112"/>
                  </a:lnTo>
                  <a:lnTo>
                    <a:pt x="10437" y="7086"/>
                  </a:lnTo>
                  <a:lnTo>
                    <a:pt x="10411" y="7112"/>
                  </a:lnTo>
                  <a:lnTo>
                    <a:pt x="10411" y="7086"/>
                  </a:lnTo>
                  <a:lnTo>
                    <a:pt x="10385" y="7086"/>
                  </a:lnTo>
                  <a:lnTo>
                    <a:pt x="10385" y="7061"/>
                  </a:lnTo>
                  <a:lnTo>
                    <a:pt x="10360" y="7086"/>
                  </a:lnTo>
                  <a:lnTo>
                    <a:pt x="10360" y="7061"/>
                  </a:lnTo>
                  <a:lnTo>
                    <a:pt x="10309" y="7061"/>
                  </a:lnTo>
                  <a:lnTo>
                    <a:pt x="10309" y="7035"/>
                  </a:lnTo>
                  <a:lnTo>
                    <a:pt x="10258" y="7035"/>
                  </a:lnTo>
                  <a:lnTo>
                    <a:pt x="10258" y="7010"/>
                  </a:lnTo>
                  <a:lnTo>
                    <a:pt x="10206" y="7010"/>
                  </a:lnTo>
                  <a:lnTo>
                    <a:pt x="10206" y="6984"/>
                  </a:lnTo>
                  <a:lnTo>
                    <a:pt x="10155" y="6984"/>
                  </a:lnTo>
                  <a:lnTo>
                    <a:pt x="10155" y="6959"/>
                  </a:lnTo>
                  <a:lnTo>
                    <a:pt x="10130" y="6984"/>
                  </a:lnTo>
                  <a:lnTo>
                    <a:pt x="10130" y="6959"/>
                  </a:lnTo>
                  <a:lnTo>
                    <a:pt x="10104" y="6959"/>
                  </a:lnTo>
                  <a:lnTo>
                    <a:pt x="10104" y="6933"/>
                  </a:lnTo>
                  <a:lnTo>
                    <a:pt x="10079" y="6959"/>
                  </a:lnTo>
                  <a:lnTo>
                    <a:pt x="10079" y="6933"/>
                  </a:lnTo>
                  <a:lnTo>
                    <a:pt x="10027" y="6933"/>
                  </a:lnTo>
                  <a:lnTo>
                    <a:pt x="10027" y="6907"/>
                  </a:lnTo>
                  <a:lnTo>
                    <a:pt x="9976" y="6907"/>
                  </a:lnTo>
                  <a:lnTo>
                    <a:pt x="9976" y="6882"/>
                  </a:lnTo>
                  <a:lnTo>
                    <a:pt x="9925" y="6882"/>
                  </a:lnTo>
                  <a:lnTo>
                    <a:pt x="9925" y="6856"/>
                  </a:lnTo>
                  <a:lnTo>
                    <a:pt x="9899" y="6882"/>
                  </a:lnTo>
                  <a:lnTo>
                    <a:pt x="9899" y="6856"/>
                  </a:lnTo>
                  <a:lnTo>
                    <a:pt x="9874" y="6856"/>
                  </a:lnTo>
                  <a:lnTo>
                    <a:pt x="9874" y="6831"/>
                  </a:lnTo>
                  <a:lnTo>
                    <a:pt x="9848" y="6856"/>
                  </a:lnTo>
                  <a:lnTo>
                    <a:pt x="9848" y="6831"/>
                  </a:lnTo>
                  <a:lnTo>
                    <a:pt x="9797" y="6831"/>
                  </a:lnTo>
                  <a:lnTo>
                    <a:pt x="9797" y="6805"/>
                  </a:lnTo>
                  <a:lnTo>
                    <a:pt x="9746" y="6805"/>
                  </a:lnTo>
                  <a:lnTo>
                    <a:pt x="9746" y="6780"/>
                  </a:lnTo>
                  <a:lnTo>
                    <a:pt x="9720" y="6780"/>
                  </a:lnTo>
                  <a:lnTo>
                    <a:pt x="9439" y="6933"/>
                  </a:lnTo>
                  <a:lnTo>
                    <a:pt x="9439" y="743"/>
                  </a:lnTo>
                  <a:lnTo>
                    <a:pt x="9388" y="743"/>
                  </a:lnTo>
                  <a:lnTo>
                    <a:pt x="9388" y="717"/>
                  </a:lnTo>
                  <a:lnTo>
                    <a:pt x="9337" y="717"/>
                  </a:lnTo>
                  <a:lnTo>
                    <a:pt x="9337" y="692"/>
                  </a:lnTo>
                  <a:lnTo>
                    <a:pt x="9260" y="692"/>
                  </a:lnTo>
                  <a:lnTo>
                    <a:pt x="9260" y="666"/>
                  </a:lnTo>
                  <a:lnTo>
                    <a:pt x="9209" y="666"/>
                  </a:lnTo>
                  <a:lnTo>
                    <a:pt x="9209" y="640"/>
                  </a:lnTo>
                  <a:lnTo>
                    <a:pt x="9158" y="640"/>
                  </a:lnTo>
                  <a:lnTo>
                    <a:pt x="9158" y="615"/>
                  </a:lnTo>
                  <a:lnTo>
                    <a:pt x="9106" y="615"/>
                  </a:lnTo>
                  <a:lnTo>
                    <a:pt x="9106" y="589"/>
                  </a:lnTo>
                  <a:lnTo>
                    <a:pt x="9055" y="589"/>
                  </a:lnTo>
                  <a:lnTo>
                    <a:pt x="9055" y="564"/>
                  </a:lnTo>
                  <a:lnTo>
                    <a:pt x="9030" y="589"/>
                  </a:lnTo>
                  <a:lnTo>
                    <a:pt x="9030" y="564"/>
                  </a:lnTo>
                  <a:lnTo>
                    <a:pt x="9004" y="564"/>
                  </a:lnTo>
                  <a:lnTo>
                    <a:pt x="9004" y="538"/>
                  </a:lnTo>
                  <a:lnTo>
                    <a:pt x="8979" y="564"/>
                  </a:lnTo>
                  <a:lnTo>
                    <a:pt x="8979" y="538"/>
                  </a:lnTo>
                  <a:lnTo>
                    <a:pt x="8927" y="538"/>
                  </a:lnTo>
                  <a:lnTo>
                    <a:pt x="8927" y="512"/>
                  </a:lnTo>
                  <a:lnTo>
                    <a:pt x="8876" y="512"/>
                  </a:lnTo>
                  <a:lnTo>
                    <a:pt x="8876" y="487"/>
                  </a:lnTo>
                  <a:lnTo>
                    <a:pt x="8825" y="487"/>
                  </a:lnTo>
                  <a:lnTo>
                    <a:pt x="8825" y="461"/>
                  </a:lnTo>
                  <a:lnTo>
                    <a:pt x="8774" y="461"/>
                  </a:lnTo>
                  <a:lnTo>
                    <a:pt x="8774" y="436"/>
                  </a:lnTo>
                  <a:lnTo>
                    <a:pt x="8748" y="461"/>
                  </a:lnTo>
                  <a:lnTo>
                    <a:pt x="8748" y="436"/>
                  </a:lnTo>
                  <a:lnTo>
                    <a:pt x="8723" y="436"/>
                  </a:lnTo>
                  <a:lnTo>
                    <a:pt x="8723" y="410"/>
                  </a:lnTo>
                  <a:lnTo>
                    <a:pt x="8697" y="436"/>
                  </a:lnTo>
                  <a:lnTo>
                    <a:pt x="8697" y="410"/>
                  </a:lnTo>
                  <a:lnTo>
                    <a:pt x="8672" y="410"/>
                  </a:lnTo>
                  <a:lnTo>
                    <a:pt x="8672" y="385"/>
                  </a:lnTo>
                  <a:lnTo>
                    <a:pt x="8646" y="410"/>
                  </a:lnTo>
                  <a:lnTo>
                    <a:pt x="8646" y="385"/>
                  </a:lnTo>
                  <a:lnTo>
                    <a:pt x="8595" y="385"/>
                  </a:lnTo>
                  <a:lnTo>
                    <a:pt x="8595" y="359"/>
                  </a:lnTo>
                  <a:lnTo>
                    <a:pt x="8544" y="359"/>
                  </a:lnTo>
                  <a:lnTo>
                    <a:pt x="8544" y="333"/>
                  </a:lnTo>
                  <a:lnTo>
                    <a:pt x="8493" y="333"/>
                  </a:lnTo>
                  <a:lnTo>
                    <a:pt x="8493" y="308"/>
                  </a:lnTo>
                  <a:lnTo>
                    <a:pt x="8441" y="308"/>
                  </a:lnTo>
                  <a:lnTo>
                    <a:pt x="8441" y="282"/>
                  </a:lnTo>
                  <a:lnTo>
                    <a:pt x="8416" y="308"/>
                  </a:lnTo>
                  <a:lnTo>
                    <a:pt x="8416" y="282"/>
                  </a:lnTo>
                  <a:lnTo>
                    <a:pt x="8365" y="282"/>
                  </a:lnTo>
                  <a:lnTo>
                    <a:pt x="8365" y="257"/>
                  </a:lnTo>
                  <a:lnTo>
                    <a:pt x="8314" y="257"/>
                  </a:lnTo>
                  <a:lnTo>
                    <a:pt x="8314" y="231"/>
                  </a:lnTo>
                  <a:lnTo>
                    <a:pt x="8262" y="231"/>
                  </a:lnTo>
                  <a:lnTo>
                    <a:pt x="8262" y="206"/>
                  </a:lnTo>
                  <a:lnTo>
                    <a:pt x="8211" y="206"/>
                  </a:lnTo>
                  <a:lnTo>
                    <a:pt x="8211" y="180"/>
                  </a:lnTo>
                  <a:lnTo>
                    <a:pt x="8160" y="180"/>
                  </a:lnTo>
                  <a:lnTo>
                    <a:pt x="8160" y="154"/>
                  </a:lnTo>
                  <a:lnTo>
                    <a:pt x="8134" y="180"/>
                  </a:lnTo>
                  <a:lnTo>
                    <a:pt x="8134" y="154"/>
                  </a:lnTo>
                  <a:lnTo>
                    <a:pt x="8083" y="154"/>
                  </a:lnTo>
                  <a:lnTo>
                    <a:pt x="8083" y="129"/>
                  </a:lnTo>
                  <a:lnTo>
                    <a:pt x="8032" y="129"/>
                  </a:lnTo>
                  <a:lnTo>
                    <a:pt x="8032" y="103"/>
                  </a:lnTo>
                  <a:lnTo>
                    <a:pt x="7981" y="103"/>
                  </a:lnTo>
                  <a:lnTo>
                    <a:pt x="7981" y="78"/>
                  </a:lnTo>
                  <a:lnTo>
                    <a:pt x="7930" y="78"/>
                  </a:lnTo>
                  <a:lnTo>
                    <a:pt x="7930" y="52"/>
                  </a:lnTo>
                  <a:lnTo>
                    <a:pt x="7904" y="78"/>
                  </a:lnTo>
                  <a:lnTo>
                    <a:pt x="7904" y="52"/>
                  </a:lnTo>
                  <a:lnTo>
                    <a:pt x="7879" y="52"/>
                  </a:lnTo>
                  <a:lnTo>
                    <a:pt x="7879" y="26"/>
                  </a:lnTo>
                  <a:lnTo>
                    <a:pt x="7853" y="52"/>
                  </a:lnTo>
                  <a:lnTo>
                    <a:pt x="7853" y="26"/>
                  </a:lnTo>
                  <a:lnTo>
                    <a:pt x="7827" y="26"/>
                  </a:lnTo>
                  <a:lnTo>
                    <a:pt x="7827" y="1"/>
                  </a:lnTo>
                  <a:lnTo>
                    <a:pt x="7802" y="26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867;p23">
              <a:extLst>
                <a:ext uri="{FF2B5EF4-FFF2-40B4-BE49-F238E27FC236}">
                  <a16:creationId xmlns:a16="http://schemas.microsoft.com/office/drawing/2014/main" id="{022569B8-A431-DEF6-B5DD-DB32746485E4}"/>
                </a:ext>
              </a:extLst>
            </p:cNvPr>
            <p:cNvSpPr/>
            <p:nvPr/>
          </p:nvSpPr>
          <p:spPr>
            <a:xfrm>
              <a:off x="1407014" y="1815676"/>
              <a:ext cx="177703" cy="353501"/>
            </a:xfrm>
            <a:custGeom>
              <a:avLst/>
              <a:gdLst/>
              <a:ahLst/>
              <a:cxnLst/>
              <a:rect l="l" t="t" r="r" b="b"/>
              <a:pathLst>
                <a:path w="9696" h="19288" extrusionOk="0">
                  <a:moveTo>
                    <a:pt x="7777" y="1"/>
                  </a:moveTo>
                  <a:lnTo>
                    <a:pt x="1945" y="3377"/>
                  </a:lnTo>
                  <a:lnTo>
                    <a:pt x="1945" y="11256"/>
                  </a:lnTo>
                  <a:lnTo>
                    <a:pt x="1" y="12381"/>
                  </a:lnTo>
                  <a:lnTo>
                    <a:pt x="4861" y="19288"/>
                  </a:lnTo>
                  <a:lnTo>
                    <a:pt x="9696" y="6779"/>
                  </a:lnTo>
                  <a:lnTo>
                    <a:pt x="7777" y="7905"/>
                  </a:lnTo>
                  <a:lnTo>
                    <a:pt x="7777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868;p23">
              <a:extLst>
                <a:ext uri="{FF2B5EF4-FFF2-40B4-BE49-F238E27FC236}">
                  <a16:creationId xmlns:a16="http://schemas.microsoft.com/office/drawing/2014/main" id="{9C54534C-E979-602B-E18E-1B11E7ABDC46}"/>
                </a:ext>
              </a:extLst>
            </p:cNvPr>
            <p:cNvSpPr/>
            <p:nvPr/>
          </p:nvSpPr>
          <p:spPr>
            <a:xfrm>
              <a:off x="1773637" y="1977416"/>
              <a:ext cx="476332" cy="352566"/>
            </a:xfrm>
            <a:custGeom>
              <a:avLst/>
              <a:gdLst/>
              <a:ahLst/>
              <a:cxnLst/>
              <a:rect l="l" t="t" r="r" b="b"/>
              <a:pathLst>
                <a:path w="25990" h="19237" extrusionOk="0">
                  <a:moveTo>
                    <a:pt x="12483" y="1"/>
                  </a:moveTo>
                  <a:lnTo>
                    <a:pt x="12253" y="26"/>
                  </a:lnTo>
                  <a:lnTo>
                    <a:pt x="11767" y="103"/>
                  </a:lnTo>
                  <a:lnTo>
                    <a:pt x="11281" y="231"/>
                  </a:lnTo>
                  <a:lnTo>
                    <a:pt x="10769" y="461"/>
                  </a:lnTo>
                  <a:lnTo>
                    <a:pt x="10232" y="717"/>
                  </a:lnTo>
                  <a:lnTo>
                    <a:pt x="9797" y="998"/>
                  </a:lnTo>
                  <a:lnTo>
                    <a:pt x="9362" y="1305"/>
                  </a:lnTo>
                  <a:lnTo>
                    <a:pt x="8953" y="1638"/>
                  </a:lnTo>
                  <a:lnTo>
                    <a:pt x="8569" y="1996"/>
                  </a:lnTo>
                  <a:lnTo>
                    <a:pt x="8160" y="2405"/>
                  </a:lnTo>
                  <a:lnTo>
                    <a:pt x="7802" y="2815"/>
                  </a:lnTo>
                  <a:lnTo>
                    <a:pt x="7444" y="3249"/>
                  </a:lnTo>
                  <a:lnTo>
                    <a:pt x="7111" y="3710"/>
                  </a:lnTo>
                  <a:lnTo>
                    <a:pt x="6779" y="4196"/>
                  </a:lnTo>
                  <a:lnTo>
                    <a:pt x="6472" y="4682"/>
                  </a:lnTo>
                  <a:lnTo>
                    <a:pt x="6216" y="5193"/>
                  </a:lnTo>
                  <a:lnTo>
                    <a:pt x="5960" y="5705"/>
                  </a:lnTo>
                  <a:lnTo>
                    <a:pt x="5730" y="6217"/>
                  </a:lnTo>
                  <a:lnTo>
                    <a:pt x="5525" y="6754"/>
                  </a:lnTo>
                  <a:lnTo>
                    <a:pt x="5346" y="7291"/>
                  </a:lnTo>
                  <a:lnTo>
                    <a:pt x="5193" y="7803"/>
                  </a:lnTo>
                  <a:lnTo>
                    <a:pt x="4835" y="7854"/>
                  </a:lnTo>
                  <a:lnTo>
                    <a:pt x="4451" y="7956"/>
                  </a:lnTo>
                  <a:lnTo>
                    <a:pt x="4067" y="8110"/>
                  </a:lnTo>
                  <a:lnTo>
                    <a:pt x="3658" y="8314"/>
                  </a:lnTo>
                  <a:lnTo>
                    <a:pt x="3274" y="8544"/>
                  </a:lnTo>
                  <a:lnTo>
                    <a:pt x="2916" y="8826"/>
                  </a:lnTo>
                  <a:lnTo>
                    <a:pt x="2558" y="9133"/>
                  </a:lnTo>
                  <a:lnTo>
                    <a:pt x="2226" y="9465"/>
                  </a:lnTo>
                  <a:lnTo>
                    <a:pt x="1919" y="9823"/>
                  </a:lnTo>
                  <a:lnTo>
                    <a:pt x="1612" y="10207"/>
                  </a:lnTo>
                  <a:lnTo>
                    <a:pt x="1330" y="10616"/>
                  </a:lnTo>
                  <a:lnTo>
                    <a:pt x="1075" y="11051"/>
                  </a:lnTo>
                  <a:lnTo>
                    <a:pt x="819" y="11486"/>
                  </a:lnTo>
                  <a:lnTo>
                    <a:pt x="614" y="11921"/>
                  </a:lnTo>
                  <a:lnTo>
                    <a:pt x="435" y="12381"/>
                  </a:lnTo>
                  <a:lnTo>
                    <a:pt x="282" y="12842"/>
                  </a:lnTo>
                  <a:lnTo>
                    <a:pt x="154" y="13302"/>
                  </a:lnTo>
                  <a:lnTo>
                    <a:pt x="77" y="13763"/>
                  </a:lnTo>
                  <a:lnTo>
                    <a:pt x="0" y="14223"/>
                  </a:lnTo>
                  <a:lnTo>
                    <a:pt x="0" y="14658"/>
                  </a:lnTo>
                  <a:lnTo>
                    <a:pt x="0" y="15093"/>
                  </a:lnTo>
                  <a:lnTo>
                    <a:pt x="77" y="15477"/>
                  </a:lnTo>
                  <a:lnTo>
                    <a:pt x="154" y="15835"/>
                  </a:lnTo>
                  <a:lnTo>
                    <a:pt x="282" y="16142"/>
                  </a:lnTo>
                  <a:lnTo>
                    <a:pt x="435" y="16423"/>
                  </a:lnTo>
                  <a:lnTo>
                    <a:pt x="614" y="16679"/>
                  </a:lnTo>
                  <a:lnTo>
                    <a:pt x="844" y="16883"/>
                  </a:lnTo>
                  <a:lnTo>
                    <a:pt x="1075" y="17037"/>
                  </a:lnTo>
                  <a:lnTo>
                    <a:pt x="1100" y="17062"/>
                  </a:lnTo>
                  <a:lnTo>
                    <a:pt x="1126" y="17062"/>
                  </a:lnTo>
                  <a:lnTo>
                    <a:pt x="1151" y="17088"/>
                  </a:lnTo>
                  <a:lnTo>
                    <a:pt x="1177" y="17088"/>
                  </a:lnTo>
                  <a:lnTo>
                    <a:pt x="1177" y="17114"/>
                  </a:lnTo>
                  <a:lnTo>
                    <a:pt x="1202" y="17114"/>
                  </a:lnTo>
                  <a:lnTo>
                    <a:pt x="1228" y="17139"/>
                  </a:lnTo>
                  <a:lnTo>
                    <a:pt x="1279" y="17139"/>
                  </a:lnTo>
                  <a:lnTo>
                    <a:pt x="1279" y="17165"/>
                  </a:lnTo>
                  <a:lnTo>
                    <a:pt x="1305" y="17165"/>
                  </a:lnTo>
                  <a:lnTo>
                    <a:pt x="1330" y="17190"/>
                  </a:lnTo>
                  <a:lnTo>
                    <a:pt x="1356" y="17190"/>
                  </a:lnTo>
                  <a:lnTo>
                    <a:pt x="1356" y="17216"/>
                  </a:lnTo>
                  <a:lnTo>
                    <a:pt x="1407" y="17216"/>
                  </a:lnTo>
                  <a:lnTo>
                    <a:pt x="1407" y="17242"/>
                  </a:lnTo>
                  <a:lnTo>
                    <a:pt x="1458" y="17242"/>
                  </a:lnTo>
                  <a:lnTo>
                    <a:pt x="1458" y="17267"/>
                  </a:lnTo>
                  <a:lnTo>
                    <a:pt x="1484" y="17267"/>
                  </a:lnTo>
                  <a:lnTo>
                    <a:pt x="1509" y="17293"/>
                  </a:lnTo>
                  <a:lnTo>
                    <a:pt x="1535" y="17293"/>
                  </a:lnTo>
                  <a:lnTo>
                    <a:pt x="1535" y="17318"/>
                  </a:lnTo>
                  <a:lnTo>
                    <a:pt x="1586" y="17318"/>
                  </a:lnTo>
                  <a:lnTo>
                    <a:pt x="1612" y="17344"/>
                  </a:lnTo>
                  <a:lnTo>
                    <a:pt x="1637" y="17344"/>
                  </a:lnTo>
                  <a:lnTo>
                    <a:pt x="1637" y="17369"/>
                  </a:lnTo>
                  <a:lnTo>
                    <a:pt x="1663" y="17369"/>
                  </a:lnTo>
                  <a:lnTo>
                    <a:pt x="1688" y="17395"/>
                  </a:lnTo>
                  <a:lnTo>
                    <a:pt x="1714" y="17395"/>
                  </a:lnTo>
                  <a:lnTo>
                    <a:pt x="1740" y="17421"/>
                  </a:lnTo>
                  <a:lnTo>
                    <a:pt x="1765" y="17421"/>
                  </a:lnTo>
                  <a:lnTo>
                    <a:pt x="1791" y="17446"/>
                  </a:lnTo>
                  <a:lnTo>
                    <a:pt x="1816" y="17446"/>
                  </a:lnTo>
                  <a:lnTo>
                    <a:pt x="1816" y="17472"/>
                  </a:lnTo>
                  <a:lnTo>
                    <a:pt x="1842" y="17472"/>
                  </a:lnTo>
                  <a:lnTo>
                    <a:pt x="1868" y="17497"/>
                  </a:lnTo>
                  <a:lnTo>
                    <a:pt x="1893" y="17497"/>
                  </a:lnTo>
                  <a:lnTo>
                    <a:pt x="1919" y="17523"/>
                  </a:lnTo>
                  <a:lnTo>
                    <a:pt x="1944" y="17523"/>
                  </a:lnTo>
                  <a:lnTo>
                    <a:pt x="1970" y="17549"/>
                  </a:lnTo>
                  <a:lnTo>
                    <a:pt x="1995" y="17549"/>
                  </a:lnTo>
                  <a:lnTo>
                    <a:pt x="1995" y="17574"/>
                  </a:lnTo>
                  <a:lnTo>
                    <a:pt x="2021" y="17574"/>
                  </a:lnTo>
                  <a:lnTo>
                    <a:pt x="2047" y="17600"/>
                  </a:lnTo>
                  <a:lnTo>
                    <a:pt x="2098" y="17600"/>
                  </a:lnTo>
                  <a:lnTo>
                    <a:pt x="2098" y="17625"/>
                  </a:lnTo>
                  <a:lnTo>
                    <a:pt x="2123" y="17625"/>
                  </a:lnTo>
                  <a:lnTo>
                    <a:pt x="2149" y="17651"/>
                  </a:lnTo>
                  <a:lnTo>
                    <a:pt x="2174" y="17651"/>
                  </a:lnTo>
                  <a:lnTo>
                    <a:pt x="2174" y="17676"/>
                  </a:lnTo>
                  <a:lnTo>
                    <a:pt x="2226" y="17676"/>
                  </a:lnTo>
                  <a:lnTo>
                    <a:pt x="2226" y="17702"/>
                  </a:lnTo>
                  <a:lnTo>
                    <a:pt x="2277" y="17702"/>
                  </a:lnTo>
                  <a:lnTo>
                    <a:pt x="2277" y="17728"/>
                  </a:lnTo>
                  <a:lnTo>
                    <a:pt x="2302" y="17728"/>
                  </a:lnTo>
                  <a:lnTo>
                    <a:pt x="2328" y="17753"/>
                  </a:lnTo>
                  <a:lnTo>
                    <a:pt x="2354" y="17753"/>
                  </a:lnTo>
                  <a:lnTo>
                    <a:pt x="2379" y="17779"/>
                  </a:lnTo>
                  <a:lnTo>
                    <a:pt x="2405" y="17779"/>
                  </a:lnTo>
                  <a:lnTo>
                    <a:pt x="2430" y="17804"/>
                  </a:lnTo>
                  <a:lnTo>
                    <a:pt x="2456" y="17804"/>
                  </a:lnTo>
                  <a:lnTo>
                    <a:pt x="2456" y="17830"/>
                  </a:lnTo>
                  <a:lnTo>
                    <a:pt x="2481" y="17830"/>
                  </a:lnTo>
                  <a:lnTo>
                    <a:pt x="2507" y="17855"/>
                  </a:lnTo>
                  <a:lnTo>
                    <a:pt x="2533" y="17855"/>
                  </a:lnTo>
                  <a:lnTo>
                    <a:pt x="2558" y="17881"/>
                  </a:lnTo>
                  <a:lnTo>
                    <a:pt x="2584" y="17881"/>
                  </a:lnTo>
                  <a:lnTo>
                    <a:pt x="2609" y="17907"/>
                  </a:lnTo>
                  <a:lnTo>
                    <a:pt x="2635" y="17907"/>
                  </a:lnTo>
                  <a:lnTo>
                    <a:pt x="2635" y="17932"/>
                  </a:lnTo>
                  <a:lnTo>
                    <a:pt x="2686" y="17932"/>
                  </a:lnTo>
                  <a:lnTo>
                    <a:pt x="2686" y="17958"/>
                  </a:lnTo>
                  <a:lnTo>
                    <a:pt x="2712" y="17958"/>
                  </a:lnTo>
                  <a:lnTo>
                    <a:pt x="2737" y="17983"/>
                  </a:lnTo>
                  <a:lnTo>
                    <a:pt x="2763" y="17983"/>
                  </a:lnTo>
                  <a:lnTo>
                    <a:pt x="2788" y="18009"/>
                  </a:lnTo>
                  <a:lnTo>
                    <a:pt x="2814" y="18009"/>
                  </a:lnTo>
                  <a:lnTo>
                    <a:pt x="2814" y="18035"/>
                  </a:lnTo>
                  <a:lnTo>
                    <a:pt x="2865" y="18035"/>
                  </a:lnTo>
                  <a:lnTo>
                    <a:pt x="2865" y="18060"/>
                  </a:lnTo>
                  <a:lnTo>
                    <a:pt x="2891" y="18060"/>
                  </a:lnTo>
                  <a:lnTo>
                    <a:pt x="2916" y="18086"/>
                  </a:lnTo>
                  <a:lnTo>
                    <a:pt x="2942" y="18086"/>
                  </a:lnTo>
                  <a:lnTo>
                    <a:pt x="2967" y="18111"/>
                  </a:lnTo>
                  <a:lnTo>
                    <a:pt x="2993" y="18111"/>
                  </a:lnTo>
                  <a:lnTo>
                    <a:pt x="3019" y="18137"/>
                  </a:lnTo>
                  <a:lnTo>
                    <a:pt x="3044" y="18137"/>
                  </a:lnTo>
                  <a:lnTo>
                    <a:pt x="3044" y="18162"/>
                  </a:lnTo>
                  <a:lnTo>
                    <a:pt x="3070" y="18162"/>
                  </a:lnTo>
                  <a:lnTo>
                    <a:pt x="3095" y="18188"/>
                  </a:lnTo>
                  <a:lnTo>
                    <a:pt x="3121" y="18188"/>
                  </a:lnTo>
                  <a:lnTo>
                    <a:pt x="3146" y="18214"/>
                  </a:lnTo>
                  <a:lnTo>
                    <a:pt x="3172" y="18214"/>
                  </a:lnTo>
                  <a:lnTo>
                    <a:pt x="3198" y="18239"/>
                  </a:lnTo>
                  <a:lnTo>
                    <a:pt x="3223" y="18239"/>
                  </a:lnTo>
                  <a:lnTo>
                    <a:pt x="3223" y="18265"/>
                  </a:lnTo>
                  <a:lnTo>
                    <a:pt x="3249" y="18265"/>
                  </a:lnTo>
                  <a:lnTo>
                    <a:pt x="3274" y="18290"/>
                  </a:lnTo>
                  <a:lnTo>
                    <a:pt x="3326" y="18290"/>
                  </a:lnTo>
                  <a:lnTo>
                    <a:pt x="3326" y="18316"/>
                  </a:lnTo>
                  <a:lnTo>
                    <a:pt x="3351" y="18316"/>
                  </a:lnTo>
                  <a:lnTo>
                    <a:pt x="3377" y="18341"/>
                  </a:lnTo>
                  <a:lnTo>
                    <a:pt x="3402" y="18341"/>
                  </a:lnTo>
                  <a:lnTo>
                    <a:pt x="3402" y="18367"/>
                  </a:lnTo>
                  <a:lnTo>
                    <a:pt x="3428" y="18367"/>
                  </a:lnTo>
                  <a:lnTo>
                    <a:pt x="3453" y="18393"/>
                  </a:lnTo>
                  <a:lnTo>
                    <a:pt x="3505" y="18393"/>
                  </a:lnTo>
                  <a:lnTo>
                    <a:pt x="3505" y="18418"/>
                  </a:lnTo>
                  <a:lnTo>
                    <a:pt x="3530" y="18418"/>
                  </a:lnTo>
                  <a:lnTo>
                    <a:pt x="3556" y="18444"/>
                  </a:lnTo>
                  <a:lnTo>
                    <a:pt x="3581" y="18444"/>
                  </a:lnTo>
                  <a:lnTo>
                    <a:pt x="3581" y="18469"/>
                  </a:lnTo>
                  <a:lnTo>
                    <a:pt x="3633" y="18469"/>
                  </a:lnTo>
                  <a:lnTo>
                    <a:pt x="3658" y="18495"/>
                  </a:lnTo>
                  <a:lnTo>
                    <a:pt x="3684" y="18495"/>
                  </a:lnTo>
                  <a:lnTo>
                    <a:pt x="3684" y="18521"/>
                  </a:lnTo>
                  <a:lnTo>
                    <a:pt x="3709" y="18521"/>
                  </a:lnTo>
                  <a:lnTo>
                    <a:pt x="3735" y="18546"/>
                  </a:lnTo>
                  <a:lnTo>
                    <a:pt x="3760" y="18546"/>
                  </a:lnTo>
                  <a:lnTo>
                    <a:pt x="3760" y="18572"/>
                  </a:lnTo>
                  <a:lnTo>
                    <a:pt x="3812" y="18572"/>
                  </a:lnTo>
                  <a:lnTo>
                    <a:pt x="3837" y="18597"/>
                  </a:lnTo>
                  <a:lnTo>
                    <a:pt x="3863" y="18597"/>
                  </a:lnTo>
                  <a:lnTo>
                    <a:pt x="3863" y="18623"/>
                  </a:lnTo>
                  <a:lnTo>
                    <a:pt x="3888" y="18623"/>
                  </a:lnTo>
                  <a:lnTo>
                    <a:pt x="3914" y="18648"/>
                  </a:lnTo>
                  <a:lnTo>
                    <a:pt x="3939" y="18648"/>
                  </a:lnTo>
                  <a:lnTo>
                    <a:pt x="3965" y="18674"/>
                  </a:lnTo>
                  <a:lnTo>
                    <a:pt x="3991" y="18674"/>
                  </a:lnTo>
                  <a:lnTo>
                    <a:pt x="4016" y="18700"/>
                  </a:lnTo>
                  <a:lnTo>
                    <a:pt x="4042" y="18700"/>
                  </a:lnTo>
                  <a:lnTo>
                    <a:pt x="4042" y="18725"/>
                  </a:lnTo>
                  <a:lnTo>
                    <a:pt x="4093" y="18725"/>
                  </a:lnTo>
                  <a:lnTo>
                    <a:pt x="4093" y="18751"/>
                  </a:lnTo>
                  <a:lnTo>
                    <a:pt x="4144" y="18751"/>
                  </a:lnTo>
                  <a:lnTo>
                    <a:pt x="4144" y="18776"/>
                  </a:lnTo>
                  <a:lnTo>
                    <a:pt x="4170" y="18776"/>
                  </a:lnTo>
                  <a:lnTo>
                    <a:pt x="4195" y="18802"/>
                  </a:lnTo>
                  <a:lnTo>
                    <a:pt x="4221" y="18802"/>
                  </a:lnTo>
                  <a:lnTo>
                    <a:pt x="4221" y="18827"/>
                  </a:lnTo>
                  <a:lnTo>
                    <a:pt x="4272" y="18827"/>
                  </a:lnTo>
                  <a:lnTo>
                    <a:pt x="4272" y="18853"/>
                  </a:lnTo>
                  <a:lnTo>
                    <a:pt x="4323" y="18853"/>
                  </a:lnTo>
                  <a:lnTo>
                    <a:pt x="4323" y="18879"/>
                  </a:lnTo>
                  <a:lnTo>
                    <a:pt x="4349" y="18879"/>
                  </a:lnTo>
                  <a:lnTo>
                    <a:pt x="4374" y="18904"/>
                  </a:lnTo>
                  <a:lnTo>
                    <a:pt x="4400" y="18904"/>
                  </a:lnTo>
                  <a:lnTo>
                    <a:pt x="4425" y="18930"/>
                  </a:lnTo>
                  <a:lnTo>
                    <a:pt x="4451" y="18930"/>
                  </a:lnTo>
                  <a:lnTo>
                    <a:pt x="4451" y="18955"/>
                  </a:lnTo>
                  <a:lnTo>
                    <a:pt x="4502" y="18955"/>
                  </a:lnTo>
                  <a:lnTo>
                    <a:pt x="4502" y="18981"/>
                  </a:lnTo>
                  <a:lnTo>
                    <a:pt x="4528" y="18981"/>
                  </a:lnTo>
                  <a:lnTo>
                    <a:pt x="4784" y="19109"/>
                  </a:lnTo>
                  <a:lnTo>
                    <a:pt x="5065" y="19186"/>
                  </a:lnTo>
                  <a:lnTo>
                    <a:pt x="5372" y="19237"/>
                  </a:lnTo>
                  <a:lnTo>
                    <a:pt x="5704" y="19237"/>
                  </a:lnTo>
                  <a:lnTo>
                    <a:pt x="6037" y="19186"/>
                  </a:lnTo>
                  <a:lnTo>
                    <a:pt x="6395" y="19083"/>
                  </a:lnTo>
                  <a:lnTo>
                    <a:pt x="6753" y="18930"/>
                  </a:lnTo>
                  <a:lnTo>
                    <a:pt x="7137" y="18725"/>
                  </a:lnTo>
                  <a:lnTo>
                    <a:pt x="23943" y="9030"/>
                  </a:lnTo>
                  <a:lnTo>
                    <a:pt x="24148" y="8903"/>
                  </a:lnTo>
                  <a:lnTo>
                    <a:pt x="24352" y="8749"/>
                  </a:lnTo>
                  <a:lnTo>
                    <a:pt x="24557" y="8570"/>
                  </a:lnTo>
                  <a:lnTo>
                    <a:pt x="24736" y="8391"/>
                  </a:lnTo>
                  <a:lnTo>
                    <a:pt x="24915" y="8186"/>
                  </a:lnTo>
                  <a:lnTo>
                    <a:pt x="25094" y="7956"/>
                  </a:lnTo>
                  <a:lnTo>
                    <a:pt x="25247" y="7726"/>
                  </a:lnTo>
                  <a:lnTo>
                    <a:pt x="25401" y="7496"/>
                  </a:lnTo>
                  <a:lnTo>
                    <a:pt x="25529" y="7265"/>
                  </a:lnTo>
                  <a:lnTo>
                    <a:pt x="25631" y="7010"/>
                  </a:lnTo>
                  <a:lnTo>
                    <a:pt x="25733" y="6754"/>
                  </a:lnTo>
                  <a:lnTo>
                    <a:pt x="25836" y="6498"/>
                  </a:lnTo>
                  <a:lnTo>
                    <a:pt x="25913" y="6242"/>
                  </a:lnTo>
                  <a:lnTo>
                    <a:pt x="25938" y="5986"/>
                  </a:lnTo>
                  <a:lnTo>
                    <a:pt x="25989" y="5731"/>
                  </a:lnTo>
                  <a:lnTo>
                    <a:pt x="25989" y="5475"/>
                  </a:lnTo>
                  <a:lnTo>
                    <a:pt x="25989" y="5245"/>
                  </a:lnTo>
                  <a:lnTo>
                    <a:pt x="25938" y="5040"/>
                  </a:lnTo>
                  <a:lnTo>
                    <a:pt x="25887" y="4835"/>
                  </a:lnTo>
                  <a:lnTo>
                    <a:pt x="25836" y="4656"/>
                  </a:lnTo>
                  <a:lnTo>
                    <a:pt x="25733" y="4503"/>
                  </a:lnTo>
                  <a:lnTo>
                    <a:pt x="25631" y="4375"/>
                  </a:lnTo>
                  <a:lnTo>
                    <a:pt x="25529" y="4247"/>
                  </a:lnTo>
                  <a:lnTo>
                    <a:pt x="25375" y="4170"/>
                  </a:lnTo>
                  <a:lnTo>
                    <a:pt x="25375" y="4145"/>
                  </a:lnTo>
                  <a:lnTo>
                    <a:pt x="25350" y="4145"/>
                  </a:lnTo>
                  <a:lnTo>
                    <a:pt x="25324" y="4119"/>
                  </a:lnTo>
                  <a:lnTo>
                    <a:pt x="25299" y="4119"/>
                  </a:lnTo>
                  <a:lnTo>
                    <a:pt x="25273" y="4094"/>
                  </a:lnTo>
                  <a:lnTo>
                    <a:pt x="25247" y="4094"/>
                  </a:lnTo>
                  <a:lnTo>
                    <a:pt x="25222" y="4068"/>
                  </a:lnTo>
                  <a:lnTo>
                    <a:pt x="25196" y="4068"/>
                  </a:lnTo>
                  <a:lnTo>
                    <a:pt x="25196" y="4042"/>
                  </a:lnTo>
                  <a:lnTo>
                    <a:pt x="25171" y="4042"/>
                  </a:lnTo>
                  <a:lnTo>
                    <a:pt x="25145" y="4017"/>
                  </a:lnTo>
                  <a:lnTo>
                    <a:pt x="25120" y="4017"/>
                  </a:lnTo>
                  <a:lnTo>
                    <a:pt x="25094" y="3991"/>
                  </a:lnTo>
                  <a:lnTo>
                    <a:pt x="25068" y="3991"/>
                  </a:lnTo>
                  <a:lnTo>
                    <a:pt x="25043" y="3966"/>
                  </a:lnTo>
                  <a:lnTo>
                    <a:pt x="25017" y="3966"/>
                  </a:lnTo>
                  <a:lnTo>
                    <a:pt x="25017" y="3940"/>
                  </a:lnTo>
                  <a:lnTo>
                    <a:pt x="24966" y="3940"/>
                  </a:lnTo>
                  <a:lnTo>
                    <a:pt x="24966" y="3914"/>
                  </a:lnTo>
                  <a:lnTo>
                    <a:pt x="24941" y="3914"/>
                  </a:lnTo>
                  <a:lnTo>
                    <a:pt x="24915" y="3889"/>
                  </a:lnTo>
                  <a:lnTo>
                    <a:pt x="24889" y="3889"/>
                  </a:lnTo>
                  <a:lnTo>
                    <a:pt x="24864" y="3863"/>
                  </a:lnTo>
                  <a:lnTo>
                    <a:pt x="24838" y="3863"/>
                  </a:lnTo>
                  <a:lnTo>
                    <a:pt x="24838" y="3838"/>
                  </a:lnTo>
                  <a:lnTo>
                    <a:pt x="24787" y="3838"/>
                  </a:lnTo>
                  <a:lnTo>
                    <a:pt x="24787" y="3812"/>
                  </a:lnTo>
                  <a:lnTo>
                    <a:pt x="24761" y="3812"/>
                  </a:lnTo>
                  <a:lnTo>
                    <a:pt x="24736" y="3787"/>
                  </a:lnTo>
                  <a:lnTo>
                    <a:pt x="24710" y="3787"/>
                  </a:lnTo>
                  <a:lnTo>
                    <a:pt x="24685" y="3761"/>
                  </a:lnTo>
                  <a:lnTo>
                    <a:pt x="24659" y="3761"/>
                  </a:lnTo>
                  <a:lnTo>
                    <a:pt x="24634" y="3735"/>
                  </a:lnTo>
                  <a:lnTo>
                    <a:pt x="24608" y="3735"/>
                  </a:lnTo>
                  <a:lnTo>
                    <a:pt x="24608" y="3710"/>
                  </a:lnTo>
                  <a:lnTo>
                    <a:pt x="24557" y="3710"/>
                  </a:lnTo>
                  <a:lnTo>
                    <a:pt x="24557" y="3684"/>
                  </a:lnTo>
                  <a:lnTo>
                    <a:pt x="24531" y="3684"/>
                  </a:lnTo>
                  <a:lnTo>
                    <a:pt x="24506" y="3659"/>
                  </a:lnTo>
                  <a:lnTo>
                    <a:pt x="24480" y="3659"/>
                  </a:lnTo>
                  <a:lnTo>
                    <a:pt x="24455" y="3633"/>
                  </a:lnTo>
                  <a:lnTo>
                    <a:pt x="24429" y="3633"/>
                  </a:lnTo>
                  <a:lnTo>
                    <a:pt x="24429" y="3607"/>
                  </a:lnTo>
                  <a:lnTo>
                    <a:pt x="24378" y="3607"/>
                  </a:lnTo>
                  <a:lnTo>
                    <a:pt x="24378" y="3582"/>
                  </a:lnTo>
                  <a:lnTo>
                    <a:pt x="24327" y="3582"/>
                  </a:lnTo>
                  <a:lnTo>
                    <a:pt x="24327" y="3556"/>
                  </a:lnTo>
                  <a:lnTo>
                    <a:pt x="24301" y="3556"/>
                  </a:lnTo>
                  <a:lnTo>
                    <a:pt x="24275" y="3531"/>
                  </a:lnTo>
                  <a:lnTo>
                    <a:pt x="24250" y="3531"/>
                  </a:lnTo>
                  <a:lnTo>
                    <a:pt x="24224" y="3505"/>
                  </a:lnTo>
                  <a:lnTo>
                    <a:pt x="24199" y="3505"/>
                  </a:lnTo>
                  <a:lnTo>
                    <a:pt x="24173" y="3480"/>
                  </a:lnTo>
                  <a:lnTo>
                    <a:pt x="24148" y="3480"/>
                  </a:lnTo>
                  <a:lnTo>
                    <a:pt x="24148" y="3454"/>
                  </a:lnTo>
                  <a:lnTo>
                    <a:pt x="24122" y="3454"/>
                  </a:lnTo>
                  <a:lnTo>
                    <a:pt x="24096" y="3428"/>
                  </a:lnTo>
                  <a:lnTo>
                    <a:pt x="24071" y="3428"/>
                  </a:lnTo>
                  <a:lnTo>
                    <a:pt x="24045" y="3403"/>
                  </a:lnTo>
                  <a:lnTo>
                    <a:pt x="24020" y="3403"/>
                  </a:lnTo>
                  <a:lnTo>
                    <a:pt x="23994" y="3377"/>
                  </a:lnTo>
                  <a:lnTo>
                    <a:pt x="23968" y="3377"/>
                  </a:lnTo>
                  <a:lnTo>
                    <a:pt x="23968" y="3352"/>
                  </a:lnTo>
                  <a:lnTo>
                    <a:pt x="23943" y="3352"/>
                  </a:lnTo>
                  <a:lnTo>
                    <a:pt x="23917" y="3326"/>
                  </a:lnTo>
                  <a:lnTo>
                    <a:pt x="23866" y="3326"/>
                  </a:lnTo>
                  <a:lnTo>
                    <a:pt x="23866" y="3301"/>
                  </a:lnTo>
                  <a:lnTo>
                    <a:pt x="23841" y="3301"/>
                  </a:lnTo>
                  <a:lnTo>
                    <a:pt x="23815" y="3275"/>
                  </a:lnTo>
                  <a:lnTo>
                    <a:pt x="23789" y="3275"/>
                  </a:lnTo>
                  <a:lnTo>
                    <a:pt x="23789" y="3249"/>
                  </a:lnTo>
                  <a:lnTo>
                    <a:pt x="23764" y="3249"/>
                  </a:lnTo>
                  <a:lnTo>
                    <a:pt x="23738" y="3224"/>
                  </a:lnTo>
                  <a:lnTo>
                    <a:pt x="23687" y="3224"/>
                  </a:lnTo>
                  <a:lnTo>
                    <a:pt x="23687" y="3198"/>
                  </a:lnTo>
                  <a:lnTo>
                    <a:pt x="23662" y="3198"/>
                  </a:lnTo>
                  <a:lnTo>
                    <a:pt x="23636" y="3173"/>
                  </a:lnTo>
                  <a:lnTo>
                    <a:pt x="23610" y="3173"/>
                  </a:lnTo>
                  <a:lnTo>
                    <a:pt x="23610" y="3147"/>
                  </a:lnTo>
                  <a:lnTo>
                    <a:pt x="23559" y="3147"/>
                  </a:lnTo>
                  <a:lnTo>
                    <a:pt x="23534" y="3121"/>
                  </a:lnTo>
                  <a:lnTo>
                    <a:pt x="23508" y="3121"/>
                  </a:lnTo>
                  <a:lnTo>
                    <a:pt x="23508" y="3096"/>
                  </a:lnTo>
                  <a:lnTo>
                    <a:pt x="23482" y="3096"/>
                  </a:lnTo>
                  <a:lnTo>
                    <a:pt x="23457" y="3070"/>
                  </a:lnTo>
                  <a:lnTo>
                    <a:pt x="23431" y="3070"/>
                  </a:lnTo>
                  <a:lnTo>
                    <a:pt x="23431" y="3045"/>
                  </a:lnTo>
                  <a:lnTo>
                    <a:pt x="23380" y="3045"/>
                  </a:lnTo>
                  <a:lnTo>
                    <a:pt x="23355" y="3019"/>
                  </a:lnTo>
                  <a:lnTo>
                    <a:pt x="23329" y="3019"/>
                  </a:lnTo>
                  <a:lnTo>
                    <a:pt x="23329" y="2994"/>
                  </a:lnTo>
                  <a:lnTo>
                    <a:pt x="23303" y="2994"/>
                  </a:lnTo>
                  <a:lnTo>
                    <a:pt x="23278" y="2968"/>
                  </a:lnTo>
                  <a:lnTo>
                    <a:pt x="23252" y="2968"/>
                  </a:lnTo>
                  <a:lnTo>
                    <a:pt x="23227" y="2942"/>
                  </a:lnTo>
                  <a:lnTo>
                    <a:pt x="23201" y="2942"/>
                  </a:lnTo>
                  <a:lnTo>
                    <a:pt x="23176" y="2917"/>
                  </a:lnTo>
                  <a:lnTo>
                    <a:pt x="23150" y="2917"/>
                  </a:lnTo>
                  <a:lnTo>
                    <a:pt x="23150" y="2891"/>
                  </a:lnTo>
                  <a:lnTo>
                    <a:pt x="23124" y="2891"/>
                  </a:lnTo>
                  <a:lnTo>
                    <a:pt x="23099" y="2866"/>
                  </a:lnTo>
                  <a:lnTo>
                    <a:pt x="23073" y="2866"/>
                  </a:lnTo>
                  <a:lnTo>
                    <a:pt x="23048" y="2840"/>
                  </a:lnTo>
                  <a:lnTo>
                    <a:pt x="23022" y="2840"/>
                  </a:lnTo>
                  <a:lnTo>
                    <a:pt x="22996" y="2815"/>
                  </a:lnTo>
                  <a:lnTo>
                    <a:pt x="22971" y="2815"/>
                  </a:lnTo>
                  <a:lnTo>
                    <a:pt x="22971" y="2789"/>
                  </a:lnTo>
                  <a:lnTo>
                    <a:pt x="22920" y="2789"/>
                  </a:lnTo>
                  <a:lnTo>
                    <a:pt x="22920" y="2763"/>
                  </a:lnTo>
                  <a:lnTo>
                    <a:pt x="22894" y="2763"/>
                  </a:lnTo>
                  <a:lnTo>
                    <a:pt x="22869" y="2738"/>
                  </a:lnTo>
                  <a:lnTo>
                    <a:pt x="22843" y="2738"/>
                  </a:lnTo>
                  <a:lnTo>
                    <a:pt x="22817" y="2712"/>
                  </a:lnTo>
                  <a:lnTo>
                    <a:pt x="22792" y="2712"/>
                  </a:lnTo>
                  <a:lnTo>
                    <a:pt x="22792" y="2687"/>
                  </a:lnTo>
                  <a:lnTo>
                    <a:pt x="22741" y="2687"/>
                  </a:lnTo>
                  <a:lnTo>
                    <a:pt x="22741" y="2661"/>
                  </a:lnTo>
                  <a:lnTo>
                    <a:pt x="22689" y="2661"/>
                  </a:lnTo>
                  <a:lnTo>
                    <a:pt x="22689" y="2635"/>
                  </a:lnTo>
                  <a:lnTo>
                    <a:pt x="22664" y="2635"/>
                  </a:lnTo>
                  <a:lnTo>
                    <a:pt x="22638" y="2610"/>
                  </a:lnTo>
                  <a:lnTo>
                    <a:pt x="22613" y="2610"/>
                  </a:lnTo>
                  <a:lnTo>
                    <a:pt x="22587" y="2584"/>
                  </a:lnTo>
                  <a:lnTo>
                    <a:pt x="22562" y="2584"/>
                  </a:lnTo>
                  <a:lnTo>
                    <a:pt x="22562" y="2559"/>
                  </a:lnTo>
                  <a:lnTo>
                    <a:pt x="22510" y="2559"/>
                  </a:lnTo>
                  <a:lnTo>
                    <a:pt x="22510" y="2533"/>
                  </a:lnTo>
                  <a:lnTo>
                    <a:pt x="22459" y="2533"/>
                  </a:lnTo>
                  <a:lnTo>
                    <a:pt x="22459" y="2508"/>
                  </a:lnTo>
                  <a:lnTo>
                    <a:pt x="22434" y="2508"/>
                  </a:lnTo>
                  <a:lnTo>
                    <a:pt x="22408" y="2482"/>
                  </a:lnTo>
                  <a:lnTo>
                    <a:pt x="22383" y="2482"/>
                  </a:lnTo>
                  <a:lnTo>
                    <a:pt x="22383" y="2456"/>
                  </a:lnTo>
                  <a:lnTo>
                    <a:pt x="22331" y="2456"/>
                  </a:lnTo>
                  <a:lnTo>
                    <a:pt x="22331" y="2431"/>
                  </a:lnTo>
                  <a:lnTo>
                    <a:pt x="22280" y="2431"/>
                  </a:lnTo>
                  <a:lnTo>
                    <a:pt x="22280" y="2405"/>
                  </a:lnTo>
                  <a:lnTo>
                    <a:pt x="22255" y="2405"/>
                  </a:lnTo>
                  <a:lnTo>
                    <a:pt x="22229" y="2380"/>
                  </a:lnTo>
                  <a:lnTo>
                    <a:pt x="22203" y="2380"/>
                  </a:lnTo>
                  <a:lnTo>
                    <a:pt x="22178" y="2354"/>
                  </a:lnTo>
                  <a:lnTo>
                    <a:pt x="22152" y="2354"/>
                  </a:lnTo>
                  <a:lnTo>
                    <a:pt x="22152" y="2329"/>
                  </a:lnTo>
                  <a:lnTo>
                    <a:pt x="22101" y="2329"/>
                  </a:lnTo>
                  <a:lnTo>
                    <a:pt x="22101" y="2303"/>
                  </a:lnTo>
                  <a:lnTo>
                    <a:pt x="22076" y="2303"/>
                  </a:lnTo>
                  <a:lnTo>
                    <a:pt x="22050" y="2277"/>
                  </a:lnTo>
                  <a:lnTo>
                    <a:pt x="22024" y="2277"/>
                  </a:lnTo>
                  <a:lnTo>
                    <a:pt x="21999" y="2252"/>
                  </a:lnTo>
                  <a:lnTo>
                    <a:pt x="21973" y="2252"/>
                  </a:lnTo>
                  <a:lnTo>
                    <a:pt x="21948" y="2226"/>
                  </a:lnTo>
                  <a:lnTo>
                    <a:pt x="21922" y="2226"/>
                  </a:lnTo>
                  <a:lnTo>
                    <a:pt x="21717" y="2124"/>
                  </a:lnTo>
                  <a:lnTo>
                    <a:pt x="21462" y="2073"/>
                  </a:lnTo>
                  <a:lnTo>
                    <a:pt x="21436" y="2073"/>
                  </a:lnTo>
                  <a:lnTo>
                    <a:pt x="21411" y="2047"/>
                  </a:lnTo>
                  <a:lnTo>
                    <a:pt x="21385" y="2047"/>
                  </a:lnTo>
                  <a:lnTo>
                    <a:pt x="21385" y="2022"/>
                  </a:lnTo>
                  <a:lnTo>
                    <a:pt x="21359" y="2022"/>
                  </a:lnTo>
                  <a:lnTo>
                    <a:pt x="21334" y="1996"/>
                  </a:lnTo>
                  <a:lnTo>
                    <a:pt x="21283" y="1996"/>
                  </a:lnTo>
                  <a:lnTo>
                    <a:pt x="21283" y="1970"/>
                  </a:lnTo>
                  <a:lnTo>
                    <a:pt x="21257" y="1970"/>
                  </a:lnTo>
                  <a:lnTo>
                    <a:pt x="21231" y="1945"/>
                  </a:lnTo>
                  <a:lnTo>
                    <a:pt x="21206" y="1945"/>
                  </a:lnTo>
                  <a:lnTo>
                    <a:pt x="21206" y="1919"/>
                  </a:lnTo>
                  <a:lnTo>
                    <a:pt x="21155" y="1919"/>
                  </a:lnTo>
                  <a:lnTo>
                    <a:pt x="21155" y="1894"/>
                  </a:lnTo>
                  <a:lnTo>
                    <a:pt x="21104" y="1894"/>
                  </a:lnTo>
                  <a:lnTo>
                    <a:pt x="21104" y="1868"/>
                  </a:lnTo>
                  <a:lnTo>
                    <a:pt x="21078" y="1868"/>
                  </a:lnTo>
                  <a:lnTo>
                    <a:pt x="21052" y="1842"/>
                  </a:lnTo>
                  <a:lnTo>
                    <a:pt x="21027" y="1842"/>
                  </a:lnTo>
                  <a:lnTo>
                    <a:pt x="21027" y="1817"/>
                  </a:lnTo>
                  <a:lnTo>
                    <a:pt x="20976" y="1817"/>
                  </a:lnTo>
                  <a:lnTo>
                    <a:pt x="20976" y="1791"/>
                  </a:lnTo>
                  <a:lnTo>
                    <a:pt x="20924" y="1791"/>
                  </a:lnTo>
                  <a:lnTo>
                    <a:pt x="20924" y="1766"/>
                  </a:lnTo>
                  <a:lnTo>
                    <a:pt x="20899" y="1766"/>
                  </a:lnTo>
                  <a:lnTo>
                    <a:pt x="20873" y="1740"/>
                  </a:lnTo>
                  <a:lnTo>
                    <a:pt x="20848" y="1740"/>
                  </a:lnTo>
                  <a:lnTo>
                    <a:pt x="20822" y="1715"/>
                  </a:lnTo>
                  <a:lnTo>
                    <a:pt x="20797" y="1715"/>
                  </a:lnTo>
                  <a:lnTo>
                    <a:pt x="20797" y="1689"/>
                  </a:lnTo>
                  <a:lnTo>
                    <a:pt x="20745" y="1689"/>
                  </a:lnTo>
                  <a:lnTo>
                    <a:pt x="20745" y="1663"/>
                  </a:lnTo>
                  <a:lnTo>
                    <a:pt x="20720" y="1663"/>
                  </a:lnTo>
                  <a:lnTo>
                    <a:pt x="20694" y="1638"/>
                  </a:lnTo>
                  <a:lnTo>
                    <a:pt x="20669" y="1638"/>
                  </a:lnTo>
                  <a:lnTo>
                    <a:pt x="20643" y="1612"/>
                  </a:lnTo>
                  <a:lnTo>
                    <a:pt x="20618" y="1612"/>
                  </a:lnTo>
                  <a:lnTo>
                    <a:pt x="20618" y="1587"/>
                  </a:lnTo>
                  <a:lnTo>
                    <a:pt x="20566" y="1587"/>
                  </a:lnTo>
                  <a:lnTo>
                    <a:pt x="20566" y="1561"/>
                  </a:lnTo>
                  <a:lnTo>
                    <a:pt x="20515" y="1561"/>
                  </a:lnTo>
                  <a:lnTo>
                    <a:pt x="20515" y="1536"/>
                  </a:lnTo>
                  <a:lnTo>
                    <a:pt x="20490" y="1536"/>
                  </a:lnTo>
                  <a:lnTo>
                    <a:pt x="20464" y="1510"/>
                  </a:lnTo>
                  <a:lnTo>
                    <a:pt x="20438" y="1510"/>
                  </a:lnTo>
                  <a:lnTo>
                    <a:pt x="20413" y="1484"/>
                  </a:lnTo>
                  <a:lnTo>
                    <a:pt x="20387" y="1484"/>
                  </a:lnTo>
                  <a:lnTo>
                    <a:pt x="20387" y="1459"/>
                  </a:lnTo>
                  <a:lnTo>
                    <a:pt x="20336" y="1459"/>
                  </a:lnTo>
                  <a:lnTo>
                    <a:pt x="20336" y="1433"/>
                  </a:lnTo>
                  <a:lnTo>
                    <a:pt x="20311" y="1433"/>
                  </a:lnTo>
                  <a:lnTo>
                    <a:pt x="20285" y="1408"/>
                  </a:lnTo>
                  <a:lnTo>
                    <a:pt x="20259" y="1408"/>
                  </a:lnTo>
                  <a:lnTo>
                    <a:pt x="20234" y="1382"/>
                  </a:lnTo>
                  <a:lnTo>
                    <a:pt x="20208" y="1382"/>
                  </a:lnTo>
                  <a:lnTo>
                    <a:pt x="20183" y="1356"/>
                  </a:lnTo>
                  <a:lnTo>
                    <a:pt x="20157" y="1356"/>
                  </a:lnTo>
                  <a:lnTo>
                    <a:pt x="20157" y="1331"/>
                  </a:lnTo>
                  <a:lnTo>
                    <a:pt x="20132" y="1331"/>
                  </a:lnTo>
                  <a:lnTo>
                    <a:pt x="20106" y="1305"/>
                  </a:lnTo>
                  <a:lnTo>
                    <a:pt x="20080" y="1305"/>
                  </a:lnTo>
                  <a:lnTo>
                    <a:pt x="20055" y="1280"/>
                  </a:lnTo>
                  <a:lnTo>
                    <a:pt x="20029" y="1280"/>
                  </a:lnTo>
                  <a:lnTo>
                    <a:pt x="20004" y="1254"/>
                  </a:lnTo>
                  <a:lnTo>
                    <a:pt x="19978" y="1254"/>
                  </a:lnTo>
                  <a:lnTo>
                    <a:pt x="19978" y="1229"/>
                  </a:lnTo>
                  <a:lnTo>
                    <a:pt x="19952" y="1229"/>
                  </a:lnTo>
                  <a:lnTo>
                    <a:pt x="19927" y="1203"/>
                  </a:lnTo>
                  <a:lnTo>
                    <a:pt x="19876" y="1203"/>
                  </a:lnTo>
                  <a:lnTo>
                    <a:pt x="19876" y="1177"/>
                  </a:lnTo>
                  <a:lnTo>
                    <a:pt x="19850" y="1177"/>
                  </a:lnTo>
                  <a:lnTo>
                    <a:pt x="19825" y="1152"/>
                  </a:lnTo>
                  <a:lnTo>
                    <a:pt x="19799" y="1152"/>
                  </a:lnTo>
                  <a:lnTo>
                    <a:pt x="19799" y="1126"/>
                  </a:lnTo>
                  <a:lnTo>
                    <a:pt x="19748" y="1126"/>
                  </a:lnTo>
                  <a:lnTo>
                    <a:pt x="19722" y="1101"/>
                  </a:lnTo>
                  <a:lnTo>
                    <a:pt x="19697" y="1101"/>
                  </a:lnTo>
                  <a:lnTo>
                    <a:pt x="19697" y="1075"/>
                  </a:lnTo>
                  <a:lnTo>
                    <a:pt x="19671" y="1075"/>
                  </a:lnTo>
                  <a:lnTo>
                    <a:pt x="19645" y="1050"/>
                  </a:lnTo>
                  <a:lnTo>
                    <a:pt x="19620" y="1050"/>
                  </a:lnTo>
                  <a:lnTo>
                    <a:pt x="19620" y="1024"/>
                  </a:lnTo>
                  <a:lnTo>
                    <a:pt x="19569" y="1024"/>
                  </a:lnTo>
                  <a:lnTo>
                    <a:pt x="19543" y="998"/>
                  </a:lnTo>
                  <a:lnTo>
                    <a:pt x="19518" y="998"/>
                  </a:lnTo>
                  <a:lnTo>
                    <a:pt x="19518" y="973"/>
                  </a:lnTo>
                  <a:lnTo>
                    <a:pt x="19492" y="973"/>
                  </a:lnTo>
                  <a:lnTo>
                    <a:pt x="19466" y="947"/>
                  </a:lnTo>
                  <a:lnTo>
                    <a:pt x="19441" y="947"/>
                  </a:lnTo>
                  <a:lnTo>
                    <a:pt x="19441" y="922"/>
                  </a:lnTo>
                  <a:lnTo>
                    <a:pt x="19390" y="922"/>
                  </a:lnTo>
                  <a:lnTo>
                    <a:pt x="19364" y="896"/>
                  </a:lnTo>
                  <a:lnTo>
                    <a:pt x="19339" y="896"/>
                  </a:lnTo>
                  <a:lnTo>
                    <a:pt x="19339" y="870"/>
                  </a:lnTo>
                  <a:lnTo>
                    <a:pt x="19313" y="870"/>
                  </a:lnTo>
                  <a:lnTo>
                    <a:pt x="19287" y="845"/>
                  </a:lnTo>
                  <a:lnTo>
                    <a:pt x="19262" y="845"/>
                  </a:lnTo>
                  <a:lnTo>
                    <a:pt x="19236" y="819"/>
                  </a:lnTo>
                  <a:lnTo>
                    <a:pt x="19211" y="819"/>
                  </a:lnTo>
                  <a:lnTo>
                    <a:pt x="19185" y="794"/>
                  </a:lnTo>
                  <a:lnTo>
                    <a:pt x="19159" y="794"/>
                  </a:lnTo>
                  <a:lnTo>
                    <a:pt x="19159" y="768"/>
                  </a:lnTo>
                  <a:lnTo>
                    <a:pt x="19108" y="768"/>
                  </a:lnTo>
                  <a:lnTo>
                    <a:pt x="19108" y="743"/>
                  </a:lnTo>
                  <a:lnTo>
                    <a:pt x="19057" y="743"/>
                  </a:lnTo>
                  <a:lnTo>
                    <a:pt x="19057" y="717"/>
                  </a:lnTo>
                  <a:lnTo>
                    <a:pt x="19032" y="717"/>
                  </a:lnTo>
                  <a:lnTo>
                    <a:pt x="19006" y="691"/>
                  </a:lnTo>
                  <a:lnTo>
                    <a:pt x="18750" y="563"/>
                  </a:lnTo>
                  <a:lnTo>
                    <a:pt x="18469" y="487"/>
                  </a:lnTo>
                  <a:lnTo>
                    <a:pt x="18162" y="461"/>
                  </a:lnTo>
                  <a:lnTo>
                    <a:pt x="17829" y="461"/>
                  </a:lnTo>
                  <a:lnTo>
                    <a:pt x="17497" y="512"/>
                  </a:lnTo>
                  <a:lnTo>
                    <a:pt x="17139" y="615"/>
                  </a:lnTo>
                  <a:lnTo>
                    <a:pt x="16781" y="768"/>
                  </a:lnTo>
                  <a:lnTo>
                    <a:pt x="16397" y="947"/>
                  </a:lnTo>
                  <a:lnTo>
                    <a:pt x="16090" y="1152"/>
                  </a:lnTo>
                  <a:lnTo>
                    <a:pt x="15783" y="1382"/>
                  </a:lnTo>
                  <a:lnTo>
                    <a:pt x="15783" y="1356"/>
                  </a:lnTo>
                  <a:lnTo>
                    <a:pt x="15757" y="1356"/>
                  </a:lnTo>
                  <a:lnTo>
                    <a:pt x="15732" y="1331"/>
                  </a:lnTo>
                  <a:lnTo>
                    <a:pt x="15706" y="1331"/>
                  </a:lnTo>
                  <a:lnTo>
                    <a:pt x="15681" y="1305"/>
                  </a:lnTo>
                  <a:lnTo>
                    <a:pt x="15655" y="1305"/>
                  </a:lnTo>
                  <a:lnTo>
                    <a:pt x="15629" y="1280"/>
                  </a:lnTo>
                  <a:lnTo>
                    <a:pt x="15604" y="1280"/>
                  </a:lnTo>
                  <a:lnTo>
                    <a:pt x="15604" y="1254"/>
                  </a:lnTo>
                  <a:lnTo>
                    <a:pt x="15553" y="1254"/>
                  </a:lnTo>
                  <a:lnTo>
                    <a:pt x="15553" y="1229"/>
                  </a:lnTo>
                  <a:lnTo>
                    <a:pt x="15527" y="1229"/>
                  </a:lnTo>
                  <a:lnTo>
                    <a:pt x="15502" y="1203"/>
                  </a:lnTo>
                  <a:lnTo>
                    <a:pt x="15476" y="1203"/>
                  </a:lnTo>
                  <a:lnTo>
                    <a:pt x="15450" y="1177"/>
                  </a:lnTo>
                  <a:lnTo>
                    <a:pt x="15425" y="1177"/>
                  </a:lnTo>
                  <a:lnTo>
                    <a:pt x="15425" y="1152"/>
                  </a:lnTo>
                  <a:lnTo>
                    <a:pt x="15374" y="1152"/>
                  </a:lnTo>
                  <a:lnTo>
                    <a:pt x="15374" y="1126"/>
                  </a:lnTo>
                  <a:lnTo>
                    <a:pt x="15348" y="1126"/>
                  </a:lnTo>
                  <a:lnTo>
                    <a:pt x="15323" y="1101"/>
                  </a:lnTo>
                  <a:lnTo>
                    <a:pt x="15297" y="1101"/>
                  </a:lnTo>
                  <a:lnTo>
                    <a:pt x="15271" y="1075"/>
                  </a:lnTo>
                  <a:lnTo>
                    <a:pt x="15246" y="1075"/>
                  </a:lnTo>
                  <a:lnTo>
                    <a:pt x="15220" y="1050"/>
                  </a:lnTo>
                  <a:lnTo>
                    <a:pt x="15195" y="1050"/>
                  </a:lnTo>
                  <a:lnTo>
                    <a:pt x="15195" y="1024"/>
                  </a:lnTo>
                  <a:lnTo>
                    <a:pt x="15169" y="1024"/>
                  </a:lnTo>
                  <a:lnTo>
                    <a:pt x="15143" y="998"/>
                  </a:lnTo>
                  <a:lnTo>
                    <a:pt x="15118" y="998"/>
                  </a:lnTo>
                  <a:lnTo>
                    <a:pt x="15092" y="973"/>
                  </a:lnTo>
                  <a:lnTo>
                    <a:pt x="15067" y="973"/>
                  </a:lnTo>
                  <a:lnTo>
                    <a:pt x="15041" y="947"/>
                  </a:lnTo>
                  <a:lnTo>
                    <a:pt x="15016" y="947"/>
                  </a:lnTo>
                  <a:lnTo>
                    <a:pt x="15016" y="922"/>
                  </a:lnTo>
                  <a:lnTo>
                    <a:pt x="14964" y="922"/>
                  </a:lnTo>
                  <a:lnTo>
                    <a:pt x="14964" y="896"/>
                  </a:lnTo>
                  <a:lnTo>
                    <a:pt x="14913" y="896"/>
                  </a:lnTo>
                  <a:lnTo>
                    <a:pt x="14913" y="870"/>
                  </a:lnTo>
                  <a:lnTo>
                    <a:pt x="14888" y="870"/>
                  </a:lnTo>
                  <a:lnTo>
                    <a:pt x="14862" y="845"/>
                  </a:lnTo>
                  <a:lnTo>
                    <a:pt x="14836" y="845"/>
                  </a:lnTo>
                  <a:lnTo>
                    <a:pt x="14836" y="819"/>
                  </a:lnTo>
                  <a:lnTo>
                    <a:pt x="14785" y="819"/>
                  </a:lnTo>
                  <a:lnTo>
                    <a:pt x="14785" y="794"/>
                  </a:lnTo>
                  <a:lnTo>
                    <a:pt x="14734" y="794"/>
                  </a:lnTo>
                  <a:lnTo>
                    <a:pt x="14734" y="768"/>
                  </a:lnTo>
                  <a:lnTo>
                    <a:pt x="14709" y="768"/>
                  </a:lnTo>
                  <a:lnTo>
                    <a:pt x="14683" y="743"/>
                  </a:lnTo>
                  <a:lnTo>
                    <a:pt x="14657" y="743"/>
                  </a:lnTo>
                  <a:lnTo>
                    <a:pt x="14657" y="717"/>
                  </a:lnTo>
                  <a:lnTo>
                    <a:pt x="14606" y="717"/>
                  </a:lnTo>
                  <a:lnTo>
                    <a:pt x="14581" y="691"/>
                  </a:lnTo>
                  <a:lnTo>
                    <a:pt x="14555" y="691"/>
                  </a:lnTo>
                  <a:lnTo>
                    <a:pt x="14555" y="666"/>
                  </a:lnTo>
                  <a:lnTo>
                    <a:pt x="14530" y="666"/>
                  </a:lnTo>
                  <a:lnTo>
                    <a:pt x="14504" y="640"/>
                  </a:lnTo>
                  <a:lnTo>
                    <a:pt x="14453" y="640"/>
                  </a:lnTo>
                  <a:lnTo>
                    <a:pt x="14453" y="615"/>
                  </a:lnTo>
                  <a:lnTo>
                    <a:pt x="14427" y="615"/>
                  </a:lnTo>
                  <a:lnTo>
                    <a:pt x="14402" y="589"/>
                  </a:lnTo>
                  <a:lnTo>
                    <a:pt x="14376" y="589"/>
                  </a:lnTo>
                  <a:lnTo>
                    <a:pt x="14376" y="563"/>
                  </a:lnTo>
                  <a:lnTo>
                    <a:pt x="14350" y="563"/>
                  </a:lnTo>
                  <a:lnTo>
                    <a:pt x="14325" y="538"/>
                  </a:lnTo>
                  <a:lnTo>
                    <a:pt x="14274" y="538"/>
                  </a:lnTo>
                  <a:lnTo>
                    <a:pt x="14274" y="512"/>
                  </a:lnTo>
                  <a:lnTo>
                    <a:pt x="14248" y="512"/>
                  </a:lnTo>
                  <a:lnTo>
                    <a:pt x="14223" y="487"/>
                  </a:lnTo>
                  <a:lnTo>
                    <a:pt x="14197" y="487"/>
                  </a:lnTo>
                  <a:lnTo>
                    <a:pt x="14197" y="461"/>
                  </a:lnTo>
                  <a:lnTo>
                    <a:pt x="14146" y="461"/>
                  </a:lnTo>
                  <a:lnTo>
                    <a:pt x="14146" y="436"/>
                  </a:lnTo>
                  <a:lnTo>
                    <a:pt x="14095" y="436"/>
                  </a:lnTo>
                  <a:lnTo>
                    <a:pt x="14095" y="410"/>
                  </a:lnTo>
                  <a:lnTo>
                    <a:pt x="14069" y="410"/>
                  </a:lnTo>
                  <a:lnTo>
                    <a:pt x="14044" y="384"/>
                  </a:lnTo>
                  <a:lnTo>
                    <a:pt x="14018" y="384"/>
                  </a:lnTo>
                  <a:lnTo>
                    <a:pt x="14018" y="359"/>
                  </a:lnTo>
                  <a:lnTo>
                    <a:pt x="13967" y="359"/>
                  </a:lnTo>
                  <a:lnTo>
                    <a:pt x="13941" y="333"/>
                  </a:lnTo>
                  <a:lnTo>
                    <a:pt x="13916" y="333"/>
                  </a:lnTo>
                  <a:lnTo>
                    <a:pt x="13737" y="231"/>
                  </a:lnTo>
                  <a:lnTo>
                    <a:pt x="13557" y="154"/>
                  </a:lnTo>
                  <a:lnTo>
                    <a:pt x="13353" y="103"/>
                  </a:lnTo>
                  <a:lnTo>
                    <a:pt x="13148" y="52"/>
                  </a:lnTo>
                  <a:lnTo>
                    <a:pt x="12944" y="26"/>
                  </a:lnTo>
                  <a:lnTo>
                    <a:pt x="12713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869;p23">
              <a:extLst>
                <a:ext uri="{FF2B5EF4-FFF2-40B4-BE49-F238E27FC236}">
                  <a16:creationId xmlns:a16="http://schemas.microsoft.com/office/drawing/2014/main" id="{C36FAD51-CDC7-D1BA-337F-D90CF77C5832}"/>
                </a:ext>
              </a:extLst>
            </p:cNvPr>
            <p:cNvSpPr/>
            <p:nvPr/>
          </p:nvSpPr>
          <p:spPr>
            <a:xfrm>
              <a:off x="1836922" y="2013045"/>
              <a:ext cx="413047" cy="316937"/>
            </a:xfrm>
            <a:custGeom>
              <a:avLst/>
              <a:gdLst/>
              <a:ahLst/>
              <a:cxnLst/>
              <a:rect l="l" t="t" r="r" b="b"/>
              <a:pathLst>
                <a:path w="22537" h="17293" extrusionOk="0">
                  <a:moveTo>
                    <a:pt x="12637" y="1"/>
                  </a:moveTo>
                  <a:lnTo>
                    <a:pt x="12279" y="26"/>
                  </a:lnTo>
                  <a:lnTo>
                    <a:pt x="11895" y="78"/>
                  </a:lnTo>
                  <a:lnTo>
                    <a:pt x="11486" y="180"/>
                  </a:lnTo>
                  <a:lnTo>
                    <a:pt x="11102" y="333"/>
                  </a:lnTo>
                  <a:lnTo>
                    <a:pt x="10667" y="512"/>
                  </a:lnTo>
                  <a:lnTo>
                    <a:pt x="10258" y="743"/>
                  </a:lnTo>
                  <a:lnTo>
                    <a:pt x="9823" y="998"/>
                  </a:lnTo>
                  <a:lnTo>
                    <a:pt x="9388" y="1305"/>
                  </a:lnTo>
                  <a:lnTo>
                    <a:pt x="8979" y="1638"/>
                  </a:lnTo>
                  <a:lnTo>
                    <a:pt x="8570" y="2022"/>
                  </a:lnTo>
                  <a:lnTo>
                    <a:pt x="8186" y="2405"/>
                  </a:lnTo>
                  <a:lnTo>
                    <a:pt x="7802" y="2815"/>
                  </a:lnTo>
                  <a:lnTo>
                    <a:pt x="7470" y="3275"/>
                  </a:lnTo>
                  <a:lnTo>
                    <a:pt x="7112" y="3710"/>
                  </a:lnTo>
                  <a:lnTo>
                    <a:pt x="6805" y="4196"/>
                  </a:lnTo>
                  <a:lnTo>
                    <a:pt x="6498" y="4682"/>
                  </a:lnTo>
                  <a:lnTo>
                    <a:pt x="6216" y="5194"/>
                  </a:lnTo>
                  <a:lnTo>
                    <a:pt x="5961" y="5705"/>
                  </a:lnTo>
                  <a:lnTo>
                    <a:pt x="5730" y="6217"/>
                  </a:lnTo>
                  <a:lnTo>
                    <a:pt x="5551" y="6754"/>
                  </a:lnTo>
                  <a:lnTo>
                    <a:pt x="5372" y="7291"/>
                  </a:lnTo>
                  <a:lnTo>
                    <a:pt x="5219" y="7828"/>
                  </a:lnTo>
                  <a:lnTo>
                    <a:pt x="4861" y="7854"/>
                  </a:lnTo>
                  <a:lnTo>
                    <a:pt x="4477" y="7956"/>
                  </a:lnTo>
                  <a:lnTo>
                    <a:pt x="4093" y="8110"/>
                  </a:lnTo>
                  <a:lnTo>
                    <a:pt x="3684" y="8314"/>
                  </a:lnTo>
                  <a:lnTo>
                    <a:pt x="3300" y="8544"/>
                  </a:lnTo>
                  <a:lnTo>
                    <a:pt x="2942" y="8826"/>
                  </a:lnTo>
                  <a:lnTo>
                    <a:pt x="2584" y="9133"/>
                  </a:lnTo>
                  <a:lnTo>
                    <a:pt x="2251" y="9465"/>
                  </a:lnTo>
                  <a:lnTo>
                    <a:pt x="1919" y="9849"/>
                  </a:lnTo>
                  <a:lnTo>
                    <a:pt x="1638" y="10233"/>
                  </a:lnTo>
                  <a:lnTo>
                    <a:pt x="1356" y="10642"/>
                  </a:lnTo>
                  <a:lnTo>
                    <a:pt x="1075" y="11051"/>
                  </a:lnTo>
                  <a:lnTo>
                    <a:pt x="845" y="11486"/>
                  </a:lnTo>
                  <a:lnTo>
                    <a:pt x="640" y="11947"/>
                  </a:lnTo>
                  <a:lnTo>
                    <a:pt x="461" y="12407"/>
                  </a:lnTo>
                  <a:lnTo>
                    <a:pt x="307" y="12867"/>
                  </a:lnTo>
                  <a:lnTo>
                    <a:pt x="180" y="13328"/>
                  </a:lnTo>
                  <a:lnTo>
                    <a:pt x="77" y="13763"/>
                  </a:lnTo>
                  <a:lnTo>
                    <a:pt x="26" y="14223"/>
                  </a:lnTo>
                  <a:lnTo>
                    <a:pt x="0" y="14684"/>
                  </a:lnTo>
                  <a:lnTo>
                    <a:pt x="26" y="15093"/>
                  </a:lnTo>
                  <a:lnTo>
                    <a:pt x="77" y="15477"/>
                  </a:lnTo>
                  <a:lnTo>
                    <a:pt x="180" y="15835"/>
                  </a:lnTo>
                  <a:lnTo>
                    <a:pt x="307" y="16142"/>
                  </a:lnTo>
                  <a:lnTo>
                    <a:pt x="461" y="16423"/>
                  </a:lnTo>
                  <a:lnTo>
                    <a:pt x="640" y="16679"/>
                  </a:lnTo>
                  <a:lnTo>
                    <a:pt x="845" y="16883"/>
                  </a:lnTo>
                  <a:lnTo>
                    <a:pt x="1075" y="17037"/>
                  </a:lnTo>
                  <a:lnTo>
                    <a:pt x="1356" y="17165"/>
                  </a:lnTo>
                  <a:lnTo>
                    <a:pt x="1638" y="17242"/>
                  </a:lnTo>
                  <a:lnTo>
                    <a:pt x="1919" y="17293"/>
                  </a:lnTo>
                  <a:lnTo>
                    <a:pt x="2251" y="17293"/>
                  </a:lnTo>
                  <a:lnTo>
                    <a:pt x="2584" y="17216"/>
                  </a:lnTo>
                  <a:lnTo>
                    <a:pt x="2942" y="17139"/>
                  </a:lnTo>
                  <a:lnTo>
                    <a:pt x="3300" y="16986"/>
                  </a:lnTo>
                  <a:lnTo>
                    <a:pt x="3684" y="16781"/>
                  </a:lnTo>
                  <a:lnTo>
                    <a:pt x="20490" y="7086"/>
                  </a:lnTo>
                  <a:lnTo>
                    <a:pt x="20695" y="6959"/>
                  </a:lnTo>
                  <a:lnTo>
                    <a:pt x="20899" y="6805"/>
                  </a:lnTo>
                  <a:lnTo>
                    <a:pt x="21104" y="6626"/>
                  </a:lnTo>
                  <a:lnTo>
                    <a:pt x="21283" y="6447"/>
                  </a:lnTo>
                  <a:lnTo>
                    <a:pt x="21462" y="6242"/>
                  </a:lnTo>
                  <a:lnTo>
                    <a:pt x="21641" y="6012"/>
                  </a:lnTo>
                  <a:lnTo>
                    <a:pt x="21794" y="5782"/>
                  </a:lnTo>
                  <a:lnTo>
                    <a:pt x="21948" y="5552"/>
                  </a:lnTo>
                  <a:lnTo>
                    <a:pt x="22076" y="5321"/>
                  </a:lnTo>
                  <a:lnTo>
                    <a:pt x="22178" y="5066"/>
                  </a:lnTo>
                  <a:lnTo>
                    <a:pt x="22280" y="4810"/>
                  </a:lnTo>
                  <a:lnTo>
                    <a:pt x="22383" y="4554"/>
                  </a:lnTo>
                  <a:lnTo>
                    <a:pt x="22460" y="4298"/>
                  </a:lnTo>
                  <a:lnTo>
                    <a:pt x="22485" y="4042"/>
                  </a:lnTo>
                  <a:lnTo>
                    <a:pt x="22536" y="3787"/>
                  </a:lnTo>
                  <a:lnTo>
                    <a:pt x="22536" y="3531"/>
                  </a:lnTo>
                  <a:lnTo>
                    <a:pt x="22536" y="3301"/>
                  </a:lnTo>
                  <a:lnTo>
                    <a:pt x="22485" y="3096"/>
                  </a:lnTo>
                  <a:lnTo>
                    <a:pt x="22460" y="2891"/>
                  </a:lnTo>
                  <a:lnTo>
                    <a:pt x="22383" y="2712"/>
                  </a:lnTo>
                  <a:lnTo>
                    <a:pt x="22280" y="2559"/>
                  </a:lnTo>
                  <a:lnTo>
                    <a:pt x="22178" y="2431"/>
                  </a:lnTo>
                  <a:lnTo>
                    <a:pt x="22076" y="2303"/>
                  </a:lnTo>
                  <a:lnTo>
                    <a:pt x="21948" y="2226"/>
                  </a:lnTo>
                  <a:lnTo>
                    <a:pt x="21794" y="2150"/>
                  </a:lnTo>
                  <a:lnTo>
                    <a:pt x="21641" y="2098"/>
                  </a:lnTo>
                  <a:lnTo>
                    <a:pt x="21283" y="2098"/>
                  </a:lnTo>
                  <a:lnTo>
                    <a:pt x="21104" y="2124"/>
                  </a:lnTo>
                  <a:lnTo>
                    <a:pt x="20899" y="2175"/>
                  </a:lnTo>
                  <a:lnTo>
                    <a:pt x="20695" y="2252"/>
                  </a:lnTo>
                  <a:lnTo>
                    <a:pt x="20490" y="2354"/>
                  </a:lnTo>
                  <a:lnTo>
                    <a:pt x="20285" y="2508"/>
                  </a:lnTo>
                  <a:lnTo>
                    <a:pt x="20081" y="2661"/>
                  </a:lnTo>
                  <a:lnTo>
                    <a:pt x="20029" y="2303"/>
                  </a:lnTo>
                  <a:lnTo>
                    <a:pt x="19953" y="1970"/>
                  </a:lnTo>
                  <a:lnTo>
                    <a:pt x="19825" y="1663"/>
                  </a:lnTo>
                  <a:lnTo>
                    <a:pt x="19697" y="1382"/>
                  </a:lnTo>
                  <a:lnTo>
                    <a:pt x="19518" y="1152"/>
                  </a:lnTo>
                  <a:lnTo>
                    <a:pt x="19339" y="947"/>
                  </a:lnTo>
                  <a:lnTo>
                    <a:pt x="19134" y="768"/>
                  </a:lnTo>
                  <a:lnTo>
                    <a:pt x="18904" y="640"/>
                  </a:lnTo>
                  <a:lnTo>
                    <a:pt x="18648" y="538"/>
                  </a:lnTo>
                  <a:lnTo>
                    <a:pt x="18367" y="487"/>
                  </a:lnTo>
                  <a:lnTo>
                    <a:pt x="18085" y="461"/>
                  </a:lnTo>
                  <a:lnTo>
                    <a:pt x="17778" y="487"/>
                  </a:lnTo>
                  <a:lnTo>
                    <a:pt x="17446" y="538"/>
                  </a:lnTo>
                  <a:lnTo>
                    <a:pt x="17113" y="640"/>
                  </a:lnTo>
                  <a:lnTo>
                    <a:pt x="16781" y="768"/>
                  </a:lnTo>
                  <a:lnTo>
                    <a:pt x="16423" y="947"/>
                  </a:lnTo>
                  <a:lnTo>
                    <a:pt x="16116" y="1152"/>
                  </a:lnTo>
                  <a:lnTo>
                    <a:pt x="15809" y="1382"/>
                  </a:lnTo>
                  <a:lnTo>
                    <a:pt x="15527" y="1612"/>
                  </a:lnTo>
                  <a:lnTo>
                    <a:pt x="15246" y="1868"/>
                  </a:lnTo>
                  <a:lnTo>
                    <a:pt x="15093" y="1536"/>
                  </a:lnTo>
                  <a:lnTo>
                    <a:pt x="14888" y="1229"/>
                  </a:lnTo>
                  <a:lnTo>
                    <a:pt x="14683" y="947"/>
                  </a:lnTo>
                  <a:lnTo>
                    <a:pt x="14453" y="717"/>
                  </a:lnTo>
                  <a:lnTo>
                    <a:pt x="14197" y="487"/>
                  </a:lnTo>
                  <a:lnTo>
                    <a:pt x="13941" y="333"/>
                  </a:lnTo>
                  <a:lnTo>
                    <a:pt x="13635" y="180"/>
                  </a:lnTo>
                  <a:lnTo>
                    <a:pt x="13328" y="103"/>
                  </a:lnTo>
                  <a:lnTo>
                    <a:pt x="12995" y="26"/>
                  </a:lnTo>
                  <a:lnTo>
                    <a:pt x="12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870;p23">
              <a:extLst>
                <a:ext uri="{FF2B5EF4-FFF2-40B4-BE49-F238E27FC236}">
                  <a16:creationId xmlns:a16="http://schemas.microsoft.com/office/drawing/2014/main" id="{A4445B87-529D-876B-C99C-2ED97BC2C275}"/>
                </a:ext>
              </a:extLst>
            </p:cNvPr>
            <p:cNvSpPr/>
            <p:nvPr/>
          </p:nvSpPr>
          <p:spPr>
            <a:xfrm>
              <a:off x="3277115" y="1622065"/>
              <a:ext cx="451498" cy="564469"/>
            </a:xfrm>
            <a:custGeom>
              <a:avLst/>
              <a:gdLst/>
              <a:ahLst/>
              <a:cxnLst/>
              <a:rect l="l" t="t" r="r" b="b"/>
              <a:pathLst>
                <a:path w="24635" h="30799" extrusionOk="0">
                  <a:moveTo>
                    <a:pt x="9823" y="10130"/>
                  </a:moveTo>
                  <a:lnTo>
                    <a:pt x="10105" y="10258"/>
                  </a:lnTo>
                  <a:lnTo>
                    <a:pt x="10386" y="10386"/>
                  </a:lnTo>
                  <a:lnTo>
                    <a:pt x="10693" y="10565"/>
                  </a:lnTo>
                  <a:lnTo>
                    <a:pt x="10974" y="10744"/>
                  </a:lnTo>
                  <a:lnTo>
                    <a:pt x="11435" y="11076"/>
                  </a:lnTo>
                  <a:lnTo>
                    <a:pt x="11895" y="11486"/>
                  </a:lnTo>
                  <a:lnTo>
                    <a:pt x="12305" y="11895"/>
                  </a:lnTo>
                  <a:lnTo>
                    <a:pt x="12714" y="12381"/>
                  </a:lnTo>
                  <a:lnTo>
                    <a:pt x="13098" y="12867"/>
                  </a:lnTo>
                  <a:lnTo>
                    <a:pt x="13456" y="13404"/>
                  </a:lnTo>
                  <a:lnTo>
                    <a:pt x="13763" y="13941"/>
                  </a:lnTo>
                  <a:lnTo>
                    <a:pt x="14070" y="14530"/>
                  </a:lnTo>
                  <a:lnTo>
                    <a:pt x="14325" y="15118"/>
                  </a:lnTo>
                  <a:lnTo>
                    <a:pt x="14556" y="15706"/>
                  </a:lnTo>
                  <a:lnTo>
                    <a:pt x="14760" y="16320"/>
                  </a:lnTo>
                  <a:lnTo>
                    <a:pt x="14914" y="16934"/>
                  </a:lnTo>
                  <a:lnTo>
                    <a:pt x="15016" y="17522"/>
                  </a:lnTo>
                  <a:lnTo>
                    <a:pt x="15093" y="18136"/>
                  </a:lnTo>
                  <a:lnTo>
                    <a:pt x="15118" y="18725"/>
                  </a:lnTo>
                  <a:lnTo>
                    <a:pt x="15093" y="19287"/>
                  </a:lnTo>
                  <a:lnTo>
                    <a:pt x="15067" y="19646"/>
                  </a:lnTo>
                  <a:lnTo>
                    <a:pt x="15016" y="19978"/>
                  </a:lnTo>
                  <a:lnTo>
                    <a:pt x="14939" y="20311"/>
                  </a:lnTo>
                  <a:lnTo>
                    <a:pt x="14837" y="20618"/>
                  </a:lnTo>
                  <a:lnTo>
                    <a:pt x="14556" y="20490"/>
                  </a:lnTo>
                  <a:lnTo>
                    <a:pt x="14274" y="20362"/>
                  </a:lnTo>
                  <a:lnTo>
                    <a:pt x="13967" y="20183"/>
                  </a:lnTo>
                  <a:lnTo>
                    <a:pt x="13686" y="20004"/>
                  </a:lnTo>
                  <a:lnTo>
                    <a:pt x="13225" y="19671"/>
                  </a:lnTo>
                  <a:lnTo>
                    <a:pt x="12765" y="19262"/>
                  </a:lnTo>
                  <a:lnTo>
                    <a:pt x="12356" y="18853"/>
                  </a:lnTo>
                  <a:lnTo>
                    <a:pt x="11946" y="18367"/>
                  </a:lnTo>
                  <a:lnTo>
                    <a:pt x="11563" y="17881"/>
                  </a:lnTo>
                  <a:lnTo>
                    <a:pt x="11205" y="17343"/>
                  </a:lnTo>
                  <a:lnTo>
                    <a:pt x="10898" y="16806"/>
                  </a:lnTo>
                  <a:lnTo>
                    <a:pt x="10591" y="16218"/>
                  </a:lnTo>
                  <a:lnTo>
                    <a:pt x="10335" y="15630"/>
                  </a:lnTo>
                  <a:lnTo>
                    <a:pt x="10105" y="15041"/>
                  </a:lnTo>
                  <a:lnTo>
                    <a:pt x="9900" y="14427"/>
                  </a:lnTo>
                  <a:lnTo>
                    <a:pt x="9747" y="13839"/>
                  </a:lnTo>
                  <a:lnTo>
                    <a:pt x="9644" y="13225"/>
                  </a:lnTo>
                  <a:lnTo>
                    <a:pt x="9568" y="12611"/>
                  </a:lnTo>
                  <a:lnTo>
                    <a:pt x="9542" y="12023"/>
                  </a:lnTo>
                  <a:lnTo>
                    <a:pt x="9568" y="11460"/>
                  </a:lnTo>
                  <a:lnTo>
                    <a:pt x="9593" y="11102"/>
                  </a:lnTo>
                  <a:lnTo>
                    <a:pt x="9644" y="10769"/>
                  </a:lnTo>
                  <a:lnTo>
                    <a:pt x="9721" y="10437"/>
                  </a:lnTo>
                  <a:lnTo>
                    <a:pt x="9823" y="10130"/>
                  </a:lnTo>
                  <a:close/>
                  <a:moveTo>
                    <a:pt x="8851" y="0"/>
                  </a:moveTo>
                  <a:lnTo>
                    <a:pt x="8442" y="77"/>
                  </a:lnTo>
                  <a:lnTo>
                    <a:pt x="8033" y="179"/>
                  </a:lnTo>
                  <a:lnTo>
                    <a:pt x="7649" y="307"/>
                  </a:lnTo>
                  <a:lnTo>
                    <a:pt x="7291" y="486"/>
                  </a:lnTo>
                  <a:lnTo>
                    <a:pt x="7265" y="486"/>
                  </a:lnTo>
                  <a:lnTo>
                    <a:pt x="7240" y="512"/>
                  </a:lnTo>
                  <a:lnTo>
                    <a:pt x="7189" y="512"/>
                  </a:lnTo>
                  <a:lnTo>
                    <a:pt x="7189" y="537"/>
                  </a:lnTo>
                  <a:lnTo>
                    <a:pt x="7137" y="537"/>
                  </a:lnTo>
                  <a:lnTo>
                    <a:pt x="7137" y="563"/>
                  </a:lnTo>
                  <a:lnTo>
                    <a:pt x="7086" y="563"/>
                  </a:lnTo>
                  <a:lnTo>
                    <a:pt x="7061" y="589"/>
                  </a:lnTo>
                  <a:lnTo>
                    <a:pt x="7035" y="589"/>
                  </a:lnTo>
                  <a:lnTo>
                    <a:pt x="7010" y="614"/>
                  </a:lnTo>
                  <a:lnTo>
                    <a:pt x="6984" y="614"/>
                  </a:lnTo>
                  <a:lnTo>
                    <a:pt x="6958" y="640"/>
                  </a:lnTo>
                  <a:lnTo>
                    <a:pt x="6907" y="640"/>
                  </a:lnTo>
                  <a:lnTo>
                    <a:pt x="6907" y="665"/>
                  </a:lnTo>
                  <a:lnTo>
                    <a:pt x="6856" y="665"/>
                  </a:lnTo>
                  <a:lnTo>
                    <a:pt x="6856" y="691"/>
                  </a:lnTo>
                  <a:lnTo>
                    <a:pt x="6831" y="691"/>
                  </a:lnTo>
                  <a:lnTo>
                    <a:pt x="6805" y="716"/>
                  </a:lnTo>
                  <a:lnTo>
                    <a:pt x="6754" y="716"/>
                  </a:lnTo>
                  <a:lnTo>
                    <a:pt x="6754" y="742"/>
                  </a:lnTo>
                  <a:lnTo>
                    <a:pt x="6703" y="742"/>
                  </a:lnTo>
                  <a:lnTo>
                    <a:pt x="6703" y="768"/>
                  </a:lnTo>
                  <a:lnTo>
                    <a:pt x="6651" y="768"/>
                  </a:lnTo>
                  <a:lnTo>
                    <a:pt x="6651" y="793"/>
                  </a:lnTo>
                  <a:lnTo>
                    <a:pt x="6600" y="793"/>
                  </a:lnTo>
                  <a:lnTo>
                    <a:pt x="6575" y="819"/>
                  </a:lnTo>
                  <a:lnTo>
                    <a:pt x="6549" y="819"/>
                  </a:lnTo>
                  <a:lnTo>
                    <a:pt x="6524" y="844"/>
                  </a:lnTo>
                  <a:lnTo>
                    <a:pt x="6498" y="844"/>
                  </a:lnTo>
                  <a:lnTo>
                    <a:pt x="6472" y="870"/>
                  </a:lnTo>
                  <a:lnTo>
                    <a:pt x="6447" y="870"/>
                  </a:lnTo>
                  <a:lnTo>
                    <a:pt x="6421" y="896"/>
                  </a:lnTo>
                  <a:lnTo>
                    <a:pt x="6396" y="896"/>
                  </a:lnTo>
                  <a:lnTo>
                    <a:pt x="6370" y="921"/>
                  </a:lnTo>
                  <a:lnTo>
                    <a:pt x="6319" y="921"/>
                  </a:lnTo>
                  <a:lnTo>
                    <a:pt x="6319" y="947"/>
                  </a:lnTo>
                  <a:lnTo>
                    <a:pt x="6268" y="947"/>
                  </a:lnTo>
                  <a:lnTo>
                    <a:pt x="6268" y="972"/>
                  </a:lnTo>
                  <a:lnTo>
                    <a:pt x="6242" y="972"/>
                  </a:lnTo>
                  <a:lnTo>
                    <a:pt x="6217" y="998"/>
                  </a:lnTo>
                  <a:lnTo>
                    <a:pt x="6165" y="998"/>
                  </a:lnTo>
                  <a:lnTo>
                    <a:pt x="6165" y="1023"/>
                  </a:lnTo>
                  <a:lnTo>
                    <a:pt x="6114" y="1023"/>
                  </a:lnTo>
                  <a:lnTo>
                    <a:pt x="6114" y="1049"/>
                  </a:lnTo>
                  <a:lnTo>
                    <a:pt x="6063" y="1049"/>
                  </a:lnTo>
                  <a:lnTo>
                    <a:pt x="6063" y="1075"/>
                  </a:lnTo>
                  <a:lnTo>
                    <a:pt x="6012" y="1075"/>
                  </a:lnTo>
                  <a:lnTo>
                    <a:pt x="5986" y="1100"/>
                  </a:lnTo>
                  <a:lnTo>
                    <a:pt x="5961" y="1100"/>
                  </a:lnTo>
                  <a:lnTo>
                    <a:pt x="5935" y="1126"/>
                  </a:lnTo>
                  <a:lnTo>
                    <a:pt x="5884" y="1126"/>
                  </a:lnTo>
                  <a:lnTo>
                    <a:pt x="5884" y="1151"/>
                  </a:lnTo>
                  <a:lnTo>
                    <a:pt x="5833" y="1151"/>
                  </a:lnTo>
                  <a:lnTo>
                    <a:pt x="5833" y="1177"/>
                  </a:lnTo>
                  <a:lnTo>
                    <a:pt x="5807" y="1177"/>
                  </a:lnTo>
                  <a:lnTo>
                    <a:pt x="5782" y="1202"/>
                  </a:lnTo>
                  <a:lnTo>
                    <a:pt x="5756" y="1202"/>
                  </a:lnTo>
                  <a:lnTo>
                    <a:pt x="5731" y="1228"/>
                  </a:lnTo>
                  <a:lnTo>
                    <a:pt x="5679" y="1228"/>
                  </a:lnTo>
                  <a:lnTo>
                    <a:pt x="5679" y="1254"/>
                  </a:lnTo>
                  <a:lnTo>
                    <a:pt x="5628" y="1254"/>
                  </a:lnTo>
                  <a:lnTo>
                    <a:pt x="5628" y="1279"/>
                  </a:lnTo>
                  <a:lnTo>
                    <a:pt x="5577" y="1279"/>
                  </a:lnTo>
                  <a:lnTo>
                    <a:pt x="5552" y="1305"/>
                  </a:lnTo>
                  <a:lnTo>
                    <a:pt x="5526" y="1305"/>
                  </a:lnTo>
                  <a:lnTo>
                    <a:pt x="5500" y="1330"/>
                  </a:lnTo>
                  <a:lnTo>
                    <a:pt x="5475" y="1330"/>
                  </a:lnTo>
                  <a:lnTo>
                    <a:pt x="5475" y="1356"/>
                  </a:lnTo>
                  <a:lnTo>
                    <a:pt x="5424" y="1356"/>
                  </a:lnTo>
                  <a:lnTo>
                    <a:pt x="5398" y="1382"/>
                  </a:lnTo>
                  <a:lnTo>
                    <a:pt x="5372" y="1382"/>
                  </a:lnTo>
                  <a:lnTo>
                    <a:pt x="5347" y="1407"/>
                  </a:lnTo>
                  <a:lnTo>
                    <a:pt x="5296" y="1407"/>
                  </a:lnTo>
                  <a:lnTo>
                    <a:pt x="5296" y="1433"/>
                  </a:lnTo>
                  <a:lnTo>
                    <a:pt x="5245" y="1433"/>
                  </a:lnTo>
                  <a:lnTo>
                    <a:pt x="5245" y="1458"/>
                  </a:lnTo>
                  <a:lnTo>
                    <a:pt x="5193" y="1458"/>
                  </a:lnTo>
                  <a:lnTo>
                    <a:pt x="5193" y="1484"/>
                  </a:lnTo>
                  <a:lnTo>
                    <a:pt x="5142" y="1484"/>
                  </a:lnTo>
                  <a:lnTo>
                    <a:pt x="5117" y="1509"/>
                  </a:lnTo>
                  <a:lnTo>
                    <a:pt x="5091" y="1509"/>
                  </a:lnTo>
                  <a:lnTo>
                    <a:pt x="5091" y="1535"/>
                  </a:lnTo>
                  <a:lnTo>
                    <a:pt x="5040" y="1535"/>
                  </a:lnTo>
                  <a:lnTo>
                    <a:pt x="5040" y="1561"/>
                  </a:lnTo>
                  <a:lnTo>
                    <a:pt x="4989" y="1561"/>
                  </a:lnTo>
                  <a:lnTo>
                    <a:pt x="4963" y="1586"/>
                  </a:lnTo>
                  <a:lnTo>
                    <a:pt x="4938" y="1586"/>
                  </a:lnTo>
                  <a:lnTo>
                    <a:pt x="4912" y="1612"/>
                  </a:lnTo>
                  <a:lnTo>
                    <a:pt x="4886" y="1612"/>
                  </a:lnTo>
                  <a:lnTo>
                    <a:pt x="4861" y="1637"/>
                  </a:lnTo>
                  <a:lnTo>
                    <a:pt x="4810" y="1637"/>
                  </a:lnTo>
                  <a:lnTo>
                    <a:pt x="4810" y="1663"/>
                  </a:lnTo>
                  <a:lnTo>
                    <a:pt x="4759" y="1663"/>
                  </a:lnTo>
                  <a:lnTo>
                    <a:pt x="4759" y="1688"/>
                  </a:lnTo>
                  <a:lnTo>
                    <a:pt x="4733" y="1688"/>
                  </a:lnTo>
                  <a:lnTo>
                    <a:pt x="4707" y="1714"/>
                  </a:lnTo>
                  <a:lnTo>
                    <a:pt x="4656" y="1714"/>
                  </a:lnTo>
                  <a:lnTo>
                    <a:pt x="4656" y="1740"/>
                  </a:lnTo>
                  <a:lnTo>
                    <a:pt x="4605" y="1740"/>
                  </a:lnTo>
                  <a:lnTo>
                    <a:pt x="4605" y="1765"/>
                  </a:lnTo>
                  <a:lnTo>
                    <a:pt x="4554" y="1765"/>
                  </a:lnTo>
                  <a:lnTo>
                    <a:pt x="4554" y="1791"/>
                  </a:lnTo>
                  <a:lnTo>
                    <a:pt x="4503" y="1791"/>
                  </a:lnTo>
                  <a:lnTo>
                    <a:pt x="4477" y="1816"/>
                  </a:lnTo>
                  <a:lnTo>
                    <a:pt x="4452" y="1816"/>
                  </a:lnTo>
                  <a:lnTo>
                    <a:pt x="4426" y="1842"/>
                  </a:lnTo>
                  <a:lnTo>
                    <a:pt x="4400" y="1842"/>
                  </a:lnTo>
                  <a:lnTo>
                    <a:pt x="4375" y="1868"/>
                  </a:lnTo>
                  <a:lnTo>
                    <a:pt x="4349" y="1868"/>
                  </a:lnTo>
                  <a:lnTo>
                    <a:pt x="4324" y="1893"/>
                  </a:lnTo>
                  <a:lnTo>
                    <a:pt x="4298" y="1893"/>
                  </a:lnTo>
                  <a:lnTo>
                    <a:pt x="4273" y="1919"/>
                  </a:lnTo>
                  <a:lnTo>
                    <a:pt x="4221" y="1919"/>
                  </a:lnTo>
                  <a:lnTo>
                    <a:pt x="4221" y="1944"/>
                  </a:lnTo>
                  <a:lnTo>
                    <a:pt x="4170" y="1944"/>
                  </a:lnTo>
                  <a:lnTo>
                    <a:pt x="4170" y="1970"/>
                  </a:lnTo>
                  <a:lnTo>
                    <a:pt x="4119" y="1970"/>
                  </a:lnTo>
                  <a:lnTo>
                    <a:pt x="4093" y="1995"/>
                  </a:lnTo>
                  <a:lnTo>
                    <a:pt x="4068" y="1995"/>
                  </a:lnTo>
                  <a:lnTo>
                    <a:pt x="4042" y="2021"/>
                  </a:lnTo>
                  <a:lnTo>
                    <a:pt x="4017" y="2021"/>
                  </a:lnTo>
                  <a:lnTo>
                    <a:pt x="4017" y="2047"/>
                  </a:lnTo>
                  <a:lnTo>
                    <a:pt x="3966" y="2047"/>
                  </a:lnTo>
                  <a:lnTo>
                    <a:pt x="3940" y="2072"/>
                  </a:lnTo>
                  <a:lnTo>
                    <a:pt x="3914" y="2072"/>
                  </a:lnTo>
                  <a:lnTo>
                    <a:pt x="3889" y="2098"/>
                  </a:lnTo>
                  <a:lnTo>
                    <a:pt x="3863" y="2098"/>
                  </a:lnTo>
                  <a:lnTo>
                    <a:pt x="3838" y="2123"/>
                  </a:lnTo>
                  <a:lnTo>
                    <a:pt x="3787" y="2123"/>
                  </a:lnTo>
                  <a:lnTo>
                    <a:pt x="3787" y="2149"/>
                  </a:lnTo>
                  <a:lnTo>
                    <a:pt x="3301" y="2405"/>
                  </a:lnTo>
                  <a:lnTo>
                    <a:pt x="3633" y="3019"/>
                  </a:lnTo>
                  <a:lnTo>
                    <a:pt x="3607" y="3044"/>
                  </a:lnTo>
                  <a:lnTo>
                    <a:pt x="3582" y="3044"/>
                  </a:lnTo>
                  <a:lnTo>
                    <a:pt x="3556" y="3070"/>
                  </a:lnTo>
                  <a:lnTo>
                    <a:pt x="3505" y="3070"/>
                  </a:lnTo>
                  <a:lnTo>
                    <a:pt x="3480" y="3095"/>
                  </a:lnTo>
                  <a:lnTo>
                    <a:pt x="3454" y="3095"/>
                  </a:lnTo>
                  <a:lnTo>
                    <a:pt x="3428" y="3121"/>
                  </a:lnTo>
                  <a:lnTo>
                    <a:pt x="3403" y="3121"/>
                  </a:lnTo>
                  <a:lnTo>
                    <a:pt x="3403" y="3147"/>
                  </a:lnTo>
                  <a:lnTo>
                    <a:pt x="3377" y="3121"/>
                  </a:lnTo>
                  <a:lnTo>
                    <a:pt x="3377" y="3147"/>
                  </a:lnTo>
                  <a:lnTo>
                    <a:pt x="3352" y="3147"/>
                  </a:lnTo>
                  <a:lnTo>
                    <a:pt x="3326" y="3172"/>
                  </a:lnTo>
                  <a:lnTo>
                    <a:pt x="3301" y="3172"/>
                  </a:lnTo>
                  <a:lnTo>
                    <a:pt x="3275" y="3198"/>
                  </a:lnTo>
                  <a:lnTo>
                    <a:pt x="3249" y="3198"/>
                  </a:lnTo>
                  <a:lnTo>
                    <a:pt x="3249" y="3223"/>
                  </a:lnTo>
                  <a:lnTo>
                    <a:pt x="3224" y="3198"/>
                  </a:lnTo>
                  <a:lnTo>
                    <a:pt x="3224" y="3223"/>
                  </a:lnTo>
                  <a:lnTo>
                    <a:pt x="3198" y="3223"/>
                  </a:lnTo>
                  <a:lnTo>
                    <a:pt x="3173" y="3249"/>
                  </a:lnTo>
                  <a:lnTo>
                    <a:pt x="3147" y="3249"/>
                  </a:lnTo>
                  <a:lnTo>
                    <a:pt x="3121" y="3274"/>
                  </a:lnTo>
                  <a:lnTo>
                    <a:pt x="3070" y="3274"/>
                  </a:lnTo>
                  <a:lnTo>
                    <a:pt x="3070" y="3300"/>
                  </a:lnTo>
                  <a:lnTo>
                    <a:pt x="3019" y="3300"/>
                  </a:lnTo>
                  <a:lnTo>
                    <a:pt x="2994" y="3326"/>
                  </a:lnTo>
                  <a:lnTo>
                    <a:pt x="2968" y="3351"/>
                  </a:lnTo>
                  <a:lnTo>
                    <a:pt x="2917" y="3351"/>
                  </a:lnTo>
                  <a:lnTo>
                    <a:pt x="2917" y="3377"/>
                  </a:lnTo>
                  <a:lnTo>
                    <a:pt x="2866" y="3377"/>
                  </a:lnTo>
                  <a:lnTo>
                    <a:pt x="2840" y="3402"/>
                  </a:lnTo>
                  <a:lnTo>
                    <a:pt x="2814" y="3402"/>
                  </a:lnTo>
                  <a:lnTo>
                    <a:pt x="2789" y="3428"/>
                  </a:lnTo>
                  <a:lnTo>
                    <a:pt x="2763" y="3428"/>
                  </a:lnTo>
                  <a:lnTo>
                    <a:pt x="2763" y="3454"/>
                  </a:lnTo>
                  <a:lnTo>
                    <a:pt x="2738" y="3428"/>
                  </a:lnTo>
                  <a:lnTo>
                    <a:pt x="2738" y="3454"/>
                  </a:lnTo>
                  <a:lnTo>
                    <a:pt x="2712" y="3454"/>
                  </a:lnTo>
                  <a:lnTo>
                    <a:pt x="2687" y="3479"/>
                  </a:lnTo>
                  <a:lnTo>
                    <a:pt x="2635" y="3479"/>
                  </a:lnTo>
                  <a:lnTo>
                    <a:pt x="2635" y="3505"/>
                  </a:lnTo>
                  <a:lnTo>
                    <a:pt x="2610" y="3505"/>
                  </a:lnTo>
                  <a:lnTo>
                    <a:pt x="2584" y="3530"/>
                  </a:lnTo>
                  <a:lnTo>
                    <a:pt x="2559" y="3530"/>
                  </a:lnTo>
                  <a:lnTo>
                    <a:pt x="2533" y="3556"/>
                  </a:lnTo>
                  <a:lnTo>
                    <a:pt x="2482" y="3556"/>
                  </a:lnTo>
                  <a:lnTo>
                    <a:pt x="2482" y="3581"/>
                  </a:lnTo>
                  <a:lnTo>
                    <a:pt x="2431" y="3581"/>
                  </a:lnTo>
                  <a:lnTo>
                    <a:pt x="2405" y="3607"/>
                  </a:lnTo>
                  <a:lnTo>
                    <a:pt x="2380" y="3607"/>
                  </a:lnTo>
                  <a:lnTo>
                    <a:pt x="2354" y="3633"/>
                  </a:lnTo>
                  <a:lnTo>
                    <a:pt x="2328" y="3633"/>
                  </a:lnTo>
                  <a:lnTo>
                    <a:pt x="2328" y="3658"/>
                  </a:lnTo>
                  <a:lnTo>
                    <a:pt x="2303" y="3633"/>
                  </a:lnTo>
                  <a:lnTo>
                    <a:pt x="2303" y="3658"/>
                  </a:lnTo>
                  <a:lnTo>
                    <a:pt x="2277" y="3658"/>
                  </a:lnTo>
                  <a:lnTo>
                    <a:pt x="2252" y="3684"/>
                  </a:lnTo>
                  <a:lnTo>
                    <a:pt x="2226" y="3684"/>
                  </a:lnTo>
                  <a:lnTo>
                    <a:pt x="2201" y="3709"/>
                  </a:lnTo>
                  <a:lnTo>
                    <a:pt x="2175" y="3709"/>
                  </a:lnTo>
                  <a:lnTo>
                    <a:pt x="2175" y="3735"/>
                  </a:lnTo>
                  <a:lnTo>
                    <a:pt x="2149" y="3709"/>
                  </a:lnTo>
                  <a:lnTo>
                    <a:pt x="2149" y="3735"/>
                  </a:lnTo>
                  <a:lnTo>
                    <a:pt x="2124" y="3735"/>
                  </a:lnTo>
                  <a:lnTo>
                    <a:pt x="2098" y="3760"/>
                  </a:lnTo>
                  <a:lnTo>
                    <a:pt x="2073" y="3760"/>
                  </a:lnTo>
                  <a:lnTo>
                    <a:pt x="2047" y="3786"/>
                  </a:lnTo>
                  <a:lnTo>
                    <a:pt x="1996" y="3786"/>
                  </a:lnTo>
                  <a:lnTo>
                    <a:pt x="1970" y="3812"/>
                  </a:lnTo>
                  <a:lnTo>
                    <a:pt x="1945" y="3812"/>
                  </a:lnTo>
                  <a:lnTo>
                    <a:pt x="1919" y="3837"/>
                  </a:lnTo>
                  <a:lnTo>
                    <a:pt x="1894" y="3863"/>
                  </a:lnTo>
                  <a:lnTo>
                    <a:pt x="1842" y="3863"/>
                  </a:lnTo>
                  <a:lnTo>
                    <a:pt x="1817" y="3888"/>
                  </a:lnTo>
                  <a:lnTo>
                    <a:pt x="1791" y="3888"/>
                  </a:lnTo>
                  <a:lnTo>
                    <a:pt x="1766" y="3914"/>
                  </a:lnTo>
                  <a:lnTo>
                    <a:pt x="1740" y="3914"/>
                  </a:lnTo>
                  <a:lnTo>
                    <a:pt x="1740" y="3940"/>
                  </a:lnTo>
                  <a:lnTo>
                    <a:pt x="1715" y="3914"/>
                  </a:lnTo>
                  <a:lnTo>
                    <a:pt x="1715" y="3940"/>
                  </a:lnTo>
                  <a:lnTo>
                    <a:pt x="1689" y="3940"/>
                  </a:lnTo>
                  <a:lnTo>
                    <a:pt x="1663" y="3965"/>
                  </a:lnTo>
                  <a:lnTo>
                    <a:pt x="1663" y="3940"/>
                  </a:lnTo>
                  <a:lnTo>
                    <a:pt x="1331" y="4451"/>
                  </a:lnTo>
                  <a:lnTo>
                    <a:pt x="1049" y="4988"/>
                  </a:lnTo>
                  <a:lnTo>
                    <a:pt x="794" y="5577"/>
                  </a:lnTo>
                  <a:lnTo>
                    <a:pt x="563" y="6216"/>
                  </a:lnTo>
                  <a:lnTo>
                    <a:pt x="2073" y="7725"/>
                  </a:lnTo>
                  <a:lnTo>
                    <a:pt x="1945" y="8135"/>
                  </a:lnTo>
                  <a:lnTo>
                    <a:pt x="1919" y="8160"/>
                  </a:lnTo>
                  <a:lnTo>
                    <a:pt x="1894" y="8160"/>
                  </a:lnTo>
                  <a:lnTo>
                    <a:pt x="1894" y="8186"/>
                  </a:lnTo>
                  <a:lnTo>
                    <a:pt x="1868" y="8160"/>
                  </a:lnTo>
                  <a:lnTo>
                    <a:pt x="1868" y="8186"/>
                  </a:lnTo>
                  <a:lnTo>
                    <a:pt x="1842" y="8186"/>
                  </a:lnTo>
                  <a:lnTo>
                    <a:pt x="1842" y="8211"/>
                  </a:lnTo>
                  <a:lnTo>
                    <a:pt x="1817" y="8186"/>
                  </a:lnTo>
                  <a:lnTo>
                    <a:pt x="1817" y="8211"/>
                  </a:lnTo>
                  <a:lnTo>
                    <a:pt x="1766" y="8211"/>
                  </a:lnTo>
                  <a:lnTo>
                    <a:pt x="1766" y="8237"/>
                  </a:lnTo>
                  <a:lnTo>
                    <a:pt x="1740" y="8237"/>
                  </a:lnTo>
                  <a:lnTo>
                    <a:pt x="1740" y="8263"/>
                  </a:lnTo>
                  <a:lnTo>
                    <a:pt x="1715" y="8237"/>
                  </a:lnTo>
                  <a:lnTo>
                    <a:pt x="1715" y="8263"/>
                  </a:lnTo>
                  <a:lnTo>
                    <a:pt x="1689" y="8263"/>
                  </a:lnTo>
                  <a:lnTo>
                    <a:pt x="1689" y="8288"/>
                  </a:lnTo>
                  <a:lnTo>
                    <a:pt x="1663" y="8263"/>
                  </a:lnTo>
                  <a:lnTo>
                    <a:pt x="1663" y="8288"/>
                  </a:lnTo>
                  <a:lnTo>
                    <a:pt x="1612" y="8288"/>
                  </a:lnTo>
                  <a:lnTo>
                    <a:pt x="1612" y="8314"/>
                  </a:lnTo>
                  <a:lnTo>
                    <a:pt x="1561" y="8314"/>
                  </a:lnTo>
                  <a:lnTo>
                    <a:pt x="1561" y="8339"/>
                  </a:lnTo>
                  <a:lnTo>
                    <a:pt x="1510" y="8339"/>
                  </a:lnTo>
                  <a:lnTo>
                    <a:pt x="1510" y="8365"/>
                  </a:lnTo>
                  <a:lnTo>
                    <a:pt x="1459" y="8365"/>
                  </a:lnTo>
                  <a:lnTo>
                    <a:pt x="1459" y="8390"/>
                  </a:lnTo>
                  <a:lnTo>
                    <a:pt x="1433" y="8365"/>
                  </a:lnTo>
                  <a:lnTo>
                    <a:pt x="1433" y="8390"/>
                  </a:lnTo>
                  <a:lnTo>
                    <a:pt x="1408" y="8390"/>
                  </a:lnTo>
                  <a:lnTo>
                    <a:pt x="1408" y="8416"/>
                  </a:lnTo>
                  <a:lnTo>
                    <a:pt x="1382" y="8390"/>
                  </a:lnTo>
                  <a:lnTo>
                    <a:pt x="1382" y="8416"/>
                  </a:lnTo>
                  <a:lnTo>
                    <a:pt x="1356" y="8416"/>
                  </a:lnTo>
                  <a:lnTo>
                    <a:pt x="1331" y="8442"/>
                  </a:lnTo>
                  <a:lnTo>
                    <a:pt x="1305" y="8442"/>
                  </a:lnTo>
                  <a:lnTo>
                    <a:pt x="1305" y="8467"/>
                  </a:lnTo>
                  <a:lnTo>
                    <a:pt x="1280" y="8442"/>
                  </a:lnTo>
                  <a:lnTo>
                    <a:pt x="1280" y="8467"/>
                  </a:lnTo>
                  <a:lnTo>
                    <a:pt x="1254" y="8467"/>
                  </a:lnTo>
                  <a:lnTo>
                    <a:pt x="1254" y="8493"/>
                  </a:lnTo>
                  <a:lnTo>
                    <a:pt x="1229" y="8467"/>
                  </a:lnTo>
                  <a:lnTo>
                    <a:pt x="1229" y="8493"/>
                  </a:lnTo>
                  <a:lnTo>
                    <a:pt x="1203" y="8493"/>
                  </a:lnTo>
                  <a:lnTo>
                    <a:pt x="1177" y="8518"/>
                  </a:lnTo>
                  <a:lnTo>
                    <a:pt x="1126" y="8518"/>
                  </a:lnTo>
                  <a:lnTo>
                    <a:pt x="1126" y="8544"/>
                  </a:lnTo>
                  <a:lnTo>
                    <a:pt x="1075" y="8544"/>
                  </a:lnTo>
                  <a:lnTo>
                    <a:pt x="1075" y="8569"/>
                  </a:lnTo>
                  <a:lnTo>
                    <a:pt x="1024" y="8569"/>
                  </a:lnTo>
                  <a:lnTo>
                    <a:pt x="1024" y="8595"/>
                  </a:lnTo>
                  <a:lnTo>
                    <a:pt x="998" y="8569"/>
                  </a:lnTo>
                  <a:lnTo>
                    <a:pt x="998" y="8595"/>
                  </a:lnTo>
                  <a:lnTo>
                    <a:pt x="973" y="8595"/>
                  </a:lnTo>
                  <a:lnTo>
                    <a:pt x="973" y="8621"/>
                  </a:lnTo>
                  <a:lnTo>
                    <a:pt x="947" y="8595"/>
                  </a:lnTo>
                  <a:lnTo>
                    <a:pt x="947" y="8621"/>
                  </a:lnTo>
                  <a:lnTo>
                    <a:pt x="922" y="8621"/>
                  </a:lnTo>
                  <a:lnTo>
                    <a:pt x="922" y="8646"/>
                  </a:lnTo>
                  <a:lnTo>
                    <a:pt x="870" y="8646"/>
                  </a:lnTo>
                  <a:lnTo>
                    <a:pt x="870" y="8672"/>
                  </a:lnTo>
                  <a:lnTo>
                    <a:pt x="845" y="8646"/>
                  </a:lnTo>
                  <a:lnTo>
                    <a:pt x="845" y="8672"/>
                  </a:lnTo>
                  <a:lnTo>
                    <a:pt x="819" y="8672"/>
                  </a:lnTo>
                  <a:lnTo>
                    <a:pt x="819" y="8697"/>
                  </a:lnTo>
                  <a:lnTo>
                    <a:pt x="794" y="8672"/>
                  </a:lnTo>
                  <a:lnTo>
                    <a:pt x="794" y="8697"/>
                  </a:lnTo>
                  <a:lnTo>
                    <a:pt x="768" y="8697"/>
                  </a:lnTo>
                  <a:lnTo>
                    <a:pt x="768" y="8723"/>
                  </a:lnTo>
                  <a:lnTo>
                    <a:pt x="743" y="8697"/>
                  </a:lnTo>
                  <a:lnTo>
                    <a:pt x="743" y="8723"/>
                  </a:lnTo>
                  <a:lnTo>
                    <a:pt x="717" y="8723"/>
                  </a:lnTo>
                  <a:lnTo>
                    <a:pt x="717" y="8749"/>
                  </a:lnTo>
                  <a:lnTo>
                    <a:pt x="691" y="8723"/>
                  </a:lnTo>
                  <a:lnTo>
                    <a:pt x="691" y="8749"/>
                  </a:lnTo>
                  <a:lnTo>
                    <a:pt x="666" y="8749"/>
                  </a:lnTo>
                  <a:lnTo>
                    <a:pt x="666" y="8774"/>
                  </a:lnTo>
                  <a:lnTo>
                    <a:pt x="640" y="8749"/>
                  </a:lnTo>
                  <a:lnTo>
                    <a:pt x="640" y="8774"/>
                  </a:lnTo>
                  <a:lnTo>
                    <a:pt x="615" y="8774"/>
                  </a:lnTo>
                  <a:lnTo>
                    <a:pt x="615" y="8800"/>
                  </a:lnTo>
                  <a:lnTo>
                    <a:pt x="589" y="8774"/>
                  </a:lnTo>
                  <a:lnTo>
                    <a:pt x="589" y="8800"/>
                  </a:lnTo>
                  <a:lnTo>
                    <a:pt x="538" y="8800"/>
                  </a:lnTo>
                  <a:lnTo>
                    <a:pt x="538" y="8825"/>
                  </a:lnTo>
                  <a:lnTo>
                    <a:pt x="487" y="8825"/>
                  </a:lnTo>
                  <a:lnTo>
                    <a:pt x="487" y="8851"/>
                  </a:lnTo>
                  <a:lnTo>
                    <a:pt x="436" y="8851"/>
                  </a:lnTo>
                  <a:lnTo>
                    <a:pt x="436" y="8876"/>
                  </a:lnTo>
                  <a:lnTo>
                    <a:pt x="410" y="8851"/>
                  </a:lnTo>
                  <a:lnTo>
                    <a:pt x="410" y="8876"/>
                  </a:lnTo>
                  <a:lnTo>
                    <a:pt x="384" y="8876"/>
                  </a:lnTo>
                  <a:lnTo>
                    <a:pt x="384" y="8902"/>
                  </a:lnTo>
                  <a:lnTo>
                    <a:pt x="359" y="8876"/>
                  </a:lnTo>
                  <a:lnTo>
                    <a:pt x="359" y="8902"/>
                  </a:lnTo>
                  <a:lnTo>
                    <a:pt x="333" y="8902"/>
                  </a:lnTo>
                  <a:lnTo>
                    <a:pt x="333" y="8928"/>
                  </a:lnTo>
                  <a:lnTo>
                    <a:pt x="308" y="8902"/>
                  </a:lnTo>
                  <a:lnTo>
                    <a:pt x="308" y="8928"/>
                  </a:lnTo>
                  <a:lnTo>
                    <a:pt x="282" y="8928"/>
                  </a:lnTo>
                  <a:lnTo>
                    <a:pt x="282" y="8953"/>
                  </a:lnTo>
                  <a:lnTo>
                    <a:pt x="257" y="8928"/>
                  </a:lnTo>
                  <a:lnTo>
                    <a:pt x="257" y="8953"/>
                  </a:lnTo>
                  <a:lnTo>
                    <a:pt x="231" y="8953"/>
                  </a:lnTo>
                  <a:lnTo>
                    <a:pt x="231" y="8979"/>
                  </a:lnTo>
                  <a:lnTo>
                    <a:pt x="205" y="8953"/>
                  </a:lnTo>
                  <a:lnTo>
                    <a:pt x="205" y="8979"/>
                  </a:lnTo>
                  <a:lnTo>
                    <a:pt x="180" y="8979"/>
                  </a:lnTo>
                  <a:lnTo>
                    <a:pt x="180" y="9004"/>
                  </a:lnTo>
                  <a:lnTo>
                    <a:pt x="154" y="8979"/>
                  </a:lnTo>
                  <a:lnTo>
                    <a:pt x="154" y="9004"/>
                  </a:lnTo>
                  <a:lnTo>
                    <a:pt x="103" y="9004"/>
                  </a:lnTo>
                  <a:lnTo>
                    <a:pt x="103" y="9030"/>
                  </a:lnTo>
                  <a:lnTo>
                    <a:pt x="52" y="9030"/>
                  </a:lnTo>
                  <a:lnTo>
                    <a:pt x="52" y="9055"/>
                  </a:lnTo>
                  <a:lnTo>
                    <a:pt x="26" y="9055"/>
                  </a:lnTo>
                  <a:lnTo>
                    <a:pt x="1" y="9823"/>
                  </a:lnTo>
                  <a:lnTo>
                    <a:pt x="1" y="10641"/>
                  </a:lnTo>
                  <a:lnTo>
                    <a:pt x="26" y="11460"/>
                  </a:lnTo>
                  <a:lnTo>
                    <a:pt x="103" y="12304"/>
                  </a:lnTo>
                  <a:lnTo>
                    <a:pt x="1689" y="12892"/>
                  </a:lnTo>
                  <a:lnTo>
                    <a:pt x="1766" y="13455"/>
                  </a:lnTo>
                  <a:lnTo>
                    <a:pt x="1842" y="14018"/>
                  </a:lnTo>
                  <a:lnTo>
                    <a:pt x="1970" y="14606"/>
                  </a:lnTo>
                  <a:lnTo>
                    <a:pt x="2098" y="15169"/>
                  </a:lnTo>
                  <a:lnTo>
                    <a:pt x="2073" y="15169"/>
                  </a:lnTo>
                  <a:lnTo>
                    <a:pt x="2073" y="15195"/>
                  </a:lnTo>
                  <a:lnTo>
                    <a:pt x="2022" y="15195"/>
                  </a:lnTo>
                  <a:lnTo>
                    <a:pt x="2022" y="15220"/>
                  </a:lnTo>
                  <a:lnTo>
                    <a:pt x="1970" y="15220"/>
                  </a:lnTo>
                  <a:lnTo>
                    <a:pt x="1970" y="15246"/>
                  </a:lnTo>
                  <a:lnTo>
                    <a:pt x="1919" y="15246"/>
                  </a:lnTo>
                  <a:lnTo>
                    <a:pt x="1919" y="15271"/>
                  </a:lnTo>
                  <a:lnTo>
                    <a:pt x="1842" y="15271"/>
                  </a:lnTo>
                  <a:lnTo>
                    <a:pt x="1842" y="15297"/>
                  </a:lnTo>
                  <a:lnTo>
                    <a:pt x="1791" y="15297"/>
                  </a:lnTo>
                  <a:lnTo>
                    <a:pt x="1791" y="15323"/>
                  </a:lnTo>
                  <a:lnTo>
                    <a:pt x="1766" y="15323"/>
                  </a:lnTo>
                  <a:lnTo>
                    <a:pt x="1766" y="15348"/>
                  </a:lnTo>
                  <a:lnTo>
                    <a:pt x="1740" y="15323"/>
                  </a:lnTo>
                  <a:lnTo>
                    <a:pt x="1740" y="15348"/>
                  </a:lnTo>
                  <a:lnTo>
                    <a:pt x="1689" y="15348"/>
                  </a:lnTo>
                  <a:lnTo>
                    <a:pt x="1689" y="15374"/>
                  </a:lnTo>
                  <a:lnTo>
                    <a:pt x="1638" y="15374"/>
                  </a:lnTo>
                  <a:lnTo>
                    <a:pt x="1638" y="15399"/>
                  </a:lnTo>
                  <a:lnTo>
                    <a:pt x="1587" y="15399"/>
                  </a:lnTo>
                  <a:lnTo>
                    <a:pt x="1587" y="15425"/>
                  </a:lnTo>
                  <a:lnTo>
                    <a:pt x="1535" y="15425"/>
                  </a:lnTo>
                  <a:lnTo>
                    <a:pt x="1535" y="15450"/>
                  </a:lnTo>
                  <a:lnTo>
                    <a:pt x="1484" y="15450"/>
                  </a:lnTo>
                  <a:lnTo>
                    <a:pt x="1484" y="15476"/>
                  </a:lnTo>
                  <a:lnTo>
                    <a:pt x="1408" y="15476"/>
                  </a:lnTo>
                  <a:lnTo>
                    <a:pt x="1408" y="15502"/>
                  </a:lnTo>
                  <a:lnTo>
                    <a:pt x="1382" y="15502"/>
                  </a:lnTo>
                  <a:lnTo>
                    <a:pt x="1382" y="15527"/>
                  </a:lnTo>
                  <a:lnTo>
                    <a:pt x="1331" y="15527"/>
                  </a:lnTo>
                  <a:lnTo>
                    <a:pt x="1331" y="15553"/>
                  </a:lnTo>
                  <a:lnTo>
                    <a:pt x="1254" y="15553"/>
                  </a:lnTo>
                  <a:lnTo>
                    <a:pt x="1254" y="15578"/>
                  </a:lnTo>
                  <a:lnTo>
                    <a:pt x="1203" y="15578"/>
                  </a:lnTo>
                  <a:lnTo>
                    <a:pt x="1203" y="15604"/>
                  </a:lnTo>
                  <a:lnTo>
                    <a:pt x="1152" y="15604"/>
                  </a:lnTo>
                  <a:lnTo>
                    <a:pt x="1152" y="15630"/>
                  </a:lnTo>
                  <a:lnTo>
                    <a:pt x="1101" y="15630"/>
                  </a:lnTo>
                  <a:lnTo>
                    <a:pt x="1101" y="15655"/>
                  </a:lnTo>
                  <a:lnTo>
                    <a:pt x="1049" y="15655"/>
                  </a:lnTo>
                  <a:lnTo>
                    <a:pt x="1049" y="15681"/>
                  </a:lnTo>
                  <a:lnTo>
                    <a:pt x="998" y="15681"/>
                  </a:lnTo>
                  <a:lnTo>
                    <a:pt x="998" y="15706"/>
                  </a:lnTo>
                  <a:lnTo>
                    <a:pt x="947" y="15706"/>
                  </a:lnTo>
                  <a:lnTo>
                    <a:pt x="947" y="15732"/>
                  </a:lnTo>
                  <a:lnTo>
                    <a:pt x="896" y="15732"/>
                  </a:lnTo>
                  <a:lnTo>
                    <a:pt x="896" y="15757"/>
                  </a:lnTo>
                  <a:lnTo>
                    <a:pt x="819" y="15757"/>
                  </a:lnTo>
                  <a:lnTo>
                    <a:pt x="845" y="15783"/>
                  </a:lnTo>
                  <a:lnTo>
                    <a:pt x="794" y="15783"/>
                  </a:lnTo>
                  <a:lnTo>
                    <a:pt x="1075" y="16653"/>
                  </a:lnTo>
                  <a:lnTo>
                    <a:pt x="1356" y="17548"/>
                  </a:lnTo>
                  <a:lnTo>
                    <a:pt x="1689" y="18418"/>
                  </a:lnTo>
                  <a:lnTo>
                    <a:pt x="2073" y="19287"/>
                  </a:lnTo>
                  <a:lnTo>
                    <a:pt x="3352" y="18827"/>
                  </a:lnTo>
                  <a:lnTo>
                    <a:pt x="3684" y="19543"/>
                  </a:lnTo>
                  <a:lnTo>
                    <a:pt x="4042" y="20259"/>
                  </a:lnTo>
                  <a:lnTo>
                    <a:pt x="4426" y="20950"/>
                  </a:lnTo>
                  <a:lnTo>
                    <a:pt x="4835" y="21641"/>
                  </a:lnTo>
                  <a:lnTo>
                    <a:pt x="3812" y="22613"/>
                  </a:lnTo>
                  <a:lnTo>
                    <a:pt x="4324" y="23380"/>
                  </a:lnTo>
                  <a:lnTo>
                    <a:pt x="4835" y="24148"/>
                  </a:lnTo>
                  <a:lnTo>
                    <a:pt x="5398" y="24864"/>
                  </a:lnTo>
                  <a:lnTo>
                    <a:pt x="5961" y="25554"/>
                  </a:lnTo>
                  <a:lnTo>
                    <a:pt x="5986" y="25554"/>
                  </a:lnTo>
                  <a:lnTo>
                    <a:pt x="5986" y="25529"/>
                  </a:lnTo>
                  <a:lnTo>
                    <a:pt x="6012" y="25554"/>
                  </a:lnTo>
                  <a:lnTo>
                    <a:pt x="6012" y="25529"/>
                  </a:lnTo>
                  <a:lnTo>
                    <a:pt x="6038" y="25529"/>
                  </a:lnTo>
                  <a:lnTo>
                    <a:pt x="6063" y="25503"/>
                  </a:lnTo>
                  <a:lnTo>
                    <a:pt x="6089" y="25503"/>
                  </a:lnTo>
                  <a:lnTo>
                    <a:pt x="6114" y="25478"/>
                  </a:lnTo>
                  <a:lnTo>
                    <a:pt x="6165" y="25478"/>
                  </a:lnTo>
                  <a:lnTo>
                    <a:pt x="6165" y="25452"/>
                  </a:lnTo>
                  <a:lnTo>
                    <a:pt x="6191" y="25452"/>
                  </a:lnTo>
                  <a:lnTo>
                    <a:pt x="6191" y="25427"/>
                  </a:lnTo>
                  <a:lnTo>
                    <a:pt x="6217" y="25452"/>
                  </a:lnTo>
                  <a:lnTo>
                    <a:pt x="6242" y="25427"/>
                  </a:lnTo>
                  <a:lnTo>
                    <a:pt x="6268" y="25401"/>
                  </a:lnTo>
                  <a:lnTo>
                    <a:pt x="6268" y="25427"/>
                  </a:lnTo>
                  <a:lnTo>
                    <a:pt x="6293" y="25401"/>
                  </a:lnTo>
                  <a:lnTo>
                    <a:pt x="6319" y="25401"/>
                  </a:lnTo>
                  <a:lnTo>
                    <a:pt x="6319" y="25375"/>
                  </a:lnTo>
                  <a:lnTo>
                    <a:pt x="6370" y="25375"/>
                  </a:lnTo>
                  <a:lnTo>
                    <a:pt x="6396" y="25350"/>
                  </a:lnTo>
                  <a:lnTo>
                    <a:pt x="6421" y="25350"/>
                  </a:lnTo>
                  <a:lnTo>
                    <a:pt x="6421" y="25324"/>
                  </a:lnTo>
                  <a:lnTo>
                    <a:pt x="6447" y="25350"/>
                  </a:lnTo>
                  <a:lnTo>
                    <a:pt x="6447" y="25324"/>
                  </a:lnTo>
                  <a:lnTo>
                    <a:pt x="6472" y="25324"/>
                  </a:lnTo>
                  <a:lnTo>
                    <a:pt x="6472" y="25299"/>
                  </a:lnTo>
                  <a:lnTo>
                    <a:pt x="6498" y="25324"/>
                  </a:lnTo>
                  <a:lnTo>
                    <a:pt x="6498" y="25299"/>
                  </a:lnTo>
                  <a:lnTo>
                    <a:pt x="6524" y="25299"/>
                  </a:lnTo>
                  <a:lnTo>
                    <a:pt x="6549" y="25273"/>
                  </a:lnTo>
                  <a:lnTo>
                    <a:pt x="6575" y="25273"/>
                  </a:lnTo>
                  <a:lnTo>
                    <a:pt x="6575" y="25248"/>
                  </a:lnTo>
                  <a:lnTo>
                    <a:pt x="6600" y="25273"/>
                  </a:lnTo>
                  <a:lnTo>
                    <a:pt x="6600" y="25248"/>
                  </a:lnTo>
                  <a:lnTo>
                    <a:pt x="6626" y="25248"/>
                  </a:lnTo>
                  <a:lnTo>
                    <a:pt x="6626" y="25222"/>
                  </a:lnTo>
                  <a:lnTo>
                    <a:pt x="6651" y="25248"/>
                  </a:lnTo>
                  <a:lnTo>
                    <a:pt x="6651" y="25222"/>
                  </a:lnTo>
                  <a:lnTo>
                    <a:pt x="6677" y="25222"/>
                  </a:lnTo>
                  <a:lnTo>
                    <a:pt x="6703" y="25196"/>
                  </a:lnTo>
                  <a:lnTo>
                    <a:pt x="6754" y="25196"/>
                  </a:lnTo>
                  <a:lnTo>
                    <a:pt x="6754" y="25171"/>
                  </a:lnTo>
                  <a:lnTo>
                    <a:pt x="6805" y="25171"/>
                  </a:lnTo>
                  <a:lnTo>
                    <a:pt x="6831" y="25145"/>
                  </a:lnTo>
                  <a:lnTo>
                    <a:pt x="6856" y="25145"/>
                  </a:lnTo>
                  <a:lnTo>
                    <a:pt x="6882" y="25120"/>
                  </a:lnTo>
                  <a:lnTo>
                    <a:pt x="6907" y="25120"/>
                  </a:lnTo>
                  <a:lnTo>
                    <a:pt x="6907" y="25094"/>
                  </a:lnTo>
                  <a:lnTo>
                    <a:pt x="6933" y="25120"/>
                  </a:lnTo>
                  <a:lnTo>
                    <a:pt x="6933" y="25094"/>
                  </a:lnTo>
                  <a:lnTo>
                    <a:pt x="6958" y="25094"/>
                  </a:lnTo>
                  <a:lnTo>
                    <a:pt x="6984" y="25068"/>
                  </a:lnTo>
                  <a:lnTo>
                    <a:pt x="7010" y="25068"/>
                  </a:lnTo>
                  <a:lnTo>
                    <a:pt x="7035" y="25043"/>
                  </a:lnTo>
                  <a:lnTo>
                    <a:pt x="7061" y="25043"/>
                  </a:lnTo>
                  <a:lnTo>
                    <a:pt x="7061" y="25017"/>
                  </a:lnTo>
                  <a:lnTo>
                    <a:pt x="7086" y="25043"/>
                  </a:lnTo>
                  <a:lnTo>
                    <a:pt x="7086" y="25017"/>
                  </a:lnTo>
                  <a:lnTo>
                    <a:pt x="7112" y="25017"/>
                  </a:lnTo>
                  <a:lnTo>
                    <a:pt x="7137" y="24992"/>
                  </a:lnTo>
                  <a:lnTo>
                    <a:pt x="7163" y="24992"/>
                  </a:lnTo>
                  <a:lnTo>
                    <a:pt x="7189" y="24966"/>
                  </a:lnTo>
                  <a:lnTo>
                    <a:pt x="7240" y="24966"/>
                  </a:lnTo>
                  <a:lnTo>
                    <a:pt x="7265" y="24941"/>
                  </a:lnTo>
                  <a:lnTo>
                    <a:pt x="7291" y="24915"/>
                  </a:lnTo>
                  <a:lnTo>
                    <a:pt x="7291" y="24941"/>
                  </a:lnTo>
                  <a:lnTo>
                    <a:pt x="7317" y="24915"/>
                  </a:lnTo>
                  <a:lnTo>
                    <a:pt x="7342" y="24915"/>
                  </a:lnTo>
                  <a:lnTo>
                    <a:pt x="8007" y="25580"/>
                  </a:lnTo>
                  <a:lnTo>
                    <a:pt x="8698" y="26194"/>
                  </a:lnTo>
                  <a:lnTo>
                    <a:pt x="8365" y="27985"/>
                  </a:lnTo>
                  <a:lnTo>
                    <a:pt x="9005" y="28471"/>
                  </a:lnTo>
                  <a:lnTo>
                    <a:pt x="9619" y="28931"/>
                  </a:lnTo>
                  <a:lnTo>
                    <a:pt x="9644" y="28931"/>
                  </a:lnTo>
                  <a:lnTo>
                    <a:pt x="10284" y="29340"/>
                  </a:lnTo>
                  <a:lnTo>
                    <a:pt x="10923" y="29698"/>
                  </a:lnTo>
                  <a:lnTo>
                    <a:pt x="10923" y="29673"/>
                  </a:lnTo>
                  <a:lnTo>
                    <a:pt x="10949" y="29698"/>
                  </a:lnTo>
                  <a:lnTo>
                    <a:pt x="10949" y="29673"/>
                  </a:lnTo>
                  <a:lnTo>
                    <a:pt x="10974" y="29673"/>
                  </a:lnTo>
                  <a:lnTo>
                    <a:pt x="10974" y="29647"/>
                  </a:lnTo>
                  <a:lnTo>
                    <a:pt x="11000" y="29673"/>
                  </a:lnTo>
                  <a:lnTo>
                    <a:pt x="11000" y="29647"/>
                  </a:lnTo>
                  <a:lnTo>
                    <a:pt x="11051" y="29647"/>
                  </a:lnTo>
                  <a:lnTo>
                    <a:pt x="11051" y="29622"/>
                  </a:lnTo>
                  <a:lnTo>
                    <a:pt x="11102" y="29622"/>
                  </a:lnTo>
                  <a:lnTo>
                    <a:pt x="11102" y="29596"/>
                  </a:lnTo>
                  <a:lnTo>
                    <a:pt x="11154" y="29596"/>
                  </a:lnTo>
                  <a:lnTo>
                    <a:pt x="11154" y="29571"/>
                  </a:lnTo>
                  <a:lnTo>
                    <a:pt x="11205" y="29571"/>
                  </a:lnTo>
                  <a:lnTo>
                    <a:pt x="11205" y="29545"/>
                  </a:lnTo>
                  <a:lnTo>
                    <a:pt x="11230" y="29571"/>
                  </a:lnTo>
                  <a:lnTo>
                    <a:pt x="11230" y="29545"/>
                  </a:lnTo>
                  <a:lnTo>
                    <a:pt x="11256" y="29545"/>
                  </a:lnTo>
                  <a:lnTo>
                    <a:pt x="11256" y="29519"/>
                  </a:lnTo>
                  <a:lnTo>
                    <a:pt x="11307" y="29519"/>
                  </a:lnTo>
                  <a:lnTo>
                    <a:pt x="11307" y="29494"/>
                  </a:lnTo>
                  <a:lnTo>
                    <a:pt x="11358" y="29494"/>
                  </a:lnTo>
                  <a:lnTo>
                    <a:pt x="11358" y="29468"/>
                  </a:lnTo>
                  <a:lnTo>
                    <a:pt x="11384" y="29494"/>
                  </a:lnTo>
                  <a:lnTo>
                    <a:pt x="11384" y="29468"/>
                  </a:lnTo>
                  <a:lnTo>
                    <a:pt x="11409" y="29468"/>
                  </a:lnTo>
                  <a:lnTo>
                    <a:pt x="11409" y="29443"/>
                  </a:lnTo>
                  <a:lnTo>
                    <a:pt x="11435" y="29468"/>
                  </a:lnTo>
                  <a:lnTo>
                    <a:pt x="11435" y="29443"/>
                  </a:lnTo>
                  <a:lnTo>
                    <a:pt x="11460" y="29443"/>
                  </a:lnTo>
                  <a:lnTo>
                    <a:pt x="11460" y="29417"/>
                  </a:lnTo>
                  <a:lnTo>
                    <a:pt x="11486" y="29443"/>
                  </a:lnTo>
                  <a:lnTo>
                    <a:pt x="11486" y="29417"/>
                  </a:lnTo>
                  <a:lnTo>
                    <a:pt x="11537" y="29417"/>
                  </a:lnTo>
                  <a:lnTo>
                    <a:pt x="11537" y="29391"/>
                  </a:lnTo>
                  <a:lnTo>
                    <a:pt x="11563" y="29391"/>
                  </a:lnTo>
                  <a:lnTo>
                    <a:pt x="11563" y="29366"/>
                  </a:lnTo>
                  <a:lnTo>
                    <a:pt x="11588" y="29391"/>
                  </a:lnTo>
                  <a:lnTo>
                    <a:pt x="11588" y="29366"/>
                  </a:lnTo>
                  <a:lnTo>
                    <a:pt x="11640" y="29366"/>
                  </a:lnTo>
                  <a:lnTo>
                    <a:pt x="11640" y="29340"/>
                  </a:lnTo>
                  <a:lnTo>
                    <a:pt x="11691" y="29340"/>
                  </a:lnTo>
                  <a:lnTo>
                    <a:pt x="11691" y="29315"/>
                  </a:lnTo>
                  <a:lnTo>
                    <a:pt x="11742" y="29315"/>
                  </a:lnTo>
                  <a:lnTo>
                    <a:pt x="11742" y="29289"/>
                  </a:lnTo>
                  <a:lnTo>
                    <a:pt x="11793" y="29289"/>
                  </a:lnTo>
                  <a:lnTo>
                    <a:pt x="11793" y="29264"/>
                  </a:lnTo>
                  <a:lnTo>
                    <a:pt x="11819" y="29289"/>
                  </a:lnTo>
                  <a:lnTo>
                    <a:pt x="11819" y="29264"/>
                  </a:lnTo>
                  <a:lnTo>
                    <a:pt x="11844" y="29264"/>
                  </a:lnTo>
                  <a:lnTo>
                    <a:pt x="11844" y="29238"/>
                  </a:lnTo>
                  <a:lnTo>
                    <a:pt x="11870" y="29264"/>
                  </a:lnTo>
                  <a:lnTo>
                    <a:pt x="11870" y="29238"/>
                  </a:lnTo>
                  <a:lnTo>
                    <a:pt x="11895" y="29238"/>
                  </a:lnTo>
                  <a:lnTo>
                    <a:pt x="11895" y="29212"/>
                  </a:lnTo>
                  <a:lnTo>
                    <a:pt x="11921" y="29238"/>
                  </a:lnTo>
                  <a:lnTo>
                    <a:pt x="11921" y="29212"/>
                  </a:lnTo>
                  <a:lnTo>
                    <a:pt x="11946" y="29212"/>
                  </a:lnTo>
                  <a:lnTo>
                    <a:pt x="11946" y="29187"/>
                  </a:lnTo>
                  <a:lnTo>
                    <a:pt x="11972" y="29212"/>
                  </a:lnTo>
                  <a:lnTo>
                    <a:pt x="11972" y="29187"/>
                  </a:lnTo>
                  <a:lnTo>
                    <a:pt x="11998" y="29187"/>
                  </a:lnTo>
                  <a:lnTo>
                    <a:pt x="11998" y="29161"/>
                  </a:lnTo>
                  <a:lnTo>
                    <a:pt x="12023" y="29187"/>
                  </a:lnTo>
                  <a:lnTo>
                    <a:pt x="12023" y="29161"/>
                  </a:lnTo>
                  <a:lnTo>
                    <a:pt x="12049" y="29161"/>
                  </a:lnTo>
                  <a:lnTo>
                    <a:pt x="12049" y="29136"/>
                  </a:lnTo>
                  <a:lnTo>
                    <a:pt x="12074" y="29161"/>
                  </a:lnTo>
                  <a:lnTo>
                    <a:pt x="12074" y="29136"/>
                  </a:lnTo>
                  <a:lnTo>
                    <a:pt x="12126" y="29136"/>
                  </a:lnTo>
                  <a:lnTo>
                    <a:pt x="12126" y="29110"/>
                  </a:lnTo>
                  <a:lnTo>
                    <a:pt x="12177" y="29110"/>
                  </a:lnTo>
                  <a:lnTo>
                    <a:pt x="12177" y="29084"/>
                  </a:lnTo>
                  <a:lnTo>
                    <a:pt x="12228" y="29084"/>
                  </a:lnTo>
                  <a:lnTo>
                    <a:pt x="12228" y="29059"/>
                  </a:lnTo>
                  <a:lnTo>
                    <a:pt x="12253" y="29084"/>
                  </a:lnTo>
                  <a:lnTo>
                    <a:pt x="12253" y="29059"/>
                  </a:lnTo>
                  <a:lnTo>
                    <a:pt x="12279" y="29059"/>
                  </a:lnTo>
                  <a:lnTo>
                    <a:pt x="12279" y="29033"/>
                  </a:lnTo>
                  <a:lnTo>
                    <a:pt x="12305" y="29059"/>
                  </a:lnTo>
                  <a:lnTo>
                    <a:pt x="12305" y="29033"/>
                  </a:lnTo>
                  <a:lnTo>
                    <a:pt x="12330" y="29033"/>
                  </a:lnTo>
                  <a:lnTo>
                    <a:pt x="12330" y="29008"/>
                  </a:lnTo>
                  <a:lnTo>
                    <a:pt x="12381" y="29008"/>
                  </a:lnTo>
                  <a:lnTo>
                    <a:pt x="12381" y="28982"/>
                  </a:lnTo>
                  <a:lnTo>
                    <a:pt x="12407" y="29008"/>
                  </a:lnTo>
                  <a:lnTo>
                    <a:pt x="12407" y="28982"/>
                  </a:lnTo>
                  <a:lnTo>
                    <a:pt x="12433" y="28982"/>
                  </a:lnTo>
                  <a:lnTo>
                    <a:pt x="12433" y="28957"/>
                  </a:lnTo>
                  <a:lnTo>
                    <a:pt x="12458" y="28982"/>
                  </a:lnTo>
                  <a:lnTo>
                    <a:pt x="12458" y="28957"/>
                  </a:lnTo>
                  <a:lnTo>
                    <a:pt x="12484" y="28957"/>
                  </a:lnTo>
                  <a:lnTo>
                    <a:pt x="12484" y="28931"/>
                  </a:lnTo>
                  <a:lnTo>
                    <a:pt x="12509" y="28957"/>
                  </a:lnTo>
                  <a:lnTo>
                    <a:pt x="12509" y="28931"/>
                  </a:lnTo>
                  <a:lnTo>
                    <a:pt x="12560" y="28931"/>
                  </a:lnTo>
                  <a:lnTo>
                    <a:pt x="12560" y="28905"/>
                  </a:lnTo>
                  <a:lnTo>
                    <a:pt x="12586" y="28905"/>
                  </a:lnTo>
                  <a:lnTo>
                    <a:pt x="12586" y="28880"/>
                  </a:lnTo>
                  <a:lnTo>
                    <a:pt x="12612" y="28905"/>
                  </a:lnTo>
                  <a:lnTo>
                    <a:pt x="12612" y="28880"/>
                  </a:lnTo>
                  <a:lnTo>
                    <a:pt x="12637" y="28880"/>
                  </a:lnTo>
                  <a:lnTo>
                    <a:pt x="12637" y="28854"/>
                  </a:lnTo>
                  <a:lnTo>
                    <a:pt x="12663" y="28880"/>
                  </a:lnTo>
                  <a:lnTo>
                    <a:pt x="12663" y="28854"/>
                  </a:lnTo>
                  <a:lnTo>
                    <a:pt x="12714" y="28854"/>
                  </a:lnTo>
                  <a:lnTo>
                    <a:pt x="12714" y="28829"/>
                  </a:lnTo>
                  <a:lnTo>
                    <a:pt x="12765" y="28829"/>
                  </a:lnTo>
                  <a:lnTo>
                    <a:pt x="12765" y="28803"/>
                  </a:lnTo>
                  <a:lnTo>
                    <a:pt x="12816" y="28803"/>
                  </a:lnTo>
                  <a:lnTo>
                    <a:pt x="12816" y="28778"/>
                  </a:lnTo>
                  <a:lnTo>
                    <a:pt x="12842" y="28803"/>
                  </a:lnTo>
                  <a:lnTo>
                    <a:pt x="12842" y="28778"/>
                  </a:lnTo>
                  <a:lnTo>
                    <a:pt x="12867" y="28778"/>
                  </a:lnTo>
                  <a:lnTo>
                    <a:pt x="12867" y="28752"/>
                  </a:lnTo>
                  <a:lnTo>
                    <a:pt x="12893" y="28778"/>
                  </a:lnTo>
                  <a:lnTo>
                    <a:pt x="12893" y="28752"/>
                  </a:lnTo>
                  <a:lnTo>
                    <a:pt x="12919" y="28752"/>
                  </a:lnTo>
                  <a:lnTo>
                    <a:pt x="12919" y="28726"/>
                  </a:lnTo>
                  <a:lnTo>
                    <a:pt x="12944" y="28752"/>
                  </a:lnTo>
                  <a:lnTo>
                    <a:pt x="12944" y="28726"/>
                  </a:lnTo>
                  <a:lnTo>
                    <a:pt x="12970" y="28726"/>
                  </a:lnTo>
                  <a:lnTo>
                    <a:pt x="12970" y="28701"/>
                  </a:lnTo>
                  <a:lnTo>
                    <a:pt x="12995" y="28726"/>
                  </a:lnTo>
                  <a:lnTo>
                    <a:pt x="12995" y="28701"/>
                  </a:lnTo>
                  <a:lnTo>
                    <a:pt x="13021" y="28701"/>
                  </a:lnTo>
                  <a:lnTo>
                    <a:pt x="13021" y="28675"/>
                  </a:lnTo>
                  <a:lnTo>
                    <a:pt x="13046" y="28701"/>
                  </a:lnTo>
                  <a:lnTo>
                    <a:pt x="13046" y="28675"/>
                  </a:lnTo>
                  <a:lnTo>
                    <a:pt x="13430" y="30645"/>
                  </a:lnTo>
                  <a:lnTo>
                    <a:pt x="14044" y="30747"/>
                  </a:lnTo>
                  <a:lnTo>
                    <a:pt x="14632" y="30798"/>
                  </a:lnTo>
                  <a:lnTo>
                    <a:pt x="15221" y="30798"/>
                  </a:lnTo>
                  <a:lnTo>
                    <a:pt x="15783" y="30747"/>
                  </a:lnTo>
                  <a:lnTo>
                    <a:pt x="15835" y="30747"/>
                  </a:lnTo>
                  <a:lnTo>
                    <a:pt x="15835" y="30722"/>
                  </a:lnTo>
                  <a:lnTo>
                    <a:pt x="15886" y="30722"/>
                  </a:lnTo>
                  <a:lnTo>
                    <a:pt x="15886" y="30696"/>
                  </a:lnTo>
                  <a:lnTo>
                    <a:pt x="15937" y="30696"/>
                  </a:lnTo>
                  <a:lnTo>
                    <a:pt x="15937" y="30670"/>
                  </a:lnTo>
                  <a:lnTo>
                    <a:pt x="15988" y="30670"/>
                  </a:lnTo>
                  <a:lnTo>
                    <a:pt x="15988" y="30645"/>
                  </a:lnTo>
                  <a:lnTo>
                    <a:pt x="16039" y="30645"/>
                  </a:lnTo>
                  <a:lnTo>
                    <a:pt x="16039" y="30619"/>
                  </a:lnTo>
                  <a:lnTo>
                    <a:pt x="16090" y="30619"/>
                  </a:lnTo>
                  <a:lnTo>
                    <a:pt x="16090" y="30594"/>
                  </a:lnTo>
                  <a:lnTo>
                    <a:pt x="16167" y="30594"/>
                  </a:lnTo>
                  <a:lnTo>
                    <a:pt x="16142" y="30568"/>
                  </a:lnTo>
                  <a:lnTo>
                    <a:pt x="16218" y="30568"/>
                  </a:lnTo>
                  <a:lnTo>
                    <a:pt x="16218" y="30543"/>
                  </a:lnTo>
                  <a:lnTo>
                    <a:pt x="16244" y="30543"/>
                  </a:lnTo>
                  <a:lnTo>
                    <a:pt x="16269" y="30517"/>
                  </a:lnTo>
                  <a:lnTo>
                    <a:pt x="16321" y="30517"/>
                  </a:lnTo>
                  <a:lnTo>
                    <a:pt x="16321" y="30491"/>
                  </a:lnTo>
                  <a:lnTo>
                    <a:pt x="16372" y="30491"/>
                  </a:lnTo>
                  <a:lnTo>
                    <a:pt x="16372" y="30466"/>
                  </a:lnTo>
                  <a:lnTo>
                    <a:pt x="16423" y="30466"/>
                  </a:lnTo>
                  <a:lnTo>
                    <a:pt x="16423" y="30440"/>
                  </a:lnTo>
                  <a:lnTo>
                    <a:pt x="16474" y="30440"/>
                  </a:lnTo>
                  <a:lnTo>
                    <a:pt x="16474" y="30415"/>
                  </a:lnTo>
                  <a:lnTo>
                    <a:pt x="16525" y="30415"/>
                  </a:lnTo>
                  <a:lnTo>
                    <a:pt x="16525" y="30389"/>
                  </a:lnTo>
                  <a:lnTo>
                    <a:pt x="16576" y="30389"/>
                  </a:lnTo>
                  <a:lnTo>
                    <a:pt x="16602" y="30363"/>
                  </a:lnTo>
                  <a:lnTo>
                    <a:pt x="16628" y="30363"/>
                  </a:lnTo>
                  <a:lnTo>
                    <a:pt x="16653" y="30338"/>
                  </a:lnTo>
                  <a:lnTo>
                    <a:pt x="16679" y="30338"/>
                  </a:lnTo>
                  <a:lnTo>
                    <a:pt x="16679" y="30312"/>
                  </a:lnTo>
                  <a:lnTo>
                    <a:pt x="16756" y="30312"/>
                  </a:lnTo>
                  <a:lnTo>
                    <a:pt x="16730" y="30287"/>
                  </a:lnTo>
                  <a:lnTo>
                    <a:pt x="16807" y="30287"/>
                  </a:lnTo>
                  <a:lnTo>
                    <a:pt x="16807" y="30261"/>
                  </a:lnTo>
                  <a:lnTo>
                    <a:pt x="16858" y="30261"/>
                  </a:lnTo>
                  <a:lnTo>
                    <a:pt x="16858" y="30236"/>
                  </a:lnTo>
                  <a:lnTo>
                    <a:pt x="16883" y="30236"/>
                  </a:lnTo>
                  <a:lnTo>
                    <a:pt x="16909" y="30210"/>
                  </a:lnTo>
                  <a:lnTo>
                    <a:pt x="16960" y="30210"/>
                  </a:lnTo>
                  <a:lnTo>
                    <a:pt x="16960" y="30184"/>
                  </a:lnTo>
                  <a:lnTo>
                    <a:pt x="17011" y="30184"/>
                  </a:lnTo>
                  <a:lnTo>
                    <a:pt x="17011" y="30159"/>
                  </a:lnTo>
                  <a:lnTo>
                    <a:pt x="17062" y="30159"/>
                  </a:lnTo>
                  <a:lnTo>
                    <a:pt x="17062" y="30133"/>
                  </a:lnTo>
                  <a:lnTo>
                    <a:pt x="17114" y="30133"/>
                  </a:lnTo>
                  <a:lnTo>
                    <a:pt x="17114" y="30108"/>
                  </a:lnTo>
                  <a:lnTo>
                    <a:pt x="17165" y="30108"/>
                  </a:lnTo>
                  <a:lnTo>
                    <a:pt x="17165" y="30082"/>
                  </a:lnTo>
                  <a:lnTo>
                    <a:pt x="17242" y="30082"/>
                  </a:lnTo>
                  <a:lnTo>
                    <a:pt x="17242" y="30057"/>
                  </a:lnTo>
                  <a:lnTo>
                    <a:pt x="17267" y="30057"/>
                  </a:lnTo>
                  <a:lnTo>
                    <a:pt x="17293" y="30031"/>
                  </a:lnTo>
                  <a:lnTo>
                    <a:pt x="17318" y="30031"/>
                  </a:lnTo>
                  <a:lnTo>
                    <a:pt x="17344" y="30005"/>
                  </a:lnTo>
                  <a:lnTo>
                    <a:pt x="17395" y="30005"/>
                  </a:lnTo>
                  <a:lnTo>
                    <a:pt x="17395" y="29980"/>
                  </a:lnTo>
                  <a:lnTo>
                    <a:pt x="17446" y="29980"/>
                  </a:lnTo>
                  <a:lnTo>
                    <a:pt x="17446" y="29954"/>
                  </a:lnTo>
                  <a:lnTo>
                    <a:pt x="17497" y="29954"/>
                  </a:lnTo>
                  <a:lnTo>
                    <a:pt x="17497" y="29929"/>
                  </a:lnTo>
                  <a:lnTo>
                    <a:pt x="17548" y="29929"/>
                  </a:lnTo>
                  <a:lnTo>
                    <a:pt x="17548" y="29903"/>
                  </a:lnTo>
                  <a:lnTo>
                    <a:pt x="17600" y="29903"/>
                  </a:lnTo>
                  <a:lnTo>
                    <a:pt x="17600" y="29877"/>
                  </a:lnTo>
                  <a:lnTo>
                    <a:pt x="17651" y="29877"/>
                  </a:lnTo>
                  <a:lnTo>
                    <a:pt x="17676" y="29852"/>
                  </a:lnTo>
                  <a:lnTo>
                    <a:pt x="17702" y="29852"/>
                  </a:lnTo>
                  <a:lnTo>
                    <a:pt x="17728" y="29826"/>
                  </a:lnTo>
                  <a:lnTo>
                    <a:pt x="17753" y="29826"/>
                  </a:lnTo>
                  <a:lnTo>
                    <a:pt x="17855" y="30005"/>
                  </a:lnTo>
                  <a:lnTo>
                    <a:pt x="17881" y="30005"/>
                  </a:lnTo>
                  <a:lnTo>
                    <a:pt x="17907" y="29980"/>
                  </a:lnTo>
                  <a:lnTo>
                    <a:pt x="17932" y="29980"/>
                  </a:lnTo>
                  <a:lnTo>
                    <a:pt x="17958" y="29954"/>
                  </a:lnTo>
                  <a:lnTo>
                    <a:pt x="17983" y="29954"/>
                  </a:lnTo>
                  <a:lnTo>
                    <a:pt x="17983" y="29929"/>
                  </a:lnTo>
                  <a:lnTo>
                    <a:pt x="18009" y="29954"/>
                  </a:lnTo>
                  <a:lnTo>
                    <a:pt x="18009" y="29929"/>
                  </a:lnTo>
                  <a:lnTo>
                    <a:pt x="18034" y="29929"/>
                  </a:lnTo>
                  <a:lnTo>
                    <a:pt x="18060" y="29903"/>
                  </a:lnTo>
                  <a:lnTo>
                    <a:pt x="18086" y="29903"/>
                  </a:lnTo>
                  <a:lnTo>
                    <a:pt x="18111" y="29877"/>
                  </a:lnTo>
                  <a:lnTo>
                    <a:pt x="18162" y="29877"/>
                  </a:lnTo>
                  <a:lnTo>
                    <a:pt x="18162" y="29852"/>
                  </a:lnTo>
                  <a:lnTo>
                    <a:pt x="18214" y="29852"/>
                  </a:lnTo>
                  <a:lnTo>
                    <a:pt x="18214" y="29826"/>
                  </a:lnTo>
                  <a:lnTo>
                    <a:pt x="18265" y="29826"/>
                  </a:lnTo>
                  <a:lnTo>
                    <a:pt x="18265" y="29801"/>
                  </a:lnTo>
                  <a:lnTo>
                    <a:pt x="18316" y="29801"/>
                  </a:lnTo>
                  <a:lnTo>
                    <a:pt x="18341" y="29775"/>
                  </a:lnTo>
                  <a:lnTo>
                    <a:pt x="18367" y="29775"/>
                  </a:lnTo>
                  <a:lnTo>
                    <a:pt x="18393" y="29750"/>
                  </a:lnTo>
                  <a:lnTo>
                    <a:pt x="18418" y="29750"/>
                  </a:lnTo>
                  <a:lnTo>
                    <a:pt x="18418" y="29724"/>
                  </a:lnTo>
                  <a:lnTo>
                    <a:pt x="18469" y="29724"/>
                  </a:lnTo>
                  <a:lnTo>
                    <a:pt x="18495" y="29698"/>
                  </a:lnTo>
                  <a:lnTo>
                    <a:pt x="18521" y="29698"/>
                  </a:lnTo>
                  <a:lnTo>
                    <a:pt x="18546" y="29673"/>
                  </a:lnTo>
                  <a:lnTo>
                    <a:pt x="18572" y="29673"/>
                  </a:lnTo>
                  <a:lnTo>
                    <a:pt x="18597" y="29647"/>
                  </a:lnTo>
                  <a:lnTo>
                    <a:pt x="18648" y="29647"/>
                  </a:lnTo>
                  <a:lnTo>
                    <a:pt x="18648" y="29622"/>
                  </a:lnTo>
                  <a:lnTo>
                    <a:pt x="18674" y="29622"/>
                  </a:lnTo>
                  <a:lnTo>
                    <a:pt x="18700" y="29596"/>
                  </a:lnTo>
                  <a:lnTo>
                    <a:pt x="18751" y="29596"/>
                  </a:lnTo>
                  <a:lnTo>
                    <a:pt x="18751" y="29571"/>
                  </a:lnTo>
                  <a:lnTo>
                    <a:pt x="18802" y="29571"/>
                  </a:lnTo>
                  <a:lnTo>
                    <a:pt x="18802" y="29545"/>
                  </a:lnTo>
                  <a:lnTo>
                    <a:pt x="18853" y="29545"/>
                  </a:lnTo>
                  <a:lnTo>
                    <a:pt x="18853" y="29519"/>
                  </a:lnTo>
                  <a:lnTo>
                    <a:pt x="18904" y="29519"/>
                  </a:lnTo>
                  <a:lnTo>
                    <a:pt x="18930" y="29494"/>
                  </a:lnTo>
                  <a:lnTo>
                    <a:pt x="18955" y="29494"/>
                  </a:lnTo>
                  <a:lnTo>
                    <a:pt x="18981" y="29468"/>
                  </a:lnTo>
                  <a:lnTo>
                    <a:pt x="19007" y="29468"/>
                  </a:lnTo>
                  <a:lnTo>
                    <a:pt x="19032" y="29443"/>
                  </a:lnTo>
                  <a:lnTo>
                    <a:pt x="19058" y="29443"/>
                  </a:lnTo>
                  <a:lnTo>
                    <a:pt x="19083" y="29417"/>
                  </a:lnTo>
                  <a:lnTo>
                    <a:pt x="19109" y="29417"/>
                  </a:lnTo>
                  <a:lnTo>
                    <a:pt x="19134" y="29391"/>
                  </a:lnTo>
                  <a:lnTo>
                    <a:pt x="19160" y="29391"/>
                  </a:lnTo>
                  <a:lnTo>
                    <a:pt x="19186" y="29366"/>
                  </a:lnTo>
                  <a:lnTo>
                    <a:pt x="19237" y="29366"/>
                  </a:lnTo>
                  <a:lnTo>
                    <a:pt x="19237" y="29340"/>
                  </a:lnTo>
                  <a:lnTo>
                    <a:pt x="19288" y="29340"/>
                  </a:lnTo>
                  <a:lnTo>
                    <a:pt x="19288" y="29315"/>
                  </a:lnTo>
                  <a:lnTo>
                    <a:pt x="19339" y="29315"/>
                  </a:lnTo>
                  <a:lnTo>
                    <a:pt x="19365" y="29289"/>
                  </a:lnTo>
                  <a:lnTo>
                    <a:pt x="19390" y="29289"/>
                  </a:lnTo>
                  <a:lnTo>
                    <a:pt x="19416" y="29264"/>
                  </a:lnTo>
                  <a:lnTo>
                    <a:pt x="19441" y="29264"/>
                  </a:lnTo>
                  <a:lnTo>
                    <a:pt x="19467" y="29238"/>
                  </a:lnTo>
                  <a:lnTo>
                    <a:pt x="19493" y="29238"/>
                  </a:lnTo>
                  <a:lnTo>
                    <a:pt x="19518" y="29212"/>
                  </a:lnTo>
                  <a:lnTo>
                    <a:pt x="19544" y="29212"/>
                  </a:lnTo>
                  <a:lnTo>
                    <a:pt x="19569" y="29187"/>
                  </a:lnTo>
                  <a:lnTo>
                    <a:pt x="19595" y="29187"/>
                  </a:lnTo>
                  <a:lnTo>
                    <a:pt x="19620" y="29161"/>
                  </a:lnTo>
                  <a:lnTo>
                    <a:pt x="19672" y="29161"/>
                  </a:lnTo>
                  <a:lnTo>
                    <a:pt x="19672" y="29136"/>
                  </a:lnTo>
                  <a:lnTo>
                    <a:pt x="19697" y="29136"/>
                  </a:lnTo>
                  <a:lnTo>
                    <a:pt x="19723" y="29110"/>
                  </a:lnTo>
                  <a:lnTo>
                    <a:pt x="19748" y="29110"/>
                  </a:lnTo>
                  <a:lnTo>
                    <a:pt x="19774" y="29084"/>
                  </a:lnTo>
                  <a:lnTo>
                    <a:pt x="19825" y="29084"/>
                  </a:lnTo>
                  <a:lnTo>
                    <a:pt x="19825" y="29059"/>
                  </a:lnTo>
                  <a:lnTo>
                    <a:pt x="19876" y="29059"/>
                  </a:lnTo>
                  <a:lnTo>
                    <a:pt x="19876" y="29033"/>
                  </a:lnTo>
                  <a:lnTo>
                    <a:pt x="19927" y="29033"/>
                  </a:lnTo>
                  <a:lnTo>
                    <a:pt x="19927" y="29008"/>
                  </a:lnTo>
                  <a:lnTo>
                    <a:pt x="19979" y="29008"/>
                  </a:lnTo>
                  <a:lnTo>
                    <a:pt x="20004" y="28982"/>
                  </a:lnTo>
                  <a:lnTo>
                    <a:pt x="20030" y="28982"/>
                  </a:lnTo>
                  <a:lnTo>
                    <a:pt x="20055" y="28957"/>
                  </a:lnTo>
                  <a:lnTo>
                    <a:pt x="20081" y="28957"/>
                  </a:lnTo>
                  <a:lnTo>
                    <a:pt x="20081" y="28931"/>
                  </a:lnTo>
                  <a:lnTo>
                    <a:pt x="20106" y="28957"/>
                  </a:lnTo>
                  <a:lnTo>
                    <a:pt x="20106" y="28931"/>
                  </a:lnTo>
                  <a:lnTo>
                    <a:pt x="20132" y="28931"/>
                  </a:lnTo>
                  <a:lnTo>
                    <a:pt x="20158" y="28905"/>
                  </a:lnTo>
                  <a:lnTo>
                    <a:pt x="20183" y="28905"/>
                  </a:lnTo>
                  <a:lnTo>
                    <a:pt x="20209" y="28880"/>
                  </a:lnTo>
                  <a:lnTo>
                    <a:pt x="20260" y="28880"/>
                  </a:lnTo>
                  <a:lnTo>
                    <a:pt x="20260" y="28854"/>
                  </a:lnTo>
                  <a:lnTo>
                    <a:pt x="20311" y="28854"/>
                  </a:lnTo>
                  <a:lnTo>
                    <a:pt x="20311" y="28829"/>
                  </a:lnTo>
                  <a:lnTo>
                    <a:pt x="20362" y="28829"/>
                  </a:lnTo>
                  <a:lnTo>
                    <a:pt x="20362" y="28803"/>
                  </a:lnTo>
                  <a:lnTo>
                    <a:pt x="20413" y="28803"/>
                  </a:lnTo>
                  <a:lnTo>
                    <a:pt x="20439" y="28778"/>
                  </a:lnTo>
                  <a:lnTo>
                    <a:pt x="20465" y="28778"/>
                  </a:lnTo>
                  <a:lnTo>
                    <a:pt x="20490" y="28752"/>
                  </a:lnTo>
                  <a:lnTo>
                    <a:pt x="20516" y="28752"/>
                  </a:lnTo>
                  <a:lnTo>
                    <a:pt x="20516" y="28726"/>
                  </a:lnTo>
                  <a:lnTo>
                    <a:pt x="20567" y="28726"/>
                  </a:lnTo>
                  <a:lnTo>
                    <a:pt x="20592" y="28701"/>
                  </a:lnTo>
                  <a:lnTo>
                    <a:pt x="20618" y="28701"/>
                  </a:lnTo>
                  <a:lnTo>
                    <a:pt x="20644" y="28675"/>
                  </a:lnTo>
                  <a:lnTo>
                    <a:pt x="20669" y="28675"/>
                  </a:lnTo>
                  <a:lnTo>
                    <a:pt x="20695" y="28650"/>
                  </a:lnTo>
                  <a:lnTo>
                    <a:pt x="20746" y="28650"/>
                  </a:lnTo>
                  <a:lnTo>
                    <a:pt x="20746" y="28624"/>
                  </a:lnTo>
                  <a:lnTo>
                    <a:pt x="20772" y="28624"/>
                  </a:lnTo>
                  <a:lnTo>
                    <a:pt x="20797" y="28598"/>
                  </a:lnTo>
                  <a:lnTo>
                    <a:pt x="20848" y="28598"/>
                  </a:lnTo>
                  <a:lnTo>
                    <a:pt x="20874" y="28573"/>
                  </a:lnTo>
                  <a:lnTo>
                    <a:pt x="20899" y="28573"/>
                  </a:lnTo>
                  <a:lnTo>
                    <a:pt x="20899" y="28547"/>
                  </a:lnTo>
                  <a:lnTo>
                    <a:pt x="20951" y="28547"/>
                  </a:lnTo>
                  <a:lnTo>
                    <a:pt x="20951" y="28522"/>
                  </a:lnTo>
                  <a:lnTo>
                    <a:pt x="21002" y="28522"/>
                  </a:lnTo>
                  <a:lnTo>
                    <a:pt x="21027" y="28496"/>
                  </a:lnTo>
                  <a:lnTo>
                    <a:pt x="21053" y="28496"/>
                  </a:lnTo>
                  <a:lnTo>
                    <a:pt x="21078" y="28471"/>
                  </a:lnTo>
                  <a:lnTo>
                    <a:pt x="21104" y="28471"/>
                  </a:lnTo>
                  <a:lnTo>
                    <a:pt x="21130" y="28445"/>
                  </a:lnTo>
                  <a:lnTo>
                    <a:pt x="21155" y="28445"/>
                  </a:lnTo>
                  <a:lnTo>
                    <a:pt x="21181" y="28419"/>
                  </a:lnTo>
                  <a:lnTo>
                    <a:pt x="21206" y="28419"/>
                  </a:lnTo>
                  <a:lnTo>
                    <a:pt x="21232" y="28394"/>
                  </a:lnTo>
                  <a:lnTo>
                    <a:pt x="21258" y="28394"/>
                  </a:lnTo>
                  <a:lnTo>
                    <a:pt x="21283" y="28368"/>
                  </a:lnTo>
                  <a:lnTo>
                    <a:pt x="21334" y="28368"/>
                  </a:lnTo>
                  <a:lnTo>
                    <a:pt x="21334" y="28343"/>
                  </a:lnTo>
                  <a:lnTo>
                    <a:pt x="21360" y="28343"/>
                  </a:lnTo>
                  <a:lnTo>
                    <a:pt x="21795" y="28036"/>
                  </a:lnTo>
                  <a:lnTo>
                    <a:pt x="22230" y="27678"/>
                  </a:lnTo>
                  <a:lnTo>
                    <a:pt x="22613" y="27268"/>
                  </a:lnTo>
                  <a:lnTo>
                    <a:pt x="22997" y="26808"/>
                  </a:lnTo>
                  <a:lnTo>
                    <a:pt x="22051" y="25503"/>
                  </a:lnTo>
                  <a:lnTo>
                    <a:pt x="22076" y="25529"/>
                  </a:lnTo>
                  <a:lnTo>
                    <a:pt x="22076" y="25503"/>
                  </a:lnTo>
                  <a:lnTo>
                    <a:pt x="22102" y="25503"/>
                  </a:lnTo>
                  <a:lnTo>
                    <a:pt x="22127" y="25478"/>
                  </a:lnTo>
                  <a:lnTo>
                    <a:pt x="22153" y="25478"/>
                  </a:lnTo>
                  <a:lnTo>
                    <a:pt x="22153" y="25452"/>
                  </a:lnTo>
                  <a:lnTo>
                    <a:pt x="22178" y="25478"/>
                  </a:lnTo>
                  <a:lnTo>
                    <a:pt x="22178" y="25452"/>
                  </a:lnTo>
                  <a:lnTo>
                    <a:pt x="22204" y="25452"/>
                  </a:lnTo>
                  <a:lnTo>
                    <a:pt x="22204" y="25427"/>
                  </a:lnTo>
                  <a:lnTo>
                    <a:pt x="22230" y="25452"/>
                  </a:lnTo>
                  <a:lnTo>
                    <a:pt x="22230" y="25427"/>
                  </a:lnTo>
                  <a:lnTo>
                    <a:pt x="22255" y="25427"/>
                  </a:lnTo>
                  <a:lnTo>
                    <a:pt x="22281" y="25401"/>
                  </a:lnTo>
                  <a:lnTo>
                    <a:pt x="22306" y="25401"/>
                  </a:lnTo>
                  <a:lnTo>
                    <a:pt x="22306" y="25375"/>
                  </a:lnTo>
                  <a:lnTo>
                    <a:pt x="22332" y="25401"/>
                  </a:lnTo>
                  <a:lnTo>
                    <a:pt x="22332" y="25375"/>
                  </a:lnTo>
                  <a:lnTo>
                    <a:pt x="22357" y="25375"/>
                  </a:lnTo>
                  <a:lnTo>
                    <a:pt x="22383" y="25350"/>
                  </a:lnTo>
                  <a:lnTo>
                    <a:pt x="22383" y="25375"/>
                  </a:lnTo>
                  <a:lnTo>
                    <a:pt x="22409" y="25350"/>
                  </a:lnTo>
                  <a:lnTo>
                    <a:pt x="22434" y="25324"/>
                  </a:lnTo>
                  <a:lnTo>
                    <a:pt x="22485" y="25324"/>
                  </a:lnTo>
                  <a:lnTo>
                    <a:pt x="22485" y="25299"/>
                  </a:lnTo>
                  <a:lnTo>
                    <a:pt x="22537" y="25299"/>
                  </a:lnTo>
                  <a:lnTo>
                    <a:pt x="22562" y="25273"/>
                  </a:lnTo>
                  <a:lnTo>
                    <a:pt x="22588" y="25273"/>
                  </a:lnTo>
                  <a:lnTo>
                    <a:pt x="22588" y="25248"/>
                  </a:lnTo>
                  <a:lnTo>
                    <a:pt x="22613" y="25273"/>
                  </a:lnTo>
                  <a:lnTo>
                    <a:pt x="22613" y="25248"/>
                  </a:lnTo>
                  <a:lnTo>
                    <a:pt x="22639" y="25248"/>
                  </a:lnTo>
                  <a:lnTo>
                    <a:pt x="22639" y="25222"/>
                  </a:lnTo>
                  <a:lnTo>
                    <a:pt x="22664" y="25248"/>
                  </a:lnTo>
                  <a:lnTo>
                    <a:pt x="22664" y="25222"/>
                  </a:lnTo>
                  <a:lnTo>
                    <a:pt x="22690" y="25222"/>
                  </a:lnTo>
                  <a:lnTo>
                    <a:pt x="22716" y="25196"/>
                  </a:lnTo>
                  <a:lnTo>
                    <a:pt x="22741" y="25196"/>
                  </a:lnTo>
                  <a:lnTo>
                    <a:pt x="22741" y="25171"/>
                  </a:lnTo>
                  <a:lnTo>
                    <a:pt x="22767" y="25196"/>
                  </a:lnTo>
                  <a:lnTo>
                    <a:pt x="22767" y="25171"/>
                  </a:lnTo>
                  <a:lnTo>
                    <a:pt x="22792" y="25171"/>
                  </a:lnTo>
                  <a:lnTo>
                    <a:pt x="22792" y="25145"/>
                  </a:lnTo>
                  <a:lnTo>
                    <a:pt x="22818" y="25171"/>
                  </a:lnTo>
                  <a:lnTo>
                    <a:pt x="22818" y="25145"/>
                  </a:lnTo>
                  <a:lnTo>
                    <a:pt x="22844" y="25145"/>
                  </a:lnTo>
                  <a:lnTo>
                    <a:pt x="22869" y="25120"/>
                  </a:lnTo>
                  <a:lnTo>
                    <a:pt x="22920" y="25120"/>
                  </a:lnTo>
                  <a:lnTo>
                    <a:pt x="22920" y="25094"/>
                  </a:lnTo>
                  <a:lnTo>
                    <a:pt x="22971" y="25094"/>
                  </a:lnTo>
                  <a:lnTo>
                    <a:pt x="22997" y="25068"/>
                  </a:lnTo>
                  <a:lnTo>
                    <a:pt x="23023" y="25043"/>
                  </a:lnTo>
                  <a:lnTo>
                    <a:pt x="23048" y="25068"/>
                  </a:lnTo>
                  <a:lnTo>
                    <a:pt x="23048" y="25043"/>
                  </a:lnTo>
                  <a:lnTo>
                    <a:pt x="23074" y="25043"/>
                  </a:lnTo>
                  <a:lnTo>
                    <a:pt x="23074" y="25017"/>
                  </a:lnTo>
                  <a:lnTo>
                    <a:pt x="23099" y="25043"/>
                  </a:lnTo>
                  <a:lnTo>
                    <a:pt x="23099" y="25017"/>
                  </a:lnTo>
                  <a:lnTo>
                    <a:pt x="23125" y="25017"/>
                  </a:lnTo>
                  <a:lnTo>
                    <a:pt x="23150" y="24992"/>
                  </a:lnTo>
                  <a:lnTo>
                    <a:pt x="23176" y="24992"/>
                  </a:lnTo>
                  <a:lnTo>
                    <a:pt x="23176" y="24966"/>
                  </a:lnTo>
                  <a:lnTo>
                    <a:pt x="23202" y="24992"/>
                  </a:lnTo>
                  <a:lnTo>
                    <a:pt x="23202" y="24966"/>
                  </a:lnTo>
                  <a:lnTo>
                    <a:pt x="23227" y="24966"/>
                  </a:lnTo>
                  <a:lnTo>
                    <a:pt x="23227" y="24941"/>
                  </a:lnTo>
                  <a:lnTo>
                    <a:pt x="23253" y="24966"/>
                  </a:lnTo>
                  <a:lnTo>
                    <a:pt x="23253" y="24941"/>
                  </a:lnTo>
                  <a:lnTo>
                    <a:pt x="23278" y="24941"/>
                  </a:lnTo>
                  <a:lnTo>
                    <a:pt x="23304" y="24915"/>
                  </a:lnTo>
                  <a:lnTo>
                    <a:pt x="23330" y="24915"/>
                  </a:lnTo>
                  <a:lnTo>
                    <a:pt x="23330" y="24889"/>
                  </a:lnTo>
                  <a:lnTo>
                    <a:pt x="23355" y="24915"/>
                  </a:lnTo>
                  <a:lnTo>
                    <a:pt x="23355" y="24889"/>
                  </a:lnTo>
                  <a:lnTo>
                    <a:pt x="23381" y="24889"/>
                  </a:lnTo>
                  <a:lnTo>
                    <a:pt x="23381" y="24864"/>
                  </a:lnTo>
                  <a:lnTo>
                    <a:pt x="23406" y="24889"/>
                  </a:lnTo>
                  <a:lnTo>
                    <a:pt x="23432" y="24864"/>
                  </a:lnTo>
                  <a:lnTo>
                    <a:pt x="23457" y="24838"/>
                  </a:lnTo>
                  <a:lnTo>
                    <a:pt x="23483" y="24864"/>
                  </a:lnTo>
                  <a:lnTo>
                    <a:pt x="23483" y="24838"/>
                  </a:lnTo>
                  <a:lnTo>
                    <a:pt x="23509" y="24838"/>
                  </a:lnTo>
                  <a:lnTo>
                    <a:pt x="23509" y="24813"/>
                  </a:lnTo>
                  <a:lnTo>
                    <a:pt x="23560" y="24813"/>
                  </a:lnTo>
                  <a:lnTo>
                    <a:pt x="23585" y="24787"/>
                  </a:lnTo>
                  <a:lnTo>
                    <a:pt x="23611" y="24787"/>
                  </a:lnTo>
                  <a:lnTo>
                    <a:pt x="23611" y="24762"/>
                  </a:lnTo>
                  <a:lnTo>
                    <a:pt x="23636" y="24787"/>
                  </a:lnTo>
                  <a:lnTo>
                    <a:pt x="23636" y="24762"/>
                  </a:lnTo>
                  <a:lnTo>
                    <a:pt x="23662" y="24762"/>
                  </a:lnTo>
                  <a:lnTo>
                    <a:pt x="23662" y="24736"/>
                  </a:lnTo>
                  <a:lnTo>
                    <a:pt x="23688" y="24762"/>
                  </a:lnTo>
                  <a:lnTo>
                    <a:pt x="23688" y="24736"/>
                  </a:lnTo>
                  <a:lnTo>
                    <a:pt x="23713" y="24736"/>
                  </a:lnTo>
                  <a:lnTo>
                    <a:pt x="23739" y="24710"/>
                  </a:lnTo>
                  <a:lnTo>
                    <a:pt x="23764" y="24710"/>
                  </a:lnTo>
                  <a:lnTo>
                    <a:pt x="23764" y="24685"/>
                  </a:lnTo>
                  <a:lnTo>
                    <a:pt x="23790" y="24710"/>
                  </a:lnTo>
                  <a:lnTo>
                    <a:pt x="23790" y="24685"/>
                  </a:lnTo>
                  <a:lnTo>
                    <a:pt x="23816" y="24685"/>
                  </a:lnTo>
                  <a:lnTo>
                    <a:pt x="23816" y="24659"/>
                  </a:lnTo>
                  <a:lnTo>
                    <a:pt x="23841" y="24685"/>
                  </a:lnTo>
                  <a:lnTo>
                    <a:pt x="23841" y="24659"/>
                  </a:lnTo>
                  <a:lnTo>
                    <a:pt x="23867" y="24659"/>
                  </a:lnTo>
                  <a:lnTo>
                    <a:pt x="23892" y="24634"/>
                  </a:lnTo>
                  <a:lnTo>
                    <a:pt x="23943" y="24634"/>
                  </a:lnTo>
                  <a:lnTo>
                    <a:pt x="23943" y="24608"/>
                  </a:lnTo>
                  <a:lnTo>
                    <a:pt x="23995" y="24608"/>
                  </a:lnTo>
                  <a:lnTo>
                    <a:pt x="23995" y="24582"/>
                  </a:lnTo>
                  <a:lnTo>
                    <a:pt x="24020" y="24582"/>
                  </a:lnTo>
                  <a:lnTo>
                    <a:pt x="24046" y="24557"/>
                  </a:lnTo>
                  <a:lnTo>
                    <a:pt x="24046" y="24582"/>
                  </a:lnTo>
                  <a:lnTo>
                    <a:pt x="24071" y="24557"/>
                  </a:lnTo>
                  <a:lnTo>
                    <a:pt x="24097" y="24557"/>
                  </a:lnTo>
                  <a:lnTo>
                    <a:pt x="24276" y="23892"/>
                  </a:lnTo>
                  <a:lnTo>
                    <a:pt x="24429" y="23201"/>
                  </a:lnTo>
                  <a:lnTo>
                    <a:pt x="24557" y="22485"/>
                  </a:lnTo>
                  <a:lnTo>
                    <a:pt x="24634" y="21718"/>
                  </a:lnTo>
                  <a:lnTo>
                    <a:pt x="24634" y="21692"/>
                  </a:lnTo>
                  <a:lnTo>
                    <a:pt x="23048" y="20618"/>
                  </a:lnTo>
                  <a:lnTo>
                    <a:pt x="23074" y="19876"/>
                  </a:lnTo>
                  <a:lnTo>
                    <a:pt x="23074" y="19134"/>
                  </a:lnTo>
                  <a:lnTo>
                    <a:pt x="23099" y="19134"/>
                  </a:lnTo>
                  <a:lnTo>
                    <a:pt x="23099" y="19108"/>
                  </a:lnTo>
                  <a:lnTo>
                    <a:pt x="23150" y="19108"/>
                  </a:lnTo>
                  <a:lnTo>
                    <a:pt x="23150" y="19083"/>
                  </a:lnTo>
                  <a:lnTo>
                    <a:pt x="23202" y="19083"/>
                  </a:lnTo>
                  <a:lnTo>
                    <a:pt x="23202" y="19057"/>
                  </a:lnTo>
                  <a:lnTo>
                    <a:pt x="23253" y="19057"/>
                  </a:lnTo>
                  <a:lnTo>
                    <a:pt x="23253" y="19032"/>
                  </a:lnTo>
                  <a:lnTo>
                    <a:pt x="23304" y="19032"/>
                  </a:lnTo>
                  <a:lnTo>
                    <a:pt x="23304" y="19006"/>
                  </a:lnTo>
                  <a:lnTo>
                    <a:pt x="23355" y="19006"/>
                  </a:lnTo>
                  <a:lnTo>
                    <a:pt x="23355" y="18980"/>
                  </a:lnTo>
                  <a:lnTo>
                    <a:pt x="23381" y="19006"/>
                  </a:lnTo>
                  <a:lnTo>
                    <a:pt x="23381" y="18980"/>
                  </a:lnTo>
                  <a:lnTo>
                    <a:pt x="23406" y="18980"/>
                  </a:lnTo>
                  <a:lnTo>
                    <a:pt x="23406" y="18955"/>
                  </a:lnTo>
                  <a:lnTo>
                    <a:pt x="23432" y="18980"/>
                  </a:lnTo>
                  <a:lnTo>
                    <a:pt x="23432" y="18955"/>
                  </a:lnTo>
                  <a:lnTo>
                    <a:pt x="23483" y="18955"/>
                  </a:lnTo>
                  <a:lnTo>
                    <a:pt x="23483" y="18929"/>
                  </a:lnTo>
                  <a:lnTo>
                    <a:pt x="23534" y="18929"/>
                  </a:lnTo>
                  <a:lnTo>
                    <a:pt x="23534" y="18904"/>
                  </a:lnTo>
                  <a:lnTo>
                    <a:pt x="23560" y="18904"/>
                  </a:lnTo>
                  <a:lnTo>
                    <a:pt x="23560" y="18878"/>
                  </a:lnTo>
                  <a:lnTo>
                    <a:pt x="23585" y="18904"/>
                  </a:lnTo>
                  <a:lnTo>
                    <a:pt x="23585" y="18878"/>
                  </a:lnTo>
                  <a:lnTo>
                    <a:pt x="23636" y="18878"/>
                  </a:lnTo>
                  <a:lnTo>
                    <a:pt x="23636" y="18853"/>
                  </a:lnTo>
                  <a:lnTo>
                    <a:pt x="23688" y="18853"/>
                  </a:lnTo>
                  <a:lnTo>
                    <a:pt x="23688" y="18827"/>
                  </a:lnTo>
                  <a:lnTo>
                    <a:pt x="23739" y="18827"/>
                  </a:lnTo>
                  <a:lnTo>
                    <a:pt x="23739" y="18801"/>
                  </a:lnTo>
                  <a:lnTo>
                    <a:pt x="23790" y="18801"/>
                  </a:lnTo>
                  <a:lnTo>
                    <a:pt x="23790" y="18776"/>
                  </a:lnTo>
                  <a:lnTo>
                    <a:pt x="23816" y="18801"/>
                  </a:lnTo>
                  <a:lnTo>
                    <a:pt x="23816" y="18776"/>
                  </a:lnTo>
                  <a:lnTo>
                    <a:pt x="23841" y="18776"/>
                  </a:lnTo>
                  <a:lnTo>
                    <a:pt x="23841" y="18750"/>
                  </a:lnTo>
                  <a:lnTo>
                    <a:pt x="23892" y="18750"/>
                  </a:lnTo>
                  <a:lnTo>
                    <a:pt x="23892" y="18725"/>
                  </a:lnTo>
                  <a:lnTo>
                    <a:pt x="23943" y="18725"/>
                  </a:lnTo>
                  <a:lnTo>
                    <a:pt x="23943" y="18699"/>
                  </a:lnTo>
                  <a:lnTo>
                    <a:pt x="23969" y="18725"/>
                  </a:lnTo>
                  <a:lnTo>
                    <a:pt x="23969" y="18699"/>
                  </a:lnTo>
                  <a:lnTo>
                    <a:pt x="23995" y="18699"/>
                  </a:lnTo>
                  <a:lnTo>
                    <a:pt x="23995" y="18674"/>
                  </a:lnTo>
                  <a:lnTo>
                    <a:pt x="24020" y="18699"/>
                  </a:lnTo>
                  <a:lnTo>
                    <a:pt x="24020" y="18674"/>
                  </a:lnTo>
                  <a:lnTo>
                    <a:pt x="24046" y="18674"/>
                  </a:lnTo>
                  <a:lnTo>
                    <a:pt x="24046" y="18648"/>
                  </a:lnTo>
                  <a:lnTo>
                    <a:pt x="24071" y="18674"/>
                  </a:lnTo>
                  <a:lnTo>
                    <a:pt x="24071" y="18648"/>
                  </a:lnTo>
                  <a:lnTo>
                    <a:pt x="24122" y="18648"/>
                  </a:lnTo>
                  <a:lnTo>
                    <a:pt x="24122" y="18622"/>
                  </a:lnTo>
                  <a:lnTo>
                    <a:pt x="24174" y="18622"/>
                  </a:lnTo>
                  <a:lnTo>
                    <a:pt x="24174" y="18597"/>
                  </a:lnTo>
                  <a:lnTo>
                    <a:pt x="24225" y="18597"/>
                  </a:lnTo>
                  <a:lnTo>
                    <a:pt x="24225" y="18571"/>
                  </a:lnTo>
                  <a:lnTo>
                    <a:pt x="24276" y="18571"/>
                  </a:lnTo>
                  <a:lnTo>
                    <a:pt x="24276" y="18546"/>
                  </a:lnTo>
                  <a:lnTo>
                    <a:pt x="24327" y="18546"/>
                  </a:lnTo>
                  <a:lnTo>
                    <a:pt x="24327" y="18520"/>
                  </a:lnTo>
                  <a:lnTo>
                    <a:pt x="24378" y="18520"/>
                  </a:lnTo>
                  <a:lnTo>
                    <a:pt x="24378" y="18494"/>
                  </a:lnTo>
                  <a:lnTo>
                    <a:pt x="24404" y="18520"/>
                  </a:lnTo>
                  <a:lnTo>
                    <a:pt x="24404" y="18494"/>
                  </a:lnTo>
                  <a:lnTo>
                    <a:pt x="24429" y="18494"/>
                  </a:lnTo>
                  <a:lnTo>
                    <a:pt x="24429" y="18469"/>
                  </a:lnTo>
                  <a:lnTo>
                    <a:pt x="24455" y="18494"/>
                  </a:lnTo>
                  <a:lnTo>
                    <a:pt x="24455" y="18469"/>
                  </a:lnTo>
                  <a:lnTo>
                    <a:pt x="24481" y="18469"/>
                  </a:lnTo>
                  <a:lnTo>
                    <a:pt x="24481" y="18443"/>
                  </a:lnTo>
                  <a:lnTo>
                    <a:pt x="24506" y="18469"/>
                  </a:lnTo>
                  <a:lnTo>
                    <a:pt x="24506" y="18443"/>
                  </a:lnTo>
                  <a:lnTo>
                    <a:pt x="24557" y="18443"/>
                  </a:lnTo>
                  <a:lnTo>
                    <a:pt x="24429" y="17574"/>
                  </a:lnTo>
                  <a:lnTo>
                    <a:pt x="24276" y="16704"/>
                  </a:lnTo>
                  <a:lnTo>
                    <a:pt x="24071" y="15834"/>
                  </a:lnTo>
                  <a:lnTo>
                    <a:pt x="23841" y="14964"/>
                  </a:lnTo>
                  <a:lnTo>
                    <a:pt x="22383" y="14888"/>
                  </a:lnTo>
                  <a:lnTo>
                    <a:pt x="22178" y="14171"/>
                  </a:lnTo>
                  <a:lnTo>
                    <a:pt x="21923" y="13455"/>
                  </a:lnTo>
                  <a:lnTo>
                    <a:pt x="21667" y="12739"/>
                  </a:lnTo>
                  <a:lnTo>
                    <a:pt x="21360" y="12023"/>
                  </a:lnTo>
                  <a:lnTo>
                    <a:pt x="21411" y="12023"/>
                  </a:lnTo>
                  <a:lnTo>
                    <a:pt x="21411" y="11997"/>
                  </a:lnTo>
                  <a:lnTo>
                    <a:pt x="21462" y="11997"/>
                  </a:lnTo>
                  <a:lnTo>
                    <a:pt x="21462" y="11972"/>
                  </a:lnTo>
                  <a:lnTo>
                    <a:pt x="21513" y="11972"/>
                  </a:lnTo>
                  <a:lnTo>
                    <a:pt x="21539" y="11946"/>
                  </a:lnTo>
                  <a:lnTo>
                    <a:pt x="21565" y="11946"/>
                  </a:lnTo>
                  <a:lnTo>
                    <a:pt x="21590" y="11920"/>
                  </a:lnTo>
                  <a:lnTo>
                    <a:pt x="21616" y="11920"/>
                  </a:lnTo>
                  <a:lnTo>
                    <a:pt x="21616" y="11895"/>
                  </a:lnTo>
                  <a:lnTo>
                    <a:pt x="21667" y="11895"/>
                  </a:lnTo>
                  <a:lnTo>
                    <a:pt x="21692" y="11869"/>
                  </a:lnTo>
                  <a:lnTo>
                    <a:pt x="21718" y="11869"/>
                  </a:lnTo>
                  <a:lnTo>
                    <a:pt x="21744" y="11844"/>
                  </a:lnTo>
                  <a:lnTo>
                    <a:pt x="21769" y="11844"/>
                  </a:lnTo>
                  <a:lnTo>
                    <a:pt x="21795" y="11818"/>
                  </a:lnTo>
                  <a:lnTo>
                    <a:pt x="21846" y="11818"/>
                  </a:lnTo>
                  <a:lnTo>
                    <a:pt x="21846" y="11793"/>
                  </a:lnTo>
                  <a:lnTo>
                    <a:pt x="21897" y="11793"/>
                  </a:lnTo>
                  <a:lnTo>
                    <a:pt x="21897" y="11767"/>
                  </a:lnTo>
                  <a:lnTo>
                    <a:pt x="21948" y="11767"/>
                  </a:lnTo>
                  <a:lnTo>
                    <a:pt x="21974" y="11741"/>
                  </a:lnTo>
                  <a:lnTo>
                    <a:pt x="21999" y="11741"/>
                  </a:lnTo>
                  <a:lnTo>
                    <a:pt x="21999" y="11716"/>
                  </a:lnTo>
                  <a:lnTo>
                    <a:pt x="22051" y="11716"/>
                  </a:lnTo>
                  <a:lnTo>
                    <a:pt x="22051" y="11690"/>
                  </a:lnTo>
                  <a:lnTo>
                    <a:pt x="22102" y="11690"/>
                  </a:lnTo>
                  <a:lnTo>
                    <a:pt x="22127" y="11665"/>
                  </a:lnTo>
                  <a:lnTo>
                    <a:pt x="22153" y="11665"/>
                  </a:lnTo>
                  <a:lnTo>
                    <a:pt x="22178" y="11639"/>
                  </a:lnTo>
                  <a:lnTo>
                    <a:pt x="22204" y="11639"/>
                  </a:lnTo>
                  <a:lnTo>
                    <a:pt x="22230" y="11613"/>
                  </a:lnTo>
                  <a:lnTo>
                    <a:pt x="22281" y="11613"/>
                  </a:lnTo>
                  <a:lnTo>
                    <a:pt x="22281" y="11588"/>
                  </a:lnTo>
                  <a:lnTo>
                    <a:pt x="22332" y="11588"/>
                  </a:lnTo>
                  <a:lnTo>
                    <a:pt x="22332" y="11562"/>
                  </a:lnTo>
                  <a:lnTo>
                    <a:pt x="22357" y="11562"/>
                  </a:lnTo>
                  <a:lnTo>
                    <a:pt x="22383" y="11537"/>
                  </a:lnTo>
                  <a:lnTo>
                    <a:pt x="22434" y="11537"/>
                  </a:lnTo>
                  <a:lnTo>
                    <a:pt x="22434" y="11511"/>
                  </a:lnTo>
                  <a:lnTo>
                    <a:pt x="22485" y="11511"/>
                  </a:lnTo>
                  <a:lnTo>
                    <a:pt x="22485" y="11486"/>
                  </a:lnTo>
                  <a:lnTo>
                    <a:pt x="22537" y="11486"/>
                  </a:lnTo>
                  <a:lnTo>
                    <a:pt x="22537" y="11460"/>
                  </a:lnTo>
                  <a:lnTo>
                    <a:pt x="22588" y="11460"/>
                  </a:lnTo>
                  <a:lnTo>
                    <a:pt x="22204" y="10590"/>
                  </a:lnTo>
                  <a:lnTo>
                    <a:pt x="21769" y="9746"/>
                  </a:lnTo>
                  <a:lnTo>
                    <a:pt x="21309" y="8928"/>
                  </a:lnTo>
                  <a:lnTo>
                    <a:pt x="20848" y="8135"/>
                  </a:lnTo>
                  <a:lnTo>
                    <a:pt x="20797" y="8135"/>
                  </a:lnTo>
                  <a:lnTo>
                    <a:pt x="20797" y="8160"/>
                  </a:lnTo>
                  <a:lnTo>
                    <a:pt x="20746" y="8160"/>
                  </a:lnTo>
                  <a:lnTo>
                    <a:pt x="20720" y="8186"/>
                  </a:lnTo>
                  <a:lnTo>
                    <a:pt x="20695" y="8186"/>
                  </a:lnTo>
                  <a:lnTo>
                    <a:pt x="20695" y="8211"/>
                  </a:lnTo>
                  <a:lnTo>
                    <a:pt x="20644" y="8211"/>
                  </a:lnTo>
                  <a:lnTo>
                    <a:pt x="20618" y="8237"/>
                  </a:lnTo>
                  <a:lnTo>
                    <a:pt x="20592" y="8237"/>
                  </a:lnTo>
                  <a:lnTo>
                    <a:pt x="20567" y="8263"/>
                  </a:lnTo>
                  <a:lnTo>
                    <a:pt x="20541" y="8263"/>
                  </a:lnTo>
                  <a:lnTo>
                    <a:pt x="20516" y="8288"/>
                  </a:lnTo>
                  <a:lnTo>
                    <a:pt x="20490" y="8288"/>
                  </a:lnTo>
                  <a:lnTo>
                    <a:pt x="20465" y="8314"/>
                  </a:lnTo>
                  <a:lnTo>
                    <a:pt x="20439" y="8314"/>
                  </a:lnTo>
                  <a:lnTo>
                    <a:pt x="20413" y="8339"/>
                  </a:lnTo>
                  <a:lnTo>
                    <a:pt x="20388" y="8339"/>
                  </a:lnTo>
                  <a:lnTo>
                    <a:pt x="20362" y="8365"/>
                  </a:lnTo>
                  <a:lnTo>
                    <a:pt x="20311" y="8365"/>
                  </a:lnTo>
                  <a:lnTo>
                    <a:pt x="20311" y="8390"/>
                  </a:lnTo>
                  <a:lnTo>
                    <a:pt x="20260" y="8390"/>
                  </a:lnTo>
                  <a:lnTo>
                    <a:pt x="20260" y="8416"/>
                  </a:lnTo>
                  <a:lnTo>
                    <a:pt x="20234" y="8416"/>
                  </a:lnTo>
                  <a:lnTo>
                    <a:pt x="20209" y="8442"/>
                  </a:lnTo>
                  <a:lnTo>
                    <a:pt x="20158" y="8442"/>
                  </a:lnTo>
                  <a:lnTo>
                    <a:pt x="20132" y="8467"/>
                  </a:lnTo>
                  <a:lnTo>
                    <a:pt x="20106" y="8467"/>
                  </a:lnTo>
                  <a:lnTo>
                    <a:pt x="20081" y="8493"/>
                  </a:lnTo>
                  <a:lnTo>
                    <a:pt x="20055" y="8493"/>
                  </a:lnTo>
                  <a:lnTo>
                    <a:pt x="20055" y="8518"/>
                  </a:lnTo>
                  <a:lnTo>
                    <a:pt x="20030" y="8493"/>
                  </a:lnTo>
                  <a:lnTo>
                    <a:pt x="20030" y="8518"/>
                  </a:lnTo>
                  <a:lnTo>
                    <a:pt x="20004" y="8518"/>
                  </a:lnTo>
                  <a:lnTo>
                    <a:pt x="19979" y="8544"/>
                  </a:lnTo>
                  <a:lnTo>
                    <a:pt x="19953" y="8544"/>
                  </a:lnTo>
                  <a:lnTo>
                    <a:pt x="19927" y="8569"/>
                  </a:lnTo>
                  <a:lnTo>
                    <a:pt x="19902" y="8569"/>
                  </a:lnTo>
                  <a:lnTo>
                    <a:pt x="19902" y="8595"/>
                  </a:lnTo>
                  <a:lnTo>
                    <a:pt x="19876" y="8569"/>
                  </a:lnTo>
                  <a:lnTo>
                    <a:pt x="19876" y="8595"/>
                  </a:lnTo>
                  <a:lnTo>
                    <a:pt x="19851" y="8595"/>
                  </a:lnTo>
                  <a:lnTo>
                    <a:pt x="19825" y="8621"/>
                  </a:lnTo>
                  <a:lnTo>
                    <a:pt x="19800" y="8621"/>
                  </a:lnTo>
                  <a:lnTo>
                    <a:pt x="19774" y="8646"/>
                  </a:lnTo>
                  <a:lnTo>
                    <a:pt x="19723" y="8646"/>
                  </a:lnTo>
                  <a:lnTo>
                    <a:pt x="19697" y="8672"/>
                  </a:lnTo>
                  <a:lnTo>
                    <a:pt x="19672" y="8672"/>
                  </a:lnTo>
                  <a:lnTo>
                    <a:pt x="19646" y="8697"/>
                  </a:lnTo>
                  <a:lnTo>
                    <a:pt x="19620" y="8697"/>
                  </a:lnTo>
                  <a:lnTo>
                    <a:pt x="19620" y="8723"/>
                  </a:lnTo>
                  <a:lnTo>
                    <a:pt x="19595" y="8723"/>
                  </a:lnTo>
                  <a:lnTo>
                    <a:pt x="19211" y="8160"/>
                  </a:lnTo>
                  <a:lnTo>
                    <a:pt x="18827" y="7623"/>
                  </a:lnTo>
                  <a:lnTo>
                    <a:pt x="18418" y="7086"/>
                  </a:lnTo>
                  <a:lnTo>
                    <a:pt x="18009" y="6574"/>
                  </a:lnTo>
                  <a:lnTo>
                    <a:pt x="18700" y="5167"/>
                  </a:lnTo>
                  <a:lnTo>
                    <a:pt x="18111" y="4502"/>
                  </a:lnTo>
                  <a:lnTo>
                    <a:pt x="17497" y="3888"/>
                  </a:lnTo>
                  <a:lnTo>
                    <a:pt x="16883" y="3300"/>
                  </a:lnTo>
                  <a:lnTo>
                    <a:pt x="16269" y="2763"/>
                  </a:lnTo>
                  <a:lnTo>
                    <a:pt x="16244" y="2788"/>
                  </a:lnTo>
                  <a:lnTo>
                    <a:pt x="16218" y="2788"/>
                  </a:lnTo>
                  <a:lnTo>
                    <a:pt x="16218" y="2814"/>
                  </a:lnTo>
                  <a:lnTo>
                    <a:pt x="16193" y="2788"/>
                  </a:lnTo>
                  <a:lnTo>
                    <a:pt x="16193" y="2814"/>
                  </a:lnTo>
                  <a:lnTo>
                    <a:pt x="16167" y="2814"/>
                  </a:lnTo>
                  <a:lnTo>
                    <a:pt x="16167" y="2840"/>
                  </a:lnTo>
                  <a:lnTo>
                    <a:pt x="16142" y="2814"/>
                  </a:lnTo>
                  <a:lnTo>
                    <a:pt x="16142" y="2840"/>
                  </a:lnTo>
                  <a:lnTo>
                    <a:pt x="16116" y="2840"/>
                  </a:lnTo>
                  <a:lnTo>
                    <a:pt x="16090" y="2865"/>
                  </a:lnTo>
                  <a:lnTo>
                    <a:pt x="16039" y="2865"/>
                  </a:lnTo>
                  <a:lnTo>
                    <a:pt x="16039" y="2891"/>
                  </a:lnTo>
                  <a:lnTo>
                    <a:pt x="15988" y="2891"/>
                  </a:lnTo>
                  <a:lnTo>
                    <a:pt x="15988" y="2916"/>
                  </a:lnTo>
                  <a:lnTo>
                    <a:pt x="15963" y="2916"/>
                  </a:lnTo>
                  <a:lnTo>
                    <a:pt x="15937" y="2942"/>
                  </a:lnTo>
                  <a:lnTo>
                    <a:pt x="15911" y="2916"/>
                  </a:lnTo>
                  <a:lnTo>
                    <a:pt x="15911" y="2942"/>
                  </a:lnTo>
                  <a:lnTo>
                    <a:pt x="15886" y="2942"/>
                  </a:lnTo>
                  <a:lnTo>
                    <a:pt x="15886" y="2967"/>
                  </a:lnTo>
                  <a:lnTo>
                    <a:pt x="15860" y="2942"/>
                  </a:lnTo>
                  <a:lnTo>
                    <a:pt x="15860" y="2967"/>
                  </a:lnTo>
                  <a:lnTo>
                    <a:pt x="15835" y="2967"/>
                  </a:lnTo>
                  <a:lnTo>
                    <a:pt x="15835" y="2993"/>
                  </a:lnTo>
                  <a:lnTo>
                    <a:pt x="15809" y="2967"/>
                  </a:lnTo>
                  <a:lnTo>
                    <a:pt x="15809" y="2993"/>
                  </a:lnTo>
                  <a:lnTo>
                    <a:pt x="15783" y="2993"/>
                  </a:lnTo>
                  <a:lnTo>
                    <a:pt x="15783" y="3019"/>
                  </a:lnTo>
                  <a:lnTo>
                    <a:pt x="15758" y="2993"/>
                  </a:lnTo>
                  <a:lnTo>
                    <a:pt x="15758" y="3019"/>
                  </a:lnTo>
                  <a:lnTo>
                    <a:pt x="15732" y="3019"/>
                  </a:lnTo>
                  <a:lnTo>
                    <a:pt x="15732" y="3044"/>
                  </a:lnTo>
                  <a:lnTo>
                    <a:pt x="15707" y="3019"/>
                  </a:lnTo>
                  <a:lnTo>
                    <a:pt x="15707" y="3044"/>
                  </a:lnTo>
                  <a:lnTo>
                    <a:pt x="15681" y="3044"/>
                  </a:lnTo>
                  <a:lnTo>
                    <a:pt x="15656" y="3070"/>
                  </a:lnTo>
                  <a:lnTo>
                    <a:pt x="15604" y="3070"/>
                  </a:lnTo>
                  <a:lnTo>
                    <a:pt x="15604" y="3095"/>
                  </a:lnTo>
                  <a:lnTo>
                    <a:pt x="15579" y="3095"/>
                  </a:lnTo>
                  <a:lnTo>
                    <a:pt x="15579" y="3121"/>
                  </a:lnTo>
                  <a:lnTo>
                    <a:pt x="15553" y="3095"/>
                  </a:lnTo>
                  <a:lnTo>
                    <a:pt x="15553" y="3121"/>
                  </a:lnTo>
                  <a:lnTo>
                    <a:pt x="15528" y="3121"/>
                  </a:lnTo>
                  <a:lnTo>
                    <a:pt x="15502" y="3147"/>
                  </a:lnTo>
                  <a:lnTo>
                    <a:pt x="15502" y="3121"/>
                  </a:lnTo>
                  <a:lnTo>
                    <a:pt x="15477" y="3147"/>
                  </a:lnTo>
                  <a:lnTo>
                    <a:pt x="15451" y="3147"/>
                  </a:lnTo>
                  <a:lnTo>
                    <a:pt x="15451" y="3172"/>
                  </a:lnTo>
                  <a:lnTo>
                    <a:pt x="15425" y="3147"/>
                  </a:lnTo>
                  <a:lnTo>
                    <a:pt x="15425" y="3172"/>
                  </a:lnTo>
                  <a:lnTo>
                    <a:pt x="15400" y="3172"/>
                  </a:lnTo>
                  <a:lnTo>
                    <a:pt x="15400" y="3198"/>
                  </a:lnTo>
                  <a:lnTo>
                    <a:pt x="15349" y="3198"/>
                  </a:lnTo>
                  <a:lnTo>
                    <a:pt x="15349" y="3223"/>
                  </a:lnTo>
                  <a:lnTo>
                    <a:pt x="15323" y="3198"/>
                  </a:lnTo>
                  <a:lnTo>
                    <a:pt x="15323" y="3223"/>
                  </a:lnTo>
                  <a:lnTo>
                    <a:pt x="15297" y="3223"/>
                  </a:lnTo>
                  <a:lnTo>
                    <a:pt x="15297" y="3249"/>
                  </a:lnTo>
                  <a:lnTo>
                    <a:pt x="15272" y="3223"/>
                  </a:lnTo>
                  <a:lnTo>
                    <a:pt x="15272" y="3249"/>
                  </a:lnTo>
                  <a:lnTo>
                    <a:pt x="15246" y="3249"/>
                  </a:lnTo>
                  <a:lnTo>
                    <a:pt x="15246" y="3274"/>
                  </a:lnTo>
                  <a:lnTo>
                    <a:pt x="15221" y="3249"/>
                  </a:lnTo>
                  <a:lnTo>
                    <a:pt x="15221" y="3274"/>
                  </a:lnTo>
                  <a:lnTo>
                    <a:pt x="15195" y="3274"/>
                  </a:lnTo>
                  <a:lnTo>
                    <a:pt x="15195" y="3300"/>
                  </a:lnTo>
                  <a:lnTo>
                    <a:pt x="15170" y="3274"/>
                  </a:lnTo>
                  <a:lnTo>
                    <a:pt x="15170" y="3300"/>
                  </a:lnTo>
                  <a:lnTo>
                    <a:pt x="15144" y="3300"/>
                  </a:lnTo>
                  <a:lnTo>
                    <a:pt x="15144" y="3326"/>
                  </a:lnTo>
                  <a:lnTo>
                    <a:pt x="15118" y="3300"/>
                  </a:lnTo>
                  <a:lnTo>
                    <a:pt x="15118" y="3326"/>
                  </a:lnTo>
                  <a:lnTo>
                    <a:pt x="15093" y="3326"/>
                  </a:lnTo>
                  <a:lnTo>
                    <a:pt x="15093" y="3351"/>
                  </a:lnTo>
                  <a:lnTo>
                    <a:pt x="15067" y="3326"/>
                  </a:lnTo>
                  <a:lnTo>
                    <a:pt x="15067" y="3351"/>
                  </a:lnTo>
                  <a:lnTo>
                    <a:pt x="15016" y="3351"/>
                  </a:lnTo>
                  <a:lnTo>
                    <a:pt x="15016" y="3377"/>
                  </a:lnTo>
                  <a:lnTo>
                    <a:pt x="14965" y="3377"/>
                  </a:lnTo>
                  <a:lnTo>
                    <a:pt x="14965" y="3402"/>
                  </a:lnTo>
                  <a:lnTo>
                    <a:pt x="14914" y="3402"/>
                  </a:lnTo>
                  <a:lnTo>
                    <a:pt x="14888" y="3428"/>
                  </a:lnTo>
                  <a:lnTo>
                    <a:pt x="14863" y="3428"/>
                  </a:lnTo>
                  <a:lnTo>
                    <a:pt x="14863" y="3454"/>
                  </a:lnTo>
                  <a:lnTo>
                    <a:pt x="14837" y="3428"/>
                  </a:lnTo>
                  <a:lnTo>
                    <a:pt x="14837" y="3454"/>
                  </a:lnTo>
                  <a:lnTo>
                    <a:pt x="14811" y="3454"/>
                  </a:lnTo>
                  <a:lnTo>
                    <a:pt x="14811" y="3479"/>
                  </a:lnTo>
                  <a:lnTo>
                    <a:pt x="14786" y="3454"/>
                  </a:lnTo>
                  <a:lnTo>
                    <a:pt x="14786" y="3479"/>
                  </a:lnTo>
                  <a:lnTo>
                    <a:pt x="14760" y="3479"/>
                  </a:lnTo>
                  <a:lnTo>
                    <a:pt x="14735" y="3505"/>
                  </a:lnTo>
                  <a:lnTo>
                    <a:pt x="14709" y="3505"/>
                  </a:lnTo>
                  <a:lnTo>
                    <a:pt x="14709" y="3530"/>
                  </a:lnTo>
                  <a:lnTo>
                    <a:pt x="14684" y="3505"/>
                  </a:lnTo>
                  <a:lnTo>
                    <a:pt x="14684" y="3530"/>
                  </a:lnTo>
                  <a:lnTo>
                    <a:pt x="14658" y="3530"/>
                  </a:lnTo>
                  <a:lnTo>
                    <a:pt x="14658" y="3556"/>
                  </a:lnTo>
                  <a:lnTo>
                    <a:pt x="14632" y="3530"/>
                  </a:lnTo>
                  <a:lnTo>
                    <a:pt x="14632" y="3556"/>
                  </a:lnTo>
                  <a:lnTo>
                    <a:pt x="14198" y="3300"/>
                  </a:lnTo>
                  <a:lnTo>
                    <a:pt x="13788" y="3070"/>
                  </a:lnTo>
                  <a:lnTo>
                    <a:pt x="13737" y="1049"/>
                  </a:lnTo>
                  <a:lnTo>
                    <a:pt x="13098" y="716"/>
                  </a:lnTo>
                  <a:lnTo>
                    <a:pt x="12458" y="461"/>
                  </a:lnTo>
                  <a:lnTo>
                    <a:pt x="11844" y="256"/>
                  </a:lnTo>
                  <a:lnTo>
                    <a:pt x="11205" y="103"/>
                  </a:lnTo>
                  <a:lnTo>
                    <a:pt x="11179" y="103"/>
                  </a:lnTo>
                  <a:lnTo>
                    <a:pt x="11179" y="128"/>
                  </a:lnTo>
                  <a:lnTo>
                    <a:pt x="11128" y="128"/>
                  </a:lnTo>
                  <a:lnTo>
                    <a:pt x="11128" y="154"/>
                  </a:lnTo>
                  <a:lnTo>
                    <a:pt x="11077" y="154"/>
                  </a:lnTo>
                  <a:lnTo>
                    <a:pt x="11077" y="179"/>
                  </a:lnTo>
                  <a:lnTo>
                    <a:pt x="11026" y="179"/>
                  </a:lnTo>
                  <a:lnTo>
                    <a:pt x="11026" y="205"/>
                  </a:lnTo>
                  <a:lnTo>
                    <a:pt x="10974" y="205"/>
                  </a:lnTo>
                  <a:lnTo>
                    <a:pt x="10974" y="230"/>
                  </a:lnTo>
                  <a:lnTo>
                    <a:pt x="10949" y="205"/>
                  </a:lnTo>
                  <a:lnTo>
                    <a:pt x="10949" y="230"/>
                  </a:lnTo>
                  <a:lnTo>
                    <a:pt x="10923" y="230"/>
                  </a:lnTo>
                  <a:lnTo>
                    <a:pt x="10923" y="256"/>
                  </a:lnTo>
                  <a:lnTo>
                    <a:pt x="10898" y="230"/>
                  </a:lnTo>
                  <a:lnTo>
                    <a:pt x="10898" y="256"/>
                  </a:lnTo>
                  <a:lnTo>
                    <a:pt x="10872" y="256"/>
                  </a:lnTo>
                  <a:lnTo>
                    <a:pt x="10872" y="282"/>
                  </a:lnTo>
                  <a:lnTo>
                    <a:pt x="10847" y="256"/>
                  </a:lnTo>
                  <a:lnTo>
                    <a:pt x="10847" y="282"/>
                  </a:lnTo>
                  <a:lnTo>
                    <a:pt x="10795" y="282"/>
                  </a:lnTo>
                  <a:lnTo>
                    <a:pt x="10821" y="307"/>
                  </a:lnTo>
                  <a:lnTo>
                    <a:pt x="10744" y="307"/>
                  </a:lnTo>
                  <a:lnTo>
                    <a:pt x="10744" y="333"/>
                  </a:lnTo>
                  <a:lnTo>
                    <a:pt x="10693" y="333"/>
                  </a:lnTo>
                  <a:lnTo>
                    <a:pt x="10693" y="358"/>
                  </a:lnTo>
                  <a:lnTo>
                    <a:pt x="10642" y="358"/>
                  </a:lnTo>
                  <a:lnTo>
                    <a:pt x="10642" y="384"/>
                  </a:lnTo>
                  <a:lnTo>
                    <a:pt x="10591" y="384"/>
                  </a:lnTo>
                  <a:lnTo>
                    <a:pt x="10591" y="410"/>
                  </a:lnTo>
                  <a:lnTo>
                    <a:pt x="10540" y="410"/>
                  </a:lnTo>
                  <a:lnTo>
                    <a:pt x="10540" y="435"/>
                  </a:lnTo>
                  <a:lnTo>
                    <a:pt x="10488" y="435"/>
                  </a:lnTo>
                  <a:lnTo>
                    <a:pt x="10488" y="461"/>
                  </a:lnTo>
                  <a:lnTo>
                    <a:pt x="10437" y="461"/>
                  </a:lnTo>
                  <a:lnTo>
                    <a:pt x="10437" y="486"/>
                  </a:lnTo>
                  <a:lnTo>
                    <a:pt x="10361" y="486"/>
                  </a:lnTo>
                  <a:lnTo>
                    <a:pt x="10386" y="512"/>
                  </a:lnTo>
                  <a:lnTo>
                    <a:pt x="10309" y="512"/>
                  </a:lnTo>
                  <a:lnTo>
                    <a:pt x="10309" y="537"/>
                  </a:lnTo>
                  <a:lnTo>
                    <a:pt x="10284" y="537"/>
                  </a:lnTo>
                  <a:lnTo>
                    <a:pt x="10284" y="563"/>
                  </a:lnTo>
                  <a:lnTo>
                    <a:pt x="10258" y="537"/>
                  </a:lnTo>
                  <a:lnTo>
                    <a:pt x="10258" y="563"/>
                  </a:lnTo>
                  <a:lnTo>
                    <a:pt x="10207" y="563"/>
                  </a:lnTo>
                  <a:lnTo>
                    <a:pt x="10207" y="589"/>
                  </a:lnTo>
                  <a:lnTo>
                    <a:pt x="10156" y="589"/>
                  </a:lnTo>
                  <a:lnTo>
                    <a:pt x="10156" y="614"/>
                  </a:lnTo>
                  <a:lnTo>
                    <a:pt x="10105" y="614"/>
                  </a:lnTo>
                  <a:lnTo>
                    <a:pt x="10105" y="640"/>
                  </a:lnTo>
                  <a:lnTo>
                    <a:pt x="10054" y="640"/>
                  </a:lnTo>
                  <a:lnTo>
                    <a:pt x="10054" y="665"/>
                  </a:lnTo>
                  <a:lnTo>
                    <a:pt x="10002" y="665"/>
                  </a:lnTo>
                  <a:lnTo>
                    <a:pt x="10002" y="691"/>
                  </a:lnTo>
                  <a:lnTo>
                    <a:pt x="9951" y="691"/>
                  </a:lnTo>
                  <a:lnTo>
                    <a:pt x="9951" y="716"/>
                  </a:lnTo>
                  <a:lnTo>
                    <a:pt x="9900" y="716"/>
                  </a:lnTo>
                  <a:lnTo>
                    <a:pt x="9900" y="742"/>
                  </a:lnTo>
                  <a:lnTo>
                    <a:pt x="9875" y="716"/>
                  </a:lnTo>
                  <a:lnTo>
                    <a:pt x="9875" y="742"/>
                  </a:lnTo>
                  <a:lnTo>
                    <a:pt x="9849" y="742"/>
                  </a:lnTo>
                  <a:lnTo>
                    <a:pt x="9849" y="768"/>
                  </a:lnTo>
                  <a:lnTo>
                    <a:pt x="9823" y="742"/>
                  </a:lnTo>
                  <a:lnTo>
                    <a:pt x="9823" y="768"/>
                  </a:lnTo>
                  <a:lnTo>
                    <a:pt x="9798" y="768"/>
                  </a:lnTo>
                  <a:lnTo>
                    <a:pt x="9798" y="793"/>
                  </a:lnTo>
                  <a:lnTo>
                    <a:pt x="9772" y="768"/>
                  </a:lnTo>
                  <a:lnTo>
                    <a:pt x="9772" y="793"/>
                  </a:lnTo>
                  <a:lnTo>
                    <a:pt x="9721" y="793"/>
                  </a:lnTo>
                  <a:lnTo>
                    <a:pt x="9721" y="819"/>
                  </a:lnTo>
                  <a:lnTo>
                    <a:pt x="9670" y="819"/>
                  </a:lnTo>
                  <a:lnTo>
                    <a:pt x="9670" y="844"/>
                  </a:lnTo>
                  <a:lnTo>
                    <a:pt x="9619" y="844"/>
                  </a:lnTo>
                  <a:lnTo>
                    <a:pt x="9619" y="870"/>
                  </a:lnTo>
                  <a:lnTo>
                    <a:pt x="9568" y="870"/>
                  </a:lnTo>
                  <a:lnTo>
                    <a:pt x="9568" y="896"/>
                  </a:lnTo>
                  <a:lnTo>
                    <a:pt x="9516" y="896"/>
                  </a:lnTo>
                  <a:lnTo>
                    <a:pt x="9516" y="921"/>
                  </a:lnTo>
                  <a:lnTo>
                    <a:pt x="9465" y="921"/>
                  </a:lnTo>
                  <a:lnTo>
                    <a:pt x="9465" y="947"/>
                  </a:lnTo>
                  <a:lnTo>
                    <a:pt x="9440" y="921"/>
                  </a:lnTo>
                  <a:lnTo>
                    <a:pt x="9440" y="947"/>
                  </a:lnTo>
                  <a:lnTo>
                    <a:pt x="9414" y="947"/>
                  </a:lnTo>
                  <a:lnTo>
                    <a:pt x="9414" y="972"/>
                  </a:lnTo>
                  <a:lnTo>
                    <a:pt x="9363" y="972"/>
                  </a:lnTo>
                  <a:lnTo>
                    <a:pt x="9363" y="998"/>
                  </a:lnTo>
                  <a:lnTo>
                    <a:pt x="9286" y="998"/>
                  </a:lnTo>
                  <a:lnTo>
                    <a:pt x="9286" y="1023"/>
                  </a:lnTo>
                  <a:lnTo>
                    <a:pt x="9261" y="1023"/>
                  </a:lnTo>
                  <a:lnTo>
                    <a:pt x="9261" y="1049"/>
                  </a:lnTo>
                  <a:lnTo>
                    <a:pt x="9235" y="1023"/>
                  </a:lnTo>
                  <a:lnTo>
                    <a:pt x="9235" y="1049"/>
                  </a:lnTo>
                  <a:lnTo>
                    <a:pt x="8851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871;p23">
              <a:extLst>
                <a:ext uri="{FF2B5EF4-FFF2-40B4-BE49-F238E27FC236}">
                  <a16:creationId xmlns:a16="http://schemas.microsoft.com/office/drawing/2014/main" id="{38F02D38-8C29-0875-7FF7-C6DE9105E15A}"/>
                </a:ext>
              </a:extLst>
            </p:cNvPr>
            <p:cNvSpPr/>
            <p:nvPr/>
          </p:nvSpPr>
          <p:spPr>
            <a:xfrm>
              <a:off x="3277115" y="1652525"/>
              <a:ext cx="387260" cy="534008"/>
            </a:xfrm>
            <a:custGeom>
              <a:avLst/>
              <a:gdLst/>
              <a:ahLst/>
              <a:cxnLst/>
              <a:rect l="l" t="t" r="r" b="b"/>
              <a:pathLst>
                <a:path w="21130" h="29137" extrusionOk="0">
                  <a:moveTo>
                    <a:pt x="8775" y="8263"/>
                  </a:moveTo>
                  <a:lnTo>
                    <a:pt x="9184" y="8314"/>
                  </a:lnTo>
                  <a:lnTo>
                    <a:pt x="9619" y="8417"/>
                  </a:lnTo>
                  <a:lnTo>
                    <a:pt x="10054" y="8570"/>
                  </a:lnTo>
                  <a:lnTo>
                    <a:pt x="10514" y="8800"/>
                  </a:lnTo>
                  <a:lnTo>
                    <a:pt x="10974" y="9082"/>
                  </a:lnTo>
                  <a:lnTo>
                    <a:pt x="11435" y="9414"/>
                  </a:lnTo>
                  <a:lnTo>
                    <a:pt x="11895" y="9824"/>
                  </a:lnTo>
                  <a:lnTo>
                    <a:pt x="12305" y="10233"/>
                  </a:lnTo>
                  <a:lnTo>
                    <a:pt x="12714" y="10719"/>
                  </a:lnTo>
                  <a:lnTo>
                    <a:pt x="13098" y="11205"/>
                  </a:lnTo>
                  <a:lnTo>
                    <a:pt x="13456" y="11742"/>
                  </a:lnTo>
                  <a:lnTo>
                    <a:pt x="13763" y="12279"/>
                  </a:lnTo>
                  <a:lnTo>
                    <a:pt x="14070" y="12868"/>
                  </a:lnTo>
                  <a:lnTo>
                    <a:pt x="14325" y="13456"/>
                  </a:lnTo>
                  <a:lnTo>
                    <a:pt x="14556" y="14044"/>
                  </a:lnTo>
                  <a:lnTo>
                    <a:pt x="14760" y="14658"/>
                  </a:lnTo>
                  <a:lnTo>
                    <a:pt x="14914" y="15272"/>
                  </a:lnTo>
                  <a:lnTo>
                    <a:pt x="15016" y="15860"/>
                  </a:lnTo>
                  <a:lnTo>
                    <a:pt x="15093" y="16474"/>
                  </a:lnTo>
                  <a:lnTo>
                    <a:pt x="15118" y="17063"/>
                  </a:lnTo>
                  <a:lnTo>
                    <a:pt x="15093" y="17625"/>
                  </a:lnTo>
                  <a:lnTo>
                    <a:pt x="15042" y="18163"/>
                  </a:lnTo>
                  <a:lnTo>
                    <a:pt x="14939" y="18674"/>
                  </a:lnTo>
                  <a:lnTo>
                    <a:pt x="14786" y="19109"/>
                  </a:lnTo>
                  <a:lnTo>
                    <a:pt x="14581" y="19518"/>
                  </a:lnTo>
                  <a:lnTo>
                    <a:pt x="14377" y="19851"/>
                  </a:lnTo>
                  <a:lnTo>
                    <a:pt x="14095" y="20158"/>
                  </a:lnTo>
                  <a:lnTo>
                    <a:pt x="13814" y="20414"/>
                  </a:lnTo>
                  <a:lnTo>
                    <a:pt x="13481" y="20593"/>
                  </a:lnTo>
                  <a:lnTo>
                    <a:pt x="13149" y="20721"/>
                  </a:lnTo>
                  <a:lnTo>
                    <a:pt x="12765" y="20797"/>
                  </a:lnTo>
                  <a:lnTo>
                    <a:pt x="12381" y="20823"/>
                  </a:lnTo>
                  <a:lnTo>
                    <a:pt x="11972" y="20772"/>
                  </a:lnTo>
                  <a:lnTo>
                    <a:pt x="11537" y="20695"/>
                  </a:lnTo>
                  <a:lnTo>
                    <a:pt x="11102" y="20516"/>
                  </a:lnTo>
                  <a:lnTo>
                    <a:pt x="10642" y="20286"/>
                  </a:lnTo>
                  <a:lnTo>
                    <a:pt x="10181" y="20004"/>
                  </a:lnTo>
                  <a:lnTo>
                    <a:pt x="9721" y="19672"/>
                  </a:lnTo>
                  <a:lnTo>
                    <a:pt x="9261" y="19288"/>
                  </a:lnTo>
                  <a:lnTo>
                    <a:pt x="8851" y="18853"/>
                  </a:lnTo>
                  <a:lnTo>
                    <a:pt x="8442" y="18393"/>
                  </a:lnTo>
                  <a:lnTo>
                    <a:pt x="8058" y="17881"/>
                  </a:lnTo>
                  <a:lnTo>
                    <a:pt x="7700" y="17344"/>
                  </a:lnTo>
                  <a:lnTo>
                    <a:pt x="7393" y="16807"/>
                  </a:lnTo>
                  <a:lnTo>
                    <a:pt x="7086" y="16219"/>
                  </a:lnTo>
                  <a:lnTo>
                    <a:pt x="6831" y="15656"/>
                  </a:lnTo>
                  <a:lnTo>
                    <a:pt x="6600" y="15042"/>
                  </a:lnTo>
                  <a:lnTo>
                    <a:pt x="6396" y="14454"/>
                  </a:lnTo>
                  <a:lnTo>
                    <a:pt x="6242" y="13840"/>
                  </a:lnTo>
                  <a:lnTo>
                    <a:pt x="6140" y="13226"/>
                  </a:lnTo>
                  <a:lnTo>
                    <a:pt x="6063" y="12637"/>
                  </a:lnTo>
                  <a:lnTo>
                    <a:pt x="6038" y="12049"/>
                  </a:lnTo>
                  <a:lnTo>
                    <a:pt x="6038" y="11461"/>
                  </a:lnTo>
                  <a:lnTo>
                    <a:pt x="6114" y="10924"/>
                  </a:lnTo>
                  <a:lnTo>
                    <a:pt x="6217" y="10437"/>
                  </a:lnTo>
                  <a:lnTo>
                    <a:pt x="6370" y="9977"/>
                  </a:lnTo>
                  <a:lnTo>
                    <a:pt x="6549" y="9568"/>
                  </a:lnTo>
                  <a:lnTo>
                    <a:pt x="6779" y="9235"/>
                  </a:lnTo>
                  <a:lnTo>
                    <a:pt x="7035" y="8928"/>
                  </a:lnTo>
                  <a:lnTo>
                    <a:pt x="7342" y="8698"/>
                  </a:lnTo>
                  <a:lnTo>
                    <a:pt x="7649" y="8493"/>
                  </a:lnTo>
                  <a:lnTo>
                    <a:pt x="8007" y="8366"/>
                  </a:lnTo>
                  <a:lnTo>
                    <a:pt x="8391" y="8289"/>
                  </a:lnTo>
                  <a:lnTo>
                    <a:pt x="8775" y="8263"/>
                  </a:lnTo>
                  <a:close/>
                  <a:moveTo>
                    <a:pt x="5347" y="1"/>
                  </a:moveTo>
                  <a:lnTo>
                    <a:pt x="4810" y="103"/>
                  </a:lnTo>
                  <a:lnTo>
                    <a:pt x="4273" y="282"/>
                  </a:lnTo>
                  <a:lnTo>
                    <a:pt x="3787" y="487"/>
                  </a:lnTo>
                  <a:lnTo>
                    <a:pt x="3301" y="743"/>
                  </a:lnTo>
                  <a:lnTo>
                    <a:pt x="4400" y="2815"/>
                  </a:lnTo>
                  <a:lnTo>
                    <a:pt x="4017" y="3096"/>
                  </a:lnTo>
                  <a:lnTo>
                    <a:pt x="3659" y="3403"/>
                  </a:lnTo>
                  <a:lnTo>
                    <a:pt x="3326" y="3736"/>
                  </a:lnTo>
                  <a:lnTo>
                    <a:pt x="3019" y="4145"/>
                  </a:lnTo>
                  <a:lnTo>
                    <a:pt x="1663" y="2278"/>
                  </a:lnTo>
                  <a:lnTo>
                    <a:pt x="1331" y="2789"/>
                  </a:lnTo>
                  <a:lnTo>
                    <a:pt x="1049" y="3326"/>
                  </a:lnTo>
                  <a:lnTo>
                    <a:pt x="794" y="3915"/>
                  </a:lnTo>
                  <a:lnTo>
                    <a:pt x="563" y="4554"/>
                  </a:lnTo>
                  <a:lnTo>
                    <a:pt x="2073" y="6063"/>
                  </a:lnTo>
                  <a:lnTo>
                    <a:pt x="1919" y="6601"/>
                  </a:lnTo>
                  <a:lnTo>
                    <a:pt x="1791" y="7189"/>
                  </a:lnTo>
                  <a:lnTo>
                    <a:pt x="1689" y="7803"/>
                  </a:lnTo>
                  <a:lnTo>
                    <a:pt x="1612" y="8442"/>
                  </a:lnTo>
                  <a:lnTo>
                    <a:pt x="1612" y="8468"/>
                  </a:lnTo>
                  <a:lnTo>
                    <a:pt x="26" y="7393"/>
                  </a:lnTo>
                  <a:lnTo>
                    <a:pt x="1" y="8161"/>
                  </a:lnTo>
                  <a:lnTo>
                    <a:pt x="1" y="8979"/>
                  </a:lnTo>
                  <a:lnTo>
                    <a:pt x="26" y="9798"/>
                  </a:lnTo>
                  <a:lnTo>
                    <a:pt x="103" y="10642"/>
                  </a:lnTo>
                  <a:lnTo>
                    <a:pt x="1689" y="11230"/>
                  </a:lnTo>
                  <a:lnTo>
                    <a:pt x="1791" y="11972"/>
                  </a:lnTo>
                  <a:lnTo>
                    <a:pt x="1919" y="12689"/>
                  </a:lnTo>
                  <a:lnTo>
                    <a:pt x="2073" y="13430"/>
                  </a:lnTo>
                  <a:lnTo>
                    <a:pt x="2277" y="14172"/>
                  </a:lnTo>
                  <a:lnTo>
                    <a:pt x="794" y="14121"/>
                  </a:lnTo>
                  <a:lnTo>
                    <a:pt x="1075" y="14991"/>
                  </a:lnTo>
                  <a:lnTo>
                    <a:pt x="1356" y="15886"/>
                  </a:lnTo>
                  <a:lnTo>
                    <a:pt x="1689" y="16756"/>
                  </a:lnTo>
                  <a:lnTo>
                    <a:pt x="2073" y="17625"/>
                  </a:lnTo>
                  <a:lnTo>
                    <a:pt x="3352" y="17165"/>
                  </a:lnTo>
                  <a:lnTo>
                    <a:pt x="3684" y="17881"/>
                  </a:lnTo>
                  <a:lnTo>
                    <a:pt x="4042" y="18597"/>
                  </a:lnTo>
                  <a:lnTo>
                    <a:pt x="4426" y="19288"/>
                  </a:lnTo>
                  <a:lnTo>
                    <a:pt x="4835" y="19979"/>
                  </a:lnTo>
                  <a:lnTo>
                    <a:pt x="3812" y="20951"/>
                  </a:lnTo>
                  <a:lnTo>
                    <a:pt x="4324" y="21718"/>
                  </a:lnTo>
                  <a:lnTo>
                    <a:pt x="4835" y="22486"/>
                  </a:lnTo>
                  <a:lnTo>
                    <a:pt x="5398" y="23202"/>
                  </a:lnTo>
                  <a:lnTo>
                    <a:pt x="5961" y="23892"/>
                  </a:lnTo>
                  <a:lnTo>
                    <a:pt x="6651" y="22486"/>
                  </a:lnTo>
                  <a:lnTo>
                    <a:pt x="7137" y="23048"/>
                  </a:lnTo>
                  <a:lnTo>
                    <a:pt x="7649" y="23586"/>
                  </a:lnTo>
                  <a:lnTo>
                    <a:pt x="8161" y="24072"/>
                  </a:lnTo>
                  <a:lnTo>
                    <a:pt x="8698" y="24532"/>
                  </a:lnTo>
                  <a:lnTo>
                    <a:pt x="8365" y="26323"/>
                  </a:lnTo>
                  <a:lnTo>
                    <a:pt x="9005" y="26809"/>
                  </a:lnTo>
                  <a:lnTo>
                    <a:pt x="9619" y="27269"/>
                  </a:lnTo>
                  <a:lnTo>
                    <a:pt x="9644" y="27269"/>
                  </a:lnTo>
                  <a:lnTo>
                    <a:pt x="10284" y="27678"/>
                  </a:lnTo>
                  <a:lnTo>
                    <a:pt x="10923" y="28036"/>
                  </a:lnTo>
                  <a:lnTo>
                    <a:pt x="10872" y="26016"/>
                  </a:lnTo>
                  <a:lnTo>
                    <a:pt x="10872" y="26016"/>
                  </a:lnTo>
                  <a:lnTo>
                    <a:pt x="11409" y="26271"/>
                  </a:lnTo>
                  <a:lnTo>
                    <a:pt x="11946" y="26502"/>
                  </a:lnTo>
                  <a:lnTo>
                    <a:pt x="12484" y="26681"/>
                  </a:lnTo>
                  <a:lnTo>
                    <a:pt x="12995" y="26809"/>
                  </a:lnTo>
                  <a:lnTo>
                    <a:pt x="13430" y="28983"/>
                  </a:lnTo>
                  <a:lnTo>
                    <a:pt x="14044" y="29085"/>
                  </a:lnTo>
                  <a:lnTo>
                    <a:pt x="14632" y="29136"/>
                  </a:lnTo>
                  <a:lnTo>
                    <a:pt x="15221" y="29136"/>
                  </a:lnTo>
                  <a:lnTo>
                    <a:pt x="15783" y="29085"/>
                  </a:lnTo>
                  <a:lnTo>
                    <a:pt x="15016" y="26911"/>
                  </a:lnTo>
                  <a:lnTo>
                    <a:pt x="15477" y="26809"/>
                  </a:lnTo>
                  <a:lnTo>
                    <a:pt x="15911" y="26681"/>
                  </a:lnTo>
                  <a:lnTo>
                    <a:pt x="16346" y="26502"/>
                  </a:lnTo>
                  <a:lnTo>
                    <a:pt x="16756" y="26271"/>
                  </a:lnTo>
                  <a:lnTo>
                    <a:pt x="17855" y="28343"/>
                  </a:lnTo>
                  <a:lnTo>
                    <a:pt x="18290" y="28036"/>
                  </a:lnTo>
                  <a:lnTo>
                    <a:pt x="18725" y="27678"/>
                  </a:lnTo>
                  <a:lnTo>
                    <a:pt x="19109" y="27269"/>
                  </a:lnTo>
                  <a:lnTo>
                    <a:pt x="19467" y="26809"/>
                  </a:lnTo>
                  <a:lnTo>
                    <a:pt x="18137" y="24967"/>
                  </a:lnTo>
                  <a:lnTo>
                    <a:pt x="18418" y="24558"/>
                  </a:lnTo>
                  <a:lnTo>
                    <a:pt x="18674" y="24097"/>
                  </a:lnTo>
                  <a:lnTo>
                    <a:pt x="18879" y="23586"/>
                  </a:lnTo>
                  <a:lnTo>
                    <a:pt x="19083" y="23048"/>
                  </a:lnTo>
                  <a:lnTo>
                    <a:pt x="20592" y="24558"/>
                  </a:lnTo>
                  <a:lnTo>
                    <a:pt x="20772" y="23892"/>
                  </a:lnTo>
                  <a:lnTo>
                    <a:pt x="20925" y="23202"/>
                  </a:lnTo>
                  <a:lnTo>
                    <a:pt x="21053" y="22486"/>
                  </a:lnTo>
                  <a:lnTo>
                    <a:pt x="21130" y="21718"/>
                  </a:lnTo>
                  <a:lnTo>
                    <a:pt x="21130" y="21693"/>
                  </a:lnTo>
                  <a:lnTo>
                    <a:pt x="19544" y="20618"/>
                  </a:lnTo>
                  <a:lnTo>
                    <a:pt x="19569" y="19953"/>
                  </a:lnTo>
                  <a:lnTo>
                    <a:pt x="19569" y="19263"/>
                  </a:lnTo>
                  <a:lnTo>
                    <a:pt x="19518" y="18572"/>
                  </a:lnTo>
                  <a:lnTo>
                    <a:pt x="19467" y="17856"/>
                  </a:lnTo>
                  <a:lnTo>
                    <a:pt x="21027" y="18444"/>
                  </a:lnTo>
                  <a:lnTo>
                    <a:pt x="20925" y="17574"/>
                  </a:lnTo>
                  <a:lnTo>
                    <a:pt x="20772" y="16730"/>
                  </a:lnTo>
                  <a:lnTo>
                    <a:pt x="20567" y="15835"/>
                  </a:lnTo>
                  <a:lnTo>
                    <a:pt x="20337" y="14965"/>
                  </a:lnTo>
                  <a:lnTo>
                    <a:pt x="18879" y="14888"/>
                  </a:lnTo>
                  <a:lnTo>
                    <a:pt x="18648" y="14147"/>
                  </a:lnTo>
                  <a:lnTo>
                    <a:pt x="18393" y="13405"/>
                  </a:lnTo>
                  <a:lnTo>
                    <a:pt x="18111" y="12663"/>
                  </a:lnTo>
                  <a:lnTo>
                    <a:pt x="17804" y="11921"/>
                  </a:lnTo>
                  <a:lnTo>
                    <a:pt x="19083" y="11461"/>
                  </a:lnTo>
                  <a:lnTo>
                    <a:pt x="18674" y="10591"/>
                  </a:lnTo>
                  <a:lnTo>
                    <a:pt x="18265" y="9772"/>
                  </a:lnTo>
                  <a:lnTo>
                    <a:pt x="17804" y="8928"/>
                  </a:lnTo>
                  <a:lnTo>
                    <a:pt x="17318" y="8135"/>
                  </a:lnTo>
                  <a:lnTo>
                    <a:pt x="16321" y="9107"/>
                  </a:lnTo>
                  <a:lnTo>
                    <a:pt x="15886" y="8442"/>
                  </a:lnTo>
                  <a:lnTo>
                    <a:pt x="15425" y="7803"/>
                  </a:lnTo>
                  <a:lnTo>
                    <a:pt x="14965" y="7189"/>
                  </a:lnTo>
                  <a:lnTo>
                    <a:pt x="14479" y="6601"/>
                  </a:lnTo>
                  <a:lnTo>
                    <a:pt x="15170" y="5168"/>
                  </a:lnTo>
                  <a:lnTo>
                    <a:pt x="14607" y="4529"/>
                  </a:lnTo>
                  <a:lnTo>
                    <a:pt x="13993" y="3889"/>
                  </a:lnTo>
                  <a:lnTo>
                    <a:pt x="13379" y="3301"/>
                  </a:lnTo>
                  <a:lnTo>
                    <a:pt x="12765" y="2764"/>
                  </a:lnTo>
                  <a:lnTo>
                    <a:pt x="12433" y="4554"/>
                  </a:lnTo>
                  <a:lnTo>
                    <a:pt x="11921" y="4119"/>
                  </a:lnTo>
                  <a:lnTo>
                    <a:pt x="11384" y="3736"/>
                  </a:lnTo>
                  <a:lnTo>
                    <a:pt x="10821" y="3377"/>
                  </a:lnTo>
                  <a:lnTo>
                    <a:pt x="10284" y="3070"/>
                  </a:lnTo>
                  <a:lnTo>
                    <a:pt x="10233" y="1050"/>
                  </a:lnTo>
                  <a:lnTo>
                    <a:pt x="9593" y="743"/>
                  </a:lnTo>
                  <a:lnTo>
                    <a:pt x="8954" y="461"/>
                  </a:lnTo>
                  <a:lnTo>
                    <a:pt x="8314" y="257"/>
                  </a:lnTo>
                  <a:lnTo>
                    <a:pt x="7700" y="103"/>
                  </a:lnTo>
                  <a:lnTo>
                    <a:pt x="8135" y="2278"/>
                  </a:lnTo>
                  <a:lnTo>
                    <a:pt x="7623" y="2175"/>
                  </a:lnTo>
                  <a:lnTo>
                    <a:pt x="7112" y="2150"/>
                  </a:lnTo>
                  <a:lnTo>
                    <a:pt x="6600" y="2150"/>
                  </a:lnTo>
                  <a:lnTo>
                    <a:pt x="6140" y="220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872;p23">
              <a:extLst>
                <a:ext uri="{FF2B5EF4-FFF2-40B4-BE49-F238E27FC236}">
                  <a16:creationId xmlns:a16="http://schemas.microsoft.com/office/drawing/2014/main" id="{32DFD7D0-989D-5EAE-75EE-45AA9B27AEF1}"/>
                </a:ext>
              </a:extLst>
            </p:cNvPr>
            <p:cNvSpPr/>
            <p:nvPr/>
          </p:nvSpPr>
          <p:spPr>
            <a:xfrm>
              <a:off x="3375094" y="1622065"/>
              <a:ext cx="71294" cy="70799"/>
            </a:xfrm>
            <a:custGeom>
              <a:avLst/>
              <a:gdLst/>
              <a:ahLst/>
              <a:cxnLst/>
              <a:rect l="l" t="t" r="r" b="b"/>
              <a:pathLst>
                <a:path w="3890" h="3863" extrusionOk="0">
                  <a:moveTo>
                    <a:pt x="3505" y="0"/>
                  </a:moveTo>
                  <a:lnTo>
                    <a:pt x="1" y="1663"/>
                  </a:lnTo>
                  <a:lnTo>
                    <a:pt x="794" y="3863"/>
                  </a:lnTo>
                  <a:lnTo>
                    <a:pt x="2559" y="2814"/>
                  </a:lnTo>
                  <a:lnTo>
                    <a:pt x="2354" y="1765"/>
                  </a:lnTo>
                  <a:lnTo>
                    <a:pt x="3889" y="1049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873;p23">
              <a:extLst>
                <a:ext uri="{FF2B5EF4-FFF2-40B4-BE49-F238E27FC236}">
                  <a16:creationId xmlns:a16="http://schemas.microsoft.com/office/drawing/2014/main" id="{877402DD-9D5C-7286-89F4-6AA284E340CC}"/>
                </a:ext>
              </a:extLst>
            </p:cNvPr>
            <p:cNvSpPr/>
            <p:nvPr/>
          </p:nvSpPr>
          <p:spPr>
            <a:xfrm>
              <a:off x="3418237" y="1623934"/>
              <a:ext cx="110661" cy="47835"/>
            </a:xfrm>
            <a:custGeom>
              <a:avLst/>
              <a:gdLst/>
              <a:ahLst/>
              <a:cxnLst/>
              <a:rect l="l" t="t" r="r" b="b"/>
              <a:pathLst>
                <a:path w="6038" h="2610" extrusionOk="0">
                  <a:moveTo>
                    <a:pt x="3479" y="1"/>
                  </a:moveTo>
                  <a:lnTo>
                    <a:pt x="3479" y="26"/>
                  </a:lnTo>
                  <a:lnTo>
                    <a:pt x="3428" y="26"/>
                  </a:lnTo>
                  <a:lnTo>
                    <a:pt x="3428" y="52"/>
                  </a:lnTo>
                  <a:lnTo>
                    <a:pt x="3377" y="52"/>
                  </a:lnTo>
                  <a:lnTo>
                    <a:pt x="3377" y="77"/>
                  </a:lnTo>
                  <a:lnTo>
                    <a:pt x="3326" y="77"/>
                  </a:lnTo>
                  <a:lnTo>
                    <a:pt x="3326" y="103"/>
                  </a:lnTo>
                  <a:lnTo>
                    <a:pt x="3274" y="103"/>
                  </a:lnTo>
                  <a:lnTo>
                    <a:pt x="3274" y="128"/>
                  </a:lnTo>
                  <a:lnTo>
                    <a:pt x="3249" y="103"/>
                  </a:lnTo>
                  <a:lnTo>
                    <a:pt x="3249" y="128"/>
                  </a:lnTo>
                  <a:lnTo>
                    <a:pt x="3223" y="128"/>
                  </a:lnTo>
                  <a:lnTo>
                    <a:pt x="3223" y="154"/>
                  </a:lnTo>
                  <a:lnTo>
                    <a:pt x="3198" y="128"/>
                  </a:lnTo>
                  <a:lnTo>
                    <a:pt x="3198" y="154"/>
                  </a:lnTo>
                  <a:lnTo>
                    <a:pt x="3172" y="154"/>
                  </a:lnTo>
                  <a:lnTo>
                    <a:pt x="3172" y="180"/>
                  </a:lnTo>
                  <a:lnTo>
                    <a:pt x="3147" y="154"/>
                  </a:lnTo>
                  <a:lnTo>
                    <a:pt x="3147" y="180"/>
                  </a:lnTo>
                  <a:lnTo>
                    <a:pt x="3095" y="180"/>
                  </a:lnTo>
                  <a:lnTo>
                    <a:pt x="3121" y="205"/>
                  </a:lnTo>
                  <a:lnTo>
                    <a:pt x="3044" y="205"/>
                  </a:lnTo>
                  <a:lnTo>
                    <a:pt x="3044" y="231"/>
                  </a:lnTo>
                  <a:lnTo>
                    <a:pt x="2993" y="231"/>
                  </a:lnTo>
                  <a:lnTo>
                    <a:pt x="2993" y="256"/>
                  </a:lnTo>
                  <a:lnTo>
                    <a:pt x="2942" y="256"/>
                  </a:lnTo>
                  <a:lnTo>
                    <a:pt x="2942" y="282"/>
                  </a:lnTo>
                  <a:lnTo>
                    <a:pt x="2891" y="282"/>
                  </a:lnTo>
                  <a:lnTo>
                    <a:pt x="2891" y="308"/>
                  </a:lnTo>
                  <a:lnTo>
                    <a:pt x="2840" y="308"/>
                  </a:lnTo>
                  <a:lnTo>
                    <a:pt x="2840" y="333"/>
                  </a:lnTo>
                  <a:lnTo>
                    <a:pt x="2788" y="333"/>
                  </a:lnTo>
                  <a:lnTo>
                    <a:pt x="2788" y="359"/>
                  </a:lnTo>
                  <a:lnTo>
                    <a:pt x="2737" y="359"/>
                  </a:lnTo>
                  <a:lnTo>
                    <a:pt x="2737" y="384"/>
                  </a:lnTo>
                  <a:lnTo>
                    <a:pt x="2661" y="384"/>
                  </a:lnTo>
                  <a:lnTo>
                    <a:pt x="2686" y="410"/>
                  </a:lnTo>
                  <a:lnTo>
                    <a:pt x="2609" y="410"/>
                  </a:lnTo>
                  <a:lnTo>
                    <a:pt x="2609" y="435"/>
                  </a:lnTo>
                  <a:lnTo>
                    <a:pt x="2584" y="435"/>
                  </a:lnTo>
                  <a:lnTo>
                    <a:pt x="2584" y="461"/>
                  </a:lnTo>
                  <a:lnTo>
                    <a:pt x="2558" y="435"/>
                  </a:lnTo>
                  <a:lnTo>
                    <a:pt x="2558" y="461"/>
                  </a:lnTo>
                  <a:lnTo>
                    <a:pt x="2507" y="461"/>
                  </a:lnTo>
                  <a:lnTo>
                    <a:pt x="2507" y="487"/>
                  </a:lnTo>
                  <a:lnTo>
                    <a:pt x="2456" y="487"/>
                  </a:lnTo>
                  <a:lnTo>
                    <a:pt x="2456" y="512"/>
                  </a:lnTo>
                  <a:lnTo>
                    <a:pt x="2405" y="512"/>
                  </a:lnTo>
                  <a:lnTo>
                    <a:pt x="2405" y="538"/>
                  </a:lnTo>
                  <a:lnTo>
                    <a:pt x="2354" y="538"/>
                  </a:lnTo>
                  <a:lnTo>
                    <a:pt x="2354" y="563"/>
                  </a:lnTo>
                  <a:lnTo>
                    <a:pt x="2302" y="563"/>
                  </a:lnTo>
                  <a:lnTo>
                    <a:pt x="2302" y="589"/>
                  </a:lnTo>
                  <a:lnTo>
                    <a:pt x="2251" y="589"/>
                  </a:lnTo>
                  <a:lnTo>
                    <a:pt x="2251" y="614"/>
                  </a:lnTo>
                  <a:lnTo>
                    <a:pt x="2200" y="614"/>
                  </a:lnTo>
                  <a:lnTo>
                    <a:pt x="2200" y="640"/>
                  </a:lnTo>
                  <a:lnTo>
                    <a:pt x="2175" y="614"/>
                  </a:lnTo>
                  <a:lnTo>
                    <a:pt x="2175" y="640"/>
                  </a:lnTo>
                  <a:lnTo>
                    <a:pt x="2149" y="640"/>
                  </a:lnTo>
                  <a:lnTo>
                    <a:pt x="2149" y="666"/>
                  </a:lnTo>
                  <a:lnTo>
                    <a:pt x="2123" y="640"/>
                  </a:lnTo>
                  <a:lnTo>
                    <a:pt x="2123" y="666"/>
                  </a:lnTo>
                  <a:lnTo>
                    <a:pt x="2098" y="666"/>
                  </a:lnTo>
                  <a:lnTo>
                    <a:pt x="2098" y="691"/>
                  </a:lnTo>
                  <a:lnTo>
                    <a:pt x="2072" y="666"/>
                  </a:lnTo>
                  <a:lnTo>
                    <a:pt x="2072" y="691"/>
                  </a:lnTo>
                  <a:lnTo>
                    <a:pt x="2021" y="691"/>
                  </a:lnTo>
                  <a:lnTo>
                    <a:pt x="2021" y="717"/>
                  </a:lnTo>
                  <a:lnTo>
                    <a:pt x="1970" y="717"/>
                  </a:lnTo>
                  <a:lnTo>
                    <a:pt x="1970" y="742"/>
                  </a:lnTo>
                  <a:lnTo>
                    <a:pt x="1919" y="742"/>
                  </a:lnTo>
                  <a:lnTo>
                    <a:pt x="1919" y="768"/>
                  </a:lnTo>
                  <a:lnTo>
                    <a:pt x="1868" y="768"/>
                  </a:lnTo>
                  <a:lnTo>
                    <a:pt x="1868" y="794"/>
                  </a:lnTo>
                  <a:lnTo>
                    <a:pt x="1816" y="794"/>
                  </a:lnTo>
                  <a:lnTo>
                    <a:pt x="1816" y="819"/>
                  </a:lnTo>
                  <a:lnTo>
                    <a:pt x="1765" y="819"/>
                  </a:lnTo>
                  <a:lnTo>
                    <a:pt x="1765" y="845"/>
                  </a:lnTo>
                  <a:lnTo>
                    <a:pt x="1740" y="819"/>
                  </a:lnTo>
                  <a:lnTo>
                    <a:pt x="1740" y="845"/>
                  </a:lnTo>
                  <a:lnTo>
                    <a:pt x="1714" y="845"/>
                  </a:lnTo>
                  <a:lnTo>
                    <a:pt x="1714" y="870"/>
                  </a:lnTo>
                  <a:lnTo>
                    <a:pt x="1663" y="870"/>
                  </a:lnTo>
                  <a:lnTo>
                    <a:pt x="1663" y="896"/>
                  </a:lnTo>
                  <a:lnTo>
                    <a:pt x="1586" y="896"/>
                  </a:lnTo>
                  <a:lnTo>
                    <a:pt x="1586" y="921"/>
                  </a:lnTo>
                  <a:lnTo>
                    <a:pt x="1561" y="921"/>
                  </a:lnTo>
                  <a:lnTo>
                    <a:pt x="1561" y="947"/>
                  </a:lnTo>
                  <a:lnTo>
                    <a:pt x="1535" y="921"/>
                  </a:lnTo>
                  <a:lnTo>
                    <a:pt x="1535" y="947"/>
                  </a:lnTo>
                  <a:lnTo>
                    <a:pt x="0" y="1663"/>
                  </a:lnTo>
                  <a:lnTo>
                    <a:pt x="2533" y="2610"/>
                  </a:lnTo>
                  <a:lnTo>
                    <a:pt x="6037" y="947"/>
                  </a:lnTo>
                  <a:lnTo>
                    <a:pt x="5398" y="614"/>
                  </a:lnTo>
                  <a:lnTo>
                    <a:pt x="4758" y="359"/>
                  </a:lnTo>
                  <a:lnTo>
                    <a:pt x="4144" y="154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874;p23">
              <a:extLst>
                <a:ext uri="{FF2B5EF4-FFF2-40B4-BE49-F238E27FC236}">
                  <a16:creationId xmlns:a16="http://schemas.microsoft.com/office/drawing/2014/main" id="{F047D654-FAE8-FA76-052F-C2AD27C98A12}"/>
                </a:ext>
              </a:extLst>
            </p:cNvPr>
            <p:cNvSpPr/>
            <p:nvPr/>
          </p:nvSpPr>
          <p:spPr>
            <a:xfrm>
              <a:off x="3464642" y="1641272"/>
              <a:ext cx="65191" cy="67537"/>
            </a:xfrm>
            <a:custGeom>
              <a:avLst/>
              <a:gdLst/>
              <a:ahLst/>
              <a:cxnLst/>
              <a:rect l="l" t="t" r="r" b="b"/>
              <a:pathLst>
                <a:path w="3557" h="3685" extrusionOk="0">
                  <a:moveTo>
                    <a:pt x="3505" y="1"/>
                  </a:moveTo>
                  <a:lnTo>
                    <a:pt x="1" y="1664"/>
                  </a:lnTo>
                  <a:lnTo>
                    <a:pt x="52" y="3684"/>
                  </a:lnTo>
                  <a:lnTo>
                    <a:pt x="3556" y="2022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875;p23">
              <a:extLst>
                <a:ext uri="{FF2B5EF4-FFF2-40B4-BE49-F238E27FC236}">
                  <a16:creationId xmlns:a16="http://schemas.microsoft.com/office/drawing/2014/main" id="{4591497E-173E-FE34-82A6-0E0564A51225}"/>
                </a:ext>
              </a:extLst>
            </p:cNvPr>
            <p:cNvSpPr/>
            <p:nvPr/>
          </p:nvSpPr>
          <p:spPr>
            <a:xfrm>
              <a:off x="3511066" y="1673162"/>
              <a:ext cx="108774" cy="74098"/>
            </a:xfrm>
            <a:custGeom>
              <a:avLst/>
              <a:gdLst/>
              <a:ahLst/>
              <a:cxnLst/>
              <a:rect l="l" t="t" r="r" b="b"/>
              <a:pathLst>
                <a:path w="5935" h="4043" extrusionOk="0">
                  <a:moveTo>
                    <a:pt x="3453" y="0"/>
                  </a:moveTo>
                  <a:lnTo>
                    <a:pt x="3453" y="26"/>
                  </a:lnTo>
                  <a:lnTo>
                    <a:pt x="3402" y="26"/>
                  </a:lnTo>
                  <a:lnTo>
                    <a:pt x="3402" y="52"/>
                  </a:lnTo>
                  <a:lnTo>
                    <a:pt x="3351" y="52"/>
                  </a:lnTo>
                  <a:lnTo>
                    <a:pt x="3325" y="77"/>
                  </a:lnTo>
                  <a:lnTo>
                    <a:pt x="3300" y="77"/>
                  </a:lnTo>
                  <a:lnTo>
                    <a:pt x="3274" y="103"/>
                  </a:lnTo>
                  <a:lnTo>
                    <a:pt x="3249" y="103"/>
                  </a:lnTo>
                  <a:lnTo>
                    <a:pt x="3223" y="128"/>
                  </a:lnTo>
                  <a:lnTo>
                    <a:pt x="3172" y="128"/>
                  </a:lnTo>
                  <a:lnTo>
                    <a:pt x="3172" y="154"/>
                  </a:lnTo>
                  <a:lnTo>
                    <a:pt x="3121" y="154"/>
                  </a:lnTo>
                  <a:lnTo>
                    <a:pt x="3121" y="179"/>
                  </a:lnTo>
                  <a:lnTo>
                    <a:pt x="3095" y="179"/>
                  </a:lnTo>
                  <a:lnTo>
                    <a:pt x="3070" y="205"/>
                  </a:lnTo>
                  <a:lnTo>
                    <a:pt x="3018" y="205"/>
                  </a:lnTo>
                  <a:lnTo>
                    <a:pt x="3018" y="231"/>
                  </a:lnTo>
                  <a:lnTo>
                    <a:pt x="2967" y="231"/>
                  </a:lnTo>
                  <a:lnTo>
                    <a:pt x="2967" y="256"/>
                  </a:lnTo>
                  <a:lnTo>
                    <a:pt x="2916" y="256"/>
                  </a:lnTo>
                  <a:lnTo>
                    <a:pt x="2916" y="282"/>
                  </a:lnTo>
                  <a:lnTo>
                    <a:pt x="2865" y="282"/>
                  </a:lnTo>
                  <a:lnTo>
                    <a:pt x="2839" y="307"/>
                  </a:lnTo>
                  <a:lnTo>
                    <a:pt x="2814" y="307"/>
                  </a:lnTo>
                  <a:lnTo>
                    <a:pt x="2788" y="333"/>
                  </a:lnTo>
                  <a:lnTo>
                    <a:pt x="2763" y="333"/>
                  </a:lnTo>
                  <a:lnTo>
                    <a:pt x="2737" y="359"/>
                  </a:lnTo>
                  <a:lnTo>
                    <a:pt x="2686" y="359"/>
                  </a:lnTo>
                  <a:lnTo>
                    <a:pt x="2686" y="384"/>
                  </a:lnTo>
                  <a:lnTo>
                    <a:pt x="2635" y="384"/>
                  </a:lnTo>
                  <a:lnTo>
                    <a:pt x="2635" y="410"/>
                  </a:lnTo>
                  <a:lnTo>
                    <a:pt x="2584" y="410"/>
                  </a:lnTo>
                  <a:lnTo>
                    <a:pt x="2584" y="435"/>
                  </a:lnTo>
                  <a:lnTo>
                    <a:pt x="2532" y="435"/>
                  </a:lnTo>
                  <a:lnTo>
                    <a:pt x="2532" y="461"/>
                  </a:lnTo>
                  <a:lnTo>
                    <a:pt x="2481" y="461"/>
                  </a:lnTo>
                  <a:lnTo>
                    <a:pt x="2481" y="486"/>
                  </a:lnTo>
                  <a:lnTo>
                    <a:pt x="2430" y="486"/>
                  </a:lnTo>
                  <a:lnTo>
                    <a:pt x="2405" y="512"/>
                  </a:lnTo>
                  <a:lnTo>
                    <a:pt x="2379" y="512"/>
                  </a:lnTo>
                  <a:lnTo>
                    <a:pt x="2353" y="538"/>
                  </a:lnTo>
                  <a:lnTo>
                    <a:pt x="2328" y="538"/>
                  </a:lnTo>
                  <a:lnTo>
                    <a:pt x="2328" y="563"/>
                  </a:lnTo>
                  <a:lnTo>
                    <a:pt x="2251" y="563"/>
                  </a:lnTo>
                  <a:lnTo>
                    <a:pt x="2251" y="589"/>
                  </a:lnTo>
                  <a:lnTo>
                    <a:pt x="2200" y="589"/>
                  </a:lnTo>
                  <a:lnTo>
                    <a:pt x="2200" y="614"/>
                  </a:lnTo>
                  <a:lnTo>
                    <a:pt x="2149" y="614"/>
                  </a:lnTo>
                  <a:lnTo>
                    <a:pt x="2149" y="640"/>
                  </a:lnTo>
                  <a:lnTo>
                    <a:pt x="2098" y="640"/>
                  </a:lnTo>
                  <a:lnTo>
                    <a:pt x="2098" y="666"/>
                  </a:lnTo>
                  <a:lnTo>
                    <a:pt x="2046" y="666"/>
                  </a:lnTo>
                  <a:lnTo>
                    <a:pt x="2046" y="691"/>
                  </a:lnTo>
                  <a:lnTo>
                    <a:pt x="1995" y="691"/>
                  </a:lnTo>
                  <a:lnTo>
                    <a:pt x="1970" y="717"/>
                  </a:lnTo>
                  <a:lnTo>
                    <a:pt x="1944" y="717"/>
                  </a:lnTo>
                  <a:lnTo>
                    <a:pt x="1919" y="742"/>
                  </a:lnTo>
                  <a:lnTo>
                    <a:pt x="1893" y="742"/>
                  </a:lnTo>
                  <a:lnTo>
                    <a:pt x="1893" y="768"/>
                  </a:lnTo>
                  <a:lnTo>
                    <a:pt x="1842" y="768"/>
                  </a:lnTo>
                  <a:lnTo>
                    <a:pt x="0" y="1638"/>
                  </a:lnTo>
                  <a:lnTo>
                    <a:pt x="2405" y="4042"/>
                  </a:lnTo>
                  <a:lnTo>
                    <a:pt x="5935" y="2379"/>
                  </a:lnTo>
                  <a:lnTo>
                    <a:pt x="5346" y="1740"/>
                  </a:lnTo>
                  <a:lnTo>
                    <a:pt x="4758" y="1126"/>
                  </a:lnTo>
                  <a:lnTo>
                    <a:pt x="4170" y="53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876;p23">
              <a:extLst>
                <a:ext uri="{FF2B5EF4-FFF2-40B4-BE49-F238E27FC236}">
                  <a16:creationId xmlns:a16="http://schemas.microsoft.com/office/drawing/2014/main" id="{AE67C90B-E173-A366-2C5A-55C3DFF1DD41}"/>
                </a:ext>
              </a:extLst>
            </p:cNvPr>
            <p:cNvSpPr/>
            <p:nvPr/>
          </p:nvSpPr>
          <p:spPr>
            <a:xfrm>
              <a:off x="3542461" y="1716763"/>
              <a:ext cx="77379" cy="56742"/>
            </a:xfrm>
            <a:custGeom>
              <a:avLst/>
              <a:gdLst/>
              <a:ahLst/>
              <a:cxnLst/>
              <a:rect l="l" t="t" r="r" b="b"/>
              <a:pathLst>
                <a:path w="4222" h="3096" extrusionOk="0">
                  <a:moveTo>
                    <a:pt x="4222" y="0"/>
                  </a:moveTo>
                  <a:lnTo>
                    <a:pt x="692" y="1663"/>
                  </a:lnTo>
                  <a:lnTo>
                    <a:pt x="1" y="3096"/>
                  </a:lnTo>
                  <a:lnTo>
                    <a:pt x="3531" y="1407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877;p23">
              <a:extLst>
                <a:ext uri="{FF2B5EF4-FFF2-40B4-BE49-F238E27FC236}">
                  <a16:creationId xmlns:a16="http://schemas.microsoft.com/office/drawing/2014/main" id="{80046FBA-06E0-5C04-40DF-D9CC0352507C}"/>
                </a:ext>
              </a:extLst>
            </p:cNvPr>
            <p:cNvSpPr/>
            <p:nvPr/>
          </p:nvSpPr>
          <p:spPr>
            <a:xfrm>
              <a:off x="3594511" y="1771140"/>
              <a:ext cx="96586" cy="91436"/>
            </a:xfrm>
            <a:custGeom>
              <a:avLst/>
              <a:gdLst/>
              <a:ahLst/>
              <a:cxnLst/>
              <a:rect l="l" t="t" r="r" b="b"/>
              <a:pathLst>
                <a:path w="5270" h="4989" extrusionOk="0">
                  <a:moveTo>
                    <a:pt x="3479" y="1"/>
                  </a:moveTo>
                  <a:lnTo>
                    <a:pt x="3479" y="26"/>
                  </a:lnTo>
                  <a:lnTo>
                    <a:pt x="3428" y="26"/>
                  </a:lnTo>
                  <a:lnTo>
                    <a:pt x="3402" y="52"/>
                  </a:lnTo>
                  <a:lnTo>
                    <a:pt x="3377" y="52"/>
                  </a:lnTo>
                  <a:lnTo>
                    <a:pt x="3377" y="77"/>
                  </a:lnTo>
                  <a:lnTo>
                    <a:pt x="3326" y="77"/>
                  </a:lnTo>
                  <a:lnTo>
                    <a:pt x="3300" y="103"/>
                  </a:lnTo>
                  <a:lnTo>
                    <a:pt x="3274" y="103"/>
                  </a:lnTo>
                  <a:lnTo>
                    <a:pt x="3249" y="129"/>
                  </a:lnTo>
                  <a:lnTo>
                    <a:pt x="3223" y="129"/>
                  </a:lnTo>
                  <a:lnTo>
                    <a:pt x="3198" y="154"/>
                  </a:lnTo>
                  <a:lnTo>
                    <a:pt x="3172" y="154"/>
                  </a:lnTo>
                  <a:lnTo>
                    <a:pt x="3147" y="180"/>
                  </a:lnTo>
                  <a:lnTo>
                    <a:pt x="3121" y="180"/>
                  </a:lnTo>
                  <a:lnTo>
                    <a:pt x="3095" y="205"/>
                  </a:lnTo>
                  <a:lnTo>
                    <a:pt x="3070" y="205"/>
                  </a:lnTo>
                  <a:lnTo>
                    <a:pt x="3044" y="231"/>
                  </a:lnTo>
                  <a:lnTo>
                    <a:pt x="2993" y="231"/>
                  </a:lnTo>
                  <a:lnTo>
                    <a:pt x="2993" y="256"/>
                  </a:lnTo>
                  <a:lnTo>
                    <a:pt x="2942" y="256"/>
                  </a:lnTo>
                  <a:lnTo>
                    <a:pt x="2942" y="282"/>
                  </a:lnTo>
                  <a:lnTo>
                    <a:pt x="2916" y="282"/>
                  </a:lnTo>
                  <a:lnTo>
                    <a:pt x="2891" y="308"/>
                  </a:lnTo>
                  <a:lnTo>
                    <a:pt x="2840" y="308"/>
                  </a:lnTo>
                  <a:lnTo>
                    <a:pt x="2814" y="333"/>
                  </a:lnTo>
                  <a:lnTo>
                    <a:pt x="2788" y="333"/>
                  </a:lnTo>
                  <a:lnTo>
                    <a:pt x="2763" y="359"/>
                  </a:lnTo>
                  <a:lnTo>
                    <a:pt x="2737" y="359"/>
                  </a:lnTo>
                  <a:lnTo>
                    <a:pt x="2737" y="384"/>
                  </a:lnTo>
                  <a:lnTo>
                    <a:pt x="2712" y="359"/>
                  </a:lnTo>
                  <a:lnTo>
                    <a:pt x="2712" y="384"/>
                  </a:lnTo>
                  <a:lnTo>
                    <a:pt x="2686" y="384"/>
                  </a:lnTo>
                  <a:lnTo>
                    <a:pt x="2661" y="410"/>
                  </a:lnTo>
                  <a:lnTo>
                    <a:pt x="2635" y="410"/>
                  </a:lnTo>
                  <a:lnTo>
                    <a:pt x="2609" y="435"/>
                  </a:lnTo>
                  <a:lnTo>
                    <a:pt x="2584" y="435"/>
                  </a:lnTo>
                  <a:lnTo>
                    <a:pt x="2584" y="461"/>
                  </a:lnTo>
                  <a:lnTo>
                    <a:pt x="2558" y="435"/>
                  </a:lnTo>
                  <a:lnTo>
                    <a:pt x="2558" y="461"/>
                  </a:lnTo>
                  <a:lnTo>
                    <a:pt x="2533" y="461"/>
                  </a:lnTo>
                  <a:lnTo>
                    <a:pt x="2507" y="487"/>
                  </a:lnTo>
                  <a:lnTo>
                    <a:pt x="2482" y="487"/>
                  </a:lnTo>
                  <a:lnTo>
                    <a:pt x="2456" y="512"/>
                  </a:lnTo>
                  <a:lnTo>
                    <a:pt x="2405" y="512"/>
                  </a:lnTo>
                  <a:lnTo>
                    <a:pt x="2379" y="538"/>
                  </a:lnTo>
                  <a:lnTo>
                    <a:pt x="2354" y="538"/>
                  </a:lnTo>
                  <a:lnTo>
                    <a:pt x="2328" y="563"/>
                  </a:lnTo>
                  <a:lnTo>
                    <a:pt x="2302" y="563"/>
                  </a:lnTo>
                  <a:lnTo>
                    <a:pt x="2302" y="589"/>
                  </a:lnTo>
                  <a:lnTo>
                    <a:pt x="2277" y="589"/>
                  </a:lnTo>
                  <a:lnTo>
                    <a:pt x="0" y="1663"/>
                  </a:lnTo>
                  <a:lnTo>
                    <a:pt x="1765" y="4989"/>
                  </a:lnTo>
                  <a:lnTo>
                    <a:pt x="4042" y="3889"/>
                  </a:lnTo>
                  <a:lnTo>
                    <a:pt x="4093" y="3889"/>
                  </a:lnTo>
                  <a:lnTo>
                    <a:pt x="4093" y="3863"/>
                  </a:lnTo>
                  <a:lnTo>
                    <a:pt x="4144" y="3863"/>
                  </a:lnTo>
                  <a:lnTo>
                    <a:pt x="4144" y="3838"/>
                  </a:lnTo>
                  <a:lnTo>
                    <a:pt x="4195" y="3838"/>
                  </a:lnTo>
                  <a:lnTo>
                    <a:pt x="4221" y="3812"/>
                  </a:lnTo>
                  <a:lnTo>
                    <a:pt x="4247" y="3812"/>
                  </a:lnTo>
                  <a:lnTo>
                    <a:pt x="4272" y="3786"/>
                  </a:lnTo>
                  <a:lnTo>
                    <a:pt x="4298" y="3786"/>
                  </a:lnTo>
                  <a:lnTo>
                    <a:pt x="4298" y="3761"/>
                  </a:lnTo>
                  <a:lnTo>
                    <a:pt x="4349" y="3761"/>
                  </a:lnTo>
                  <a:lnTo>
                    <a:pt x="4374" y="3735"/>
                  </a:lnTo>
                  <a:lnTo>
                    <a:pt x="4400" y="3735"/>
                  </a:lnTo>
                  <a:lnTo>
                    <a:pt x="4426" y="3710"/>
                  </a:lnTo>
                  <a:lnTo>
                    <a:pt x="4451" y="3710"/>
                  </a:lnTo>
                  <a:lnTo>
                    <a:pt x="4477" y="3684"/>
                  </a:lnTo>
                  <a:lnTo>
                    <a:pt x="4528" y="3684"/>
                  </a:lnTo>
                  <a:lnTo>
                    <a:pt x="4528" y="3659"/>
                  </a:lnTo>
                  <a:lnTo>
                    <a:pt x="4579" y="3659"/>
                  </a:lnTo>
                  <a:lnTo>
                    <a:pt x="4579" y="3633"/>
                  </a:lnTo>
                  <a:lnTo>
                    <a:pt x="4630" y="3633"/>
                  </a:lnTo>
                  <a:lnTo>
                    <a:pt x="4630" y="3607"/>
                  </a:lnTo>
                  <a:lnTo>
                    <a:pt x="4681" y="3607"/>
                  </a:lnTo>
                  <a:lnTo>
                    <a:pt x="4681" y="3582"/>
                  </a:lnTo>
                  <a:lnTo>
                    <a:pt x="4733" y="3582"/>
                  </a:lnTo>
                  <a:lnTo>
                    <a:pt x="4733" y="3556"/>
                  </a:lnTo>
                  <a:lnTo>
                    <a:pt x="4784" y="3556"/>
                  </a:lnTo>
                  <a:lnTo>
                    <a:pt x="4809" y="3531"/>
                  </a:lnTo>
                  <a:lnTo>
                    <a:pt x="4835" y="3531"/>
                  </a:lnTo>
                  <a:lnTo>
                    <a:pt x="4860" y="3505"/>
                  </a:lnTo>
                  <a:lnTo>
                    <a:pt x="4886" y="3505"/>
                  </a:lnTo>
                  <a:lnTo>
                    <a:pt x="4912" y="3479"/>
                  </a:lnTo>
                  <a:lnTo>
                    <a:pt x="4963" y="3479"/>
                  </a:lnTo>
                  <a:lnTo>
                    <a:pt x="4963" y="3454"/>
                  </a:lnTo>
                  <a:lnTo>
                    <a:pt x="5014" y="3454"/>
                  </a:lnTo>
                  <a:lnTo>
                    <a:pt x="5014" y="3428"/>
                  </a:lnTo>
                  <a:lnTo>
                    <a:pt x="5039" y="3428"/>
                  </a:lnTo>
                  <a:lnTo>
                    <a:pt x="5065" y="3403"/>
                  </a:lnTo>
                  <a:lnTo>
                    <a:pt x="5116" y="3403"/>
                  </a:lnTo>
                  <a:lnTo>
                    <a:pt x="5116" y="3377"/>
                  </a:lnTo>
                  <a:lnTo>
                    <a:pt x="5167" y="3377"/>
                  </a:lnTo>
                  <a:lnTo>
                    <a:pt x="5167" y="3352"/>
                  </a:lnTo>
                  <a:lnTo>
                    <a:pt x="5219" y="3352"/>
                  </a:lnTo>
                  <a:lnTo>
                    <a:pt x="5219" y="3326"/>
                  </a:lnTo>
                  <a:lnTo>
                    <a:pt x="5270" y="3326"/>
                  </a:lnTo>
                  <a:lnTo>
                    <a:pt x="4886" y="2456"/>
                  </a:lnTo>
                  <a:lnTo>
                    <a:pt x="4451" y="1612"/>
                  </a:lnTo>
                  <a:lnTo>
                    <a:pt x="3991" y="794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878;p23">
              <a:extLst>
                <a:ext uri="{FF2B5EF4-FFF2-40B4-BE49-F238E27FC236}">
                  <a16:creationId xmlns:a16="http://schemas.microsoft.com/office/drawing/2014/main" id="{4E852C25-A9C4-1EED-D482-8486B01C01E7}"/>
                </a:ext>
              </a:extLst>
            </p:cNvPr>
            <p:cNvSpPr/>
            <p:nvPr/>
          </p:nvSpPr>
          <p:spPr>
            <a:xfrm>
              <a:off x="3649823" y="1896317"/>
              <a:ext cx="77379" cy="94240"/>
            </a:xfrm>
            <a:custGeom>
              <a:avLst/>
              <a:gdLst/>
              <a:ahLst/>
              <a:cxnLst/>
              <a:rect l="l" t="t" r="r" b="b"/>
              <a:pathLst>
                <a:path w="4222" h="5142" extrusionOk="0">
                  <a:moveTo>
                    <a:pt x="3505" y="0"/>
                  </a:moveTo>
                  <a:lnTo>
                    <a:pt x="1" y="1663"/>
                  </a:lnTo>
                  <a:lnTo>
                    <a:pt x="691" y="5142"/>
                  </a:lnTo>
                  <a:lnTo>
                    <a:pt x="2738" y="4170"/>
                  </a:lnTo>
                  <a:lnTo>
                    <a:pt x="2763" y="4170"/>
                  </a:lnTo>
                  <a:lnTo>
                    <a:pt x="2763" y="4144"/>
                  </a:lnTo>
                  <a:lnTo>
                    <a:pt x="2814" y="4144"/>
                  </a:lnTo>
                  <a:lnTo>
                    <a:pt x="2814" y="4119"/>
                  </a:lnTo>
                  <a:lnTo>
                    <a:pt x="2866" y="4119"/>
                  </a:lnTo>
                  <a:lnTo>
                    <a:pt x="2866" y="4093"/>
                  </a:lnTo>
                  <a:lnTo>
                    <a:pt x="2917" y="4093"/>
                  </a:lnTo>
                  <a:lnTo>
                    <a:pt x="2917" y="4068"/>
                  </a:lnTo>
                  <a:lnTo>
                    <a:pt x="2968" y="4068"/>
                  </a:lnTo>
                  <a:lnTo>
                    <a:pt x="2968" y="4042"/>
                  </a:lnTo>
                  <a:lnTo>
                    <a:pt x="3019" y="4042"/>
                  </a:lnTo>
                  <a:lnTo>
                    <a:pt x="3019" y="4016"/>
                  </a:lnTo>
                  <a:lnTo>
                    <a:pt x="3045" y="4042"/>
                  </a:lnTo>
                  <a:lnTo>
                    <a:pt x="3045" y="4016"/>
                  </a:lnTo>
                  <a:lnTo>
                    <a:pt x="3070" y="4016"/>
                  </a:lnTo>
                  <a:lnTo>
                    <a:pt x="3070" y="3991"/>
                  </a:lnTo>
                  <a:lnTo>
                    <a:pt x="3096" y="4016"/>
                  </a:lnTo>
                  <a:lnTo>
                    <a:pt x="3096" y="3991"/>
                  </a:lnTo>
                  <a:lnTo>
                    <a:pt x="3147" y="3991"/>
                  </a:lnTo>
                  <a:lnTo>
                    <a:pt x="3147" y="3965"/>
                  </a:lnTo>
                  <a:lnTo>
                    <a:pt x="3198" y="3965"/>
                  </a:lnTo>
                  <a:lnTo>
                    <a:pt x="3198" y="3940"/>
                  </a:lnTo>
                  <a:lnTo>
                    <a:pt x="3224" y="3940"/>
                  </a:lnTo>
                  <a:lnTo>
                    <a:pt x="3224" y="3914"/>
                  </a:lnTo>
                  <a:lnTo>
                    <a:pt x="3249" y="3940"/>
                  </a:lnTo>
                  <a:lnTo>
                    <a:pt x="3249" y="3914"/>
                  </a:lnTo>
                  <a:lnTo>
                    <a:pt x="3300" y="3914"/>
                  </a:lnTo>
                  <a:lnTo>
                    <a:pt x="3300" y="3889"/>
                  </a:lnTo>
                  <a:lnTo>
                    <a:pt x="3352" y="3889"/>
                  </a:lnTo>
                  <a:lnTo>
                    <a:pt x="3352" y="3863"/>
                  </a:lnTo>
                  <a:lnTo>
                    <a:pt x="3403" y="3863"/>
                  </a:lnTo>
                  <a:lnTo>
                    <a:pt x="3403" y="3837"/>
                  </a:lnTo>
                  <a:lnTo>
                    <a:pt x="3454" y="3837"/>
                  </a:lnTo>
                  <a:lnTo>
                    <a:pt x="3454" y="3812"/>
                  </a:lnTo>
                  <a:lnTo>
                    <a:pt x="3480" y="3837"/>
                  </a:lnTo>
                  <a:lnTo>
                    <a:pt x="3480" y="3812"/>
                  </a:lnTo>
                  <a:lnTo>
                    <a:pt x="3505" y="3812"/>
                  </a:lnTo>
                  <a:lnTo>
                    <a:pt x="3505" y="3786"/>
                  </a:lnTo>
                  <a:lnTo>
                    <a:pt x="3556" y="3786"/>
                  </a:lnTo>
                  <a:lnTo>
                    <a:pt x="3556" y="3761"/>
                  </a:lnTo>
                  <a:lnTo>
                    <a:pt x="3607" y="3761"/>
                  </a:lnTo>
                  <a:lnTo>
                    <a:pt x="3607" y="3735"/>
                  </a:lnTo>
                  <a:lnTo>
                    <a:pt x="3633" y="3761"/>
                  </a:lnTo>
                  <a:lnTo>
                    <a:pt x="3633" y="3735"/>
                  </a:lnTo>
                  <a:lnTo>
                    <a:pt x="3659" y="3735"/>
                  </a:lnTo>
                  <a:lnTo>
                    <a:pt x="3659" y="3710"/>
                  </a:lnTo>
                  <a:lnTo>
                    <a:pt x="3684" y="3735"/>
                  </a:lnTo>
                  <a:lnTo>
                    <a:pt x="3684" y="3710"/>
                  </a:lnTo>
                  <a:lnTo>
                    <a:pt x="3710" y="3710"/>
                  </a:lnTo>
                  <a:lnTo>
                    <a:pt x="3710" y="3684"/>
                  </a:lnTo>
                  <a:lnTo>
                    <a:pt x="3735" y="3710"/>
                  </a:lnTo>
                  <a:lnTo>
                    <a:pt x="3735" y="3684"/>
                  </a:lnTo>
                  <a:lnTo>
                    <a:pt x="3786" y="3684"/>
                  </a:lnTo>
                  <a:lnTo>
                    <a:pt x="3786" y="3658"/>
                  </a:lnTo>
                  <a:lnTo>
                    <a:pt x="3838" y="3658"/>
                  </a:lnTo>
                  <a:lnTo>
                    <a:pt x="3838" y="3633"/>
                  </a:lnTo>
                  <a:lnTo>
                    <a:pt x="3889" y="3633"/>
                  </a:lnTo>
                  <a:lnTo>
                    <a:pt x="3889" y="3607"/>
                  </a:lnTo>
                  <a:lnTo>
                    <a:pt x="3940" y="3607"/>
                  </a:lnTo>
                  <a:lnTo>
                    <a:pt x="3940" y="3582"/>
                  </a:lnTo>
                  <a:lnTo>
                    <a:pt x="3991" y="3582"/>
                  </a:lnTo>
                  <a:lnTo>
                    <a:pt x="3991" y="3556"/>
                  </a:lnTo>
                  <a:lnTo>
                    <a:pt x="4042" y="3556"/>
                  </a:lnTo>
                  <a:lnTo>
                    <a:pt x="4042" y="3530"/>
                  </a:lnTo>
                  <a:lnTo>
                    <a:pt x="4068" y="3556"/>
                  </a:lnTo>
                  <a:lnTo>
                    <a:pt x="4068" y="3530"/>
                  </a:lnTo>
                  <a:lnTo>
                    <a:pt x="4093" y="3530"/>
                  </a:lnTo>
                  <a:lnTo>
                    <a:pt x="4093" y="3505"/>
                  </a:lnTo>
                  <a:lnTo>
                    <a:pt x="4119" y="3530"/>
                  </a:lnTo>
                  <a:lnTo>
                    <a:pt x="4119" y="3505"/>
                  </a:lnTo>
                  <a:lnTo>
                    <a:pt x="4145" y="3505"/>
                  </a:lnTo>
                  <a:lnTo>
                    <a:pt x="4145" y="3479"/>
                  </a:lnTo>
                  <a:lnTo>
                    <a:pt x="4170" y="3505"/>
                  </a:lnTo>
                  <a:lnTo>
                    <a:pt x="4170" y="3479"/>
                  </a:lnTo>
                  <a:lnTo>
                    <a:pt x="4221" y="3479"/>
                  </a:lnTo>
                  <a:lnTo>
                    <a:pt x="4093" y="2610"/>
                  </a:lnTo>
                  <a:lnTo>
                    <a:pt x="3940" y="1740"/>
                  </a:lnTo>
                  <a:lnTo>
                    <a:pt x="3735" y="870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879;p23">
              <a:extLst>
                <a:ext uri="{FF2B5EF4-FFF2-40B4-BE49-F238E27FC236}">
                  <a16:creationId xmlns:a16="http://schemas.microsoft.com/office/drawing/2014/main" id="{50319B78-CAC2-19CF-A7D5-A2C8F85DCC13}"/>
                </a:ext>
              </a:extLst>
            </p:cNvPr>
            <p:cNvSpPr/>
            <p:nvPr/>
          </p:nvSpPr>
          <p:spPr>
            <a:xfrm>
              <a:off x="3623102" y="1894906"/>
              <a:ext cx="90978" cy="31908"/>
            </a:xfrm>
            <a:custGeom>
              <a:avLst/>
              <a:gdLst/>
              <a:ahLst/>
              <a:cxnLst/>
              <a:rect l="l" t="t" r="r" b="b"/>
              <a:pathLst>
                <a:path w="4964" h="1741" extrusionOk="0">
                  <a:moveTo>
                    <a:pt x="3505" y="1"/>
                  </a:moveTo>
                  <a:lnTo>
                    <a:pt x="1" y="1663"/>
                  </a:lnTo>
                  <a:lnTo>
                    <a:pt x="1459" y="1740"/>
                  </a:lnTo>
                  <a:lnTo>
                    <a:pt x="4963" y="77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880;p23">
              <a:extLst>
                <a:ext uri="{FF2B5EF4-FFF2-40B4-BE49-F238E27FC236}">
                  <a16:creationId xmlns:a16="http://schemas.microsoft.com/office/drawing/2014/main" id="{B4E2D576-8C01-90D3-516E-A55E40FD6D5F}"/>
                </a:ext>
              </a:extLst>
            </p:cNvPr>
            <p:cNvSpPr/>
            <p:nvPr/>
          </p:nvSpPr>
          <p:spPr>
            <a:xfrm>
              <a:off x="3635290" y="1999923"/>
              <a:ext cx="93324" cy="50657"/>
            </a:xfrm>
            <a:custGeom>
              <a:avLst/>
              <a:gdLst/>
              <a:ahLst/>
              <a:cxnLst/>
              <a:rect l="l" t="t" r="r" b="b"/>
              <a:pathLst>
                <a:path w="5092" h="2764" extrusionOk="0">
                  <a:moveTo>
                    <a:pt x="3505" y="1"/>
                  </a:moveTo>
                  <a:lnTo>
                    <a:pt x="1" y="1663"/>
                  </a:lnTo>
                  <a:lnTo>
                    <a:pt x="1587" y="2763"/>
                  </a:lnTo>
                  <a:lnTo>
                    <a:pt x="5091" y="1075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881;p23">
              <a:extLst>
                <a:ext uri="{FF2B5EF4-FFF2-40B4-BE49-F238E27FC236}">
                  <a16:creationId xmlns:a16="http://schemas.microsoft.com/office/drawing/2014/main" id="{128F8098-4EAF-F180-5E40-5AE2988EE0A7}"/>
                </a:ext>
              </a:extLst>
            </p:cNvPr>
            <p:cNvSpPr/>
            <p:nvPr/>
          </p:nvSpPr>
          <p:spPr>
            <a:xfrm>
              <a:off x="3654515" y="2019606"/>
              <a:ext cx="74098" cy="83005"/>
            </a:xfrm>
            <a:custGeom>
              <a:avLst/>
              <a:gdLst/>
              <a:ahLst/>
              <a:cxnLst/>
              <a:rect l="l" t="t" r="r" b="b"/>
              <a:pathLst>
                <a:path w="4043" h="4529" extrusionOk="0">
                  <a:moveTo>
                    <a:pt x="4042" y="1"/>
                  </a:moveTo>
                  <a:lnTo>
                    <a:pt x="538" y="1689"/>
                  </a:lnTo>
                  <a:lnTo>
                    <a:pt x="0" y="4529"/>
                  </a:lnTo>
                  <a:lnTo>
                    <a:pt x="1459" y="3838"/>
                  </a:lnTo>
                  <a:lnTo>
                    <a:pt x="1459" y="3812"/>
                  </a:lnTo>
                  <a:lnTo>
                    <a:pt x="1484" y="3838"/>
                  </a:lnTo>
                  <a:lnTo>
                    <a:pt x="1484" y="3812"/>
                  </a:lnTo>
                  <a:lnTo>
                    <a:pt x="1510" y="3812"/>
                  </a:lnTo>
                  <a:lnTo>
                    <a:pt x="1535" y="3787"/>
                  </a:lnTo>
                  <a:lnTo>
                    <a:pt x="1561" y="3787"/>
                  </a:lnTo>
                  <a:lnTo>
                    <a:pt x="1561" y="3761"/>
                  </a:lnTo>
                  <a:lnTo>
                    <a:pt x="1586" y="3787"/>
                  </a:lnTo>
                  <a:lnTo>
                    <a:pt x="1586" y="3761"/>
                  </a:lnTo>
                  <a:lnTo>
                    <a:pt x="1612" y="3761"/>
                  </a:lnTo>
                  <a:lnTo>
                    <a:pt x="1612" y="3736"/>
                  </a:lnTo>
                  <a:lnTo>
                    <a:pt x="1638" y="3761"/>
                  </a:lnTo>
                  <a:lnTo>
                    <a:pt x="1638" y="3736"/>
                  </a:lnTo>
                  <a:lnTo>
                    <a:pt x="1663" y="3736"/>
                  </a:lnTo>
                  <a:lnTo>
                    <a:pt x="1689" y="3710"/>
                  </a:lnTo>
                  <a:lnTo>
                    <a:pt x="1714" y="3710"/>
                  </a:lnTo>
                  <a:lnTo>
                    <a:pt x="1714" y="3684"/>
                  </a:lnTo>
                  <a:lnTo>
                    <a:pt x="1740" y="3710"/>
                  </a:lnTo>
                  <a:lnTo>
                    <a:pt x="1740" y="3684"/>
                  </a:lnTo>
                  <a:lnTo>
                    <a:pt x="1765" y="3684"/>
                  </a:lnTo>
                  <a:lnTo>
                    <a:pt x="1791" y="3659"/>
                  </a:lnTo>
                  <a:lnTo>
                    <a:pt x="1791" y="3684"/>
                  </a:lnTo>
                  <a:lnTo>
                    <a:pt x="1817" y="3659"/>
                  </a:lnTo>
                  <a:lnTo>
                    <a:pt x="1842" y="3633"/>
                  </a:lnTo>
                  <a:lnTo>
                    <a:pt x="1893" y="3633"/>
                  </a:lnTo>
                  <a:lnTo>
                    <a:pt x="1893" y="3608"/>
                  </a:lnTo>
                  <a:lnTo>
                    <a:pt x="1945" y="3608"/>
                  </a:lnTo>
                  <a:lnTo>
                    <a:pt x="1970" y="3582"/>
                  </a:lnTo>
                  <a:lnTo>
                    <a:pt x="1996" y="3582"/>
                  </a:lnTo>
                  <a:lnTo>
                    <a:pt x="1996" y="3557"/>
                  </a:lnTo>
                  <a:lnTo>
                    <a:pt x="2021" y="3582"/>
                  </a:lnTo>
                  <a:lnTo>
                    <a:pt x="2021" y="3557"/>
                  </a:lnTo>
                  <a:lnTo>
                    <a:pt x="2047" y="3557"/>
                  </a:lnTo>
                  <a:lnTo>
                    <a:pt x="2047" y="3531"/>
                  </a:lnTo>
                  <a:lnTo>
                    <a:pt x="2072" y="3557"/>
                  </a:lnTo>
                  <a:lnTo>
                    <a:pt x="2072" y="3531"/>
                  </a:lnTo>
                  <a:lnTo>
                    <a:pt x="2098" y="3531"/>
                  </a:lnTo>
                  <a:lnTo>
                    <a:pt x="2124" y="3505"/>
                  </a:lnTo>
                  <a:lnTo>
                    <a:pt x="2149" y="3505"/>
                  </a:lnTo>
                  <a:lnTo>
                    <a:pt x="2149" y="3480"/>
                  </a:lnTo>
                  <a:lnTo>
                    <a:pt x="2175" y="3505"/>
                  </a:lnTo>
                  <a:lnTo>
                    <a:pt x="2175" y="3480"/>
                  </a:lnTo>
                  <a:lnTo>
                    <a:pt x="2200" y="3480"/>
                  </a:lnTo>
                  <a:lnTo>
                    <a:pt x="2200" y="3454"/>
                  </a:lnTo>
                  <a:lnTo>
                    <a:pt x="2226" y="3480"/>
                  </a:lnTo>
                  <a:lnTo>
                    <a:pt x="2226" y="3454"/>
                  </a:lnTo>
                  <a:lnTo>
                    <a:pt x="2252" y="3454"/>
                  </a:lnTo>
                  <a:lnTo>
                    <a:pt x="2277" y="3429"/>
                  </a:lnTo>
                  <a:lnTo>
                    <a:pt x="2328" y="3429"/>
                  </a:lnTo>
                  <a:lnTo>
                    <a:pt x="2328" y="3403"/>
                  </a:lnTo>
                  <a:lnTo>
                    <a:pt x="2379" y="3403"/>
                  </a:lnTo>
                  <a:lnTo>
                    <a:pt x="2405" y="3377"/>
                  </a:lnTo>
                  <a:lnTo>
                    <a:pt x="2431" y="3352"/>
                  </a:lnTo>
                  <a:lnTo>
                    <a:pt x="2456" y="3377"/>
                  </a:lnTo>
                  <a:lnTo>
                    <a:pt x="2456" y="3352"/>
                  </a:lnTo>
                  <a:lnTo>
                    <a:pt x="2482" y="3352"/>
                  </a:lnTo>
                  <a:lnTo>
                    <a:pt x="2482" y="3326"/>
                  </a:lnTo>
                  <a:lnTo>
                    <a:pt x="2507" y="3352"/>
                  </a:lnTo>
                  <a:lnTo>
                    <a:pt x="2507" y="3326"/>
                  </a:lnTo>
                  <a:lnTo>
                    <a:pt x="2533" y="3326"/>
                  </a:lnTo>
                  <a:lnTo>
                    <a:pt x="2558" y="3301"/>
                  </a:lnTo>
                  <a:lnTo>
                    <a:pt x="2584" y="3301"/>
                  </a:lnTo>
                  <a:lnTo>
                    <a:pt x="2584" y="3275"/>
                  </a:lnTo>
                  <a:lnTo>
                    <a:pt x="2610" y="3301"/>
                  </a:lnTo>
                  <a:lnTo>
                    <a:pt x="2610" y="3275"/>
                  </a:lnTo>
                  <a:lnTo>
                    <a:pt x="2635" y="3275"/>
                  </a:lnTo>
                  <a:lnTo>
                    <a:pt x="2635" y="3250"/>
                  </a:lnTo>
                  <a:lnTo>
                    <a:pt x="2661" y="3275"/>
                  </a:lnTo>
                  <a:lnTo>
                    <a:pt x="2661" y="3250"/>
                  </a:lnTo>
                  <a:lnTo>
                    <a:pt x="2686" y="3250"/>
                  </a:lnTo>
                  <a:lnTo>
                    <a:pt x="2712" y="3224"/>
                  </a:lnTo>
                  <a:lnTo>
                    <a:pt x="2738" y="3224"/>
                  </a:lnTo>
                  <a:lnTo>
                    <a:pt x="2738" y="3198"/>
                  </a:lnTo>
                  <a:lnTo>
                    <a:pt x="2763" y="3224"/>
                  </a:lnTo>
                  <a:lnTo>
                    <a:pt x="2763" y="3198"/>
                  </a:lnTo>
                  <a:lnTo>
                    <a:pt x="2789" y="3198"/>
                  </a:lnTo>
                  <a:lnTo>
                    <a:pt x="2789" y="3173"/>
                  </a:lnTo>
                  <a:lnTo>
                    <a:pt x="2814" y="3198"/>
                  </a:lnTo>
                  <a:lnTo>
                    <a:pt x="2840" y="3173"/>
                  </a:lnTo>
                  <a:lnTo>
                    <a:pt x="2865" y="3147"/>
                  </a:lnTo>
                  <a:lnTo>
                    <a:pt x="2891" y="3173"/>
                  </a:lnTo>
                  <a:lnTo>
                    <a:pt x="2891" y="3147"/>
                  </a:lnTo>
                  <a:lnTo>
                    <a:pt x="2917" y="3147"/>
                  </a:lnTo>
                  <a:lnTo>
                    <a:pt x="2917" y="3122"/>
                  </a:lnTo>
                  <a:lnTo>
                    <a:pt x="2968" y="3122"/>
                  </a:lnTo>
                  <a:lnTo>
                    <a:pt x="2993" y="3096"/>
                  </a:lnTo>
                  <a:lnTo>
                    <a:pt x="3019" y="3096"/>
                  </a:lnTo>
                  <a:lnTo>
                    <a:pt x="3019" y="3071"/>
                  </a:lnTo>
                  <a:lnTo>
                    <a:pt x="3044" y="3096"/>
                  </a:lnTo>
                  <a:lnTo>
                    <a:pt x="3044" y="3071"/>
                  </a:lnTo>
                  <a:lnTo>
                    <a:pt x="3070" y="3071"/>
                  </a:lnTo>
                  <a:lnTo>
                    <a:pt x="3070" y="3045"/>
                  </a:lnTo>
                  <a:lnTo>
                    <a:pt x="3096" y="3071"/>
                  </a:lnTo>
                  <a:lnTo>
                    <a:pt x="3096" y="3045"/>
                  </a:lnTo>
                  <a:lnTo>
                    <a:pt x="3121" y="3045"/>
                  </a:lnTo>
                  <a:lnTo>
                    <a:pt x="3147" y="3019"/>
                  </a:lnTo>
                  <a:lnTo>
                    <a:pt x="3172" y="3019"/>
                  </a:lnTo>
                  <a:lnTo>
                    <a:pt x="3172" y="2994"/>
                  </a:lnTo>
                  <a:lnTo>
                    <a:pt x="3198" y="3019"/>
                  </a:lnTo>
                  <a:lnTo>
                    <a:pt x="3198" y="2994"/>
                  </a:lnTo>
                  <a:lnTo>
                    <a:pt x="3224" y="2994"/>
                  </a:lnTo>
                  <a:lnTo>
                    <a:pt x="3224" y="2968"/>
                  </a:lnTo>
                  <a:lnTo>
                    <a:pt x="3249" y="2994"/>
                  </a:lnTo>
                  <a:lnTo>
                    <a:pt x="3249" y="2968"/>
                  </a:lnTo>
                  <a:lnTo>
                    <a:pt x="3275" y="2968"/>
                  </a:lnTo>
                  <a:lnTo>
                    <a:pt x="3300" y="2943"/>
                  </a:lnTo>
                  <a:lnTo>
                    <a:pt x="3351" y="2943"/>
                  </a:lnTo>
                  <a:lnTo>
                    <a:pt x="3351" y="2917"/>
                  </a:lnTo>
                  <a:lnTo>
                    <a:pt x="3403" y="2917"/>
                  </a:lnTo>
                  <a:lnTo>
                    <a:pt x="3403" y="2891"/>
                  </a:lnTo>
                  <a:lnTo>
                    <a:pt x="3428" y="2891"/>
                  </a:lnTo>
                  <a:lnTo>
                    <a:pt x="3454" y="2866"/>
                  </a:lnTo>
                  <a:lnTo>
                    <a:pt x="3454" y="2891"/>
                  </a:lnTo>
                  <a:lnTo>
                    <a:pt x="3479" y="2866"/>
                  </a:lnTo>
                  <a:lnTo>
                    <a:pt x="3505" y="2866"/>
                  </a:lnTo>
                  <a:lnTo>
                    <a:pt x="3710" y="2201"/>
                  </a:lnTo>
                  <a:lnTo>
                    <a:pt x="3837" y="1510"/>
                  </a:lnTo>
                  <a:lnTo>
                    <a:pt x="3965" y="768"/>
                  </a:lnTo>
                  <a:lnTo>
                    <a:pt x="4042" y="27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882;p23">
              <a:extLst>
                <a:ext uri="{FF2B5EF4-FFF2-40B4-BE49-F238E27FC236}">
                  <a16:creationId xmlns:a16="http://schemas.microsoft.com/office/drawing/2014/main" id="{6033CFE9-38A6-01B6-DCCC-46FBF5377A9C}"/>
                </a:ext>
              </a:extLst>
            </p:cNvPr>
            <p:cNvSpPr/>
            <p:nvPr/>
          </p:nvSpPr>
          <p:spPr>
            <a:xfrm>
              <a:off x="3604353" y="2113370"/>
              <a:ext cx="94240" cy="58630"/>
            </a:xfrm>
            <a:custGeom>
              <a:avLst/>
              <a:gdLst/>
              <a:ahLst/>
              <a:cxnLst/>
              <a:rect l="l" t="t" r="r" b="b"/>
              <a:pathLst>
                <a:path w="5142" h="3199" extrusionOk="0">
                  <a:moveTo>
                    <a:pt x="5142" y="1"/>
                  </a:moveTo>
                  <a:lnTo>
                    <a:pt x="1612" y="1664"/>
                  </a:lnTo>
                  <a:lnTo>
                    <a:pt x="0" y="3198"/>
                  </a:lnTo>
                  <a:lnTo>
                    <a:pt x="26" y="3198"/>
                  </a:lnTo>
                  <a:lnTo>
                    <a:pt x="52" y="3173"/>
                  </a:lnTo>
                  <a:lnTo>
                    <a:pt x="77" y="3173"/>
                  </a:lnTo>
                  <a:lnTo>
                    <a:pt x="103" y="3147"/>
                  </a:lnTo>
                  <a:lnTo>
                    <a:pt x="128" y="3147"/>
                  </a:lnTo>
                  <a:lnTo>
                    <a:pt x="128" y="3122"/>
                  </a:lnTo>
                  <a:lnTo>
                    <a:pt x="154" y="3147"/>
                  </a:lnTo>
                  <a:lnTo>
                    <a:pt x="154" y="3122"/>
                  </a:lnTo>
                  <a:lnTo>
                    <a:pt x="179" y="3122"/>
                  </a:lnTo>
                  <a:lnTo>
                    <a:pt x="205" y="3096"/>
                  </a:lnTo>
                  <a:lnTo>
                    <a:pt x="231" y="3096"/>
                  </a:lnTo>
                  <a:lnTo>
                    <a:pt x="256" y="3070"/>
                  </a:lnTo>
                  <a:lnTo>
                    <a:pt x="307" y="3070"/>
                  </a:lnTo>
                  <a:lnTo>
                    <a:pt x="307" y="3045"/>
                  </a:lnTo>
                  <a:lnTo>
                    <a:pt x="359" y="3045"/>
                  </a:lnTo>
                  <a:lnTo>
                    <a:pt x="359" y="3019"/>
                  </a:lnTo>
                  <a:lnTo>
                    <a:pt x="410" y="3019"/>
                  </a:lnTo>
                  <a:lnTo>
                    <a:pt x="410" y="2994"/>
                  </a:lnTo>
                  <a:lnTo>
                    <a:pt x="461" y="2994"/>
                  </a:lnTo>
                  <a:lnTo>
                    <a:pt x="486" y="2968"/>
                  </a:lnTo>
                  <a:lnTo>
                    <a:pt x="512" y="2968"/>
                  </a:lnTo>
                  <a:lnTo>
                    <a:pt x="538" y="2943"/>
                  </a:lnTo>
                  <a:lnTo>
                    <a:pt x="563" y="2943"/>
                  </a:lnTo>
                  <a:lnTo>
                    <a:pt x="563" y="2917"/>
                  </a:lnTo>
                  <a:lnTo>
                    <a:pt x="614" y="2917"/>
                  </a:lnTo>
                  <a:lnTo>
                    <a:pt x="640" y="2891"/>
                  </a:lnTo>
                  <a:lnTo>
                    <a:pt x="666" y="2891"/>
                  </a:lnTo>
                  <a:lnTo>
                    <a:pt x="691" y="2866"/>
                  </a:lnTo>
                  <a:lnTo>
                    <a:pt x="717" y="2866"/>
                  </a:lnTo>
                  <a:lnTo>
                    <a:pt x="742" y="2840"/>
                  </a:lnTo>
                  <a:lnTo>
                    <a:pt x="793" y="2840"/>
                  </a:lnTo>
                  <a:lnTo>
                    <a:pt x="793" y="2815"/>
                  </a:lnTo>
                  <a:lnTo>
                    <a:pt x="819" y="2815"/>
                  </a:lnTo>
                  <a:lnTo>
                    <a:pt x="845" y="2789"/>
                  </a:lnTo>
                  <a:lnTo>
                    <a:pt x="896" y="2789"/>
                  </a:lnTo>
                  <a:lnTo>
                    <a:pt x="896" y="2764"/>
                  </a:lnTo>
                  <a:lnTo>
                    <a:pt x="947" y="2764"/>
                  </a:lnTo>
                  <a:lnTo>
                    <a:pt x="947" y="2738"/>
                  </a:lnTo>
                  <a:lnTo>
                    <a:pt x="998" y="2738"/>
                  </a:lnTo>
                  <a:lnTo>
                    <a:pt x="998" y="2712"/>
                  </a:lnTo>
                  <a:lnTo>
                    <a:pt x="1049" y="2712"/>
                  </a:lnTo>
                  <a:lnTo>
                    <a:pt x="1075" y="2687"/>
                  </a:lnTo>
                  <a:lnTo>
                    <a:pt x="1100" y="2687"/>
                  </a:lnTo>
                  <a:lnTo>
                    <a:pt x="1126" y="2661"/>
                  </a:lnTo>
                  <a:lnTo>
                    <a:pt x="1152" y="2661"/>
                  </a:lnTo>
                  <a:lnTo>
                    <a:pt x="1177" y="2636"/>
                  </a:lnTo>
                  <a:lnTo>
                    <a:pt x="1203" y="2636"/>
                  </a:lnTo>
                  <a:lnTo>
                    <a:pt x="1228" y="2610"/>
                  </a:lnTo>
                  <a:lnTo>
                    <a:pt x="1254" y="2610"/>
                  </a:lnTo>
                  <a:lnTo>
                    <a:pt x="1279" y="2584"/>
                  </a:lnTo>
                  <a:lnTo>
                    <a:pt x="1305" y="2584"/>
                  </a:lnTo>
                  <a:lnTo>
                    <a:pt x="1331" y="2559"/>
                  </a:lnTo>
                  <a:lnTo>
                    <a:pt x="1382" y="2559"/>
                  </a:lnTo>
                  <a:lnTo>
                    <a:pt x="1382" y="2533"/>
                  </a:lnTo>
                  <a:lnTo>
                    <a:pt x="1433" y="2533"/>
                  </a:lnTo>
                  <a:lnTo>
                    <a:pt x="1433" y="2508"/>
                  </a:lnTo>
                  <a:lnTo>
                    <a:pt x="1484" y="2508"/>
                  </a:lnTo>
                  <a:lnTo>
                    <a:pt x="1510" y="2482"/>
                  </a:lnTo>
                  <a:lnTo>
                    <a:pt x="1535" y="2482"/>
                  </a:lnTo>
                  <a:lnTo>
                    <a:pt x="1561" y="2457"/>
                  </a:lnTo>
                  <a:lnTo>
                    <a:pt x="1586" y="2457"/>
                  </a:lnTo>
                  <a:lnTo>
                    <a:pt x="1612" y="2431"/>
                  </a:lnTo>
                  <a:lnTo>
                    <a:pt x="1638" y="2431"/>
                  </a:lnTo>
                  <a:lnTo>
                    <a:pt x="1663" y="2405"/>
                  </a:lnTo>
                  <a:lnTo>
                    <a:pt x="1689" y="2405"/>
                  </a:lnTo>
                  <a:lnTo>
                    <a:pt x="1714" y="2380"/>
                  </a:lnTo>
                  <a:lnTo>
                    <a:pt x="1740" y="2380"/>
                  </a:lnTo>
                  <a:lnTo>
                    <a:pt x="1765" y="2354"/>
                  </a:lnTo>
                  <a:lnTo>
                    <a:pt x="1817" y="2354"/>
                  </a:lnTo>
                  <a:lnTo>
                    <a:pt x="1817" y="2329"/>
                  </a:lnTo>
                  <a:lnTo>
                    <a:pt x="1842" y="2329"/>
                  </a:lnTo>
                  <a:lnTo>
                    <a:pt x="1868" y="2303"/>
                  </a:lnTo>
                  <a:lnTo>
                    <a:pt x="1893" y="2303"/>
                  </a:lnTo>
                  <a:lnTo>
                    <a:pt x="1919" y="2277"/>
                  </a:lnTo>
                  <a:lnTo>
                    <a:pt x="1970" y="2277"/>
                  </a:lnTo>
                  <a:lnTo>
                    <a:pt x="1970" y="2252"/>
                  </a:lnTo>
                  <a:lnTo>
                    <a:pt x="2021" y="2252"/>
                  </a:lnTo>
                  <a:lnTo>
                    <a:pt x="2021" y="2226"/>
                  </a:lnTo>
                  <a:lnTo>
                    <a:pt x="2072" y="2226"/>
                  </a:lnTo>
                  <a:lnTo>
                    <a:pt x="2072" y="2201"/>
                  </a:lnTo>
                  <a:lnTo>
                    <a:pt x="2124" y="2201"/>
                  </a:lnTo>
                  <a:lnTo>
                    <a:pt x="2149" y="2175"/>
                  </a:lnTo>
                  <a:lnTo>
                    <a:pt x="2175" y="2175"/>
                  </a:lnTo>
                  <a:lnTo>
                    <a:pt x="2200" y="2150"/>
                  </a:lnTo>
                  <a:lnTo>
                    <a:pt x="2226" y="2150"/>
                  </a:lnTo>
                  <a:lnTo>
                    <a:pt x="2226" y="2124"/>
                  </a:lnTo>
                  <a:lnTo>
                    <a:pt x="2251" y="2150"/>
                  </a:lnTo>
                  <a:lnTo>
                    <a:pt x="2251" y="2124"/>
                  </a:lnTo>
                  <a:lnTo>
                    <a:pt x="2277" y="2124"/>
                  </a:lnTo>
                  <a:lnTo>
                    <a:pt x="2303" y="2098"/>
                  </a:lnTo>
                  <a:lnTo>
                    <a:pt x="2328" y="2098"/>
                  </a:lnTo>
                  <a:lnTo>
                    <a:pt x="2354" y="2073"/>
                  </a:lnTo>
                  <a:lnTo>
                    <a:pt x="2405" y="2073"/>
                  </a:lnTo>
                  <a:lnTo>
                    <a:pt x="2405" y="2047"/>
                  </a:lnTo>
                  <a:lnTo>
                    <a:pt x="2456" y="2047"/>
                  </a:lnTo>
                  <a:lnTo>
                    <a:pt x="2456" y="2022"/>
                  </a:lnTo>
                  <a:lnTo>
                    <a:pt x="2507" y="2022"/>
                  </a:lnTo>
                  <a:lnTo>
                    <a:pt x="2507" y="1996"/>
                  </a:lnTo>
                  <a:lnTo>
                    <a:pt x="2558" y="1996"/>
                  </a:lnTo>
                  <a:lnTo>
                    <a:pt x="2584" y="1971"/>
                  </a:lnTo>
                  <a:lnTo>
                    <a:pt x="2610" y="1971"/>
                  </a:lnTo>
                  <a:lnTo>
                    <a:pt x="2635" y="1945"/>
                  </a:lnTo>
                  <a:lnTo>
                    <a:pt x="2661" y="1945"/>
                  </a:lnTo>
                  <a:lnTo>
                    <a:pt x="2661" y="1919"/>
                  </a:lnTo>
                  <a:lnTo>
                    <a:pt x="2712" y="1919"/>
                  </a:lnTo>
                  <a:lnTo>
                    <a:pt x="2737" y="1894"/>
                  </a:lnTo>
                  <a:lnTo>
                    <a:pt x="2763" y="1894"/>
                  </a:lnTo>
                  <a:lnTo>
                    <a:pt x="2789" y="1868"/>
                  </a:lnTo>
                  <a:lnTo>
                    <a:pt x="2814" y="1868"/>
                  </a:lnTo>
                  <a:lnTo>
                    <a:pt x="2840" y="1843"/>
                  </a:lnTo>
                  <a:lnTo>
                    <a:pt x="2891" y="1843"/>
                  </a:lnTo>
                  <a:lnTo>
                    <a:pt x="2891" y="1817"/>
                  </a:lnTo>
                  <a:lnTo>
                    <a:pt x="2917" y="1817"/>
                  </a:lnTo>
                  <a:lnTo>
                    <a:pt x="2942" y="1791"/>
                  </a:lnTo>
                  <a:lnTo>
                    <a:pt x="2993" y="1791"/>
                  </a:lnTo>
                  <a:lnTo>
                    <a:pt x="3019" y="1766"/>
                  </a:lnTo>
                  <a:lnTo>
                    <a:pt x="3044" y="1766"/>
                  </a:lnTo>
                  <a:lnTo>
                    <a:pt x="3044" y="1740"/>
                  </a:lnTo>
                  <a:lnTo>
                    <a:pt x="3096" y="1740"/>
                  </a:lnTo>
                  <a:lnTo>
                    <a:pt x="3096" y="1715"/>
                  </a:lnTo>
                  <a:lnTo>
                    <a:pt x="3147" y="1715"/>
                  </a:lnTo>
                  <a:lnTo>
                    <a:pt x="3172" y="1689"/>
                  </a:lnTo>
                  <a:lnTo>
                    <a:pt x="3198" y="1689"/>
                  </a:lnTo>
                  <a:lnTo>
                    <a:pt x="3223" y="1664"/>
                  </a:lnTo>
                  <a:lnTo>
                    <a:pt x="3249" y="1664"/>
                  </a:lnTo>
                  <a:lnTo>
                    <a:pt x="3275" y="1638"/>
                  </a:lnTo>
                  <a:lnTo>
                    <a:pt x="3300" y="1638"/>
                  </a:lnTo>
                  <a:lnTo>
                    <a:pt x="3326" y="1612"/>
                  </a:lnTo>
                  <a:lnTo>
                    <a:pt x="3351" y="1612"/>
                  </a:lnTo>
                  <a:lnTo>
                    <a:pt x="3377" y="1587"/>
                  </a:lnTo>
                  <a:lnTo>
                    <a:pt x="3403" y="1587"/>
                  </a:lnTo>
                  <a:lnTo>
                    <a:pt x="3428" y="1561"/>
                  </a:lnTo>
                  <a:lnTo>
                    <a:pt x="3479" y="1561"/>
                  </a:lnTo>
                  <a:lnTo>
                    <a:pt x="3479" y="1536"/>
                  </a:lnTo>
                  <a:lnTo>
                    <a:pt x="3505" y="1536"/>
                  </a:lnTo>
                  <a:lnTo>
                    <a:pt x="3940" y="1229"/>
                  </a:lnTo>
                  <a:lnTo>
                    <a:pt x="4375" y="871"/>
                  </a:lnTo>
                  <a:lnTo>
                    <a:pt x="4758" y="461"/>
                  </a:lnTo>
                  <a:lnTo>
                    <a:pt x="5142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883;p23">
              <a:extLst>
                <a:ext uri="{FF2B5EF4-FFF2-40B4-BE49-F238E27FC236}">
                  <a16:creationId xmlns:a16="http://schemas.microsoft.com/office/drawing/2014/main" id="{467E946B-9005-B2CC-3ABD-7B50DD40742B}"/>
                </a:ext>
              </a:extLst>
            </p:cNvPr>
            <p:cNvSpPr/>
            <p:nvPr/>
          </p:nvSpPr>
          <p:spPr>
            <a:xfrm>
              <a:off x="2927848" y="2108220"/>
              <a:ext cx="288805" cy="360997"/>
            </a:xfrm>
            <a:custGeom>
              <a:avLst/>
              <a:gdLst/>
              <a:ahLst/>
              <a:cxnLst/>
              <a:rect l="l" t="t" r="r" b="b"/>
              <a:pathLst>
                <a:path w="15758" h="19697" extrusionOk="0">
                  <a:moveTo>
                    <a:pt x="6268" y="6472"/>
                  </a:moveTo>
                  <a:lnTo>
                    <a:pt x="6651" y="6626"/>
                  </a:lnTo>
                  <a:lnTo>
                    <a:pt x="7010" y="6856"/>
                  </a:lnTo>
                  <a:lnTo>
                    <a:pt x="7317" y="7086"/>
                  </a:lnTo>
                  <a:lnTo>
                    <a:pt x="7598" y="7342"/>
                  </a:lnTo>
                  <a:lnTo>
                    <a:pt x="7879" y="7598"/>
                  </a:lnTo>
                  <a:lnTo>
                    <a:pt x="8135" y="7905"/>
                  </a:lnTo>
                  <a:lnTo>
                    <a:pt x="8365" y="8212"/>
                  </a:lnTo>
                  <a:lnTo>
                    <a:pt x="8596" y="8570"/>
                  </a:lnTo>
                  <a:lnTo>
                    <a:pt x="8800" y="8902"/>
                  </a:lnTo>
                  <a:lnTo>
                    <a:pt x="9005" y="9286"/>
                  </a:lnTo>
                  <a:lnTo>
                    <a:pt x="9158" y="9644"/>
                  </a:lnTo>
                  <a:lnTo>
                    <a:pt x="9312" y="10028"/>
                  </a:lnTo>
                  <a:lnTo>
                    <a:pt x="9440" y="10412"/>
                  </a:lnTo>
                  <a:lnTo>
                    <a:pt x="9542" y="10821"/>
                  </a:lnTo>
                  <a:lnTo>
                    <a:pt x="9593" y="11204"/>
                  </a:lnTo>
                  <a:lnTo>
                    <a:pt x="9644" y="11588"/>
                  </a:lnTo>
                  <a:lnTo>
                    <a:pt x="9670" y="11972"/>
                  </a:lnTo>
                  <a:lnTo>
                    <a:pt x="9670" y="12330"/>
                  </a:lnTo>
                  <a:lnTo>
                    <a:pt x="9593" y="12765"/>
                  </a:lnTo>
                  <a:lnTo>
                    <a:pt x="9491" y="13174"/>
                  </a:lnTo>
                  <a:lnTo>
                    <a:pt x="9133" y="13021"/>
                  </a:lnTo>
                  <a:lnTo>
                    <a:pt x="8749" y="12790"/>
                  </a:lnTo>
                  <a:lnTo>
                    <a:pt x="8442" y="12560"/>
                  </a:lnTo>
                  <a:lnTo>
                    <a:pt x="8161" y="12304"/>
                  </a:lnTo>
                  <a:lnTo>
                    <a:pt x="7905" y="12049"/>
                  </a:lnTo>
                  <a:lnTo>
                    <a:pt x="7649" y="11742"/>
                  </a:lnTo>
                  <a:lnTo>
                    <a:pt x="7393" y="11409"/>
                  </a:lnTo>
                  <a:lnTo>
                    <a:pt x="7163" y="11077"/>
                  </a:lnTo>
                  <a:lnTo>
                    <a:pt x="6958" y="10718"/>
                  </a:lnTo>
                  <a:lnTo>
                    <a:pt x="6779" y="10360"/>
                  </a:lnTo>
                  <a:lnTo>
                    <a:pt x="6600" y="10002"/>
                  </a:lnTo>
                  <a:lnTo>
                    <a:pt x="6472" y="9619"/>
                  </a:lnTo>
                  <a:lnTo>
                    <a:pt x="6345" y="9209"/>
                  </a:lnTo>
                  <a:lnTo>
                    <a:pt x="6242" y="8826"/>
                  </a:lnTo>
                  <a:lnTo>
                    <a:pt x="6165" y="8442"/>
                  </a:lnTo>
                  <a:lnTo>
                    <a:pt x="6114" y="8058"/>
                  </a:lnTo>
                  <a:lnTo>
                    <a:pt x="6089" y="7674"/>
                  </a:lnTo>
                  <a:lnTo>
                    <a:pt x="6114" y="7316"/>
                  </a:lnTo>
                  <a:lnTo>
                    <a:pt x="6165" y="6881"/>
                  </a:lnTo>
                  <a:lnTo>
                    <a:pt x="6268" y="6472"/>
                  </a:lnTo>
                  <a:close/>
                  <a:moveTo>
                    <a:pt x="5654" y="1"/>
                  </a:moveTo>
                  <a:lnTo>
                    <a:pt x="5398" y="26"/>
                  </a:lnTo>
                  <a:lnTo>
                    <a:pt x="5142" y="103"/>
                  </a:lnTo>
                  <a:lnTo>
                    <a:pt x="4886" y="205"/>
                  </a:lnTo>
                  <a:lnTo>
                    <a:pt x="4656" y="307"/>
                  </a:lnTo>
                  <a:lnTo>
                    <a:pt x="4605" y="307"/>
                  </a:lnTo>
                  <a:lnTo>
                    <a:pt x="4605" y="333"/>
                  </a:lnTo>
                  <a:lnTo>
                    <a:pt x="4554" y="333"/>
                  </a:lnTo>
                  <a:lnTo>
                    <a:pt x="4554" y="359"/>
                  </a:lnTo>
                  <a:lnTo>
                    <a:pt x="4503" y="359"/>
                  </a:lnTo>
                  <a:lnTo>
                    <a:pt x="4503" y="384"/>
                  </a:lnTo>
                  <a:lnTo>
                    <a:pt x="4452" y="384"/>
                  </a:lnTo>
                  <a:lnTo>
                    <a:pt x="4452" y="410"/>
                  </a:lnTo>
                  <a:lnTo>
                    <a:pt x="4400" y="410"/>
                  </a:lnTo>
                  <a:lnTo>
                    <a:pt x="4400" y="435"/>
                  </a:lnTo>
                  <a:lnTo>
                    <a:pt x="4349" y="435"/>
                  </a:lnTo>
                  <a:lnTo>
                    <a:pt x="4324" y="461"/>
                  </a:lnTo>
                  <a:lnTo>
                    <a:pt x="4298" y="461"/>
                  </a:lnTo>
                  <a:lnTo>
                    <a:pt x="4273" y="487"/>
                  </a:lnTo>
                  <a:lnTo>
                    <a:pt x="4247" y="487"/>
                  </a:lnTo>
                  <a:lnTo>
                    <a:pt x="4221" y="512"/>
                  </a:lnTo>
                  <a:lnTo>
                    <a:pt x="4170" y="512"/>
                  </a:lnTo>
                  <a:lnTo>
                    <a:pt x="4170" y="538"/>
                  </a:lnTo>
                  <a:lnTo>
                    <a:pt x="4119" y="538"/>
                  </a:lnTo>
                  <a:lnTo>
                    <a:pt x="4119" y="563"/>
                  </a:lnTo>
                  <a:lnTo>
                    <a:pt x="4068" y="563"/>
                  </a:lnTo>
                  <a:lnTo>
                    <a:pt x="4068" y="589"/>
                  </a:lnTo>
                  <a:lnTo>
                    <a:pt x="4017" y="589"/>
                  </a:lnTo>
                  <a:lnTo>
                    <a:pt x="4017" y="614"/>
                  </a:lnTo>
                  <a:lnTo>
                    <a:pt x="3966" y="614"/>
                  </a:lnTo>
                  <a:lnTo>
                    <a:pt x="3966" y="640"/>
                  </a:lnTo>
                  <a:lnTo>
                    <a:pt x="3914" y="640"/>
                  </a:lnTo>
                  <a:lnTo>
                    <a:pt x="3914" y="666"/>
                  </a:lnTo>
                  <a:lnTo>
                    <a:pt x="3863" y="666"/>
                  </a:lnTo>
                  <a:lnTo>
                    <a:pt x="3863" y="691"/>
                  </a:lnTo>
                  <a:lnTo>
                    <a:pt x="3812" y="691"/>
                  </a:lnTo>
                  <a:lnTo>
                    <a:pt x="3787" y="717"/>
                  </a:lnTo>
                  <a:lnTo>
                    <a:pt x="3761" y="717"/>
                  </a:lnTo>
                  <a:lnTo>
                    <a:pt x="3735" y="742"/>
                  </a:lnTo>
                  <a:lnTo>
                    <a:pt x="3710" y="742"/>
                  </a:lnTo>
                  <a:lnTo>
                    <a:pt x="3684" y="768"/>
                  </a:lnTo>
                  <a:lnTo>
                    <a:pt x="3659" y="768"/>
                  </a:lnTo>
                  <a:lnTo>
                    <a:pt x="3633" y="793"/>
                  </a:lnTo>
                  <a:lnTo>
                    <a:pt x="3582" y="793"/>
                  </a:lnTo>
                  <a:lnTo>
                    <a:pt x="3582" y="819"/>
                  </a:lnTo>
                  <a:lnTo>
                    <a:pt x="3531" y="819"/>
                  </a:lnTo>
                  <a:lnTo>
                    <a:pt x="3531" y="845"/>
                  </a:lnTo>
                  <a:lnTo>
                    <a:pt x="3480" y="845"/>
                  </a:lnTo>
                  <a:lnTo>
                    <a:pt x="3480" y="870"/>
                  </a:lnTo>
                  <a:lnTo>
                    <a:pt x="3428" y="870"/>
                  </a:lnTo>
                  <a:lnTo>
                    <a:pt x="3428" y="896"/>
                  </a:lnTo>
                  <a:lnTo>
                    <a:pt x="3377" y="896"/>
                  </a:lnTo>
                  <a:lnTo>
                    <a:pt x="3377" y="921"/>
                  </a:lnTo>
                  <a:lnTo>
                    <a:pt x="3326" y="921"/>
                  </a:lnTo>
                  <a:lnTo>
                    <a:pt x="3326" y="947"/>
                  </a:lnTo>
                  <a:lnTo>
                    <a:pt x="3275" y="947"/>
                  </a:lnTo>
                  <a:lnTo>
                    <a:pt x="3249" y="973"/>
                  </a:lnTo>
                  <a:lnTo>
                    <a:pt x="3224" y="973"/>
                  </a:lnTo>
                  <a:lnTo>
                    <a:pt x="3198" y="998"/>
                  </a:lnTo>
                  <a:lnTo>
                    <a:pt x="3173" y="998"/>
                  </a:lnTo>
                  <a:lnTo>
                    <a:pt x="3147" y="1024"/>
                  </a:lnTo>
                  <a:lnTo>
                    <a:pt x="3121" y="1024"/>
                  </a:lnTo>
                  <a:lnTo>
                    <a:pt x="3096" y="1049"/>
                  </a:lnTo>
                  <a:lnTo>
                    <a:pt x="3045" y="1049"/>
                  </a:lnTo>
                  <a:lnTo>
                    <a:pt x="3045" y="1075"/>
                  </a:lnTo>
                  <a:lnTo>
                    <a:pt x="2994" y="1075"/>
                  </a:lnTo>
                  <a:lnTo>
                    <a:pt x="2994" y="1100"/>
                  </a:lnTo>
                  <a:lnTo>
                    <a:pt x="2942" y="1100"/>
                  </a:lnTo>
                  <a:lnTo>
                    <a:pt x="2942" y="1126"/>
                  </a:lnTo>
                  <a:lnTo>
                    <a:pt x="2891" y="1126"/>
                  </a:lnTo>
                  <a:lnTo>
                    <a:pt x="2891" y="1152"/>
                  </a:lnTo>
                  <a:lnTo>
                    <a:pt x="2840" y="1152"/>
                  </a:lnTo>
                  <a:lnTo>
                    <a:pt x="2840" y="1177"/>
                  </a:lnTo>
                  <a:lnTo>
                    <a:pt x="2789" y="1177"/>
                  </a:lnTo>
                  <a:lnTo>
                    <a:pt x="2789" y="1203"/>
                  </a:lnTo>
                  <a:lnTo>
                    <a:pt x="2738" y="1203"/>
                  </a:lnTo>
                  <a:lnTo>
                    <a:pt x="2712" y="1228"/>
                  </a:lnTo>
                  <a:lnTo>
                    <a:pt x="2687" y="1228"/>
                  </a:lnTo>
                  <a:lnTo>
                    <a:pt x="2661" y="1254"/>
                  </a:lnTo>
                  <a:lnTo>
                    <a:pt x="2635" y="1254"/>
                  </a:lnTo>
                  <a:lnTo>
                    <a:pt x="2610" y="1280"/>
                  </a:lnTo>
                  <a:lnTo>
                    <a:pt x="2584" y="1280"/>
                  </a:lnTo>
                  <a:lnTo>
                    <a:pt x="2559" y="1305"/>
                  </a:lnTo>
                  <a:lnTo>
                    <a:pt x="2508" y="1305"/>
                  </a:lnTo>
                  <a:lnTo>
                    <a:pt x="2508" y="1331"/>
                  </a:lnTo>
                  <a:lnTo>
                    <a:pt x="2456" y="1331"/>
                  </a:lnTo>
                  <a:lnTo>
                    <a:pt x="2456" y="1356"/>
                  </a:lnTo>
                  <a:lnTo>
                    <a:pt x="2431" y="1356"/>
                  </a:lnTo>
                  <a:lnTo>
                    <a:pt x="2098" y="1535"/>
                  </a:lnTo>
                  <a:lnTo>
                    <a:pt x="2328" y="1919"/>
                  </a:lnTo>
                  <a:lnTo>
                    <a:pt x="2303" y="1919"/>
                  </a:lnTo>
                  <a:lnTo>
                    <a:pt x="2303" y="1945"/>
                  </a:lnTo>
                  <a:lnTo>
                    <a:pt x="2252" y="1945"/>
                  </a:lnTo>
                  <a:lnTo>
                    <a:pt x="2252" y="1970"/>
                  </a:lnTo>
                  <a:lnTo>
                    <a:pt x="2201" y="1970"/>
                  </a:lnTo>
                  <a:lnTo>
                    <a:pt x="2201" y="1996"/>
                  </a:lnTo>
                  <a:lnTo>
                    <a:pt x="2149" y="1996"/>
                  </a:lnTo>
                  <a:lnTo>
                    <a:pt x="2124" y="2021"/>
                  </a:lnTo>
                  <a:lnTo>
                    <a:pt x="2098" y="2021"/>
                  </a:lnTo>
                  <a:lnTo>
                    <a:pt x="2073" y="2047"/>
                  </a:lnTo>
                  <a:lnTo>
                    <a:pt x="2047" y="2047"/>
                  </a:lnTo>
                  <a:lnTo>
                    <a:pt x="2047" y="2072"/>
                  </a:lnTo>
                  <a:lnTo>
                    <a:pt x="2022" y="2047"/>
                  </a:lnTo>
                  <a:lnTo>
                    <a:pt x="2022" y="2072"/>
                  </a:lnTo>
                  <a:lnTo>
                    <a:pt x="1996" y="2072"/>
                  </a:lnTo>
                  <a:lnTo>
                    <a:pt x="1970" y="2098"/>
                  </a:lnTo>
                  <a:lnTo>
                    <a:pt x="1945" y="2098"/>
                  </a:lnTo>
                  <a:lnTo>
                    <a:pt x="1919" y="2124"/>
                  </a:lnTo>
                  <a:lnTo>
                    <a:pt x="1894" y="2124"/>
                  </a:lnTo>
                  <a:lnTo>
                    <a:pt x="1868" y="2149"/>
                  </a:lnTo>
                  <a:lnTo>
                    <a:pt x="1817" y="2149"/>
                  </a:lnTo>
                  <a:lnTo>
                    <a:pt x="1817" y="2175"/>
                  </a:lnTo>
                  <a:lnTo>
                    <a:pt x="1766" y="2175"/>
                  </a:lnTo>
                  <a:lnTo>
                    <a:pt x="1766" y="2200"/>
                  </a:lnTo>
                  <a:lnTo>
                    <a:pt x="1715" y="2200"/>
                  </a:lnTo>
                  <a:lnTo>
                    <a:pt x="1715" y="2226"/>
                  </a:lnTo>
                  <a:lnTo>
                    <a:pt x="1663" y="2226"/>
                  </a:lnTo>
                  <a:lnTo>
                    <a:pt x="1663" y="2252"/>
                  </a:lnTo>
                  <a:lnTo>
                    <a:pt x="1612" y="2252"/>
                  </a:lnTo>
                  <a:lnTo>
                    <a:pt x="1587" y="2277"/>
                  </a:lnTo>
                  <a:lnTo>
                    <a:pt x="1561" y="2277"/>
                  </a:lnTo>
                  <a:lnTo>
                    <a:pt x="1536" y="2303"/>
                  </a:lnTo>
                  <a:lnTo>
                    <a:pt x="1510" y="2303"/>
                  </a:lnTo>
                  <a:lnTo>
                    <a:pt x="1510" y="2328"/>
                  </a:lnTo>
                  <a:lnTo>
                    <a:pt x="1484" y="2303"/>
                  </a:lnTo>
                  <a:lnTo>
                    <a:pt x="1484" y="2328"/>
                  </a:lnTo>
                  <a:lnTo>
                    <a:pt x="1459" y="2328"/>
                  </a:lnTo>
                  <a:lnTo>
                    <a:pt x="1459" y="2354"/>
                  </a:lnTo>
                  <a:lnTo>
                    <a:pt x="1433" y="2328"/>
                  </a:lnTo>
                  <a:lnTo>
                    <a:pt x="1433" y="2354"/>
                  </a:lnTo>
                  <a:lnTo>
                    <a:pt x="1408" y="2354"/>
                  </a:lnTo>
                  <a:lnTo>
                    <a:pt x="1382" y="2379"/>
                  </a:lnTo>
                  <a:lnTo>
                    <a:pt x="1356" y="2379"/>
                  </a:lnTo>
                  <a:lnTo>
                    <a:pt x="1331" y="2405"/>
                  </a:lnTo>
                  <a:lnTo>
                    <a:pt x="1280" y="2405"/>
                  </a:lnTo>
                  <a:lnTo>
                    <a:pt x="1280" y="2431"/>
                  </a:lnTo>
                  <a:lnTo>
                    <a:pt x="1229" y="2431"/>
                  </a:lnTo>
                  <a:lnTo>
                    <a:pt x="1229" y="2456"/>
                  </a:lnTo>
                  <a:lnTo>
                    <a:pt x="1177" y="2456"/>
                  </a:lnTo>
                  <a:lnTo>
                    <a:pt x="1177" y="2482"/>
                  </a:lnTo>
                  <a:lnTo>
                    <a:pt x="1126" y="2482"/>
                  </a:lnTo>
                  <a:lnTo>
                    <a:pt x="1126" y="2507"/>
                  </a:lnTo>
                  <a:lnTo>
                    <a:pt x="1075" y="2507"/>
                  </a:lnTo>
                  <a:lnTo>
                    <a:pt x="845" y="2840"/>
                  </a:lnTo>
                  <a:lnTo>
                    <a:pt x="666" y="3198"/>
                  </a:lnTo>
                  <a:lnTo>
                    <a:pt x="512" y="3556"/>
                  </a:lnTo>
                  <a:lnTo>
                    <a:pt x="359" y="3965"/>
                  </a:lnTo>
                  <a:lnTo>
                    <a:pt x="1331" y="4912"/>
                  </a:lnTo>
                  <a:lnTo>
                    <a:pt x="1229" y="5193"/>
                  </a:lnTo>
                  <a:lnTo>
                    <a:pt x="1229" y="5219"/>
                  </a:lnTo>
                  <a:lnTo>
                    <a:pt x="1177" y="5219"/>
                  </a:lnTo>
                  <a:lnTo>
                    <a:pt x="1177" y="5244"/>
                  </a:lnTo>
                  <a:lnTo>
                    <a:pt x="1126" y="5244"/>
                  </a:lnTo>
                  <a:lnTo>
                    <a:pt x="1126" y="5270"/>
                  </a:lnTo>
                  <a:lnTo>
                    <a:pt x="1075" y="5270"/>
                  </a:lnTo>
                  <a:lnTo>
                    <a:pt x="1075" y="5296"/>
                  </a:lnTo>
                  <a:lnTo>
                    <a:pt x="1024" y="5296"/>
                  </a:lnTo>
                  <a:lnTo>
                    <a:pt x="998" y="5321"/>
                  </a:lnTo>
                  <a:lnTo>
                    <a:pt x="973" y="5321"/>
                  </a:lnTo>
                  <a:lnTo>
                    <a:pt x="973" y="5347"/>
                  </a:lnTo>
                  <a:lnTo>
                    <a:pt x="947" y="5321"/>
                  </a:lnTo>
                  <a:lnTo>
                    <a:pt x="947" y="5347"/>
                  </a:lnTo>
                  <a:lnTo>
                    <a:pt x="922" y="5347"/>
                  </a:lnTo>
                  <a:lnTo>
                    <a:pt x="922" y="5372"/>
                  </a:lnTo>
                  <a:lnTo>
                    <a:pt x="896" y="5347"/>
                  </a:lnTo>
                  <a:lnTo>
                    <a:pt x="896" y="5372"/>
                  </a:lnTo>
                  <a:lnTo>
                    <a:pt x="870" y="5372"/>
                  </a:lnTo>
                  <a:lnTo>
                    <a:pt x="870" y="5398"/>
                  </a:lnTo>
                  <a:lnTo>
                    <a:pt x="845" y="5372"/>
                  </a:lnTo>
                  <a:lnTo>
                    <a:pt x="845" y="5398"/>
                  </a:lnTo>
                  <a:lnTo>
                    <a:pt x="794" y="5398"/>
                  </a:lnTo>
                  <a:lnTo>
                    <a:pt x="794" y="5423"/>
                  </a:lnTo>
                  <a:lnTo>
                    <a:pt x="743" y="5423"/>
                  </a:lnTo>
                  <a:lnTo>
                    <a:pt x="743" y="5449"/>
                  </a:lnTo>
                  <a:lnTo>
                    <a:pt x="691" y="5449"/>
                  </a:lnTo>
                  <a:lnTo>
                    <a:pt x="691" y="5475"/>
                  </a:lnTo>
                  <a:lnTo>
                    <a:pt x="640" y="5475"/>
                  </a:lnTo>
                  <a:lnTo>
                    <a:pt x="640" y="5500"/>
                  </a:lnTo>
                  <a:lnTo>
                    <a:pt x="615" y="5475"/>
                  </a:lnTo>
                  <a:lnTo>
                    <a:pt x="615" y="5500"/>
                  </a:lnTo>
                  <a:lnTo>
                    <a:pt x="589" y="5500"/>
                  </a:lnTo>
                  <a:lnTo>
                    <a:pt x="589" y="5526"/>
                  </a:lnTo>
                  <a:lnTo>
                    <a:pt x="563" y="5500"/>
                  </a:lnTo>
                  <a:lnTo>
                    <a:pt x="563" y="5526"/>
                  </a:lnTo>
                  <a:lnTo>
                    <a:pt x="538" y="5526"/>
                  </a:lnTo>
                  <a:lnTo>
                    <a:pt x="538" y="5551"/>
                  </a:lnTo>
                  <a:lnTo>
                    <a:pt x="512" y="5526"/>
                  </a:lnTo>
                  <a:lnTo>
                    <a:pt x="512" y="5551"/>
                  </a:lnTo>
                  <a:lnTo>
                    <a:pt x="487" y="5551"/>
                  </a:lnTo>
                  <a:lnTo>
                    <a:pt x="487" y="5577"/>
                  </a:lnTo>
                  <a:lnTo>
                    <a:pt x="461" y="5551"/>
                  </a:lnTo>
                  <a:lnTo>
                    <a:pt x="461" y="5577"/>
                  </a:lnTo>
                  <a:lnTo>
                    <a:pt x="436" y="5577"/>
                  </a:lnTo>
                  <a:lnTo>
                    <a:pt x="436" y="5602"/>
                  </a:lnTo>
                  <a:lnTo>
                    <a:pt x="410" y="5577"/>
                  </a:lnTo>
                  <a:lnTo>
                    <a:pt x="410" y="5602"/>
                  </a:lnTo>
                  <a:lnTo>
                    <a:pt x="384" y="5602"/>
                  </a:lnTo>
                  <a:lnTo>
                    <a:pt x="384" y="5628"/>
                  </a:lnTo>
                  <a:lnTo>
                    <a:pt x="359" y="5602"/>
                  </a:lnTo>
                  <a:lnTo>
                    <a:pt x="359" y="5628"/>
                  </a:lnTo>
                  <a:lnTo>
                    <a:pt x="333" y="5628"/>
                  </a:lnTo>
                  <a:lnTo>
                    <a:pt x="333" y="5654"/>
                  </a:lnTo>
                  <a:lnTo>
                    <a:pt x="308" y="5628"/>
                  </a:lnTo>
                  <a:lnTo>
                    <a:pt x="308" y="5654"/>
                  </a:lnTo>
                  <a:lnTo>
                    <a:pt x="282" y="5654"/>
                  </a:lnTo>
                  <a:lnTo>
                    <a:pt x="257" y="5679"/>
                  </a:lnTo>
                  <a:lnTo>
                    <a:pt x="205" y="5679"/>
                  </a:lnTo>
                  <a:lnTo>
                    <a:pt x="205" y="5705"/>
                  </a:lnTo>
                  <a:lnTo>
                    <a:pt x="154" y="5705"/>
                  </a:lnTo>
                  <a:lnTo>
                    <a:pt x="154" y="5730"/>
                  </a:lnTo>
                  <a:lnTo>
                    <a:pt x="103" y="5730"/>
                  </a:lnTo>
                  <a:lnTo>
                    <a:pt x="103" y="5756"/>
                  </a:lnTo>
                  <a:lnTo>
                    <a:pt x="52" y="5756"/>
                  </a:lnTo>
                  <a:lnTo>
                    <a:pt x="52" y="5782"/>
                  </a:lnTo>
                  <a:lnTo>
                    <a:pt x="26" y="5756"/>
                  </a:lnTo>
                  <a:lnTo>
                    <a:pt x="26" y="5782"/>
                  </a:lnTo>
                  <a:lnTo>
                    <a:pt x="1" y="6268"/>
                  </a:lnTo>
                  <a:lnTo>
                    <a:pt x="1" y="6779"/>
                  </a:lnTo>
                  <a:lnTo>
                    <a:pt x="26" y="7316"/>
                  </a:lnTo>
                  <a:lnTo>
                    <a:pt x="77" y="7854"/>
                  </a:lnTo>
                  <a:lnTo>
                    <a:pt x="1075" y="8237"/>
                  </a:lnTo>
                  <a:lnTo>
                    <a:pt x="1177" y="8953"/>
                  </a:lnTo>
                  <a:lnTo>
                    <a:pt x="1331" y="9695"/>
                  </a:lnTo>
                  <a:lnTo>
                    <a:pt x="1305" y="9695"/>
                  </a:lnTo>
                  <a:lnTo>
                    <a:pt x="1305" y="9721"/>
                  </a:lnTo>
                  <a:lnTo>
                    <a:pt x="1254" y="9721"/>
                  </a:lnTo>
                  <a:lnTo>
                    <a:pt x="1254" y="9746"/>
                  </a:lnTo>
                  <a:lnTo>
                    <a:pt x="1203" y="9746"/>
                  </a:lnTo>
                  <a:lnTo>
                    <a:pt x="1203" y="9772"/>
                  </a:lnTo>
                  <a:lnTo>
                    <a:pt x="1152" y="9772"/>
                  </a:lnTo>
                  <a:lnTo>
                    <a:pt x="1152" y="9798"/>
                  </a:lnTo>
                  <a:lnTo>
                    <a:pt x="1075" y="9798"/>
                  </a:lnTo>
                  <a:lnTo>
                    <a:pt x="1075" y="9823"/>
                  </a:lnTo>
                  <a:lnTo>
                    <a:pt x="1024" y="9823"/>
                  </a:lnTo>
                  <a:lnTo>
                    <a:pt x="1024" y="9849"/>
                  </a:lnTo>
                  <a:lnTo>
                    <a:pt x="973" y="9849"/>
                  </a:lnTo>
                  <a:lnTo>
                    <a:pt x="973" y="9874"/>
                  </a:lnTo>
                  <a:lnTo>
                    <a:pt x="922" y="9874"/>
                  </a:lnTo>
                  <a:lnTo>
                    <a:pt x="922" y="9900"/>
                  </a:lnTo>
                  <a:lnTo>
                    <a:pt x="870" y="9900"/>
                  </a:lnTo>
                  <a:lnTo>
                    <a:pt x="870" y="9925"/>
                  </a:lnTo>
                  <a:lnTo>
                    <a:pt x="819" y="9925"/>
                  </a:lnTo>
                  <a:lnTo>
                    <a:pt x="819" y="9951"/>
                  </a:lnTo>
                  <a:lnTo>
                    <a:pt x="768" y="9951"/>
                  </a:lnTo>
                  <a:lnTo>
                    <a:pt x="768" y="9977"/>
                  </a:lnTo>
                  <a:lnTo>
                    <a:pt x="717" y="9977"/>
                  </a:lnTo>
                  <a:lnTo>
                    <a:pt x="717" y="10002"/>
                  </a:lnTo>
                  <a:lnTo>
                    <a:pt x="666" y="10002"/>
                  </a:lnTo>
                  <a:lnTo>
                    <a:pt x="666" y="10028"/>
                  </a:lnTo>
                  <a:lnTo>
                    <a:pt x="615" y="10028"/>
                  </a:lnTo>
                  <a:lnTo>
                    <a:pt x="615" y="10053"/>
                  </a:lnTo>
                  <a:lnTo>
                    <a:pt x="538" y="10053"/>
                  </a:lnTo>
                  <a:lnTo>
                    <a:pt x="563" y="10079"/>
                  </a:lnTo>
                  <a:lnTo>
                    <a:pt x="512" y="10079"/>
                  </a:lnTo>
                  <a:lnTo>
                    <a:pt x="691" y="10642"/>
                  </a:lnTo>
                  <a:lnTo>
                    <a:pt x="870" y="11204"/>
                  </a:lnTo>
                  <a:lnTo>
                    <a:pt x="1075" y="11767"/>
                  </a:lnTo>
                  <a:lnTo>
                    <a:pt x="1331" y="12330"/>
                  </a:lnTo>
                  <a:lnTo>
                    <a:pt x="2149" y="12023"/>
                  </a:lnTo>
                  <a:lnTo>
                    <a:pt x="2354" y="12483"/>
                  </a:lnTo>
                  <a:lnTo>
                    <a:pt x="2584" y="12944"/>
                  </a:lnTo>
                  <a:lnTo>
                    <a:pt x="2840" y="13404"/>
                  </a:lnTo>
                  <a:lnTo>
                    <a:pt x="3096" y="13839"/>
                  </a:lnTo>
                  <a:lnTo>
                    <a:pt x="2431" y="14453"/>
                  </a:lnTo>
                  <a:lnTo>
                    <a:pt x="2763" y="14939"/>
                  </a:lnTo>
                  <a:lnTo>
                    <a:pt x="3096" y="15425"/>
                  </a:lnTo>
                  <a:lnTo>
                    <a:pt x="3454" y="15886"/>
                  </a:lnTo>
                  <a:lnTo>
                    <a:pt x="3812" y="16346"/>
                  </a:lnTo>
                  <a:lnTo>
                    <a:pt x="3812" y="16320"/>
                  </a:lnTo>
                  <a:lnTo>
                    <a:pt x="3863" y="16320"/>
                  </a:lnTo>
                  <a:lnTo>
                    <a:pt x="3889" y="16295"/>
                  </a:lnTo>
                  <a:lnTo>
                    <a:pt x="3914" y="16295"/>
                  </a:lnTo>
                  <a:lnTo>
                    <a:pt x="3940" y="16269"/>
                  </a:lnTo>
                  <a:lnTo>
                    <a:pt x="3966" y="16269"/>
                  </a:lnTo>
                  <a:lnTo>
                    <a:pt x="3966" y="16244"/>
                  </a:lnTo>
                  <a:lnTo>
                    <a:pt x="3991" y="16269"/>
                  </a:lnTo>
                  <a:lnTo>
                    <a:pt x="3991" y="16244"/>
                  </a:lnTo>
                  <a:lnTo>
                    <a:pt x="4017" y="16244"/>
                  </a:lnTo>
                  <a:lnTo>
                    <a:pt x="4017" y="16218"/>
                  </a:lnTo>
                  <a:lnTo>
                    <a:pt x="4042" y="16244"/>
                  </a:lnTo>
                  <a:lnTo>
                    <a:pt x="4042" y="16218"/>
                  </a:lnTo>
                  <a:lnTo>
                    <a:pt x="4068" y="16218"/>
                  </a:lnTo>
                  <a:lnTo>
                    <a:pt x="4094" y="16193"/>
                  </a:lnTo>
                  <a:lnTo>
                    <a:pt x="4145" y="16193"/>
                  </a:lnTo>
                  <a:lnTo>
                    <a:pt x="4145" y="16167"/>
                  </a:lnTo>
                  <a:lnTo>
                    <a:pt x="4196" y="16167"/>
                  </a:lnTo>
                  <a:lnTo>
                    <a:pt x="4196" y="16141"/>
                  </a:lnTo>
                  <a:lnTo>
                    <a:pt x="4247" y="16141"/>
                  </a:lnTo>
                  <a:lnTo>
                    <a:pt x="4247" y="16116"/>
                  </a:lnTo>
                  <a:lnTo>
                    <a:pt x="4298" y="16116"/>
                  </a:lnTo>
                  <a:lnTo>
                    <a:pt x="4298" y="16090"/>
                  </a:lnTo>
                  <a:lnTo>
                    <a:pt x="4349" y="16090"/>
                  </a:lnTo>
                  <a:lnTo>
                    <a:pt x="4349" y="16065"/>
                  </a:lnTo>
                  <a:lnTo>
                    <a:pt x="4400" y="16065"/>
                  </a:lnTo>
                  <a:lnTo>
                    <a:pt x="4426" y="16039"/>
                  </a:lnTo>
                  <a:lnTo>
                    <a:pt x="4452" y="16039"/>
                  </a:lnTo>
                  <a:lnTo>
                    <a:pt x="4477" y="16013"/>
                  </a:lnTo>
                  <a:lnTo>
                    <a:pt x="4503" y="16013"/>
                  </a:lnTo>
                  <a:lnTo>
                    <a:pt x="4503" y="15988"/>
                  </a:lnTo>
                  <a:lnTo>
                    <a:pt x="4528" y="16013"/>
                  </a:lnTo>
                  <a:lnTo>
                    <a:pt x="4528" y="15988"/>
                  </a:lnTo>
                  <a:lnTo>
                    <a:pt x="4554" y="15988"/>
                  </a:lnTo>
                  <a:lnTo>
                    <a:pt x="4554" y="15962"/>
                  </a:lnTo>
                  <a:lnTo>
                    <a:pt x="4580" y="15988"/>
                  </a:lnTo>
                  <a:lnTo>
                    <a:pt x="4580" y="15962"/>
                  </a:lnTo>
                  <a:lnTo>
                    <a:pt x="4605" y="15962"/>
                  </a:lnTo>
                  <a:lnTo>
                    <a:pt x="4631" y="15937"/>
                  </a:lnTo>
                  <a:lnTo>
                    <a:pt x="4656" y="15937"/>
                  </a:lnTo>
                  <a:lnTo>
                    <a:pt x="4682" y="15911"/>
                  </a:lnTo>
                  <a:lnTo>
                    <a:pt x="5117" y="16346"/>
                  </a:lnTo>
                  <a:lnTo>
                    <a:pt x="5577" y="16755"/>
                  </a:lnTo>
                  <a:lnTo>
                    <a:pt x="5347" y="17881"/>
                  </a:lnTo>
                  <a:lnTo>
                    <a:pt x="5756" y="18188"/>
                  </a:lnTo>
                  <a:lnTo>
                    <a:pt x="6165" y="18495"/>
                  </a:lnTo>
                  <a:lnTo>
                    <a:pt x="6575" y="18751"/>
                  </a:lnTo>
                  <a:lnTo>
                    <a:pt x="6984" y="18981"/>
                  </a:lnTo>
                  <a:lnTo>
                    <a:pt x="6984" y="18955"/>
                  </a:lnTo>
                  <a:lnTo>
                    <a:pt x="7010" y="18981"/>
                  </a:lnTo>
                  <a:lnTo>
                    <a:pt x="7010" y="18955"/>
                  </a:lnTo>
                  <a:lnTo>
                    <a:pt x="7061" y="18955"/>
                  </a:lnTo>
                  <a:lnTo>
                    <a:pt x="7061" y="18930"/>
                  </a:lnTo>
                  <a:lnTo>
                    <a:pt x="7112" y="18930"/>
                  </a:lnTo>
                  <a:lnTo>
                    <a:pt x="7112" y="18904"/>
                  </a:lnTo>
                  <a:lnTo>
                    <a:pt x="7163" y="18904"/>
                  </a:lnTo>
                  <a:lnTo>
                    <a:pt x="7163" y="18878"/>
                  </a:lnTo>
                  <a:lnTo>
                    <a:pt x="7214" y="18878"/>
                  </a:lnTo>
                  <a:lnTo>
                    <a:pt x="7214" y="18853"/>
                  </a:lnTo>
                  <a:lnTo>
                    <a:pt x="7240" y="18878"/>
                  </a:lnTo>
                  <a:lnTo>
                    <a:pt x="7240" y="18853"/>
                  </a:lnTo>
                  <a:lnTo>
                    <a:pt x="7265" y="18853"/>
                  </a:lnTo>
                  <a:lnTo>
                    <a:pt x="7265" y="18827"/>
                  </a:lnTo>
                  <a:lnTo>
                    <a:pt x="7291" y="18853"/>
                  </a:lnTo>
                  <a:lnTo>
                    <a:pt x="7291" y="18827"/>
                  </a:lnTo>
                  <a:lnTo>
                    <a:pt x="7317" y="18827"/>
                  </a:lnTo>
                  <a:lnTo>
                    <a:pt x="7317" y="18802"/>
                  </a:lnTo>
                  <a:lnTo>
                    <a:pt x="7342" y="18827"/>
                  </a:lnTo>
                  <a:lnTo>
                    <a:pt x="7342" y="18802"/>
                  </a:lnTo>
                  <a:lnTo>
                    <a:pt x="7368" y="18802"/>
                  </a:lnTo>
                  <a:lnTo>
                    <a:pt x="7368" y="18776"/>
                  </a:lnTo>
                  <a:lnTo>
                    <a:pt x="7393" y="18802"/>
                  </a:lnTo>
                  <a:lnTo>
                    <a:pt x="7393" y="18776"/>
                  </a:lnTo>
                  <a:lnTo>
                    <a:pt x="7419" y="18776"/>
                  </a:lnTo>
                  <a:lnTo>
                    <a:pt x="7419" y="18751"/>
                  </a:lnTo>
                  <a:lnTo>
                    <a:pt x="7444" y="18776"/>
                  </a:lnTo>
                  <a:lnTo>
                    <a:pt x="7444" y="18751"/>
                  </a:lnTo>
                  <a:lnTo>
                    <a:pt x="7496" y="18751"/>
                  </a:lnTo>
                  <a:lnTo>
                    <a:pt x="7496" y="18725"/>
                  </a:lnTo>
                  <a:lnTo>
                    <a:pt x="7521" y="18725"/>
                  </a:lnTo>
                  <a:lnTo>
                    <a:pt x="7521" y="18699"/>
                  </a:lnTo>
                  <a:lnTo>
                    <a:pt x="7547" y="18725"/>
                  </a:lnTo>
                  <a:lnTo>
                    <a:pt x="7547" y="18699"/>
                  </a:lnTo>
                  <a:lnTo>
                    <a:pt x="7598" y="18699"/>
                  </a:lnTo>
                  <a:lnTo>
                    <a:pt x="7598" y="18674"/>
                  </a:lnTo>
                  <a:lnTo>
                    <a:pt x="7649" y="18674"/>
                  </a:lnTo>
                  <a:lnTo>
                    <a:pt x="7649" y="18648"/>
                  </a:lnTo>
                  <a:lnTo>
                    <a:pt x="7700" y="18648"/>
                  </a:lnTo>
                  <a:lnTo>
                    <a:pt x="7700" y="18623"/>
                  </a:lnTo>
                  <a:lnTo>
                    <a:pt x="7751" y="18623"/>
                  </a:lnTo>
                  <a:lnTo>
                    <a:pt x="7751" y="18597"/>
                  </a:lnTo>
                  <a:lnTo>
                    <a:pt x="7777" y="18623"/>
                  </a:lnTo>
                  <a:lnTo>
                    <a:pt x="7777" y="18597"/>
                  </a:lnTo>
                  <a:lnTo>
                    <a:pt x="7803" y="18597"/>
                  </a:lnTo>
                  <a:lnTo>
                    <a:pt x="7803" y="18571"/>
                  </a:lnTo>
                  <a:lnTo>
                    <a:pt x="7828" y="18597"/>
                  </a:lnTo>
                  <a:lnTo>
                    <a:pt x="7828" y="18571"/>
                  </a:lnTo>
                  <a:lnTo>
                    <a:pt x="7854" y="18571"/>
                  </a:lnTo>
                  <a:lnTo>
                    <a:pt x="7854" y="18546"/>
                  </a:lnTo>
                  <a:lnTo>
                    <a:pt x="7879" y="18571"/>
                  </a:lnTo>
                  <a:lnTo>
                    <a:pt x="7879" y="18546"/>
                  </a:lnTo>
                  <a:lnTo>
                    <a:pt x="7905" y="18546"/>
                  </a:lnTo>
                  <a:lnTo>
                    <a:pt x="7905" y="18520"/>
                  </a:lnTo>
                  <a:lnTo>
                    <a:pt x="7930" y="18546"/>
                  </a:lnTo>
                  <a:lnTo>
                    <a:pt x="7930" y="18520"/>
                  </a:lnTo>
                  <a:lnTo>
                    <a:pt x="7982" y="18520"/>
                  </a:lnTo>
                  <a:lnTo>
                    <a:pt x="7982" y="18495"/>
                  </a:lnTo>
                  <a:lnTo>
                    <a:pt x="8033" y="18495"/>
                  </a:lnTo>
                  <a:lnTo>
                    <a:pt x="8033" y="18469"/>
                  </a:lnTo>
                  <a:lnTo>
                    <a:pt x="8084" y="18469"/>
                  </a:lnTo>
                  <a:lnTo>
                    <a:pt x="8084" y="18444"/>
                  </a:lnTo>
                  <a:lnTo>
                    <a:pt x="8135" y="18444"/>
                  </a:lnTo>
                  <a:lnTo>
                    <a:pt x="8135" y="18418"/>
                  </a:lnTo>
                  <a:lnTo>
                    <a:pt x="8186" y="18418"/>
                  </a:lnTo>
                  <a:lnTo>
                    <a:pt x="8186" y="18392"/>
                  </a:lnTo>
                  <a:lnTo>
                    <a:pt x="8237" y="18392"/>
                  </a:lnTo>
                  <a:lnTo>
                    <a:pt x="8237" y="18367"/>
                  </a:lnTo>
                  <a:lnTo>
                    <a:pt x="8289" y="18367"/>
                  </a:lnTo>
                  <a:lnTo>
                    <a:pt x="8289" y="18341"/>
                  </a:lnTo>
                  <a:lnTo>
                    <a:pt x="8340" y="18341"/>
                  </a:lnTo>
                  <a:lnTo>
                    <a:pt x="8596" y="19595"/>
                  </a:lnTo>
                  <a:lnTo>
                    <a:pt x="8979" y="19646"/>
                  </a:lnTo>
                  <a:lnTo>
                    <a:pt x="9363" y="19697"/>
                  </a:lnTo>
                  <a:lnTo>
                    <a:pt x="9747" y="19697"/>
                  </a:lnTo>
                  <a:lnTo>
                    <a:pt x="10105" y="19646"/>
                  </a:lnTo>
                  <a:lnTo>
                    <a:pt x="10130" y="19646"/>
                  </a:lnTo>
                  <a:lnTo>
                    <a:pt x="10130" y="19620"/>
                  </a:lnTo>
                  <a:lnTo>
                    <a:pt x="10207" y="19620"/>
                  </a:lnTo>
                  <a:lnTo>
                    <a:pt x="10207" y="19595"/>
                  </a:lnTo>
                  <a:lnTo>
                    <a:pt x="10258" y="19595"/>
                  </a:lnTo>
                  <a:lnTo>
                    <a:pt x="10258" y="19569"/>
                  </a:lnTo>
                  <a:lnTo>
                    <a:pt x="10309" y="19569"/>
                  </a:lnTo>
                  <a:lnTo>
                    <a:pt x="10309" y="19544"/>
                  </a:lnTo>
                  <a:lnTo>
                    <a:pt x="10361" y="19544"/>
                  </a:lnTo>
                  <a:lnTo>
                    <a:pt x="10361" y="19518"/>
                  </a:lnTo>
                  <a:lnTo>
                    <a:pt x="10412" y="19518"/>
                  </a:lnTo>
                  <a:lnTo>
                    <a:pt x="10412" y="19492"/>
                  </a:lnTo>
                  <a:lnTo>
                    <a:pt x="10463" y="19492"/>
                  </a:lnTo>
                  <a:lnTo>
                    <a:pt x="10463" y="19467"/>
                  </a:lnTo>
                  <a:lnTo>
                    <a:pt x="10514" y="19467"/>
                  </a:lnTo>
                  <a:lnTo>
                    <a:pt x="10514" y="19441"/>
                  </a:lnTo>
                  <a:lnTo>
                    <a:pt x="10565" y="19441"/>
                  </a:lnTo>
                  <a:lnTo>
                    <a:pt x="10565" y="19416"/>
                  </a:lnTo>
                  <a:lnTo>
                    <a:pt x="10616" y="19416"/>
                  </a:lnTo>
                  <a:lnTo>
                    <a:pt x="10616" y="19390"/>
                  </a:lnTo>
                  <a:lnTo>
                    <a:pt x="10668" y="19390"/>
                  </a:lnTo>
                  <a:lnTo>
                    <a:pt x="10668" y="19364"/>
                  </a:lnTo>
                  <a:lnTo>
                    <a:pt x="10744" y="19364"/>
                  </a:lnTo>
                  <a:lnTo>
                    <a:pt x="10719" y="19339"/>
                  </a:lnTo>
                  <a:lnTo>
                    <a:pt x="10795" y="19339"/>
                  </a:lnTo>
                  <a:lnTo>
                    <a:pt x="10795" y="19313"/>
                  </a:lnTo>
                  <a:lnTo>
                    <a:pt x="10847" y="19313"/>
                  </a:lnTo>
                  <a:lnTo>
                    <a:pt x="10847" y="19288"/>
                  </a:lnTo>
                  <a:lnTo>
                    <a:pt x="10898" y="19288"/>
                  </a:lnTo>
                  <a:lnTo>
                    <a:pt x="10898" y="19262"/>
                  </a:lnTo>
                  <a:lnTo>
                    <a:pt x="10949" y="19262"/>
                  </a:lnTo>
                  <a:lnTo>
                    <a:pt x="10949" y="19237"/>
                  </a:lnTo>
                  <a:lnTo>
                    <a:pt x="11000" y="19237"/>
                  </a:lnTo>
                  <a:lnTo>
                    <a:pt x="11000" y="19211"/>
                  </a:lnTo>
                  <a:lnTo>
                    <a:pt x="11051" y="19211"/>
                  </a:lnTo>
                  <a:lnTo>
                    <a:pt x="11051" y="19185"/>
                  </a:lnTo>
                  <a:lnTo>
                    <a:pt x="11102" y="19185"/>
                  </a:lnTo>
                  <a:lnTo>
                    <a:pt x="11128" y="19160"/>
                  </a:lnTo>
                  <a:lnTo>
                    <a:pt x="11154" y="19160"/>
                  </a:lnTo>
                  <a:lnTo>
                    <a:pt x="11179" y="19134"/>
                  </a:lnTo>
                  <a:lnTo>
                    <a:pt x="11205" y="19134"/>
                  </a:lnTo>
                  <a:lnTo>
                    <a:pt x="11230" y="19109"/>
                  </a:lnTo>
                  <a:lnTo>
                    <a:pt x="11256" y="19109"/>
                  </a:lnTo>
                  <a:lnTo>
                    <a:pt x="11281" y="19083"/>
                  </a:lnTo>
                  <a:lnTo>
                    <a:pt x="11333" y="19083"/>
                  </a:lnTo>
                  <a:lnTo>
                    <a:pt x="11333" y="19057"/>
                  </a:lnTo>
                  <a:lnTo>
                    <a:pt x="11409" y="19185"/>
                  </a:lnTo>
                  <a:lnTo>
                    <a:pt x="11435" y="19185"/>
                  </a:lnTo>
                  <a:lnTo>
                    <a:pt x="11435" y="19160"/>
                  </a:lnTo>
                  <a:lnTo>
                    <a:pt x="11486" y="19160"/>
                  </a:lnTo>
                  <a:lnTo>
                    <a:pt x="11486" y="19134"/>
                  </a:lnTo>
                  <a:lnTo>
                    <a:pt x="11537" y="19134"/>
                  </a:lnTo>
                  <a:lnTo>
                    <a:pt x="11537" y="19109"/>
                  </a:lnTo>
                  <a:lnTo>
                    <a:pt x="11588" y="19109"/>
                  </a:lnTo>
                  <a:lnTo>
                    <a:pt x="11588" y="19083"/>
                  </a:lnTo>
                  <a:lnTo>
                    <a:pt x="11640" y="19083"/>
                  </a:lnTo>
                  <a:lnTo>
                    <a:pt x="11640" y="19057"/>
                  </a:lnTo>
                  <a:lnTo>
                    <a:pt x="11691" y="19057"/>
                  </a:lnTo>
                  <a:lnTo>
                    <a:pt x="11691" y="19032"/>
                  </a:lnTo>
                  <a:lnTo>
                    <a:pt x="11742" y="19032"/>
                  </a:lnTo>
                  <a:lnTo>
                    <a:pt x="11767" y="19006"/>
                  </a:lnTo>
                  <a:lnTo>
                    <a:pt x="11793" y="19006"/>
                  </a:lnTo>
                  <a:lnTo>
                    <a:pt x="11819" y="18981"/>
                  </a:lnTo>
                  <a:lnTo>
                    <a:pt x="11844" y="18981"/>
                  </a:lnTo>
                  <a:lnTo>
                    <a:pt x="11870" y="18955"/>
                  </a:lnTo>
                  <a:lnTo>
                    <a:pt x="11921" y="18955"/>
                  </a:lnTo>
                  <a:lnTo>
                    <a:pt x="11921" y="18930"/>
                  </a:lnTo>
                  <a:lnTo>
                    <a:pt x="11972" y="18930"/>
                  </a:lnTo>
                  <a:lnTo>
                    <a:pt x="11972" y="18904"/>
                  </a:lnTo>
                  <a:lnTo>
                    <a:pt x="12023" y="18904"/>
                  </a:lnTo>
                  <a:lnTo>
                    <a:pt x="12023" y="18878"/>
                  </a:lnTo>
                  <a:lnTo>
                    <a:pt x="12074" y="18878"/>
                  </a:lnTo>
                  <a:lnTo>
                    <a:pt x="12074" y="18853"/>
                  </a:lnTo>
                  <a:lnTo>
                    <a:pt x="12126" y="18853"/>
                  </a:lnTo>
                  <a:lnTo>
                    <a:pt x="12126" y="18827"/>
                  </a:lnTo>
                  <a:lnTo>
                    <a:pt x="12177" y="18827"/>
                  </a:lnTo>
                  <a:lnTo>
                    <a:pt x="12177" y="18802"/>
                  </a:lnTo>
                  <a:lnTo>
                    <a:pt x="12228" y="18802"/>
                  </a:lnTo>
                  <a:lnTo>
                    <a:pt x="12228" y="18776"/>
                  </a:lnTo>
                  <a:lnTo>
                    <a:pt x="12279" y="18776"/>
                  </a:lnTo>
                  <a:lnTo>
                    <a:pt x="12305" y="18751"/>
                  </a:lnTo>
                  <a:lnTo>
                    <a:pt x="12330" y="18751"/>
                  </a:lnTo>
                  <a:lnTo>
                    <a:pt x="12356" y="18725"/>
                  </a:lnTo>
                  <a:lnTo>
                    <a:pt x="12381" y="18725"/>
                  </a:lnTo>
                  <a:lnTo>
                    <a:pt x="12407" y="18699"/>
                  </a:lnTo>
                  <a:lnTo>
                    <a:pt x="12458" y="18699"/>
                  </a:lnTo>
                  <a:lnTo>
                    <a:pt x="12458" y="18674"/>
                  </a:lnTo>
                  <a:lnTo>
                    <a:pt x="12509" y="18674"/>
                  </a:lnTo>
                  <a:lnTo>
                    <a:pt x="12509" y="18648"/>
                  </a:lnTo>
                  <a:lnTo>
                    <a:pt x="12560" y="18648"/>
                  </a:lnTo>
                  <a:lnTo>
                    <a:pt x="12560" y="18623"/>
                  </a:lnTo>
                  <a:lnTo>
                    <a:pt x="12612" y="18623"/>
                  </a:lnTo>
                  <a:lnTo>
                    <a:pt x="12612" y="18597"/>
                  </a:lnTo>
                  <a:lnTo>
                    <a:pt x="12663" y="18597"/>
                  </a:lnTo>
                  <a:lnTo>
                    <a:pt x="12663" y="18571"/>
                  </a:lnTo>
                  <a:lnTo>
                    <a:pt x="12714" y="18571"/>
                  </a:lnTo>
                  <a:lnTo>
                    <a:pt x="12714" y="18546"/>
                  </a:lnTo>
                  <a:lnTo>
                    <a:pt x="12765" y="18546"/>
                  </a:lnTo>
                  <a:lnTo>
                    <a:pt x="12791" y="18520"/>
                  </a:lnTo>
                  <a:lnTo>
                    <a:pt x="12816" y="18520"/>
                  </a:lnTo>
                  <a:lnTo>
                    <a:pt x="12842" y="18495"/>
                  </a:lnTo>
                  <a:lnTo>
                    <a:pt x="12867" y="18495"/>
                  </a:lnTo>
                  <a:lnTo>
                    <a:pt x="12893" y="18469"/>
                  </a:lnTo>
                  <a:lnTo>
                    <a:pt x="12919" y="18469"/>
                  </a:lnTo>
                  <a:lnTo>
                    <a:pt x="12944" y="18444"/>
                  </a:lnTo>
                  <a:lnTo>
                    <a:pt x="12995" y="18444"/>
                  </a:lnTo>
                  <a:lnTo>
                    <a:pt x="12995" y="18418"/>
                  </a:lnTo>
                  <a:lnTo>
                    <a:pt x="13046" y="18418"/>
                  </a:lnTo>
                  <a:lnTo>
                    <a:pt x="13046" y="18392"/>
                  </a:lnTo>
                  <a:lnTo>
                    <a:pt x="13098" y="18392"/>
                  </a:lnTo>
                  <a:lnTo>
                    <a:pt x="13098" y="18367"/>
                  </a:lnTo>
                  <a:lnTo>
                    <a:pt x="13149" y="18367"/>
                  </a:lnTo>
                  <a:lnTo>
                    <a:pt x="13149" y="18341"/>
                  </a:lnTo>
                  <a:lnTo>
                    <a:pt x="13200" y="18341"/>
                  </a:lnTo>
                  <a:lnTo>
                    <a:pt x="13226" y="18316"/>
                  </a:lnTo>
                  <a:lnTo>
                    <a:pt x="13251" y="18316"/>
                  </a:lnTo>
                  <a:lnTo>
                    <a:pt x="13277" y="18290"/>
                  </a:lnTo>
                  <a:lnTo>
                    <a:pt x="13302" y="18290"/>
                  </a:lnTo>
                  <a:lnTo>
                    <a:pt x="13328" y="18265"/>
                  </a:lnTo>
                  <a:lnTo>
                    <a:pt x="13353" y="18265"/>
                  </a:lnTo>
                  <a:lnTo>
                    <a:pt x="13379" y="18239"/>
                  </a:lnTo>
                  <a:lnTo>
                    <a:pt x="13405" y="18239"/>
                  </a:lnTo>
                  <a:lnTo>
                    <a:pt x="13430" y="18213"/>
                  </a:lnTo>
                  <a:lnTo>
                    <a:pt x="13456" y="18213"/>
                  </a:lnTo>
                  <a:lnTo>
                    <a:pt x="13481" y="18188"/>
                  </a:lnTo>
                  <a:lnTo>
                    <a:pt x="13507" y="18188"/>
                  </a:lnTo>
                  <a:lnTo>
                    <a:pt x="13532" y="18162"/>
                  </a:lnTo>
                  <a:lnTo>
                    <a:pt x="13584" y="18162"/>
                  </a:lnTo>
                  <a:lnTo>
                    <a:pt x="13584" y="18137"/>
                  </a:lnTo>
                  <a:lnTo>
                    <a:pt x="13635" y="18137"/>
                  </a:lnTo>
                  <a:lnTo>
                    <a:pt x="13635" y="18111"/>
                  </a:lnTo>
                  <a:lnTo>
                    <a:pt x="13660" y="18111"/>
                  </a:lnTo>
                  <a:lnTo>
                    <a:pt x="13942" y="17906"/>
                  </a:lnTo>
                  <a:lnTo>
                    <a:pt x="14223" y="17676"/>
                  </a:lnTo>
                  <a:lnTo>
                    <a:pt x="14453" y="17420"/>
                  </a:lnTo>
                  <a:lnTo>
                    <a:pt x="14709" y="17139"/>
                  </a:lnTo>
                  <a:lnTo>
                    <a:pt x="14095" y="16295"/>
                  </a:lnTo>
                  <a:lnTo>
                    <a:pt x="14146" y="16295"/>
                  </a:lnTo>
                  <a:lnTo>
                    <a:pt x="14172" y="16269"/>
                  </a:lnTo>
                  <a:lnTo>
                    <a:pt x="14198" y="16269"/>
                  </a:lnTo>
                  <a:lnTo>
                    <a:pt x="14198" y="16244"/>
                  </a:lnTo>
                  <a:lnTo>
                    <a:pt x="14223" y="16269"/>
                  </a:lnTo>
                  <a:lnTo>
                    <a:pt x="14223" y="16244"/>
                  </a:lnTo>
                  <a:lnTo>
                    <a:pt x="14249" y="16244"/>
                  </a:lnTo>
                  <a:lnTo>
                    <a:pt x="14249" y="16218"/>
                  </a:lnTo>
                  <a:lnTo>
                    <a:pt x="14274" y="16244"/>
                  </a:lnTo>
                  <a:lnTo>
                    <a:pt x="14274" y="16218"/>
                  </a:lnTo>
                  <a:lnTo>
                    <a:pt x="14300" y="16218"/>
                  </a:lnTo>
                  <a:lnTo>
                    <a:pt x="14300" y="16193"/>
                  </a:lnTo>
                  <a:lnTo>
                    <a:pt x="14325" y="16218"/>
                  </a:lnTo>
                  <a:lnTo>
                    <a:pt x="14325" y="16193"/>
                  </a:lnTo>
                  <a:lnTo>
                    <a:pt x="14351" y="16193"/>
                  </a:lnTo>
                  <a:lnTo>
                    <a:pt x="14377" y="16167"/>
                  </a:lnTo>
                  <a:lnTo>
                    <a:pt x="14428" y="16167"/>
                  </a:lnTo>
                  <a:lnTo>
                    <a:pt x="14428" y="16141"/>
                  </a:lnTo>
                  <a:lnTo>
                    <a:pt x="14479" y="16141"/>
                  </a:lnTo>
                  <a:lnTo>
                    <a:pt x="14479" y="16116"/>
                  </a:lnTo>
                  <a:lnTo>
                    <a:pt x="14530" y="16116"/>
                  </a:lnTo>
                  <a:lnTo>
                    <a:pt x="14530" y="16090"/>
                  </a:lnTo>
                  <a:lnTo>
                    <a:pt x="14581" y="16090"/>
                  </a:lnTo>
                  <a:lnTo>
                    <a:pt x="14581" y="16065"/>
                  </a:lnTo>
                  <a:lnTo>
                    <a:pt x="14632" y="16065"/>
                  </a:lnTo>
                  <a:lnTo>
                    <a:pt x="14632" y="16039"/>
                  </a:lnTo>
                  <a:lnTo>
                    <a:pt x="14658" y="16065"/>
                  </a:lnTo>
                  <a:lnTo>
                    <a:pt x="14658" y="16039"/>
                  </a:lnTo>
                  <a:lnTo>
                    <a:pt x="14684" y="16039"/>
                  </a:lnTo>
                  <a:lnTo>
                    <a:pt x="14709" y="16013"/>
                  </a:lnTo>
                  <a:lnTo>
                    <a:pt x="14735" y="16013"/>
                  </a:lnTo>
                  <a:lnTo>
                    <a:pt x="14760" y="15988"/>
                  </a:lnTo>
                  <a:lnTo>
                    <a:pt x="14786" y="15988"/>
                  </a:lnTo>
                  <a:lnTo>
                    <a:pt x="14786" y="15962"/>
                  </a:lnTo>
                  <a:lnTo>
                    <a:pt x="14811" y="15988"/>
                  </a:lnTo>
                  <a:lnTo>
                    <a:pt x="14811" y="15962"/>
                  </a:lnTo>
                  <a:lnTo>
                    <a:pt x="14837" y="15962"/>
                  </a:lnTo>
                  <a:lnTo>
                    <a:pt x="14837" y="15937"/>
                  </a:lnTo>
                  <a:lnTo>
                    <a:pt x="14863" y="15962"/>
                  </a:lnTo>
                  <a:lnTo>
                    <a:pt x="14863" y="15937"/>
                  </a:lnTo>
                  <a:lnTo>
                    <a:pt x="14888" y="15937"/>
                  </a:lnTo>
                  <a:lnTo>
                    <a:pt x="14914" y="15911"/>
                  </a:lnTo>
                  <a:lnTo>
                    <a:pt x="14965" y="15911"/>
                  </a:lnTo>
                  <a:lnTo>
                    <a:pt x="14965" y="15886"/>
                  </a:lnTo>
                  <a:lnTo>
                    <a:pt x="15016" y="15886"/>
                  </a:lnTo>
                  <a:lnTo>
                    <a:pt x="15016" y="15860"/>
                  </a:lnTo>
                  <a:lnTo>
                    <a:pt x="15067" y="15860"/>
                  </a:lnTo>
                  <a:lnTo>
                    <a:pt x="15093" y="15834"/>
                  </a:lnTo>
                  <a:lnTo>
                    <a:pt x="15118" y="15834"/>
                  </a:lnTo>
                  <a:lnTo>
                    <a:pt x="15118" y="15809"/>
                  </a:lnTo>
                  <a:lnTo>
                    <a:pt x="15144" y="15834"/>
                  </a:lnTo>
                  <a:lnTo>
                    <a:pt x="15144" y="15809"/>
                  </a:lnTo>
                  <a:lnTo>
                    <a:pt x="15170" y="15809"/>
                  </a:lnTo>
                  <a:lnTo>
                    <a:pt x="15170" y="15783"/>
                  </a:lnTo>
                  <a:lnTo>
                    <a:pt x="15195" y="15809"/>
                  </a:lnTo>
                  <a:lnTo>
                    <a:pt x="15195" y="15783"/>
                  </a:lnTo>
                  <a:lnTo>
                    <a:pt x="15221" y="15783"/>
                  </a:lnTo>
                  <a:lnTo>
                    <a:pt x="15246" y="15758"/>
                  </a:lnTo>
                  <a:lnTo>
                    <a:pt x="15272" y="15758"/>
                  </a:lnTo>
                  <a:lnTo>
                    <a:pt x="15297" y="15732"/>
                  </a:lnTo>
                  <a:lnTo>
                    <a:pt x="15323" y="15732"/>
                  </a:lnTo>
                  <a:lnTo>
                    <a:pt x="15323" y="15707"/>
                  </a:lnTo>
                  <a:lnTo>
                    <a:pt x="15349" y="15732"/>
                  </a:lnTo>
                  <a:lnTo>
                    <a:pt x="15349" y="15707"/>
                  </a:lnTo>
                  <a:lnTo>
                    <a:pt x="15374" y="15707"/>
                  </a:lnTo>
                  <a:lnTo>
                    <a:pt x="15374" y="15681"/>
                  </a:lnTo>
                  <a:lnTo>
                    <a:pt x="15400" y="15707"/>
                  </a:lnTo>
                  <a:lnTo>
                    <a:pt x="15400" y="15681"/>
                  </a:lnTo>
                  <a:lnTo>
                    <a:pt x="15528" y="15272"/>
                  </a:lnTo>
                  <a:lnTo>
                    <a:pt x="15630" y="14837"/>
                  </a:lnTo>
                  <a:lnTo>
                    <a:pt x="15707" y="14351"/>
                  </a:lnTo>
                  <a:lnTo>
                    <a:pt x="15758" y="13890"/>
                  </a:lnTo>
                  <a:lnTo>
                    <a:pt x="15758" y="13865"/>
                  </a:lnTo>
                  <a:lnTo>
                    <a:pt x="14735" y="13174"/>
                  </a:lnTo>
                  <a:lnTo>
                    <a:pt x="14760" y="12714"/>
                  </a:lnTo>
                  <a:lnTo>
                    <a:pt x="14760" y="12228"/>
                  </a:lnTo>
                  <a:lnTo>
                    <a:pt x="14760" y="12202"/>
                  </a:lnTo>
                  <a:lnTo>
                    <a:pt x="14786" y="12228"/>
                  </a:lnTo>
                  <a:lnTo>
                    <a:pt x="14786" y="12202"/>
                  </a:lnTo>
                  <a:lnTo>
                    <a:pt x="14811" y="12202"/>
                  </a:lnTo>
                  <a:lnTo>
                    <a:pt x="14811" y="12177"/>
                  </a:lnTo>
                  <a:lnTo>
                    <a:pt x="14837" y="12202"/>
                  </a:lnTo>
                  <a:lnTo>
                    <a:pt x="14837" y="12177"/>
                  </a:lnTo>
                  <a:lnTo>
                    <a:pt x="14863" y="12177"/>
                  </a:lnTo>
                  <a:lnTo>
                    <a:pt x="14863" y="12151"/>
                  </a:lnTo>
                  <a:lnTo>
                    <a:pt x="14888" y="12177"/>
                  </a:lnTo>
                  <a:lnTo>
                    <a:pt x="14888" y="12151"/>
                  </a:lnTo>
                  <a:lnTo>
                    <a:pt x="14939" y="12151"/>
                  </a:lnTo>
                  <a:lnTo>
                    <a:pt x="14939" y="12125"/>
                  </a:lnTo>
                  <a:lnTo>
                    <a:pt x="14991" y="12125"/>
                  </a:lnTo>
                  <a:lnTo>
                    <a:pt x="14991" y="12100"/>
                  </a:lnTo>
                  <a:lnTo>
                    <a:pt x="15042" y="12100"/>
                  </a:lnTo>
                  <a:lnTo>
                    <a:pt x="15042" y="12074"/>
                  </a:lnTo>
                  <a:lnTo>
                    <a:pt x="15093" y="12074"/>
                  </a:lnTo>
                  <a:lnTo>
                    <a:pt x="15093" y="12049"/>
                  </a:lnTo>
                  <a:lnTo>
                    <a:pt x="15144" y="12049"/>
                  </a:lnTo>
                  <a:lnTo>
                    <a:pt x="15144" y="12023"/>
                  </a:lnTo>
                  <a:lnTo>
                    <a:pt x="15195" y="12023"/>
                  </a:lnTo>
                  <a:lnTo>
                    <a:pt x="15195" y="11997"/>
                  </a:lnTo>
                  <a:lnTo>
                    <a:pt x="15221" y="12023"/>
                  </a:lnTo>
                  <a:lnTo>
                    <a:pt x="15221" y="11997"/>
                  </a:lnTo>
                  <a:lnTo>
                    <a:pt x="15246" y="11997"/>
                  </a:lnTo>
                  <a:lnTo>
                    <a:pt x="15246" y="11972"/>
                  </a:lnTo>
                  <a:lnTo>
                    <a:pt x="15323" y="11972"/>
                  </a:lnTo>
                  <a:lnTo>
                    <a:pt x="15297" y="11946"/>
                  </a:lnTo>
                  <a:lnTo>
                    <a:pt x="15374" y="11946"/>
                  </a:lnTo>
                  <a:lnTo>
                    <a:pt x="15374" y="11921"/>
                  </a:lnTo>
                  <a:lnTo>
                    <a:pt x="15425" y="11921"/>
                  </a:lnTo>
                  <a:lnTo>
                    <a:pt x="15425" y="11895"/>
                  </a:lnTo>
                  <a:lnTo>
                    <a:pt x="15477" y="11895"/>
                  </a:lnTo>
                  <a:lnTo>
                    <a:pt x="15477" y="11870"/>
                  </a:lnTo>
                  <a:lnTo>
                    <a:pt x="15528" y="11870"/>
                  </a:lnTo>
                  <a:lnTo>
                    <a:pt x="15528" y="11844"/>
                  </a:lnTo>
                  <a:lnTo>
                    <a:pt x="15579" y="11844"/>
                  </a:lnTo>
                  <a:lnTo>
                    <a:pt x="15579" y="11818"/>
                  </a:lnTo>
                  <a:lnTo>
                    <a:pt x="15630" y="11818"/>
                  </a:lnTo>
                  <a:lnTo>
                    <a:pt x="15630" y="11793"/>
                  </a:lnTo>
                  <a:lnTo>
                    <a:pt x="15681" y="11793"/>
                  </a:lnTo>
                  <a:lnTo>
                    <a:pt x="15681" y="11767"/>
                  </a:lnTo>
                  <a:lnTo>
                    <a:pt x="15707" y="11793"/>
                  </a:lnTo>
                  <a:lnTo>
                    <a:pt x="15630" y="11230"/>
                  </a:lnTo>
                  <a:lnTo>
                    <a:pt x="15528" y="10667"/>
                  </a:lnTo>
                  <a:lnTo>
                    <a:pt x="15400" y="10105"/>
                  </a:lnTo>
                  <a:lnTo>
                    <a:pt x="15246" y="9542"/>
                  </a:lnTo>
                  <a:lnTo>
                    <a:pt x="14300" y="9516"/>
                  </a:lnTo>
                  <a:lnTo>
                    <a:pt x="14172" y="9056"/>
                  </a:lnTo>
                  <a:lnTo>
                    <a:pt x="14018" y="8595"/>
                  </a:lnTo>
                  <a:lnTo>
                    <a:pt x="13839" y="8135"/>
                  </a:lnTo>
                  <a:lnTo>
                    <a:pt x="13660" y="7674"/>
                  </a:lnTo>
                  <a:lnTo>
                    <a:pt x="13712" y="7674"/>
                  </a:lnTo>
                  <a:lnTo>
                    <a:pt x="13712" y="7649"/>
                  </a:lnTo>
                  <a:lnTo>
                    <a:pt x="13763" y="7649"/>
                  </a:lnTo>
                  <a:lnTo>
                    <a:pt x="13763" y="7623"/>
                  </a:lnTo>
                  <a:lnTo>
                    <a:pt x="13814" y="7623"/>
                  </a:lnTo>
                  <a:lnTo>
                    <a:pt x="13814" y="7598"/>
                  </a:lnTo>
                  <a:lnTo>
                    <a:pt x="13865" y="7598"/>
                  </a:lnTo>
                  <a:lnTo>
                    <a:pt x="13865" y="7572"/>
                  </a:lnTo>
                  <a:lnTo>
                    <a:pt x="13916" y="7572"/>
                  </a:lnTo>
                  <a:lnTo>
                    <a:pt x="13916" y="7547"/>
                  </a:lnTo>
                  <a:lnTo>
                    <a:pt x="13967" y="7547"/>
                  </a:lnTo>
                  <a:lnTo>
                    <a:pt x="13967" y="7521"/>
                  </a:lnTo>
                  <a:lnTo>
                    <a:pt x="14044" y="7521"/>
                  </a:lnTo>
                  <a:lnTo>
                    <a:pt x="14044" y="7495"/>
                  </a:lnTo>
                  <a:lnTo>
                    <a:pt x="14095" y="7495"/>
                  </a:lnTo>
                  <a:lnTo>
                    <a:pt x="14095" y="7470"/>
                  </a:lnTo>
                  <a:lnTo>
                    <a:pt x="14146" y="7470"/>
                  </a:lnTo>
                  <a:lnTo>
                    <a:pt x="14146" y="7444"/>
                  </a:lnTo>
                  <a:lnTo>
                    <a:pt x="14198" y="7444"/>
                  </a:lnTo>
                  <a:lnTo>
                    <a:pt x="14198" y="7419"/>
                  </a:lnTo>
                  <a:lnTo>
                    <a:pt x="14249" y="7419"/>
                  </a:lnTo>
                  <a:lnTo>
                    <a:pt x="14249" y="7393"/>
                  </a:lnTo>
                  <a:lnTo>
                    <a:pt x="14300" y="7393"/>
                  </a:lnTo>
                  <a:lnTo>
                    <a:pt x="14300" y="7368"/>
                  </a:lnTo>
                  <a:lnTo>
                    <a:pt x="14351" y="7368"/>
                  </a:lnTo>
                  <a:lnTo>
                    <a:pt x="14351" y="7342"/>
                  </a:lnTo>
                  <a:lnTo>
                    <a:pt x="14402" y="7342"/>
                  </a:lnTo>
                  <a:lnTo>
                    <a:pt x="14402" y="7316"/>
                  </a:lnTo>
                  <a:lnTo>
                    <a:pt x="14453" y="7316"/>
                  </a:lnTo>
                  <a:lnTo>
                    <a:pt x="14198" y="6754"/>
                  </a:lnTo>
                  <a:lnTo>
                    <a:pt x="13916" y="6216"/>
                  </a:lnTo>
                  <a:lnTo>
                    <a:pt x="13635" y="5705"/>
                  </a:lnTo>
                  <a:lnTo>
                    <a:pt x="13328" y="5193"/>
                  </a:lnTo>
                  <a:lnTo>
                    <a:pt x="13302" y="5193"/>
                  </a:lnTo>
                  <a:lnTo>
                    <a:pt x="13277" y="5219"/>
                  </a:lnTo>
                  <a:lnTo>
                    <a:pt x="13251" y="5219"/>
                  </a:lnTo>
                  <a:lnTo>
                    <a:pt x="13226" y="5244"/>
                  </a:lnTo>
                  <a:lnTo>
                    <a:pt x="13200" y="5244"/>
                  </a:lnTo>
                  <a:lnTo>
                    <a:pt x="13174" y="5270"/>
                  </a:lnTo>
                  <a:lnTo>
                    <a:pt x="13123" y="5270"/>
                  </a:lnTo>
                  <a:lnTo>
                    <a:pt x="13123" y="5296"/>
                  </a:lnTo>
                  <a:lnTo>
                    <a:pt x="13072" y="5296"/>
                  </a:lnTo>
                  <a:lnTo>
                    <a:pt x="13072" y="5321"/>
                  </a:lnTo>
                  <a:lnTo>
                    <a:pt x="13021" y="5321"/>
                  </a:lnTo>
                  <a:lnTo>
                    <a:pt x="13021" y="5347"/>
                  </a:lnTo>
                  <a:lnTo>
                    <a:pt x="12970" y="5347"/>
                  </a:lnTo>
                  <a:lnTo>
                    <a:pt x="12970" y="5372"/>
                  </a:lnTo>
                  <a:lnTo>
                    <a:pt x="12919" y="5372"/>
                  </a:lnTo>
                  <a:lnTo>
                    <a:pt x="12893" y="5398"/>
                  </a:lnTo>
                  <a:lnTo>
                    <a:pt x="12867" y="5398"/>
                  </a:lnTo>
                  <a:lnTo>
                    <a:pt x="12842" y="5423"/>
                  </a:lnTo>
                  <a:lnTo>
                    <a:pt x="12816" y="5423"/>
                  </a:lnTo>
                  <a:lnTo>
                    <a:pt x="12791" y="5449"/>
                  </a:lnTo>
                  <a:lnTo>
                    <a:pt x="12765" y="5449"/>
                  </a:lnTo>
                  <a:lnTo>
                    <a:pt x="12765" y="5475"/>
                  </a:lnTo>
                  <a:lnTo>
                    <a:pt x="12739" y="5449"/>
                  </a:lnTo>
                  <a:lnTo>
                    <a:pt x="12739" y="5475"/>
                  </a:lnTo>
                  <a:lnTo>
                    <a:pt x="12714" y="5475"/>
                  </a:lnTo>
                  <a:lnTo>
                    <a:pt x="12688" y="5500"/>
                  </a:lnTo>
                  <a:lnTo>
                    <a:pt x="12663" y="5500"/>
                  </a:lnTo>
                  <a:lnTo>
                    <a:pt x="12637" y="5526"/>
                  </a:lnTo>
                  <a:lnTo>
                    <a:pt x="12612" y="5526"/>
                  </a:lnTo>
                  <a:lnTo>
                    <a:pt x="12586" y="5551"/>
                  </a:lnTo>
                  <a:lnTo>
                    <a:pt x="12535" y="5551"/>
                  </a:lnTo>
                  <a:lnTo>
                    <a:pt x="12535" y="5577"/>
                  </a:lnTo>
                  <a:lnTo>
                    <a:pt x="12023" y="4861"/>
                  </a:lnTo>
                  <a:lnTo>
                    <a:pt x="11512" y="4196"/>
                  </a:lnTo>
                  <a:lnTo>
                    <a:pt x="11947" y="3300"/>
                  </a:lnTo>
                  <a:lnTo>
                    <a:pt x="11588" y="2865"/>
                  </a:lnTo>
                  <a:lnTo>
                    <a:pt x="11205" y="2482"/>
                  </a:lnTo>
                  <a:lnTo>
                    <a:pt x="10795" y="2098"/>
                  </a:lnTo>
                  <a:lnTo>
                    <a:pt x="10412" y="1766"/>
                  </a:lnTo>
                  <a:lnTo>
                    <a:pt x="10386" y="1766"/>
                  </a:lnTo>
                  <a:lnTo>
                    <a:pt x="10386" y="1791"/>
                  </a:lnTo>
                  <a:lnTo>
                    <a:pt x="10361" y="1766"/>
                  </a:lnTo>
                  <a:lnTo>
                    <a:pt x="10361" y="1791"/>
                  </a:lnTo>
                  <a:lnTo>
                    <a:pt x="10335" y="1791"/>
                  </a:lnTo>
                  <a:lnTo>
                    <a:pt x="10335" y="1817"/>
                  </a:lnTo>
                  <a:lnTo>
                    <a:pt x="10309" y="1791"/>
                  </a:lnTo>
                  <a:lnTo>
                    <a:pt x="10309" y="1817"/>
                  </a:lnTo>
                  <a:lnTo>
                    <a:pt x="10258" y="1817"/>
                  </a:lnTo>
                  <a:lnTo>
                    <a:pt x="10258" y="1842"/>
                  </a:lnTo>
                  <a:lnTo>
                    <a:pt x="10207" y="1842"/>
                  </a:lnTo>
                  <a:lnTo>
                    <a:pt x="10207" y="1868"/>
                  </a:lnTo>
                  <a:lnTo>
                    <a:pt x="10156" y="1868"/>
                  </a:lnTo>
                  <a:lnTo>
                    <a:pt x="10156" y="1893"/>
                  </a:lnTo>
                  <a:lnTo>
                    <a:pt x="10105" y="1893"/>
                  </a:lnTo>
                  <a:lnTo>
                    <a:pt x="10105" y="1919"/>
                  </a:lnTo>
                  <a:lnTo>
                    <a:pt x="10079" y="1893"/>
                  </a:lnTo>
                  <a:lnTo>
                    <a:pt x="10079" y="1919"/>
                  </a:lnTo>
                  <a:lnTo>
                    <a:pt x="10054" y="1919"/>
                  </a:lnTo>
                  <a:lnTo>
                    <a:pt x="10054" y="1945"/>
                  </a:lnTo>
                  <a:lnTo>
                    <a:pt x="10028" y="1919"/>
                  </a:lnTo>
                  <a:lnTo>
                    <a:pt x="10028" y="1945"/>
                  </a:lnTo>
                  <a:lnTo>
                    <a:pt x="10002" y="1945"/>
                  </a:lnTo>
                  <a:lnTo>
                    <a:pt x="10002" y="1970"/>
                  </a:lnTo>
                  <a:lnTo>
                    <a:pt x="9977" y="1945"/>
                  </a:lnTo>
                  <a:lnTo>
                    <a:pt x="9977" y="1970"/>
                  </a:lnTo>
                  <a:lnTo>
                    <a:pt x="9951" y="1970"/>
                  </a:lnTo>
                  <a:lnTo>
                    <a:pt x="9926" y="1996"/>
                  </a:lnTo>
                  <a:lnTo>
                    <a:pt x="9900" y="1996"/>
                  </a:lnTo>
                  <a:lnTo>
                    <a:pt x="9900" y="2021"/>
                  </a:lnTo>
                  <a:lnTo>
                    <a:pt x="9875" y="1996"/>
                  </a:lnTo>
                  <a:lnTo>
                    <a:pt x="9875" y="2021"/>
                  </a:lnTo>
                  <a:lnTo>
                    <a:pt x="9849" y="2021"/>
                  </a:lnTo>
                  <a:lnTo>
                    <a:pt x="9849" y="2047"/>
                  </a:lnTo>
                  <a:lnTo>
                    <a:pt x="9823" y="2021"/>
                  </a:lnTo>
                  <a:lnTo>
                    <a:pt x="9823" y="2047"/>
                  </a:lnTo>
                  <a:lnTo>
                    <a:pt x="9798" y="2047"/>
                  </a:lnTo>
                  <a:lnTo>
                    <a:pt x="9798" y="2072"/>
                  </a:lnTo>
                  <a:lnTo>
                    <a:pt x="9772" y="2047"/>
                  </a:lnTo>
                  <a:lnTo>
                    <a:pt x="9772" y="2072"/>
                  </a:lnTo>
                  <a:lnTo>
                    <a:pt x="9747" y="2072"/>
                  </a:lnTo>
                  <a:lnTo>
                    <a:pt x="9721" y="2098"/>
                  </a:lnTo>
                  <a:lnTo>
                    <a:pt x="9670" y="2098"/>
                  </a:lnTo>
                  <a:lnTo>
                    <a:pt x="9670" y="2124"/>
                  </a:lnTo>
                  <a:lnTo>
                    <a:pt x="9619" y="2124"/>
                  </a:lnTo>
                  <a:lnTo>
                    <a:pt x="9619" y="2149"/>
                  </a:lnTo>
                  <a:lnTo>
                    <a:pt x="9568" y="2149"/>
                  </a:lnTo>
                  <a:lnTo>
                    <a:pt x="9542" y="2175"/>
                  </a:lnTo>
                  <a:lnTo>
                    <a:pt x="9516" y="2175"/>
                  </a:lnTo>
                  <a:lnTo>
                    <a:pt x="9516" y="2200"/>
                  </a:lnTo>
                  <a:lnTo>
                    <a:pt x="9491" y="2175"/>
                  </a:lnTo>
                  <a:lnTo>
                    <a:pt x="9491" y="2200"/>
                  </a:lnTo>
                  <a:lnTo>
                    <a:pt x="9465" y="2200"/>
                  </a:lnTo>
                  <a:lnTo>
                    <a:pt x="9465" y="2226"/>
                  </a:lnTo>
                  <a:lnTo>
                    <a:pt x="9440" y="2200"/>
                  </a:lnTo>
                  <a:lnTo>
                    <a:pt x="9440" y="2226"/>
                  </a:lnTo>
                  <a:lnTo>
                    <a:pt x="9414" y="2226"/>
                  </a:lnTo>
                  <a:lnTo>
                    <a:pt x="9389" y="2252"/>
                  </a:lnTo>
                  <a:lnTo>
                    <a:pt x="9363" y="2252"/>
                  </a:lnTo>
                  <a:lnTo>
                    <a:pt x="9363" y="2277"/>
                  </a:lnTo>
                  <a:lnTo>
                    <a:pt x="9337" y="2252"/>
                  </a:lnTo>
                  <a:lnTo>
                    <a:pt x="9337" y="2277"/>
                  </a:lnTo>
                  <a:lnTo>
                    <a:pt x="8826" y="1945"/>
                  </a:lnTo>
                  <a:lnTo>
                    <a:pt x="8775" y="666"/>
                  </a:lnTo>
                  <a:lnTo>
                    <a:pt x="8365" y="461"/>
                  </a:lnTo>
                  <a:lnTo>
                    <a:pt x="7956" y="282"/>
                  </a:lnTo>
                  <a:lnTo>
                    <a:pt x="7572" y="154"/>
                  </a:lnTo>
                  <a:lnTo>
                    <a:pt x="7163" y="52"/>
                  </a:lnTo>
                  <a:lnTo>
                    <a:pt x="7163" y="77"/>
                  </a:lnTo>
                  <a:lnTo>
                    <a:pt x="7086" y="77"/>
                  </a:lnTo>
                  <a:lnTo>
                    <a:pt x="7086" y="103"/>
                  </a:lnTo>
                  <a:lnTo>
                    <a:pt x="7035" y="103"/>
                  </a:lnTo>
                  <a:lnTo>
                    <a:pt x="7035" y="128"/>
                  </a:lnTo>
                  <a:lnTo>
                    <a:pt x="6984" y="128"/>
                  </a:lnTo>
                  <a:lnTo>
                    <a:pt x="6984" y="154"/>
                  </a:lnTo>
                  <a:lnTo>
                    <a:pt x="6933" y="154"/>
                  </a:lnTo>
                  <a:lnTo>
                    <a:pt x="6933" y="180"/>
                  </a:lnTo>
                  <a:lnTo>
                    <a:pt x="6882" y="180"/>
                  </a:lnTo>
                  <a:lnTo>
                    <a:pt x="6882" y="205"/>
                  </a:lnTo>
                  <a:lnTo>
                    <a:pt x="6831" y="205"/>
                  </a:lnTo>
                  <a:lnTo>
                    <a:pt x="6831" y="231"/>
                  </a:lnTo>
                  <a:lnTo>
                    <a:pt x="6779" y="231"/>
                  </a:lnTo>
                  <a:lnTo>
                    <a:pt x="6779" y="256"/>
                  </a:lnTo>
                  <a:lnTo>
                    <a:pt x="6728" y="256"/>
                  </a:lnTo>
                  <a:lnTo>
                    <a:pt x="6728" y="282"/>
                  </a:lnTo>
                  <a:lnTo>
                    <a:pt x="6677" y="282"/>
                  </a:lnTo>
                  <a:lnTo>
                    <a:pt x="6677" y="307"/>
                  </a:lnTo>
                  <a:lnTo>
                    <a:pt x="6626" y="307"/>
                  </a:lnTo>
                  <a:lnTo>
                    <a:pt x="6626" y="333"/>
                  </a:lnTo>
                  <a:lnTo>
                    <a:pt x="6549" y="333"/>
                  </a:lnTo>
                  <a:lnTo>
                    <a:pt x="6575" y="359"/>
                  </a:lnTo>
                  <a:lnTo>
                    <a:pt x="6498" y="359"/>
                  </a:lnTo>
                  <a:lnTo>
                    <a:pt x="6498" y="384"/>
                  </a:lnTo>
                  <a:lnTo>
                    <a:pt x="6447" y="384"/>
                  </a:lnTo>
                  <a:lnTo>
                    <a:pt x="6447" y="410"/>
                  </a:lnTo>
                  <a:lnTo>
                    <a:pt x="6396" y="410"/>
                  </a:lnTo>
                  <a:lnTo>
                    <a:pt x="6396" y="435"/>
                  </a:lnTo>
                  <a:lnTo>
                    <a:pt x="6345" y="435"/>
                  </a:lnTo>
                  <a:lnTo>
                    <a:pt x="6345" y="461"/>
                  </a:lnTo>
                  <a:lnTo>
                    <a:pt x="6293" y="461"/>
                  </a:lnTo>
                  <a:lnTo>
                    <a:pt x="6293" y="487"/>
                  </a:lnTo>
                  <a:lnTo>
                    <a:pt x="6242" y="487"/>
                  </a:lnTo>
                  <a:lnTo>
                    <a:pt x="6242" y="512"/>
                  </a:lnTo>
                  <a:lnTo>
                    <a:pt x="6191" y="512"/>
                  </a:lnTo>
                  <a:lnTo>
                    <a:pt x="6191" y="538"/>
                  </a:lnTo>
                  <a:lnTo>
                    <a:pt x="6140" y="538"/>
                  </a:lnTo>
                  <a:lnTo>
                    <a:pt x="6140" y="563"/>
                  </a:lnTo>
                  <a:lnTo>
                    <a:pt x="6114" y="538"/>
                  </a:lnTo>
                  <a:lnTo>
                    <a:pt x="6114" y="563"/>
                  </a:lnTo>
                  <a:lnTo>
                    <a:pt x="6089" y="563"/>
                  </a:lnTo>
                  <a:lnTo>
                    <a:pt x="6089" y="589"/>
                  </a:lnTo>
                  <a:lnTo>
                    <a:pt x="6063" y="563"/>
                  </a:lnTo>
                  <a:lnTo>
                    <a:pt x="6063" y="589"/>
                  </a:lnTo>
                  <a:lnTo>
                    <a:pt x="6012" y="589"/>
                  </a:lnTo>
                  <a:lnTo>
                    <a:pt x="6012" y="614"/>
                  </a:lnTo>
                  <a:lnTo>
                    <a:pt x="5961" y="614"/>
                  </a:lnTo>
                  <a:lnTo>
                    <a:pt x="5961" y="640"/>
                  </a:lnTo>
                  <a:lnTo>
                    <a:pt x="5910" y="640"/>
                  </a:lnTo>
                  <a:lnTo>
                    <a:pt x="5910" y="66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884;p23">
              <a:extLst>
                <a:ext uri="{FF2B5EF4-FFF2-40B4-BE49-F238E27FC236}">
                  <a16:creationId xmlns:a16="http://schemas.microsoft.com/office/drawing/2014/main" id="{6B487AF5-1712-6EFD-934E-B2931B590B21}"/>
                </a:ext>
              </a:extLst>
            </p:cNvPr>
            <p:cNvSpPr/>
            <p:nvPr/>
          </p:nvSpPr>
          <p:spPr>
            <a:xfrm>
              <a:off x="2927848" y="2127445"/>
              <a:ext cx="247550" cy="341771"/>
            </a:xfrm>
            <a:custGeom>
              <a:avLst/>
              <a:gdLst/>
              <a:ahLst/>
              <a:cxnLst/>
              <a:rect l="l" t="t" r="r" b="b"/>
              <a:pathLst>
                <a:path w="13507" h="18648" extrusionOk="0">
                  <a:moveTo>
                    <a:pt x="5603" y="5295"/>
                  </a:moveTo>
                  <a:lnTo>
                    <a:pt x="5884" y="5321"/>
                  </a:lnTo>
                  <a:lnTo>
                    <a:pt x="6140" y="5372"/>
                  </a:lnTo>
                  <a:lnTo>
                    <a:pt x="6421" y="5474"/>
                  </a:lnTo>
                  <a:lnTo>
                    <a:pt x="6728" y="5628"/>
                  </a:lnTo>
                  <a:lnTo>
                    <a:pt x="7010" y="5807"/>
                  </a:lnTo>
                  <a:lnTo>
                    <a:pt x="7317" y="6037"/>
                  </a:lnTo>
                  <a:lnTo>
                    <a:pt x="7598" y="6293"/>
                  </a:lnTo>
                  <a:lnTo>
                    <a:pt x="7879" y="6549"/>
                  </a:lnTo>
                  <a:lnTo>
                    <a:pt x="8135" y="6856"/>
                  </a:lnTo>
                  <a:lnTo>
                    <a:pt x="8365" y="7163"/>
                  </a:lnTo>
                  <a:lnTo>
                    <a:pt x="8596" y="7521"/>
                  </a:lnTo>
                  <a:lnTo>
                    <a:pt x="8800" y="7853"/>
                  </a:lnTo>
                  <a:lnTo>
                    <a:pt x="9005" y="8237"/>
                  </a:lnTo>
                  <a:lnTo>
                    <a:pt x="9158" y="8595"/>
                  </a:lnTo>
                  <a:lnTo>
                    <a:pt x="9312" y="8979"/>
                  </a:lnTo>
                  <a:lnTo>
                    <a:pt x="9440" y="9363"/>
                  </a:lnTo>
                  <a:lnTo>
                    <a:pt x="9542" y="9772"/>
                  </a:lnTo>
                  <a:lnTo>
                    <a:pt x="9593" y="10155"/>
                  </a:lnTo>
                  <a:lnTo>
                    <a:pt x="9644" y="10539"/>
                  </a:lnTo>
                  <a:lnTo>
                    <a:pt x="9670" y="10923"/>
                  </a:lnTo>
                  <a:lnTo>
                    <a:pt x="9670" y="11281"/>
                  </a:lnTo>
                  <a:lnTo>
                    <a:pt x="9619" y="11614"/>
                  </a:lnTo>
                  <a:lnTo>
                    <a:pt x="9542" y="11946"/>
                  </a:lnTo>
                  <a:lnTo>
                    <a:pt x="9440" y="12227"/>
                  </a:lnTo>
                  <a:lnTo>
                    <a:pt x="9337" y="12483"/>
                  </a:lnTo>
                  <a:lnTo>
                    <a:pt x="9184" y="12713"/>
                  </a:lnTo>
                  <a:lnTo>
                    <a:pt x="9030" y="12893"/>
                  </a:lnTo>
                  <a:lnTo>
                    <a:pt x="8826" y="13046"/>
                  </a:lnTo>
                  <a:lnTo>
                    <a:pt x="8621" y="13174"/>
                  </a:lnTo>
                  <a:lnTo>
                    <a:pt x="8416" y="13251"/>
                  </a:lnTo>
                  <a:lnTo>
                    <a:pt x="8161" y="13302"/>
                  </a:lnTo>
                  <a:lnTo>
                    <a:pt x="7905" y="13327"/>
                  </a:lnTo>
                  <a:lnTo>
                    <a:pt x="7649" y="13302"/>
                  </a:lnTo>
                  <a:lnTo>
                    <a:pt x="7368" y="13225"/>
                  </a:lnTo>
                  <a:lnTo>
                    <a:pt x="7086" y="13123"/>
                  </a:lnTo>
                  <a:lnTo>
                    <a:pt x="6805" y="12995"/>
                  </a:lnTo>
                  <a:lnTo>
                    <a:pt x="6498" y="12790"/>
                  </a:lnTo>
                  <a:lnTo>
                    <a:pt x="6217" y="12586"/>
                  </a:lnTo>
                  <a:lnTo>
                    <a:pt x="5935" y="12330"/>
                  </a:lnTo>
                  <a:lnTo>
                    <a:pt x="5654" y="12048"/>
                  </a:lnTo>
                  <a:lnTo>
                    <a:pt x="5398" y="11767"/>
                  </a:lnTo>
                  <a:lnTo>
                    <a:pt x="5142" y="11434"/>
                  </a:lnTo>
                  <a:lnTo>
                    <a:pt x="4938" y="11102"/>
                  </a:lnTo>
                  <a:lnTo>
                    <a:pt x="4707" y="10744"/>
                  </a:lnTo>
                  <a:lnTo>
                    <a:pt x="4528" y="10386"/>
                  </a:lnTo>
                  <a:lnTo>
                    <a:pt x="4349" y="10002"/>
                  </a:lnTo>
                  <a:lnTo>
                    <a:pt x="4221" y="9618"/>
                  </a:lnTo>
                  <a:lnTo>
                    <a:pt x="4094" y="9235"/>
                  </a:lnTo>
                  <a:lnTo>
                    <a:pt x="3991" y="8851"/>
                  </a:lnTo>
                  <a:lnTo>
                    <a:pt x="3914" y="8467"/>
                  </a:lnTo>
                  <a:lnTo>
                    <a:pt x="3863" y="8084"/>
                  </a:lnTo>
                  <a:lnTo>
                    <a:pt x="3863" y="7700"/>
                  </a:lnTo>
                  <a:lnTo>
                    <a:pt x="3863" y="7342"/>
                  </a:lnTo>
                  <a:lnTo>
                    <a:pt x="3914" y="6984"/>
                  </a:lnTo>
                  <a:lnTo>
                    <a:pt x="3966" y="6677"/>
                  </a:lnTo>
                  <a:lnTo>
                    <a:pt x="4068" y="6395"/>
                  </a:lnTo>
                  <a:lnTo>
                    <a:pt x="4196" y="6139"/>
                  </a:lnTo>
                  <a:lnTo>
                    <a:pt x="4349" y="5909"/>
                  </a:lnTo>
                  <a:lnTo>
                    <a:pt x="4503" y="5730"/>
                  </a:lnTo>
                  <a:lnTo>
                    <a:pt x="4682" y="5551"/>
                  </a:lnTo>
                  <a:lnTo>
                    <a:pt x="4886" y="5449"/>
                  </a:lnTo>
                  <a:lnTo>
                    <a:pt x="5117" y="5346"/>
                  </a:lnTo>
                  <a:lnTo>
                    <a:pt x="5347" y="5295"/>
                  </a:lnTo>
                  <a:close/>
                  <a:moveTo>
                    <a:pt x="3428" y="0"/>
                  </a:moveTo>
                  <a:lnTo>
                    <a:pt x="3070" y="77"/>
                  </a:lnTo>
                  <a:lnTo>
                    <a:pt x="2738" y="179"/>
                  </a:lnTo>
                  <a:lnTo>
                    <a:pt x="2405" y="307"/>
                  </a:lnTo>
                  <a:lnTo>
                    <a:pt x="2098" y="486"/>
                  </a:lnTo>
                  <a:lnTo>
                    <a:pt x="2815" y="1816"/>
                  </a:lnTo>
                  <a:lnTo>
                    <a:pt x="2559" y="1970"/>
                  </a:lnTo>
                  <a:lnTo>
                    <a:pt x="2328" y="2175"/>
                  </a:lnTo>
                  <a:lnTo>
                    <a:pt x="2124" y="2405"/>
                  </a:lnTo>
                  <a:lnTo>
                    <a:pt x="1919" y="2661"/>
                  </a:lnTo>
                  <a:lnTo>
                    <a:pt x="1075" y="1458"/>
                  </a:lnTo>
                  <a:lnTo>
                    <a:pt x="845" y="1791"/>
                  </a:lnTo>
                  <a:lnTo>
                    <a:pt x="666" y="2149"/>
                  </a:lnTo>
                  <a:lnTo>
                    <a:pt x="512" y="2507"/>
                  </a:lnTo>
                  <a:lnTo>
                    <a:pt x="359" y="2916"/>
                  </a:lnTo>
                  <a:lnTo>
                    <a:pt x="1331" y="3863"/>
                  </a:lnTo>
                  <a:lnTo>
                    <a:pt x="1229" y="4221"/>
                  </a:lnTo>
                  <a:lnTo>
                    <a:pt x="1126" y="4605"/>
                  </a:lnTo>
                  <a:lnTo>
                    <a:pt x="1075" y="4988"/>
                  </a:lnTo>
                  <a:lnTo>
                    <a:pt x="1024" y="5398"/>
                  </a:lnTo>
                  <a:lnTo>
                    <a:pt x="1024" y="5423"/>
                  </a:lnTo>
                  <a:lnTo>
                    <a:pt x="26" y="4733"/>
                  </a:lnTo>
                  <a:lnTo>
                    <a:pt x="1" y="5219"/>
                  </a:lnTo>
                  <a:lnTo>
                    <a:pt x="1" y="5730"/>
                  </a:lnTo>
                  <a:lnTo>
                    <a:pt x="26" y="6267"/>
                  </a:lnTo>
                  <a:lnTo>
                    <a:pt x="77" y="6805"/>
                  </a:lnTo>
                  <a:lnTo>
                    <a:pt x="1075" y="7188"/>
                  </a:lnTo>
                  <a:lnTo>
                    <a:pt x="1152" y="7649"/>
                  </a:lnTo>
                  <a:lnTo>
                    <a:pt x="1229" y="8135"/>
                  </a:lnTo>
                  <a:lnTo>
                    <a:pt x="1331" y="8595"/>
                  </a:lnTo>
                  <a:lnTo>
                    <a:pt x="1459" y="9081"/>
                  </a:lnTo>
                  <a:lnTo>
                    <a:pt x="512" y="9030"/>
                  </a:lnTo>
                  <a:lnTo>
                    <a:pt x="691" y="9593"/>
                  </a:lnTo>
                  <a:lnTo>
                    <a:pt x="870" y="10155"/>
                  </a:lnTo>
                  <a:lnTo>
                    <a:pt x="1075" y="10718"/>
                  </a:lnTo>
                  <a:lnTo>
                    <a:pt x="1331" y="11281"/>
                  </a:lnTo>
                  <a:lnTo>
                    <a:pt x="2149" y="10974"/>
                  </a:lnTo>
                  <a:lnTo>
                    <a:pt x="2354" y="11434"/>
                  </a:lnTo>
                  <a:lnTo>
                    <a:pt x="2584" y="11895"/>
                  </a:lnTo>
                  <a:lnTo>
                    <a:pt x="2840" y="12355"/>
                  </a:lnTo>
                  <a:lnTo>
                    <a:pt x="3096" y="12790"/>
                  </a:lnTo>
                  <a:lnTo>
                    <a:pt x="2431" y="13404"/>
                  </a:lnTo>
                  <a:lnTo>
                    <a:pt x="2763" y="13890"/>
                  </a:lnTo>
                  <a:lnTo>
                    <a:pt x="3096" y="14376"/>
                  </a:lnTo>
                  <a:lnTo>
                    <a:pt x="3454" y="14837"/>
                  </a:lnTo>
                  <a:lnTo>
                    <a:pt x="3812" y="15297"/>
                  </a:lnTo>
                  <a:lnTo>
                    <a:pt x="4247" y="14402"/>
                  </a:lnTo>
                  <a:lnTo>
                    <a:pt x="4580" y="14734"/>
                  </a:lnTo>
                  <a:lnTo>
                    <a:pt x="4886" y="15092"/>
                  </a:lnTo>
                  <a:lnTo>
                    <a:pt x="5219" y="15399"/>
                  </a:lnTo>
                  <a:lnTo>
                    <a:pt x="5577" y="15706"/>
                  </a:lnTo>
                  <a:lnTo>
                    <a:pt x="5347" y="16832"/>
                  </a:lnTo>
                  <a:lnTo>
                    <a:pt x="5756" y="17139"/>
                  </a:lnTo>
                  <a:lnTo>
                    <a:pt x="6165" y="17446"/>
                  </a:lnTo>
                  <a:lnTo>
                    <a:pt x="6575" y="17702"/>
                  </a:lnTo>
                  <a:lnTo>
                    <a:pt x="6984" y="17932"/>
                  </a:lnTo>
                  <a:lnTo>
                    <a:pt x="6958" y="16627"/>
                  </a:lnTo>
                  <a:lnTo>
                    <a:pt x="7291" y="16806"/>
                  </a:lnTo>
                  <a:lnTo>
                    <a:pt x="7649" y="16960"/>
                  </a:lnTo>
                  <a:lnTo>
                    <a:pt x="7982" y="17062"/>
                  </a:lnTo>
                  <a:lnTo>
                    <a:pt x="8314" y="17164"/>
                  </a:lnTo>
                  <a:lnTo>
                    <a:pt x="8596" y="18546"/>
                  </a:lnTo>
                  <a:lnTo>
                    <a:pt x="8979" y="18597"/>
                  </a:lnTo>
                  <a:lnTo>
                    <a:pt x="9363" y="18648"/>
                  </a:lnTo>
                  <a:lnTo>
                    <a:pt x="9747" y="18648"/>
                  </a:lnTo>
                  <a:lnTo>
                    <a:pt x="10105" y="18597"/>
                  </a:lnTo>
                  <a:lnTo>
                    <a:pt x="9593" y="17216"/>
                  </a:lnTo>
                  <a:lnTo>
                    <a:pt x="9900" y="17139"/>
                  </a:lnTo>
                  <a:lnTo>
                    <a:pt x="10182" y="17062"/>
                  </a:lnTo>
                  <a:lnTo>
                    <a:pt x="10437" y="16960"/>
                  </a:lnTo>
                  <a:lnTo>
                    <a:pt x="10719" y="16806"/>
                  </a:lnTo>
                  <a:lnTo>
                    <a:pt x="11409" y="18136"/>
                  </a:lnTo>
                  <a:lnTo>
                    <a:pt x="11691" y="17932"/>
                  </a:lnTo>
                  <a:lnTo>
                    <a:pt x="11972" y="17702"/>
                  </a:lnTo>
                  <a:lnTo>
                    <a:pt x="12228" y="17446"/>
                  </a:lnTo>
                  <a:lnTo>
                    <a:pt x="12458" y="17139"/>
                  </a:lnTo>
                  <a:lnTo>
                    <a:pt x="11588" y="15962"/>
                  </a:lnTo>
                  <a:lnTo>
                    <a:pt x="11767" y="15706"/>
                  </a:lnTo>
                  <a:lnTo>
                    <a:pt x="11947" y="15399"/>
                  </a:lnTo>
                  <a:lnTo>
                    <a:pt x="12074" y="15092"/>
                  </a:lnTo>
                  <a:lnTo>
                    <a:pt x="12202" y="14734"/>
                  </a:lnTo>
                  <a:lnTo>
                    <a:pt x="13174" y="15706"/>
                  </a:lnTo>
                  <a:lnTo>
                    <a:pt x="13277" y="15297"/>
                  </a:lnTo>
                  <a:lnTo>
                    <a:pt x="13379" y="14837"/>
                  </a:lnTo>
                  <a:lnTo>
                    <a:pt x="13456" y="14376"/>
                  </a:lnTo>
                  <a:lnTo>
                    <a:pt x="13507" y="13890"/>
                  </a:lnTo>
                  <a:lnTo>
                    <a:pt x="12484" y="13199"/>
                  </a:lnTo>
                  <a:lnTo>
                    <a:pt x="12509" y="12765"/>
                  </a:lnTo>
                  <a:lnTo>
                    <a:pt x="12509" y="12330"/>
                  </a:lnTo>
                  <a:lnTo>
                    <a:pt x="12484" y="11869"/>
                  </a:lnTo>
                  <a:lnTo>
                    <a:pt x="12433" y="11434"/>
                  </a:lnTo>
                  <a:lnTo>
                    <a:pt x="12433" y="11434"/>
                  </a:lnTo>
                  <a:lnTo>
                    <a:pt x="13456" y="11793"/>
                  </a:lnTo>
                  <a:lnTo>
                    <a:pt x="13379" y="11255"/>
                  </a:lnTo>
                  <a:lnTo>
                    <a:pt x="13277" y="10693"/>
                  </a:lnTo>
                  <a:lnTo>
                    <a:pt x="13149" y="10130"/>
                  </a:lnTo>
                  <a:lnTo>
                    <a:pt x="12995" y="9567"/>
                  </a:lnTo>
                  <a:lnTo>
                    <a:pt x="12074" y="9542"/>
                  </a:lnTo>
                  <a:lnTo>
                    <a:pt x="11921" y="9056"/>
                  </a:lnTo>
                  <a:lnTo>
                    <a:pt x="11767" y="8570"/>
                  </a:lnTo>
                  <a:lnTo>
                    <a:pt x="11588" y="8109"/>
                  </a:lnTo>
                  <a:lnTo>
                    <a:pt x="11384" y="7623"/>
                  </a:lnTo>
                  <a:lnTo>
                    <a:pt x="12202" y="7342"/>
                  </a:lnTo>
                  <a:lnTo>
                    <a:pt x="11947" y="6779"/>
                  </a:lnTo>
                  <a:lnTo>
                    <a:pt x="11665" y="6242"/>
                  </a:lnTo>
                  <a:lnTo>
                    <a:pt x="11384" y="5730"/>
                  </a:lnTo>
                  <a:lnTo>
                    <a:pt x="11077" y="5219"/>
                  </a:lnTo>
                  <a:lnTo>
                    <a:pt x="10437" y="5832"/>
                  </a:lnTo>
                  <a:lnTo>
                    <a:pt x="10156" y="5398"/>
                  </a:lnTo>
                  <a:lnTo>
                    <a:pt x="9875" y="4988"/>
                  </a:lnTo>
                  <a:lnTo>
                    <a:pt x="9568" y="4605"/>
                  </a:lnTo>
                  <a:lnTo>
                    <a:pt x="9261" y="4221"/>
                  </a:lnTo>
                  <a:lnTo>
                    <a:pt x="9695" y="3326"/>
                  </a:lnTo>
                  <a:lnTo>
                    <a:pt x="9337" y="2891"/>
                  </a:lnTo>
                  <a:lnTo>
                    <a:pt x="8954" y="2507"/>
                  </a:lnTo>
                  <a:lnTo>
                    <a:pt x="8570" y="2123"/>
                  </a:lnTo>
                  <a:lnTo>
                    <a:pt x="8161" y="1765"/>
                  </a:lnTo>
                  <a:lnTo>
                    <a:pt x="7956" y="2916"/>
                  </a:lnTo>
                  <a:lnTo>
                    <a:pt x="7624" y="2635"/>
                  </a:lnTo>
                  <a:lnTo>
                    <a:pt x="7265" y="2405"/>
                  </a:lnTo>
                  <a:lnTo>
                    <a:pt x="6907" y="2175"/>
                  </a:lnTo>
                  <a:lnTo>
                    <a:pt x="6575" y="1970"/>
                  </a:lnTo>
                  <a:lnTo>
                    <a:pt x="6549" y="665"/>
                  </a:lnTo>
                  <a:lnTo>
                    <a:pt x="6140" y="486"/>
                  </a:lnTo>
                  <a:lnTo>
                    <a:pt x="5731" y="307"/>
                  </a:lnTo>
                  <a:lnTo>
                    <a:pt x="5321" y="179"/>
                  </a:lnTo>
                  <a:lnTo>
                    <a:pt x="4912" y="77"/>
                  </a:lnTo>
                  <a:lnTo>
                    <a:pt x="5193" y="1458"/>
                  </a:lnTo>
                  <a:lnTo>
                    <a:pt x="4861" y="1407"/>
                  </a:lnTo>
                  <a:lnTo>
                    <a:pt x="4554" y="1382"/>
                  </a:lnTo>
                  <a:lnTo>
                    <a:pt x="4221" y="1382"/>
                  </a:lnTo>
                  <a:lnTo>
                    <a:pt x="3914" y="1407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885;p23">
              <a:extLst>
                <a:ext uri="{FF2B5EF4-FFF2-40B4-BE49-F238E27FC236}">
                  <a16:creationId xmlns:a16="http://schemas.microsoft.com/office/drawing/2014/main" id="{CBA9D0F0-E975-3440-B574-55881DA29439}"/>
                </a:ext>
              </a:extLst>
            </p:cNvPr>
            <p:cNvSpPr/>
            <p:nvPr/>
          </p:nvSpPr>
          <p:spPr>
            <a:xfrm>
              <a:off x="2990675" y="2108220"/>
              <a:ext cx="45489" cy="45031"/>
            </a:xfrm>
            <a:custGeom>
              <a:avLst/>
              <a:gdLst/>
              <a:ahLst/>
              <a:cxnLst/>
              <a:rect l="l" t="t" r="r" b="b"/>
              <a:pathLst>
                <a:path w="2482" h="2457" extrusionOk="0">
                  <a:moveTo>
                    <a:pt x="2226" y="1"/>
                  </a:moveTo>
                  <a:lnTo>
                    <a:pt x="0" y="1049"/>
                  </a:lnTo>
                  <a:lnTo>
                    <a:pt x="486" y="2456"/>
                  </a:lnTo>
                  <a:lnTo>
                    <a:pt x="1638" y="1791"/>
                  </a:lnTo>
                  <a:lnTo>
                    <a:pt x="1484" y="1126"/>
                  </a:lnTo>
                  <a:lnTo>
                    <a:pt x="2482" y="666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886;p23">
              <a:extLst>
                <a:ext uri="{FF2B5EF4-FFF2-40B4-BE49-F238E27FC236}">
                  <a16:creationId xmlns:a16="http://schemas.microsoft.com/office/drawing/2014/main" id="{76C247C3-9AF3-3066-EFC1-B84EB5F8FC11}"/>
                </a:ext>
              </a:extLst>
            </p:cNvPr>
            <p:cNvSpPr/>
            <p:nvPr/>
          </p:nvSpPr>
          <p:spPr>
            <a:xfrm>
              <a:off x="3017873" y="2109154"/>
              <a:ext cx="70799" cy="30497"/>
            </a:xfrm>
            <a:custGeom>
              <a:avLst/>
              <a:gdLst/>
              <a:ahLst/>
              <a:cxnLst/>
              <a:rect l="l" t="t" r="r" b="b"/>
              <a:pathLst>
                <a:path w="3863" h="1664" extrusionOk="0">
                  <a:moveTo>
                    <a:pt x="2251" y="1"/>
                  </a:moveTo>
                  <a:lnTo>
                    <a:pt x="2251" y="26"/>
                  </a:lnTo>
                  <a:lnTo>
                    <a:pt x="2174" y="26"/>
                  </a:lnTo>
                  <a:lnTo>
                    <a:pt x="2174" y="52"/>
                  </a:lnTo>
                  <a:lnTo>
                    <a:pt x="2123" y="52"/>
                  </a:lnTo>
                  <a:lnTo>
                    <a:pt x="2123" y="77"/>
                  </a:lnTo>
                  <a:lnTo>
                    <a:pt x="2072" y="77"/>
                  </a:lnTo>
                  <a:lnTo>
                    <a:pt x="2072" y="103"/>
                  </a:lnTo>
                  <a:lnTo>
                    <a:pt x="2021" y="103"/>
                  </a:lnTo>
                  <a:lnTo>
                    <a:pt x="2021" y="129"/>
                  </a:lnTo>
                  <a:lnTo>
                    <a:pt x="1970" y="129"/>
                  </a:lnTo>
                  <a:lnTo>
                    <a:pt x="1970" y="154"/>
                  </a:lnTo>
                  <a:lnTo>
                    <a:pt x="1919" y="154"/>
                  </a:lnTo>
                  <a:lnTo>
                    <a:pt x="1919" y="180"/>
                  </a:lnTo>
                  <a:lnTo>
                    <a:pt x="1867" y="180"/>
                  </a:lnTo>
                  <a:lnTo>
                    <a:pt x="1867" y="205"/>
                  </a:lnTo>
                  <a:lnTo>
                    <a:pt x="1816" y="205"/>
                  </a:lnTo>
                  <a:lnTo>
                    <a:pt x="1816" y="231"/>
                  </a:lnTo>
                  <a:lnTo>
                    <a:pt x="1765" y="231"/>
                  </a:lnTo>
                  <a:lnTo>
                    <a:pt x="1765" y="256"/>
                  </a:lnTo>
                  <a:lnTo>
                    <a:pt x="1714" y="256"/>
                  </a:lnTo>
                  <a:lnTo>
                    <a:pt x="1714" y="282"/>
                  </a:lnTo>
                  <a:lnTo>
                    <a:pt x="1637" y="282"/>
                  </a:lnTo>
                  <a:lnTo>
                    <a:pt x="1663" y="308"/>
                  </a:lnTo>
                  <a:lnTo>
                    <a:pt x="1586" y="308"/>
                  </a:lnTo>
                  <a:lnTo>
                    <a:pt x="1586" y="333"/>
                  </a:lnTo>
                  <a:lnTo>
                    <a:pt x="1535" y="333"/>
                  </a:lnTo>
                  <a:lnTo>
                    <a:pt x="1535" y="359"/>
                  </a:lnTo>
                  <a:lnTo>
                    <a:pt x="1484" y="359"/>
                  </a:lnTo>
                  <a:lnTo>
                    <a:pt x="1484" y="384"/>
                  </a:lnTo>
                  <a:lnTo>
                    <a:pt x="1433" y="384"/>
                  </a:lnTo>
                  <a:lnTo>
                    <a:pt x="1433" y="410"/>
                  </a:lnTo>
                  <a:lnTo>
                    <a:pt x="1381" y="410"/>
                  </a:lnTo>
                  <a:lnTo>
                    <a:pt x="1381" y="436"/>
                  </a:lnTo>
                  <a:lnTo>
                    <a:pt x="1330" y="436"/>
                  </a:lnTo>
                  <a:lnTo>
                    <a:pt x="1330" y="461"/>
                  </a:lnTo>
                  <a:lnTo>
                    <a:pt x="1279" y="461"/>
                  </a:lnTo>
                  <a:lnTo>
                    <a:pt x="1279" y="487"/>
                  </a:lnTo>
                  <a:lnTo>
                    <a:pt x="1228" y="487"/>
                  </a:lnTo>
                  <a:lnTo>
                    <a:pt x="1228" y="512"/>
                  </a:lnTo>
                  <a:lnTo>
                    <a:pt x="1202" y="487"/>
                  </a:lnTo>
                  <a:lnTo>
                    <a:pt x="1202" y="512"/>
                  </a:lnTo>
                  <a:lnTo>
                    <a:pt x="1177" y="512"/>
                  </a:lnTo>
                  <a:lnTo>
                    <a:pt x="1177" y="538"/>
                  </a:lnTo>
                  <a:lnTo>
                    <a:pt x="1151" y="512"/>
                  </a:lnTo>
                  <a:lnTo>
                    <a:pt x="1151" y="538"/>
                  </a:lnTo>
                  <a:lnTo>
                    <a:pt x="1100" y="538"/>
                  </a:lnTo>
                  <a:lnTo>
                    <a:pt x="1100" y="563"/>
                  </a:lnTo>
                  <a:lnTo>
                    <a:pt x="1049" y="563"/>
                  </a:lnTo>
                  <a:lnTo>
                    <a:pt x="1049" y="589"/>
                  </a:lnTo>
                  <a:lnTo>
                    <a:pt x="998" y="589"/>
                  </a:lnTo>
                  <a:lnTo>
                    <a:pt x="998" y="615"/>
                  </a:lnTo>
                  <a:lnTo>
                    <a:pt x="0" y="1075"/>
                  </a:lnTo>
                  <a:lnTo>
                    <a:pt x="1637" y="1663"/>
                  </a:lnTo>
                  <a:lnTo>
                    <a:pt x="3863" y="615"/>
                  </a:lnTo>
                  <a:lnTo>
                    <a:pt x="3453" y="410"/>
                  </a:lnTo>
                  <a:lnTo>
                    <a:pt x="3044" y="231"/>
                  </a:lnTo>
                  <a:lnTo>
                    <a:pt x="2660" y="103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887;p23">
              <a:extLst>
                <a:ext uri="{FF2B5EF4-FFF2-40B4-BE49-F238E27FC236}">
                  <a16:creationId xmlns:a16="http://schemas.microsoft.com/office/drawing/2014/main" id="{2C97E3EF-4BC9-2E88-C8BA-19EB7C1B5D20}"/>
                </a:ext>
              </a:extLst>
            </p:cNvPr>
            <p:cNvSpPr/>
            <p:nvPr/>
          </p:nvSpPr>
          <p:spPr>
            <a:xfrm>
              <a:off x="3047875" y="2120408"/>
              <a:ext cx="41732" cy="43143"/>
            </a:xfrm>
            <a:custGeom>
              <a:avLst/>
              <a:gdLst/>
              <a:ahLst/>
              <a:cxnLst/>
              <a:rect l="l" t="t" r="r" b="b"/>
              <a:pathLst>
                <a:path w="2277" h="2354" extrusionOk="0">
                  <a:moveTo>
                    <a:pt x="2226" y="1"/>
                  </a:moveTo>
                  <a:lnTo>
                    <a:pt x="0" y="1049"/>
                  </a:lnTo>
                  <a:lnTo>
                    <a:pt x="26" y="2354"/>
                  </a:lnTo>
                  <a:lnTo>
                    <a:pt x="2277" y="1280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888;p23">
              <a:extLst>
                <a:ext uri="{FF2B5EF4-FFF2-40B4-BE49-F238E27FC236}">
                  <a16:creationId xmlns:a16="http://schemas.microsoft.com/office/drawing/2014/main" id="{52115A3E-B5CC-A6A0-8B73-EA3F34BB00E9}"/>
                </a:ext>
              </a:extLst>
            </p:cNvPr>
            <p:cNvSpPr/>
            <p:nvPr/>
          </p:nvSpPr>
          <p:spPr>
            <a:xfrm>
              <a:off x="3077401" y="2140568"/>
              <a:ext cx="69406" cy="47835"/>
            </a:xfrm>
            <a:custGeom>
              <a:avLst/>
              <a:gdLst/>
              <a:ahLst/>
              <a:cxnLst/>
              <a:rect l="l" t="t" r="r" b="b"/>
              <a:pathLst>
                <a:path w="3787" h="2610" extrusionOk="0">
                  <a:moveTo>
                    <a:pt x="2226" y="1"/>
                  </a:moveTo>
                  <a:lnTo>
                    <a:pt x="2226" y="26"/>
                  </a:lnTo>
                  <a:lnTo>
                    <a:pt x="2175" y="26"/>
                  </a:lnTo>
                  <a:lnTo>
                    <a:pt x="2175" y="52"/>
                  </a:lnTo>
                  <a:lnTo>
                    <a:pt x="2124" y="52"/>
                  </a:lnTo>
                  <a:lnTo>
                    <a:pt x="2098" y="77"/>
                  </a:lnTo>
                  <a:lnTo>
                    <a:pt x="2073" y="77"/>
                  </a:lnTo>
                  <a:lnTo>
                    <a:pt x="2047" y="103"/>
                  </a:lnTo>
                  <a:lnTo>
                    <a:pt x="2022" y="103"/>
                  </a:lnTo>
                  <a:lnTo>
                    <a:pt x="1996" y="128"/>
                  </a:lnTo>
                  <a:lnTo>
                    <a:pt x="1945" y="128"/>
                  </a:lnTo>
                  <a:lnTo>
                    <a:pt x="1945" y="154"/>
                  </a:lnTo>
                  <a:lnTo>
                    <a:pt x="1894" y="154"/>
                  </a:lnTo>
                  <a:lnTo>
                    <a:pt x="1894" y="180"/>
                  </a:lnTo>
                  <a:lnTo>
                    <a:pt x="1842" y="180"/>
                  </a:lnTo>
                  <a:lnTo>
                    <a:pt x="1842" y="205"/>
                  </a:lnTo>
                  <a:lnTo>
                    <a:pt x="1791" y="205"/>
                  </a:lnTo>
                  <a:lnTo>
                    <a:pt x="1766" y="231"/>
                  </a:lnTo>
                  <a:lnTo>
                    <a:pt x="1740" y="231"/>
                  </a:lnTo>
                  <a:lnTo>
                    <a:pt x="1715" y="256"/>
                  </a:lnTo>
                  <a:lnTo>
                    <a:pt x="1689" y="256"/>
                  </a:lnTo>
                  <a:lnTo>
                    <a:pt x="1663" y="282"/>
                  </a:lnTo>
                  <a:lnTo>
                    <a:pt x="1638" y="282"/>
                  </a:lnTo>
                  <a:lnTo>
                    <a:pt x="1638" y="307"/>
                  </a:lnTo>
                  <a:lnTo>
                    <a:pt x="1612" y="282"/>
                  </a:lnTo>
                  <a:lnTo>
                    <a:pt x="1612" y="307"/>
                  </a:lnTo>
                  <a:lnTo>
                    <a:pt x="1561" y="307"/>
                  </a:lnTo>
                  <a:lnTo>
                    <a:pt x="1561" y="333"/>
                  </a:lnTo>
                  <a:lnTo>
                    <a:pt x="1510" y="333"/>
                  </a:lnTo>
                  <a:lnTo>
                    <a:pt x="1510" y="359"/>
                  </a:lnTo>
                  <a:lnTo>
                    <a:pt x="1459" y="359"/>
                  </a:lnTo>
                  <a:lnTo>
                    <a:pt x="1459" y="384"/>
                  </a:lnTo>
                  <a:lnTo>
                    <a:pt x="1408" y="384"/>
                  </a:lnTo>
                  <a:lnTo>
                    <a:pt x="1408" y="410"/>
                  </a:lnTo>
                  <a:lnTo>
                    <a:pt x="1356" y="410"/>
                  </a:lnTo>
                  <a:lnTo>
                    <a:pt x="1356" y="435"/>
                  </a:lnTo>
                  <a:lnTo>
                    <a:pt x="1305" y="435"/>
                  </a:lnTo>
                  <a:lnTo>
                    <a:pt x="1305" y="461"/>
                  </a:lnTo>
                  <a:lnTo>
                    <a:pt x="1254" y="461"/>
                  </a:lnTo>
                  <a:lnTo>
                    <a:pt x="1254" y="487"/>
                  </a:lnTo>
                  <a:lnTo>
                    <a:pt x="1177" y="487"/>
                  </a:lnTo>
                  <a:lnTo>
                    <a:pt x="1177" y="512"/>
                  </a:lnTo>
                  <a:lnTo>
                    <a:pt x="1" y="1049"/>
                  </a:lnTo>
                  <a:lnTo>
                    <a:pt x="1535" y="2610"/>
                  </a:lnTo>
                  <a:lnTo>
                    <a:pt x="3787" y="1535"/>
                  </a:lnTo>
                  <a:lnTo>
                    <a:pt x="3428" y="1126"/>
                  </a:lnTo>
                  <a:lnTo>
                    <a:pt x="3045" y="717"/>
                  </a:lnTo>
                  <a:lnTo>
                    <a:pt x="2661" y="359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889;p23">
              <a:extLst>
                <a:ext uri="{FF2B5EF4-FFF2-40B4-BE49-F238E27FC236}">
                  <a16:creationId xmlns:a16="http://schemas.microsoft.com/office/drawing/2014/main" id="{505B3E36-CB67-1A25-183A-5E6BF62ED4CA}"/>
                </a:ext>
              </a:extLst>
            </p:cNvPr>
            <p:cNvSpPr/>
            <p:nvPr/>
          </p:nvSpPr>
          <p:spPr>
            <a:xfrm>
              <a:off x="3097561" y="2168701"/>
              <a:ext cx="49246" cy="36105"/>
            </a:xfrm>
            <a:custGeom>
              <a:avLst/>
              <a:gdLst/>
              <a:ahLst/>
              <a:cxnLst/>
              <a:rect l="l" t="t" r="r" b="b"/>
              <a:pathLst>
                <a:path w="2687" h="1970" extrusionOk="0">
                  <a:moveTo>
                    <a:pt x="2687" y="0"/>
                  </a:moveTo>
                  <a:lnTo>
                    <a:pt x="435" y="1075"/>
                  </a:lnTo>
                  <a:lnTo>
                    <a:pt x="1" y="1970"/>
                  </a:lnTo>
                  <a:lnTo>
                    <a:pt x="1" y="1970"/>
                  </a:lnTo>
                  <a:lnTo>
                    <a:pt x="2252" y="896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890;p23">
              <a:extLst>
                <a:ext uri="{FF2B5EF4-FFF2-40B4-BE49-F238E27FC236}">
                  <a16:creationId xmlns:a16="http://schemas.microsoft.com/office/drawing/2014/main" id="{281A8469-AA7C-A9FA-C70D-7593D6A602C9}"/>
                </a:ext>
              </a:extLst>
            </p:cNvPr>
            <p:cNvSpPr/>
            <p:nvPr/>
          </p:nvSpPr>
          <p:spPr>
            <a:xfrm>
              <a:off x="3130844" y="2203395"/>
              <a:ext cx="61910" cy="58611"/>
            </a:xfrm>
            <a:custGeom>
              <a:avLst/>
              <a:gdLst/>
              <a:ahLst/>
              <a:cxnLst/>
              <a:rect l="l" t="t" r="r" b="b"/>
              <a:pathLst>
                <a:path w="3378" h="3198" extrusionOk="0">
                  <a:moveTo>
                    <a:pt x="2226" y="0"/>
                  </a:moveTo>
                  <a:lnTo>
                    <a:pt x="2201" y="26"/>
                  </a:lnTo>
                  <a:lnTo>
                    <a:pt x="2175" y="26"/>
                  </a:lnTo>
                  <a:lnTo>
                    <a:pt x="2150" y="51"/>
                  </a:lnTo>
                  <a:lnTo>
                    <a:pt x="2124" y="51"/>
                  </a:lnTo>
                  <a:lnTo>
                    <a:pt x="2098" y="77"/>
                  </a:lnTo>
                  <a:lnTo>
                    <a:pt x="2047" y="77"/>
                  </a:lnTo>
                  <a:lnTo>
                    <a:pt x="2047" y="103"/>
                  </a:lnTo>
                  <a:lnTo>
                    <a:pt x="1996" y="103"/>
                  </a:lnTo>
                  <a:lnTo>
                    <a:pt x="1996" y="128"/>
                  </a:lnTo>
                  <a:lnTo>
                    <a:pt x="1945" y="128"/>
                  </a:lnTo>
                  <a:lnTo>
                    <a:pt x="1945" y="154"/>
                  </a:lnTo>
                  <a:lnTo>
                    <a:pt x="1894" y="154"/>
                  </a:lnTo>
                  <a:lnTo>
                    <a:pt x="1894" y="179"/>
                  </a:lnTo>
                  <a:lnTo>
                    <a:pt x="1843" y="179"/>
                  </a:lnTo>
                  <a:lnTo>
                    <a:pt x="1817" y="205"/>
                  </a:lnTo>
                  <a:lnTo>
                    <a:pt x="1791" y="205"/>
                  </a:lnTo>
                  <a:lnTo>
                    <a:pt x="1766" y="230"/>
                  </a:lnTo>
                  <a:lnTo>
                    <a:pt x="1740" y="230"/>
                  </a:lnTo>
                  <a:lnTo>
                    <a:pt x="1715" y="256"/>
                  </a:lnTo>
                  <a:lnTo>
                    <a:pt x="1689" y="256"/>
                  </a:lnTo>
                  <a:lnTo>
                    <a:pt x="1689" y="282"/>
                  </a:lnTo>
                  <a:lnTo>
                    <a:pt x="1663" y="256"/>
                  </a:lnTo>
                  <a:lnTo>
                    <a:pt x="1663" y="282"/>
                  </a:lnTo>
                  <a:lnTo>
                    <a:pt x="1638" y="282"/>
                  </a:lnTo>
                  <a:lnTo>
                    <a:pt x="1612" y="307"/>
                  </a:lnTo>
                  <a:lnTo>
                    <a:pt x="1587" y="307"/>
                  </a:lnTo>
                  <a:lnTo>
                    <a:pt x="1561" y="333"/>
                  </a:lnTo>
                  <a:lnTo>
                    <a:pt x="1536" y="333"/>
                  </a:lnTo>
                  <a:lnTo>
                    <a:pt x="1510" y="358"/>
                  </a:lnTo>
                  <a:lnTo>
                    <a:pt x="1459" y="358"/>
                  </a:lnTo>
                  <a:lnTo>
                    <a:pt x="1459" y="384"/>
                  </a:lnTo>
                  <a:lnTo>
                    <a:pt x="1433" y="384"/>
                  </a:lnTo>
                  <a:lnTo>
                    <a:pt x="1" y="1075"/>
                  </a:lnTo>
                  <a:lnTo>
                    <a:pt x="1126" y="3198"/>
                  </a:lnTo>
                  <a:lnTo>
                    <a:pt x="2584" y="2481"/>
                  </a:lnTo>
                  <a:lnTo>
                    <a:pt x="2636" y="2481"/>
                  </a:lnTo>
                  <a:lnTo>
                    <a:pt x="2636" y="2456"/>
                  </a:lnTo>
                  <a:lnTo>
                    <a:pt x="2687" y="2456"/>
                  </a:lnTo>
                  <a:lnTo>
                    <a:pt x="2687" y="2430"/>
                  </a:lnTo>
                  <a:lnTo>
                    <a:pt x="2738" y="2430"/>
                  </a:lnTo>
                  <a:lnTo>
                    <a:pt x="2738" y="2405"/>
                  </a:lnTo>
                  <a:lnTo>
                    <a:pt x="2789" y="2405"/>
                  </a:lnTo>
                  <a:lnTo>
                    <a:pt x="2789" y="2379"/>
                  </a:lnTo>
                  <a:lnTo>
                    <a:pt x="2840" y="2379"/>
                  </a:lnTo>
                  <a:lnTo>
                    <a:pt x="2840" y="2354"/>
                  </a:lnTo>
                  <a:lnTo>
                    <a:pt x="2891" y="2354"/>
                  </a:lnTo>
                  <a:lnTo>
                    <a:pt x="2891" y="2328"/>
                  </a:lnTo>
                  <a:lnTo>
                    <a:pt x="2968" y="2328"/>
                  </a:lnTo>
                  <a:lnTo>
                    <a:pt x="2968" y="2302"/>
                  </a:lnTo>
                  <a:lnTo>
                    <a:pt x="3019" y="2302"/>
                  </a:lnTo>
                  <a:lnTo>
                    <a:pt x="3019" y="2277"/>
                  </a:lnTo>
                  <a:lnTo>
                    <a:pt x="3070" y="2277"/>
                  </a:lnTo>
                  <a:lnTo>
                    <a:pt x="3070" y="2251"/>
                  </a:lnTo>
                  <a:lnTo>
                    <a:pt x="3122" y="2251"/>
                  </a:lnTo>
                  <a:lnTo>
                    <a:pt x="3122" y="2226"/>
                  </a:lnTo>
                  <a:lnTo>
                    <a:pt x="3173" y="2226"/>
                  </a:lnTo>
                  <a:lnTo>
                    <a:pt x="3173" y="2200"/>
                  </a:lnTo>
                  <a:lnTo>
                    <a:pt x="3224" y="2200"/>
                  </a:lnTo>
                  <a:lnTo>
                    <a:pt x="3224" y="2175"/>
                  </a:lnTo>
                  <a:lnTo>
                    <a:pt x="3275" y="2175"/>
                  </a:lnTo>
                  <a:lnTo>
                    <a:pt x="3275" y="2149"/>
                  </a:lnTo>
                  <a:lnTo>
                    <a:pt x="3326" y="2149"/>
                  </a:lnTo>
                  <a:lnTo>
                    <a:pt x="3326" y="2123"/>
                  </a:lnTo>
                  <a:lnTo>
                    <a:pt x="3377" y="2123"/>
                  </a:lnTo>
                  <a:lnTo>
                    <a:pt x="3122" y="1561"/>
                  </a:lnTo>
                  <a:lnTo>
                    <a:pt x="2840" y="1023"/>
                  </a:lnTo>
                  <a:lnTo>
                    <a:pt x="2559" y="512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891;p23">
              <a:extLst>
                <a:ext uri="{FF2B5EF4-FFF2-40B4-BE49-F238E27FC236}">
                  <a16:creationId xmlns:a16="http://schemas.microsoft.com/office/drawing/2014/main" id="{565DB43D-C1B0-1E9B-8A30-5B65130D6A09}"/>
                </a:ext>
              </a:extLst>
            </p:cNvPr>
            <p:cNvSpPr/>
            <p:nvPr/>
          </p:nvSpPr>
          <p:spPr>
            <a:xfrm>
              <a:off x="3166014" y="2283082"/>
              <a:ext cx="49704" cy="60499"/>
            </a:xfrm>
            <a:custGeom>
              <a:avLst/>
              <a:gdLst/>
              <a:ahLst/>
              <a:cxnLst/>
              <a:rect l="l" t="t" r="r" b="b"/>
              <a:pathLst>
                <a:path w="2712" h="3301" extrusionOk="0">
                  <a:moveTo>
                    <a:pt x="2251" y="1"/>
                  </a:moveTo>
                  <a:lnTo>
                    <a:pt x="0" y="1075"/>
                  </a:lnTo>
                  <a:lnTo>
                    <a:pt x="461" y="3301"/>
                  </a:lnTo>
                  <a:lnTo>
                    <a:pt x="1765" y="2687"/>
                  </a:lnTo>
                  <a:lnTo>
                    <a:pt x="1765" y="2661"/>
                  </a:lnTo>
                  <a:lnTo>
                    <a:pt x="1791" y="2687"/>
                  </a:lnTo>
                  <a:lnTo>
                    <a:pt x="1791" y="2661"/>
                  </a:lnTo>
                  <a:lnTo>
                    <a:pt x="1816" y="2661"/>
                  </a:lnTo>
                  <a:lnTo>
                    <a:pt x="1816" y="2636"/>
                  </a:lnTo>
                  <a:lnTo>
                    <a:pt x="1842" y="2661"/>
                  </a:lnTo>
                  <a:lnTo>
                    <a:pt x="1842" y="2636"/>
                  </a:lnTo>
                  <a:lnTo>
                    <a:pt x="1868" y="2636"/>
                  </a:lnTo>
                  <a:lnTo>
                    <a:pt x="1868" y="2610"/>
                  </a:lnTo>
                  <a:lnTo>
                    <a:pt x="1893" y="2636"/>
                  </a:lnTo>
                  <a:lnTo>
                    <a:pt x="1893" y="2610"/>
                  </a:lnTo>
                  <a:lnTo>
                    <a:pt x="1944" y="2610"/>
                  </a:lnTo>
                  <a:lnTo>
                    <a:pt x="1944" y="2584"/>
                  </a:lnTo>
                  <a:lnTo>
                    <a:pt x="1996" y="2584"/>
                  </a:lnTo>
                  <a:lnTo>
                    <a:pt x="1996" y="2559"/>
                  </a:lnTo>
                  <a:lnTo>
                    <a:pt x="2047" y="2559"/>
                  </a:lnTo>
                  <a:lnTo>
                    <a:pt x="2047" y="2533"/>
                  </a:lnTo>
                  <a:lnTo>
                    <a:pt x="2098" y="2533"/>
                  </a:lnTo>
                  <a:lnTo>
                    <a:pt x="2098" y="2508"/>
                  </a:lnTo>
                  <a:lnTo>
                    <a:pt x="2149" y="2508"/>
                  </a:lnTo>
                  <a:lnTo>
                    <a:pt x="2149" y="2482"/>
                  </a:lnTo>
                  <a:lnTo>
                    <a:pt x="2200" y="2482"/>
                  </a:lnTo>
                  <a:lnTo>
                    <a:pt x="2200" y="2456"/>
                  </a:lnTo>
                  <a:lnTo>
                    <a:pt x="2226" y="2482"/>
                  </a:lnTo>
                  <a:lnTo>
                    <a:pt x="2226" y="2456"/>
                  </a:lnTo>
                  <a:lnTo>
                    <a:pt x="2251" y="2456"/>
                  </a:lnTo>
                  <a:lnTo>
                    <a:pt x="2251" y="2431"/>
                  </a:lnTo>
                  <a:lnTo>
                    <a:pt x="2328" y="2431"/>
                  </a:lnTo>
                  <a:lnTo>
                    <a:pt x="2302" y="2405"/>
                  </a:lnTo>
                  <a:lnTo>
                    <a:pt x="2379" y="2405"/>
                  </a:lnTo>
                  <a:lnTo>
                    <a:pt x="2379" y="2380"/>
                  </a:lnTo>
                  <a:lnTo>
                    <a:pt x="2430" y="2380"/>
                  </a:lnTo>
                  <a:lnTo>
                    <a:pt x="2430" y="2354"/>
                  </a:lnTo>
                  <a:lnTo>
                    <a:pt x="2482" y="2354"/>
                  </a:lnTo>
                  <a:lnTo>
                    <a:pt x="2482" y="2329"/>
                  </a:lnTo>
                  <a:lnTo>
                    <a:pt x="2533" y="2329"/>
                  </a:lnTo>
                  <a:lnTo>
                    <a:pt x="2533" y="2303"/>
                  </a:lnTo>
                  <a:lnTo>
                    <a:pt x="2584" y="2303"/>
                  </a:lnTo>
                  <a:lnTo>
                    <a:pt x="2584" y="2277"/>
                  </a:lnTo>
                  <a:lnTo>
                    <a:pt x="2635" y="2277"/>
                  </a:lnTo>
                  <a:lnTo>
                    <a:pt x="2635" y="2252"/>
                  </a:lnTo>
                  <a:lnTo>
                    <a:pt x="2686" y="2252"/>
                  </a:lnTo>
                  <a:lnTo>
                    <a:pt x="2686" y="2226"/>
                  </a:lnTo>
                  <a:lnTo>
                    <a:pt x="2712" y="2252"/>
                  </a:lnTo>
                  <a:lnTo>
                    <a:pt x="2635" y="1689"/>
                  </a:lnTo>
                  <a:lnTo>
                    <a:pt x="2533" y="1126"/>
                  </a:lnTo>
                  <a:lnTo>
                    <a:pt x="2405" y="564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892;p23">
              <a:extLst>
                <a:ext uri="{FF2B5EF4-FFF2-40B4-BE49-F238E27FC236}">
                  <a16:creationId xmlns:a16="http://schemas.microsoft.com/office/drawing/2014/main" id="{B5225C26-A0C3-647B-A93A-2321D86D8F72}"/>
                </a:ext>
              </a:extLst>
            </p:cNvPr>
            <p:cNvSpPr/>
            <p:nvPr/>
          </p:nvSpPr>
          <p:spPr>
            <a:xfrm>
              <a:off x="3149134" y="2282624"/>
              <a:ext cx="58153" cy="20179"/>
            </a:xfrm>
            <a:custGeom>
              <a:avLst/>
              <a:gdLst/>
              <a:ahLst/>
              <a:cxnLst/>
              <a:rect l="l" t="t" r="r" b="b"/>
              <a:pathLst>
                <a:path w="3173" h="1101" extrusionOk="0">
                  <a:moveTo>
                    <a:pt x="2226" y="0"/>
                  </a:moveTo>
                  <a:lnTo>
                    <a:pt x="0" y="1075"/>
                  </a:lnTo>
                  <a:lnTo>
                    <a:pt x="921" y="1100"/>
                  </a:lnTo>
                  <a:lnTo>
                    <a:pt x="3172" y="2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893;p23">
              <a:extLst>
                <a:ext uri="{FF2B5EF4-FFF2-40B4-BE49-F238E27FC236}">
                  <a16:creationId xmlns:a16="http://schemas.microsoft.com/office/drawing/2014/main" id="{2B5933C2-0970-D90B-4F89-221BE08BD142}"/>
                </a:ext>
              </a:extLst>
            </p:cNvPr>
            <p:cNvSpPr/>
            <p:nvPr/>
          </p:nvSpPr>
          <p:spPr>
            <a:xfrm>
              <a:off x="3156630" y="2349666"/>
              <a:ext cx="60023" cy="32366"/>
            </a:xfrm>
            <a:custGeom>
              <a:avLst/>
              <a:gdLst/>
              <a:ahLst/>
              <a:cxnLst/>
              <a:rect l="l" t="t" r="r" b="b"/>
              <a:pathLst>
                <a:path w="3275" h="1766" extrusionOk="0">
                  <a:moveTo>
                    <a:pt x="2252" y="0"/>
                  </a:moveTo>
                  <a:lnTo>
                    <a:pt x="1" y="1074"/>
                  </a:lnTo>
                  <a:lnTo>
                    <a:pt x="1024" y="1765"/>
                  </a:lnTo>
                  <a:lnTo>
                    <a:pt x="3275" y="69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894;p23">
              <a:extLst>
                <a:ext uri="{FF2B5EF4-FFF2-40B4-BE49-F238E27FC236}">
                  <a16:creationId xmlns:a16="http://schemas.microsoft.com/office/drawing/2014/main" id="{CD9D65A6-AFC3-E9A6-4C9D-8E0B6ECD9131}"/>
                </a:ext>
              </a:extLst>
            </p:cNvPr>
            <p:cNvSpPr/>
            <p:nvPr/>
          </p:nvSpPr>
          <p:spPr>
            <a:xfrm>
              <a:off x="3169295" y="2362312"/>
              <a:ext cx="47358" cy="53003"/>
            </a:xfrm>
            <a:custGeom>
              <a:avLst/>
              <a:gdLst/>
              <a:ahLst/>
              <a:cxnLst/>
              <a:rect l="l" t="t" r="r" b="b"/>
              <a:pathLst>
                <a:path w="2584" h="2892" extrusionOk="0">
                  <a:moveTo>
                    <a:pt x="2584" y="1"/>
                  </a:moveTo>
                  <a:lnTo>
                    <a:pt x="333" y="1075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921" y="2456"/>
                  </a:lnTo>
                  <a:lnTo>
                    <a:pt x="921" y="2431"/>
                  </a:lnTo>
                  <a:lnTo>
                    <a:pt x="972" y="2431"/>
                  </a:lnTo>
                  <a:lnTo>
                    <a:pt x="998" y="2405"/>
                  </a:lnTo>
                  <a:lnTo>
                    <a:pt x="1024" y="2405"/>
                  </a:lnTo>
                  <a:lnTo>
                    <a:pt x="1024" y="2380"/>
                  </a:lnTo>
                  <a:lnTo>
                    <a:pt x="1049" y="2405"/>
                  </a:lnTo>
                  <a:lnTo>
                    <a:pt x="1049" y="2380"/>
                  </a:lnTo>
                  <a:lnTo>
                    <a:pt x="1075" y="2380"/>
                  </a:lnTo>
                  <a:lnTo>
                    <a:pt x="1075" y="2354"/>
                  </a:lnTo>
                  <a:lnTo>
                    <a:pt x="1100" y="2380"/>
                  </a:lnTo>
                  <a:lnTo>
                    <a:pt x="1100" y="2354"/>
                  </a:lnTo>
                  <a:lnTo>
                    <a:pt x="1126" y="2354"/>
                  </a:lnTo>
                  <a:lnTo>
                    <a:pt x="1126" y="2329"/>
                  </a:lnTo>
                  <a:lnTo>
                    <a:pt x="1151" y="2354"/>
                  </a:lnTo>
                  <a:lnTo>
                    <a:pt x="1151" y="2329"/>
                  </a:lnTo>
                  <a:lnTo>
                    <a:pt x="1177" y="2329"/>
                  </a:lnTo>
                  <a:lnTo>
                    <a:pt x="1203" y="2303"/>
                  </a:lnTo>
                  <a:lnTo>
                    <a:pt x="1254" y="2303"/>
                  </a:lnTo>
                  <a:lnTo>
                    <a:pt x="1254" y="2277"/>
                  </a:lnTo>
                  <a:lnTo>
                    <a:pt x="1305" y="2277"/>
                  </a:lnTo>
                  <a:lnTo>
                    <a:pt x="1305" y="2252"/>
                  </a:lnTo>
                  <a:lnTo>
                    <a:pt x="1356" y="2252"/>
                  </a:lnTo>
                  <a:lnTo>
                    <a:pt x="1356" y="2226"/>
                  </a:lnTo>
                  <a:lnTo>
                    <a:pt x="1407" y="2226"/>
                  </a:lnTo>
                  <a:lnTo>
                    <a:pt x="1407" y="2201"/>
                  </a:lnTo>
                  <a:lnTo>
                    <a:pt x="1458" y="2201"/>
                  </a:lnTo>
                  <a:lnTo>
                    <a:pt x="1458" y="2175"/>
                  </a:lnTo>
                  <a:lnTo>
                    <a:pt x="1484" y="2201"/>
                  </a:lnTo>
                  <a:lnTo>
                    <a:pt x="1484" y="2175"/>
                  </a:lnTo>
                  <a:lnTo>
                    <a:pt x="1510" y="2175"/>
                  </a:lnTo>
                  <a:lnTo>
                    <a:pt x="1535" y="2149"/>
                  </a:lnTo>
                  <a:lnTo>
                    <a:pt x="1561" y="2149"/>
                  </a:lnTo>
                  <a:lnTo>
                    <a:pt x="1586" y="2124"/>
                  </a:lnTo>
                  <a:lnTo>
                    <a:pt x="1612" y="2124"/>
                  </a:lnTo>
                  <a:lnTo>
                    <a:pt x="1612" y="2098"/>
                  </a:lnTo>
                  <a:lnTo>
                    <a:pt x="1637" y="2124"/>
                  </a:lnTo>
                  <a:lnTo>
                    <a:pt x="1637" y="2098"/>
                  </a:lnTo>
                  <a:lnTo>
                    <a:pt x="1663" y="2098"/>
                  </a:lnTo>
                  <a:lnTo>
                    <a:pt x="1663" y="2073"/>
                  </a:lnTo>
                  <a:lnTo>
                    <a:pt x="1689" y="2098"/>
                  </a:lnTo>
                  <a:lnTo>
                    <a:pt x="1689" y="2073"/>
                  </a:lnTo>
                  <a:lnTo>
                    <a:pt x="1714" y="2073"/>
                  </a:lnTo>
                  <a:lnTo>
                    <a:pt x="1740" y="2047"/>
                  </a:lnTo>
                  <a:lnTo>
                    <a:pt x="1791" y="2047"/>
                  </a:lnTo>
                  <a:lnTo>
                    <a:pt x="1791" y="2022"/>
                  </a:lnTo>
                  <a:lnTo>
                    <a:pt x="1842" y="2022"/>
                  </a:lnTo>
                  <a:lnTo>
                    <a:pt x="1842" y="1996"/>
                  </a:lnTo>
                  <a:lnTo>
                    <a:pt x="1893" y="1996"/>
                  </a:lnTo>
                  <a:lnTo>
                    <a:pt x="1919" y="1970"/>
                  </a:lnTo>
                  <a:lnTo>
                    <a:pt x="1944" y="1970"/>
                  </a:lnTo>
                  <a:lnTo>
                    <a:pt x="1944" y="1945"/>
                  </a:lnTo>
                  <a:lnTo>
                    <a:pt x="1970" y="1970"/>
                  </a:lnTo>
                  <a:lnTo>
                    <a:pt x="1970" y="1945"/>
                  </a:lnTo>
                  <a:lnTo>
                    <a:pt x="1996" y="1945"/>
                  </a:lnTo>
                  <a:lnTo>
                    <a:pt x="1996" y="1919"/>
                  </a:lnTo>
                  <a:lnTo>
                    <a:pt x="2021" y="1945"/>
                  </a:lnTo>
                  <a:lnTo>
                    <a:pt x="2021" y="1919"/>
                  </a:lnTo>
                  <a:lnTo>
                    <a:pt x="2047" y="1919"/>
                  </a:lnTo>
                  <a:lnTo>
                    <a:pt x="2072" y="1894"/>
                  </a:lnTo>
                  <a:lnTo>
                    <a:pt x="2098" y="1894"/>
                  </a:lnTo>
                  <a:lnTo>
                    <a:pt x="2123" y="1868"/>
                  </a:lnTo>
                  <a:lnTo>
                    <a:pt x="2149" y="1868"/>
                  </a:lnTo>
                  <a:lnTo>
                    <a:pt x="2149" y="1843"/>
                  </a:lnTo>
                  <a:lnTo>
                    <a:pt x="2175" y="1868"/>
                  </a:lnTo>
                  <a:lnTo>
                    <a:pt x="2175" y="1843"/>
                  </a:lnTo>
                  <a:lnTo>
                    <a:pt x="2200" y="1843"/>
                  </a:lnTo>
                  <a:lnTo>
                    <a:pt x="2200" y="1817"/>
                  </a:lnTo>
                  <a:lnTo>
                    <a:pt x="2226" y="1843"/>
                  </a:lnTo>
                  <a:lnTo>
                    <a:pt x="2226" y="1817"/>
                  </a:lnTo>
                  <a:lnTo>
                    <a:pt x="2354" y="1408"/>
                  </a:lnTo>
                  <a:lnTo>
                    <a:pt x="2456" y="947"/>
                  </a:lnTo>
                  <a:lnTo>
                    <a:pt x="2533" y="487"/>
                  </a:lnTo>
                  <a:lnTo>
                    <a:pt x="2584" y="2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895;p23">
              <a:extLst>
                <a:ext uri="{FF2B5EF4-FFF2-40B4-BE49-F238E27FC236}">
                  <a16:creationId xmlns:a16="http://schemas.microsoft.com/office/drawing/2014/main" id="{8765C006-F236-4FBE-5553-3269D53F581A}"/>
                </a:ext>
              </a:extLst>
            </p:cNvPr>
            <p:cNvSpPr/>
            <p:nvPr/>
          </p:nvSpPr>
          <p:spPr>
            <a:xfrm>
              <a:off x="3136947" y="2422335"/>
              <a:ext cx="60499" cy="37516"/>
            </a:xfrm>
            <a:custGeom>
              <a:avLst/>
              <a:gdLst/>
              <a:ahLst/>
              <a:cxnLst/>
              <a:rect l="l" t="t" r="r" b="b"/>
              <a:pathLst>
                <a:path w="3301" h="2047" extrusionOk="0">
                  <a:moveTo>
                    <a:pt x="3300" y="0"/>
                  </a:moveTo>
                  <a:lnTo>
                    <a:pt x="1049" y="1049"/>
                  </a:lnTo>
                  <a:lnTo>
                    <a:pt x="27" y="2021"/>
                  </a:lnTo>
                  <a:lnTo>
                    <a:pt x="77" y="2021"/>
                  </a:lnTo>
                  <a:lnTo>
                    <a:pt x="77" y="1995"/>
                  </a:lnTo>
                  <a:lnTo>
                    <a:pt x="128" y="1995"/>
                  </a:lnTo>
                  <a:lnTo>
                    <a:pt x="128" y="1970"/>
                  </a:lnTo>
                  <a:lnTo>
                    <a:pt x="179" y="1970"/>
                  </a:lnTo>
                  <a:lnTo>
                    <a:pt x="179" y="1944"/>
                  </a:lnTo>
                  <a:lnTo>
                    <a:pt x="231" y="1944"/>
                  </a:lnTo>
                  <a:lnTo>
                    <a:pt x="231" y="1918"/>
                  </a:lnTo>
                  <a:lnTo>
                    <a:pt x="282" y="1918"/>
                  </a:lnTo>
                  <a:lnTo>
                    <a:pt x="282" y="1893"/>
                  </a:lnTo>
                  <a:lnTo>
                    <a:pt x="333" y="1893"/>
                  </a:lnTo>
                  <a:lnTo>
                    <a:pt x="358" y="1867"/>
                  </a:lnTo>
                  <a:lnTo>
                    <a:pt x="384" y="1867"/>
                  </a:lnTo>
                  <a:lnTo>
                    <a:pt x="410" y="1842"/>
                  </a:lnTo>
                  <a:lnTo>
                    <a:pt x="435" y="1842"/>
                  </a:lnTo>
                  <a:lnTo>
                    <a:pt x="461" y="1816"/>
                  </a:lnTo>
                  <a:lnTo>
                    <a:pt x="512" y="1816"/>
                  </a:lnTo>
                  <a:lnTo>
                    <a:pt x="512" y="1791"/>
                  </a:lnTo>
                  <a:lnTo>
                    <a:pt x="563" y="1791"/>
                  </a:lnTo>
                  <a:lnTo>
                    <a:pt x="563" y="1765"/>
                  </a:lnTo>
                  <a:lnTo>
                    <a:pt x="614" y="1765"/>
                  </a:lnTo>
                  <a:lnTo>
                    <a:pt x="614" y="1739"/>
                  </a:lnTo>
                  <a:lnTo>
                    <a:pt x="665" y="1739"/>
                  </a:lnTo>
                  <a:lnTo>
                    <a:pt x="665" y="1714"/>
                  </a:lnTo>
                  <a:lnTo>
                    <a:pt x="717" y="1714"/>
                  </a:lnTo>
                  <a:lnTo>
                    <a:pt x="717" y="1688"/>
                  </a:lnTo>
                  <a:lnTo>
                    <a:pt x="768" y="1688"/>
                  </a:lnTo>
                  <a:lnTo>
                    <a:pt x="768" y="1663"/>
                  </a:lnTo>
                  <a:lnTo>
                    <a:pt x="819" y="1663"/>
                  </a:lnTo>
                  <a:lnTo>
                    <a:pt x="819" y="1637"/>
                  </a:lnTo>
                  <a:lnTo>
                    <a:pt x="870" y="1637"/>
                  </a:lnTo>
                  <a:lnTo>
                    <a:pt x="896" y="1612"/>
                  </a:lnTo>
                  <a:lnTo>
                    <a:pt x="921" y="1612"/>
                  </a:lnTo>
                  <a:lnTo>
                    <a:pt x="947" y="1586"/>
                  </a:lnTo>
                  <a:lnTo>
                    <a:pt x="972" y="1586"/>
                  </a:lnTo>
                  <a:lnTo>
                    <a:pt x="998" y="1560"/>
                  </a:lnTo>
                  <a:lnTo>
                    <a:pt x="1049" y="1560"/>
                  </a:lnTo>
                  <a:lnTo>
                    <a:pt x="1049" y="1535"/>
                  </a:lnTo>
                  <a:lnTo>
                    <a:pt x="1100" y="1535"/>
                  </a:lnTo>
                  <a:lnTo>
                    <a:pt x="1100" y="1509"/>
                  </a:lnTo>
                  <a:lnTo>
                    <a:pt x="1151" y="1509"/>
                  </a:lnTo>
                  <a:lnTo>
                    <a:pt x="1151" y="1484"/>
                  </a:lnTo>
                  <a:lnTo>
                    <a:pt x="1203" y="1484"/>
                  </a:lnTo>
                  <a:lnTo>
                    <a:pt x="1203" y="1458"/>
                  </a:lnTo>
                  <a:lnTo>
                    <a:pt x="1254" y="1458"/>
                  </a:lnTo>
                  <a:lnTo>
                    <a:pt x="1254" y="1432"/>
                  </a:lnTo>
                  <a:lnTo>
                    <a:pt x="1305" y="1432"/>
                  </a:lnTo>
                  <a:lnTo>
                    <a:pt x="1305" y="1407"/>
                  </a:lnTo>
                  <a:lnTo>
                    <a:pt x="1356" y="1407"/>
                  </a:lnTo>
                  <a:lnTo>
                    <a:pt x="1382" y="1381"/>
                  </a:lnTo>
                  <a:lnTo>
                    <a:pt x="1407" y="1381"/>
                  </a:lnTo>
                  <a:lnTo>
                    <a:pt x="1433" y="1356"/>
                  </a:lnTo>
                  <a:lnTo>
                    <a:pt x="1458" y="1356"/>
                  </a:lnTo>
                  <a:lnTo>
                    <a:pt x="1484" y="1330"/>
                  </a:lnTo>
                  <a:lnTo>
                    <a:pt x="1510" y="1330"/>
                  </a:lnTo>
                  <a:lnTo>
                    <a:pt x="1535" y="1305"/>
                  </a:lnTo>
                  <a:lnTo>
                    <a:pt x="1586" y="1305"/>
                  </a:lnTo>
                  <a:lnTo>
                    <a:pt x="1586" y="1279"/>
                  </a:lnTo>
                  <a:lnTo>
                    <a:pt x="1637" y="1279"/>
                  </a:lnTo>
                  <a:lnTo>
                    <a:pt x="1637" y="1253"/>
                  </a:lnTo>
                  <a:lnTo>
                    <a:pt x="1689" y="1253"/>
                  </a:lnTo>
                  <a:lnTo>
                    <a:pt x="1689" y="1228"/>
                  </a:lnTo>
                  <a:lnTo>
                    <a:pt x="1740" y="1228"/>
                  </a:lnTo>
                  <a:lnTo>
                    <a:pt x="1740" y="1202"/>
                  </a:lnTo>
                  <a:lnTo>
                    <a:pt x="1791" y="1202"/>
                  </a:lnTo>
                  <a:lnTo>
                    <a:pt x="1817" y="1177"/>
                  </a:lnTo>
                  <a:lnTo>
                    <a:pt x="1842" y="1177"/>
                  </a:lnTo>
                  <a:lnTo>
                    <a:pt x="1868" y="1151"/>
                  </a:lnTo>
                  <a:lnTo>
                    <a:pt x="1893" y="1151"/>
                  </a:lnTo>
                  <a:lnTo>
                    <a:pt x="1919" y="1126"/>
                  </a:lnTo>
                  <a:lnTo>
                    <a:pt x="1944" y="1126"/>
                  </a:lnTo>
                  <a:lnTo>
                    <a:pt x="1970" y="1100"/>
                  </a:lnTo>
                  <a:lnTo>
                    <a:pt x="1996" y="1100"/>
                  </a:lnTo>
                  <a:lnTo>
                    <a:pt x="2021" y="1074"/>
                  </a:lnTo>
                  <a:lnTo>
                    <a:pt x="2047" y="1074"/>
                  </a:lnTo>
                  <a:lnTo>
                    <a:pt x="2072" y="1049"/>
                  </a:lnTo>
                  <a:lnTo>
                    <a:pt x="2098" y="1049"/>
                  </a:lnTo>
                  <a:lnTo>
                    <a:pt x="2123" y="1023"/>
                  </a:lnTo>
                  <a:lnTo>
                    <a:pt x="2175" y="1023"/>
                  </a:lnTo>
                  <a:lnTo>
                    <a:pt x="2175" y="998"/>
                  </a:lnTo>
                  <a:lnTo>
                    <a:pt x="2226" y="998"/>
                  </a:lnTo>
                  <a:lnTo>
                    <a:pt x="2226" y="972"/>
                  </a:lnTo>
                  <a:lnTo>
                    <a:pt x="2251" y="972"/>
                  </a:lnTo>
                  <a:lnTo>
                    <a:pt x="2533" y="767"/>
                  </a:lnTo>
                  <a:lnTo>
                    <a:pt x="2814" y="537"/>
                  </a:lnTo>
                  <a:lnTo>
                    <a:pt x="3044" y="281"/>
                  </a:lnTo>
                  <a:lnTo>
                    <a:pt x="3300" y="0"/>
                  </a:lnTo>
                  <a:close/>
                  <a:moveTo>
                    <a:pt x="26" y="2021"/>
                  </a:moveTo>
                  <a:lnTo>
                    <a:pt x="26" y="2022"/>
                  </a:lnTo>
                  <a:lnTo>
                    <a:pt x="27" y="2021"/>
                  </a:lnTo>
                  <a:close/>
                  <a:moveTo>
                    <a:pt x="26" y="2022"/>
                  </a:moveTo>
                  <a:lnTo>
                    <a:pt x="0" y="2046"/>
                  </a:lnTo>
                  <a:lnTo>
                    <a:pt x="26" y="2046"/>
                  </a:lnTo>
                  <a:lnTo>
                    <a:pt x="26" y="2022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896;p23">
              <a:extLst>
                <a:ext uri="{FF2B5EF4-FFF2-40B4-BE49-F238E27FC236}">
                  <a16:creationId xmlns:a16="http://schemas.microsoft.com/office/drawing/2014/main" id="{2EC9D096-8842-CC22-5808-E160940EB36D}"/>
                </a:ext>
              </a:extLst>
            </p:cNvPr>
            <p:cNvSpPr/>
            <p:nvPr/>
          </p:nvSpPr>
          <p:spPr>
            <a:xfrm>
              <a:off x="2738452" y="1692845"/>
              <a:ext cx="174881" cy="218482"/>
            </a:xfrm>
            <a:custGeom>
              <a:avLst/>
              <a:gdLst/>
              <a:ahLst/>
              <a:cxnLst/>
              <a:rect l="l" t="t" r="r" b="b"/>
              <a:pathLst>
                <a:path w="9542" h="11921" extrusionOk="0">
                  <a:moveTo>
                    <a:pt x="3786" y="3914"/>
                  </a:moveTo>
                  <a:lnTo>
                    <a:pt x="4017" y="4017"/>
                  </a:lnTo>
                  <a:lnTo>
                    <a:pt x="4247" y="4170"/>
                  </a:lnTo>
                  <a:lnTo>
                    <a:pt x="4426" y="4298"/>
                  </a:lnTo>
                  <a:lnTo>
                    <a:pt x="4605" y="4452"/>
                  </a:lnTo>
                  <a:lnTo>
                    <a:pt x="4758" y="4605"/>
                  </a:lnTo>
                  <a:lnTo>
                    <a:pt x="4912" y="4784"/>
                  </a:lnTo>
                  <a:lnTo>
                    <a:pt x="5193" y="5193"/>
                  </a:lnTo>
                  <a:lnTo>
                    <a:pt x="5449" y="5628"/>
                  </a:lnTo>
                  <a:lnTo>
                    <a:pt x="5628" y="6089"/>
                  </a:lnTo>
                  <a:lnTo>
                    <a:pt x="5756" y="6549"/>
                  </a:lnTo>
                  <a:lnTo>
                    <a:pt x="5807" y="6779"/>
                  </a:lnTo>
                  <a:lnTo>
                    <a:pt x="5833" y="7010"/>
                  </a:lnTo>
                  <a:lnTo>
                    <a:pt x="5858" y="7240"/>
                  </a:lnTo>
                  <a:lnTo>
                    <a:pt x="5833" y="7470"/>
                  </a:lnTo>
                  <a:lnTo>
                    <a:pt x="5807" y="7726"/>
                  </a:lnTo>
                  <a:lnTo>
                    <a:pt x="5730" y="7982"/>
                  </a:lnTo>
                  <a:lnTo>
                    <a:pt x="5526" y="7879"/>
                  </a:lnTo>
                  <a:lnTo>
                    <a:pt x="5296" y="7751"/>
                  </a:lnTo>
                  <a:lnTo>
                    <a:pt x="5116" y="7598"/>
                  </a:lnTo>
                  <a:lnTo>
                    <a:pt x="4937" y="7470"/>
                  </a:lnTo>
                  <a:lnTo>
                    <a:pt x="4784" y="7291"/>
                  </a:lnTo>
                  <a:lnTo>
                    <a:pt x="4630" y="7112"/>
                  </a:lnTo>
                  <a:lnTo>
                    <a:pt x="4349" y="6703"/>
                  </a:lnTo>
                  <a:lnTo>
                    <a:pt x="4093" y="6268"/>
                  </a:lnTo>
                  <a:lnTo>
                    <a:pt x="3914" y="5833"/>
                  </a:lnTo>
                  <a:lnTo>
                    <a:pt x="3761" y="5347"/>
                  </a:lnTo>
                  <a:lnTo>
                    <a:pt x="3735" y="5117"/>
                  </a:lnTo>
                  <a:lnTo>
                    <a:pt x="3710" y="4887"/>
                  </a:lnTo>
                  <a:lnTo>
                    <a:pt x="3684" y="4656"/>
                  </a:lnTo>
                  <a:lnTo>
                    <a:pt x="3684" y="4426"/>
                  </a:lnTo>
                  <a:lnTo>
                    <a:pt x="3735" y="4170"/>
                  </a:lnTo>
                  <a:lnTo>
                    <a:pt x="3786" y="3914"/>
                  </a:lnTo>
                  <a:close/>
                  <a:moveTo>
                    <a:pt x="3428" y="1"/>
                  </a:moveTo>
                  <a:lnTo>
                    <a:pt x="3121" y="78"/>
                  </a:lnTo>
                  <a:lnTo>
                    <a:pt x="2814" y="180"/>
                  </a:lnTo>
                  <a:lnTo>
                    <a:pt x="2789" y="180"/>
                  </a:lnTo>
                  <a:lnTo>
                    <a:pt x="2789" y="205"/>
                  </a:lnTo>
                  <a:lnTo>
                    <a:pt x="2738" y="205"/>
                  </a:lnTo>
                  <a:lnTo>
                    <a:pt x="2738" y="231"/>
                  </a:lnTo>
                  <a:lnTo>
                    <a:pt x="2686" y="231"/>
                  </a:lnTo>
                  <a:lnTo>
                    <a:pt x="2686" y="257"/>
                  </a:lnTo>
                  <a:lnTo>
                    <a:pt x="2635" y="257"/>
                  </a:lnTo>
                  <a:lnTo>
                    <a:pt x="2635" y="282"/>
                  </a:lnTo>
                  <a:lnTo>
                    <a:pt x="2584" y="282"/>
                  </a:lnTo>
                  <a:lnTo>
                    <a:pt x="2584" y="308"/>
                  </a:lnTo>
                  <a:lnTo>
                    <a:pt x="2533" y="308"/>
                  </a:lnTo>
                  <a:lnTo>
                    <a:pt x="2533" y="333"/>
                  </a:lnTo>
                  <a:lnTo>
                    <a:pt x="2482" y="333"/>
                  </a:lnTo>
                  <a:lnTo>
                    <a:pt x="2482" y="359"/>
                  </a:lnTo>
                  <a:lnTo>
                    <a:pt x="2431" y="359"/>
                  </a:lnTo>
                  <a:lnTo>
                    <a:pt x="2405" y="384"/>
                  </a:lnTo>
                  <a:lnTo>
                    <a:pt x="2379" y="384"/>
                  </a:lnTo>
                  <a:lnTo>
                    <a:pt x="2354" y="410"/>
                  </a:lnTo>
                  <a:lnTo>
                    <a:pt x="2303" y="410"/>
                  </a:lnTo>
                  <a:lnTo>
                    <a:pt x="2303" y="436"/>
                  </a:lnTo>
                  <a:lnTo>
                    <a:pt x="2252" y="436"/>
                  </a:lnTo>
                  <a:lnTo>
                    <a:pt x="2252" y="461"/>
                  </a:lnTo>
                  <a:lnTo>
                    <a:pt x="2200" y="461"/>
                  </a:lnTo>
                  <a:lnTo>
                    <a:pt x="2200" y="487"/>
                  </a:lnTo>
                  <a:lnTo>
                    <a:pt x="2149" y="487"/>
                  </a:lnTo>
                  <a:lnTo>
                    <a:pt x="2149" y="512"/>
                  </a:lnTo>
                  <a:lnTo>
                    <a:pt x="2098" y="512"/>
                  </a:lnTo>
                  <a:lnTo>
                    <a:pt x="2098" y="538"/>
                  </a:lnTo>
                  <a:lnTo>
                    <a:pt x="2047" y="538"/>
                  </a:lnTo>
                  <a:lnTo>
                    <a:pt x="2047" y="564"/>
                  </a:lnTo>
                  <a:lnTo>
                    <a:pt x="1996" y="564"/>
                  </a:lnTo>
                  <a:lnTo>
                    <a:pt x="1996" y="589"/>
                  </a:lnTo>
                  <a:lnTo>
                    <a:pt x="1945" y="589"/>
                  </a:lnTo>
                  <a:lnTo>
                    <a:pt x="1919" y="615"/>
                  </a:lnTo>
                  <a:lnTo>
                    <a:pt x="1893" y="615"/>
                  </a:lnTo>
                  <a:lnTo>
                    <a:pt x="1868" y="640"/>
                  </a:lnTo>
                  <a:lnTo>
                    <a:pt x="1817" y="640"/>
                  </a:lnTo>
                  <a:lnTo>
                    <a:pt x="1817" y="666"/>
                  </a:lnTo>
                  <a:lnTo>
                    <a:pt x="1765" y="666"/>
                  </a:lnTo>
                  <a:lnTo>
                    <a:pt x="1765" y="691"/>
                  </a:lnTo>
                  <a:lnTo>
                    <a:pt x="1714" y="691"/>
                  </a:lnTo>
                  <a:lnTo>
                    <a:pt x="1714" y="717"/>
                  </a:lnTo>
                  <a:lnTo>
                    <a:pt x="1663" y="717"/>
                  </a:lnTo>
                  <a:lnTo>
                    <a:pt x="1663" y="743"/>
                  </a:lnTo>
                  <a:lnTo>
                    <a:pt x="1612" y="743"/>
                  </a:lnTo>
                  <a:lnTo>
                    <a:pt x="1612" y="768"/>
                  </a:lnTo>
                  <a:lnTo>
                    <a:pt x="1561" y="768"/>
                  </a:lnTo>
                  <a:lnTo>
                    <a:pt x="1561" y="794"/>
                  </a:lnTo>
                  <a:lnTo>
                    <a:pt x="1510" y="794"/>
                  </a:lnTo>
                  <a:lnTo>
                    <a:pt x="1510" y="819"/>
                  </a:lnTo>
                  <a:lnTo>
                    <a:pt x="1459" y="819"/>
                  </a:lnTo>
                  <a:lnTo>
                    <a:pt x="1279" y="922"/>
                  </a:lnTo>
                  <a:lnTo>
                    <a:pt x="1407" y="1177"/>
                  </a:lnTo>
                  <a:lnTo>
                    <a:pt x="1356" y="1177"/>
                  </a:lnTo>
                  <a:lnTo>
                    <a:pt x="1356" y="1203"/>
                  </a:lnTo>
                  <a:lnTo>
                    <a:pt x="1305" y="1203"/>
                  </a:lnTo>
                  <a:lnTo>
                    <a:pt x="1305" y="1229"/>
                  </a:lnTo>
                  <a:lnTo>
                    <a:pt x="1254" y="1229"/>
                  </a:lnTo>
                  <a:lnTo>
                    <a:pt x="1254" y="1254"/>
                  </a:lnTo>
                  <a:lnTo>
                    <a:pt x="1203" y="1254"/>
                  </a:lnTo>
                  <a:lnTo>
                    <a:pt x="1177" y="1280"/>
                  </a:lnTo>
                  <a:lnTo>
                    <a:pt x="1152" y="1280"/>
                  </a:lnTo>
                  <a:lnTo>
                    <a:pt x="1152" y="1305"/>
                  </a:lnTo>
                  <a:lnTo>
                    <a:pt x="1126" y="1280"/>
                  </a:lnTo>
                  <a:lnTo>
                    <a:pt x="1126" y="1305"/>
                  </a:lnTo>
                  <a:lnTo>
                    <a:pt x="1100" y="1305"/>
                  </a:lnTo>
                  <a:lnTo>
                    <a:pt x="1075" y="1331"/>
                  </a:lnTo>
                  <a:lnTo>
                    <a:pt x="1024" y="1331"/>
                  </a:lnTo>
                  <a:lnTo>
                    <a:pt x="1024" y="1357"/>
                  </a:lnTo>
                  <a:lnTo>
                    <a:pt x="973" y="1357"/>
                  </a:lnTo>
                  <a:lnTo>
                    <a:pt x="973" y="1382"/>
                  </a:lnTo>
                  <a:lnTo>
                    <a:pt x="921" y="1382"/>
                  </a:lnTo>
                  <a:lnTo>
                    <a:pt x="921" y="1408"/>
                  </a:lnTo>
                  <a:lnTo>
                    <a:pt x="870" y="1408"/>
                  </a:lnTo>
                  <a:lnTo>
                    <a:pt x="870" y="1433"/>
                  </a:lnTo>
                  <a:lnTo>
                    <a:pt x="819" y="1433"/>
                  </a:lnTo>
                  <a:lnTo>
                    <a:pt x="819" y="1459"/>
                  </a:lnTo>
                  <a:lnTo>
                    <a:pt x="768" y="1459"/>
                  </a:lnTo>
                  <a:lnTo>
                    <a:pt x="768" y="1484"/>
                  </a:lnTo>
                  <a:lnTo>
                    <a:pt x="717" y="1484"/>
                  </a:lnTo>
                  <a:lnTo>
                    <a:pt x="717" y="1510"/>
                  </a:lnTo>
                  <a:lnTo>
                    <a:pt x="666" y="1510"/>
                  </a:lnTo>
                  <a:lnTo>
                    <a:pt x="666" y="1536"/>
                  </a:lnTo>
                  <a:lnTo>
                    <a:pt x="640" y="1536"/>
                  </a:lnTo>
                  <a:lnTo>
                    <a:pt x="512" y="1715"/>
                  </a:lnTo>
                  <a:lnTo>
                    <a:pt x="410" y="1945"/>
                  </a:lnTo>
                  <a:lnTo>
                    <a:pt x="307" y="2149"/>
                  </a:lnTo>
                  <a:lnTo>
                    <a:pt x="205" y="2405"/>
                  </a:lnTo>
                  <a:lnTo>
                    <a:pt x="793" y="2994"/>
                  </a:lnTo>
                  <a:lnTo>
                    <a:pt x="742" y="3147"/>
                  </a:lnTo>
                  <a:lnTo>
                    <a:pt x="742" y="3173"/>
                  </a:lnTo>
                  <a:lnTo>
                    <a:pt x="717" y="3147"/>
                  </a:lnTo>
                  <a:lnTo>
                    <a:pt x="717" y="3173"/>
                  </a:lnTo>
                  <a:lnTo>
                    <a:pt x="666" y="3173"/>
                  </a:lnTo>
                  <a:lnTo>
                    <a:pt x="666" y="3198"/>
                  </a:lnTo>
                  <a:lnTo>
                    <a:pt x="640" y="3198"/>
                  </a:lnTo>
                  <a:lnTo>
                    <a:pt x="640" y="3224"/>
                  </a:lnTo>
                  <a:lnTo>
                    <a:pt x="614" y="3198"/>
                  </a:lnTo>
                  <a:lnTo>
                    <a:pt x="614" y="3224"/>
                  </a:lnTo>
                  <a:lnTo>
                    <a:pt x="563" y="3224"/>
                  </a:lnTo>
                  <a:lnTo>
                    <a:pt x="563" y="3249"/>
                  </a:lnTo>
                  <a:lnTo>
                    <a:pt x="512" y="3249"/>
                  </a:lnTo>
                  <a:lnTo>
                    <a:pt x="512" y="3275"/>
                  </a:lnTo>
                  <a:lnTo>
                    <a:pt x="461" y="3275"/>
                  </a:lnTo>
                  <a:lnTo>
                    <a:pt x="461" y="3301"/>
                  </a:lnTo>
                  <a:lnTo>
                    <a:pt x="410" y="3301"/>
                  </a:lnTo>
                  <a:lnTo>
                    <a:pt x="410" y="3326"/>
                  </a:lnTo>
                  <a:lnTo>
                    <a:pt x="359" y="3326"/>
                  </a:lnTo>
                  <a:lnTo>
                    <a:pt x="359" y="3352"/>
                  </a:lnTo>
                  <a:lnTo>
                    <a:pt x="307" y="3352"/>
                  </a:lnTo>
                  <a:lnTo>
                    <a:pt x="307" y="3377"/>
                  </a:lnTo>
                  <a:lnTo>
                    <a:pt x="256" y="3377"/>
                  </a:lnTo>
                  <a:lnTo>
                    <a:pt x="256" y="3403"/>
                  </a:lnTo>
                  <a:lnTo>
                    <a:pt x="205" y="3403"/>
                  </a:lnTo>
                  <a:lnTo>
                    <a:pt x="205" y="3428"/>
                  </a:lnTo>
                  <a:lnTo>
                    <a:pt x="180" y="3403"/>
                  </a:lnTo>
                  <a:lnTo>
                    <a:pt x="180" y="3428"/>
                  </a:lnTo>
                  <a:lnTo>
                    <a:pt x="154" y="3428"/>
                  </a:lnTo>
                  <a:lnTo>
                    <a:pt x="128" y="3454"/>
                  </a:lnTo>
                  <a:lnTo>
                    <a:pt x="77" y="3454"/>
                  </a:lnTo>
                  <a:lnTo>
                    <a:pt x="77" y="3480"/>
                  </a:lnTo>
                  <a:lnTo>
                    <a:pt x="26" y="3480"/>
                  </a:lnTo>
                  <a:lnTo>
                    <a:pt x="26" y="3505"/>
                  </a:lnTo>
                  <a:lnTo>
                    <a:pt x="0" y="3505"/>
                  </a:lnTo>
                  <a:lnTo>
                    <a:pt x="0" y="4119"/>
                  </a:lnTo>
                  <a:lnTo>
                    <a:pt x="26" y="4759"/>
                  </a:lnTo>
                  <a:lnTo>
                    <a:pt x="640" y="4989"/>
                  </a:lnTo>
                  <a:lnTo>
                    <a:pt x="717" y="5424"/>
                  </a:lnTo>
                  <a:lnTo>
                    <a:pt x="819" y="5884"/>
                  </a:lnTo>
                  <a:lnTo>
                    <a:pt x="742" y="5884"/>
                  </a:lnTo>
                  <a:lnTo>
                    <a:pt x="768" y="5910"/>
                  </a:lnTo>
                  <a:lnTo>
                    <a:pt x="691" y="5910"/>
                  </a:lnTo>
                  <a:lnTo>
                    <a:pt x="691" y="5935"/>
                  </a:lnTo>
                  <a:lnTo>
                    <a:pt x="640" y="5935"/>
                  </a:lnTo>
                  <a:lnTo>
                    <a:pt x="640" y="5961"/>
                  </a:lnTo>
                  <a:lnTo>
                    <a:pt x="589" y="5961"/>
                  </a:lnTo>
                  <a:lnTo>
                    <a:pt x="589" y="5986"/>
                  </a:lnTo>
                  <a:lnTo>
                    <a:pt x="538" y="5986"/>
                  </a:lnTo>
                  <a:lnTo>
                    <a:pt x="538" y="6012"/>
                  </a:lnTo>
                  <a:lnTo>
                    <a:pt x="486" y="6012"/>
                  </a:lnTo>
                  <a:lnTo>
                    <a:pt x="486" y="6038"/>
                  </a:lnTo>
                  <a:lnTo>
                    <a:pt x="435" y="6038"/>
                  </a:lnTo>
                  <a:lnTo>
                    <a:pt x="435" y="6063"/>
                  </a:lnTo>
                  <a:lnTo>
                    <a:pt x="384" y="6063"/>
                  </a:lnTo>
                  <a:lnTo>
                    <a:pt x="384" y="6089"/>
                  </a:lnTo>
                  <a:lnTo>
                    <a:pt x="333" y="6089"/>
                  </a:lnTo>
                  <a:lnTo>
                    <a:pt x="333" y="6114"/>
                  </a:lnTo>
                  <a:lnTo>
                    <a:pt x="307" y="6114"/>
                  </a:lnTo>
                  <a:lnTo>
                    <a:pt x="512" y="6779"/>
                  </a:lnTo>
                  <a:lnTo>
                    <a:pt x="793" y="7470"/>
                  </a:lnTo>
                  <a:lnTo>
                    <a:pt x="1279" y="7291"/>
                  </a:lnTo>
                  <a:lnTo>
                    <a:pt x="1561" y="7854"/>
                  </a:lnTo>
                  <a:lnTo>
                    <a:pt x="1868" y="8391"/>
                  </a:lnTo>
                  <a:lnTo>
                    <a:pt x="1459" y="8749"/>
                  </a:lnTo>
                  <a:lnTo>
                    <a:pt x="1868" y="9337"/>
                  </a:lnTo>
                  <a:lnTo>
                    <a:pt x="2303" y="9900"/>
                  </a:lnTo>
                  <a:lnTo>
                    <a:pt x="2303" y="9875"/>
                  </a:lnTo>
                  <a:lnTo>
                    <a:pt x="2328" y="9900"/>
                  </a:lnTo>
                  <a:lnTo>
                    <a:pt x="2328" y="9875"/>
                  </a:lnTo>
                  <a:lnTo>
                    <a:pt x="2354" y="9875"/>
                  </a:lnTo>
                  <a:lnTo>
                    <a:pt x="2379" y="9849"/>
                  </a:lnTo>
                  <a:lnTo>
                    <a:pt x="2431" y="9849"/>
                  </a:lnTo>
                  <a:lnTo>
                    <a:pt x="2431" y="9823"/>
                  </a:lnTo>
                  <a:lnTo>
                    <a:pt x="2482" y="9823"/>
                  </a:lnTo>
                  <a:lnTo>
                    <a:pt x="2482" y="9798"/>
                  </a:lnTo>
                  <a:lnTo>
                    <a:pt x="2533" y="9798"/>
                  </a:lnTo>
                  <a:lnTo>
                    <a:pt x="2533" y="9772"/>
                  </a:lnTo>
                  <a:lnTo>
                    <a:pt x="2584" y="9772"/>
                  </a:lnTo>
                  <a:lnTo>
                    <a:pt x="2584" y="9747"/>
                  </a:lnTo>
                  <a:lnTo>
                    <a:pt x="2635" y="9747"/>
                  </a:lnTo>
                  <a:lnTo>
                    <a:pt x="2635" y="9721"/>
                  </a:lnTo>
                  <a:lnTo>
                    <a:pt x="2686" y="9721"/>
                  </a:lnTo>
                  <a:lnTo>
                    <a:pt x="2686" y="9696"/>
                  </a:lnTo>
                  <a:lnTo>
                    <a:pt x="2738" y="9696"/>
                  </a:lnTo>
                  <a:lnTo>
                    <a:pt x="2738" y="9670"/>
                  </a:lnTo>
                  <a:lnTo>
                    <a:pt x="2763" y="9696"/>
                  </a:lnTo>
                  <a:lnTo>
                    <a:pt x="2763" y="9670"/>
                  </a:lnTo>
                  <a:lnTo>
                    <a:pt x="2789" y="9670"/>
                  </a:lnTo>
                  <a:lnTo>
                    <a:pt x="2814" y="9644"/>
                  </a:lnTo>
                  <a:lnTo>
                    <a:pt x="2840" y="9644"/>
                  </a:lnTo>
                  <a:lnTo>
                    <a:pt x="3096" y="9900"/>
                  </a:lnTo>
                  <a:lnTo>
                    <a:pt x="3377" y="10156"/>
                  </a:lnTo>
                  <a:lnTo>
                    <a:pt x="3249" y="10821"/>
                  </a:lnTo>
                  <a:lnTo>
                    <a:pt x="3479" y="11026"/>
                  </a:lnTo>
                  <a:lnTo>
                    <a:pt x="3735" y="11205"/>
                  </a:lnTo>
                  <a:lnTo>
                    <a:pt x="3965" y="11358"/>
                  </a:lnTo>
                  <a:lnTo>
                    <a:pt x="4221" y="11512"/>
                  </a:lnTo>
                  <a:lnTo>
                    <a:pt x="4221" y="11486"/>
                  </a:lnTo>
                  <a:lnTo>
                    <a:pt x="4272" y="11486"/>
                  </a:lnTo>
                  <a:lnTo>
                    <a:pt x="4272" y="11461"/>
                  </a:lnTo>
                  <a:lnTo>
                    <a:pt x="4323" y="11461"/>
                  </a:lnTo>
                  <a:lnTo>
                    <a:pt x="4323" y="11435"/>
                  </a:lnTo>
                  <a:lnTo>
                    <a:pt x="4375" y="11435"/>
                  </a:lnTo>
                  <a:lnTo>
                    <a:pt x="4375" y="11409"/>
                  </a:lnTo>
                  <a:lnTo>
                    <a:pt x="4426" y="11409"/>
                  </a:lnTo>
                  <a:lnTo>
                    <a:pt x="4426" y="11384"/>
                  </a:lnTo>
                  <a:lnTo>
                    <a:pt x="4477" y="11384"/>
                  </a:lnTo>
                  <a:lnTo>
                    <a:pt x="4477" y="11358"/>
                  </a:lnTo>
                  <a:lnTo>
                    <a:pt x="4528" y="11358"/>
                  </a:lnTo>
                  <a:lnTo>
                    <a:pt x="4528" y="11333"/>
                  </a:lnTo>
                  <a:lnTo>
                    <a:pt x="4579" y="11333"/>
                  </a:lnTo>
                  <a:lnTo>
                    <a:pt x="4579" y="11307"/>
                  </a:lnTo>
                  <a:lnTo>
                    <a:pt x="4605" y="11333"/>
                  </a:lnTo>
                  <a:lnTo>
                    <a:pt x="4605" y="11307"/>
                  </a:lnTo>
                  <a:lnTo>
                    <a:pt x="4630" y="11307"/>
                  </a:lnTo>
                  <a:lnTo>
                    <a:pt x="4630" y="11281"/>
                  </a:lnTo>
                  <a:lnTo>
                    <a:pt x="4656" y="11307"/>
                  </a:lnTo>
                  <a:lnTo>
                    <a:pt x="4656" y="11281"/>
                  </a:lnTo>
                  <a:lnTo>
                    <a:pt x="4707" y="11281"/>
                  </a:lnTo>
                  <a:lnTo>
                    <a:pt x="4707" y="11256"/>
                  </a:lnTo>
                  <a:lnTo>
                    <a:pt x="4758" y="11256"/>
                  </a:lnTo>
                  <a:lnTo>
                    <a:pt x="4758" y="11230"/>
                  </a:lnTo>
                  <a:lnTo>
                    <a:pt x="4809" y="11230"/>
                  </a:lnTo>
                  <a:lnTo>
                    <a:pt x="4809" y="11205"/>
                  </a:lnTo>
                  <a:lnTo>
                    <a:pt x="4861" y="11205"/>
                  </a:lnTo>
                  <a:lnTo>
                    <a:pt x="4861" y="11179"/>
                  </a:lnTo>
                  <a:lnTo>
                    <a:pt x="4912" y="11179"/>
                  </a:lnTo>
                  <a:lnTo>
                    <a:pt x="4912" y="11154"/>
                  </a:lnTo>
                  <a:lnTo>
                    <a:pt x="4963" y="11154"/>
                  </a:lnTo>
                  <a:lnTo>
                    <a:pt x="4963" y="11128"/>
                  </a:lnTo>
                  <a:lnTo>
                    <a:pt x="5014" y="11128"/>
                  </a:lnTo>
                  <a:lnTo>
                    <a:pt x="5014" y="11102"/>
                  </a:lnTo>
                  <a:lnTo>
                    <a:pt x="5040" y="11102"/>
                  </a:lnTo>
                  <a:lnTo>
                    <a:pt x="5193" y="11870"/>
                  </a:lnTo>
                  <a:lnTo>
                    <a:pt x="5423" y="11895"/>
                  </a:lnTo>
                  <a:lnTo>
                    <a:pt x="5654" y="11921"/>
                  </a:lnTo>
                  <a:lnTo>
                    <a:pt x="5884" y="11921"/>
                  </a:lnTo>
                  <a:lnTo>
                    <a:pt x="6114" y="11895"/>
                  </a:lnTo>
                  <a:lnTo>
                    <a:pt x="6140" y="11895"/>
                  </a:lnTo>
                  <a:lnTo>
                    <a:pt x="6165" y="11870"/>
                  </a:lnTo>
                  <a:lnTo>
                    <a:pt x="6216" y="11870"/>
                  </a:lnTo>
                  <a:lnTo>
                    <a:pt x="6216" y="11844"/>
                  </a:lnTo>
                  <a:lnTo>
                    <a:pt x="6268" y="11844"/>
                  </a:lnTo>
                  <a:lnTo>
                    <a:pt x="6268" y="11819"/>
                  </a:lnTo>
                  <a:lnTo>
                    <a:pt x="6319" y="11819"/>
                  </a:lnTo>
                  <a:lnTo>
                    <a:pt x="6319" y="11793"/>
                  </a:lnTo>
                  <a:lnTo>
                    <a:pt x="6370" y="11793"/>
                  </a:lnTo>
                  <a:lnTo>
                    <a:pt x="6370" y="11768"/>
                  </a:lnTo>
                  <a:lnTo>
                    <a:pt x="6421" y="11768"/>
                  </a:lnTo>
                  <a:lnTo>
                    <a:pt x="6421" y="11742"/>
                  </a:lnTo>
                  <a:lnTo>
                    <a:pt x="6472" y="11742"/>
                  </a:lnTo>
                  <a:lnTo>
                    <a:pt x="6472" y="11716"/>
                  </a:lnTo>
                  <a:lnTo>
                    <a:pt x="6523" y="11716"/>
                  </a:lnTo>
                  <a:lnTo>
                    <a:pt x="6523" y="11691"/>
                  </a:lnTo>
                  <a:lnTo>
                    <a:pt x="6574" y="11691"/>
                  </a:lnTo>
                  <a:lnTo>
                    <a:pt x="6574" y="11665"/>
                  </a:lnTo>
                  <a:lnTo>
                    <a:pt x="6651" y="11665"/>
                  </a:lnTo>
                  <a:lnTo>
                    <a:pt x="6626" y="11640"/>
                  </a:lnTo>
                  <a:lnTo>
                    <a:pt x="6702" y="11640"/>
                  </a:lnTo>
                  <a:lnTo>
                    <a:pt x="6702" y="11614"/>
                  </a:lnTo>
                  <a:lnTo>
                    <a:pt x="6754" y="11614"/>
                  </a:lnTo>
                  <a:lnTo>
                    <a:pt x="6754" y="11588"/>
                  </a:lnTo>
                  <a:lnTo>
                    <a:pt x="6805" y="11588"/>
                  </a:lnTo>
                  <a:lnTo>
                    <a:pt x="6805" y="11563"/>
                  </a:lnTo>
                  <a:lnTo>
                    <a:pt x="6856" y="11563"/>
                  </a:lnTo>
                  <a:lnTo>
                    <a:pt x="6856" y="11537"/>
                  </a:lnTo>
                  <a:lnTo>
                    <a:pt x="6907" y="11614"/>
                  </a:lnTo>
                  <a:lnTo>
                    <a:pt x="6933" y="11614"/>
                  </a:lnTo>
                  <a:lnTo>
                    <a:pt x="6933" y="11588"/>
                  </a:lnTo>
                  <a:lnTo>
                    <a:pt x="6984" y="11588"/>
                  </a:lnTo>
                  <a:lnTo>
                    <a:pt x="6984" y="11563"/>
                  </a:lnTo>
                  <a:lnTo>
                    <a:pt x="7035" y="11563"/>
                  </a:lnTo>
                  <a:lnTo>
                    <a:pt x="7061" y="11537"/>
                  </a:lnTo>
                  <a:lnTo>
                    <a:pt x="7086" y="11537"/>
                  </a:lnTo>
                  <a:lnTo>
                    <a:pt x="7112" y="11512"/>
                  </a:lnTo>
                  <a:lnTo>
                    <a:pt x="7163" y="11512"/>
                  </a:lnTo>
                  <a:lnTo>
                    <a:pt x="7163" y="11486"/>
                  </a:lnTo>
                  <a:lnTo>
                    <a:pt x="7214" y="11486"/>
                  </a:lnTo>
                  <a:lnTo>
                    <a:pt x="7214" y="11461"/>
                  </a:lnTo>
                  <a:lnTo>
                    <a:pt x="7265" y="11461"/>
                  </a:lnTo>
                  <a:lnTo>
                    <a:pt x="7265" y="11435"/>
                  </a:lnTo>
                  <a:lnTo>
                    <a:pt x="7316" y="11435"/>
                  </a:lnTo>
                  <a:lnTo>
                    <a:pt x="7316" y="11409"/>
                  </a:lnTo>
                  <a:lnTo>
                    <a:pt x="7367" y="11409"/>
                  </a:lnTo>
                  <a:lnTo>
                    <a:pt x="7367" y="11384"/>
                  </a:lnTo>
                  <a:lnTo>
                    <a:pt x="7419" y="11384"/>
                  </a:lnTo>
                  <a:lnTo>
                    <a:pt x="7419" y="11358"/>
                  </a:lnTo>
                  <a:lnTo>
                    <a:pt x="7470" y="11358"/>
                  </a:lnTo>
                  <a:lnTo>
                    <a:pt x="7470" y="11333"/>
                  </a:lnTo>
                  <a:lnTo>
                    <a:pt x="7521" y="11333"/>
                  </a:lnTo>
                  <a:lnTo>
                    <a:pt x="7547" y="11307"/>
                  </a:lnTo>
                  <a:lnTo>
                    <a:pt x="7572" y="11307"/>
                  </a:lnTo>
                  <a:lnTo>
                    <a:pt x="7598" y="11281"/>
                  </a:lnTo>
                  <a:lnTo>
                    <a:pt x="7623" y="11281"/>
                  </a:lnTo>
                  <a:lnTo>
                    <a:pt x="7649" y="11256"/>
                  </a:lnTo>
                  <a:lnTo>
                    <a:pt x="7674" y="11256"/>
                  </a:lnTo>
                  <a:lnTo>
                    <a:pt x="7700" y="11230"/>
                  </a:lnTo>
                  <a:lnTo>
                    <a:pt x="7751" y="11230"/>
                  </a:lnTo>
                  <a:lnTo>
                    <a:pt x="7751" y="11205"/>
                  </a:lnTo>
                  <a:lnTo>
                    <a:pt x="7802" y="11205"/>
                  </a:lnTo>
                  <a:lnTo>
                    <a:pt x="7802" y="11179"/>
                  </a:lnTo>
                  <a:lnTo>
                    <a:pt x="7853" y="11179"/>
                  </a:lnTo>
                  <a:lnTo>
                    <a:pt x="7853" y="11154"/>
                  </a:lnTo>
                  <a:lnTo>
                    <a:pt x="7905" y="11154"/>
                  </a:lnTo>
                  <a:lnTo>
                    <a:pt x="7905" y="11128"/>
                  </a:lnTo>
                  <a:lnTo>
                    <a:pt x="7956" y="11128"/>
                  </a:lnTo>
                  <a:lnTo>
                    <a:pt x="7956" y="11102"/>
                  </a:lnTo>
                  <a:lnTo>
                    <a:pt x="8007" y="11102"/>
                  </a:lnTo>
                  <a:lnTo>
                    <a:pt x="8007" y="11077"/>
                  </a:lnTo>
                  <a:lnTo>
                    <a:pt x="8058" y="11077"/>
                  </a:lnTo>
                  <a:lnTo>
                    <a:pt x="8084" y="11051"/>
                  </a:lnTo>
                  <a:lnTo>
                    <a:pt x="8109" y="11051"/>
                  </a:lnTo>
                  <a:lnTo>
                    <a:pt x="8135" y="11026"/>
                  </a:lnTo>
                  <a:lnTo>
                    <a:pt x="8186" y="11026"/>
                  </a:lnTo>
                  <a:lnTo>
                    <a:pt x="8186" y="11000"/>
                  </a:lnTo>
                  <a:lnTo>
                    <a:pt x="8237" y="11000"/>
                  </a:lnTo>
                  <a:lnTo>
                    <a:pt x="8237" y="10975"/>
                  </a:lnTo>
                  <a:lnTo>
                    <a:pt x="8263" y="10975"/>
                  </a:lnTo>
                  <a:lnTo>
                    <a:pt x="8442" y="10847"/>
                  </a:lnTo>
                  <a:lnTo>
                    <a:pt x="8595" y="10719"/>
                  </a:lnTo>
                  <a:lnTo>
                    <a:pt x="8749" y="10565"/>
                  </a:lnTo>
                  <a:lnTo>
                    <a:pt x="8902" y="10386"/>
                  </a:lnTo>
                  <a:lnTo>
                    <a:pt x="8519" y="9875"/>
                  </a:lnTo>
                  <a:lnTo>
                    <a:pt x="8570" y="9875"/>
                  </a:lnTo>
                  <a:lnTo>
                    <a:pt x="8570" y="9849"/>
                  </a:lnTo>
                  <a:lnTo>
                    <a:pt x="8621" y="9849"/>
                  </a:lnTo>
                  <a:lnTo>
                    <a:pt x="8621" y="9823"/>
                  </a:lnTo>
                  <a:lnTo>
                    <a:pt x="8672" y="9823"/>
                  </a:lnTo>
                  <a:lnTo>
                    <a:pt x="8672" y="9798"/>
                  </a:lnTo>
                  <a:lnTo>
                    <a:pt x="8723" y="9798"/>
                  </a:lnTo>
                  <a:lnTo>
                    <a:pt x="8723" y="9772"/>
                  </a:lnTo>
                  <a:lnTo>
                    <a:pt x="8774" y="9772"/>
                  </a:lnTo>
                  <a:lnTo>
                    <a:pt x="8774" y="9747"/>
                  </a:lnTo>
                  <a:lnTo>
                    <a:pt x="8826" y="9747"/>
                  </a:lnTo>
                  <a:lnTo>
                    <a:pt x="8851" y="9721"/>
                  </a:lnTo>
                  <a:lnTo>
                    <a:pt x="8877" y="9721"/>
                  </a:lnTo>
                  <a:lnTo>
                    <a:pt x="8877" y="9696"/>
                  </a:lnTo>
                  <a:lnTo>
                    <a:pt x="8902" y="9721"/>
                  </a:lnTo>
                  <a:lnTo>
                    <a:pt x="8902" y="9696"/>
                  </a:lnTo>
                  <a:lnTo>
                    <a:pt x="8928" y="9696"/>
                  </a:lnTo>
                  <a:lnTo>
                    <a:pt x="8953" y="9670"/>
                  </a:lnTo>
                  <a:lnTo>
                    <a:pt x="9005" y="9670"/>
                  </a:lnTo>
                  <a:lnTo>
                    <a:pt x="9005" y="9644"/>
                  </a:lnTo>
                  <a:lnTo>
                    <a:pt x="9056" y="9644"/>
                  </a:lnTo>
                  <a:lnTo>
                    <a:pt x="9056" y="9619"/>
                  </a:lnTo>
                  <a:lnTo>
                    <a:pt x="9107" y="9619"/>
                  </a:lnTo>
                  <a:lnTo>
                    <a:pt x="9107" y="9593"/>
                  </a:lnTo>
                  <a:lnTo>
                    <a:pt x="9158" y="9593"/>
                  </a:lnTo>
                  <a:lnTo>
                    <a:pt x="9158" y="9568"/>
                  </a:lnTo>
                  <a:lnTo>
                    <a:pt x="9209" y="9568"/>
                  </a:lnTo>
                  <a:lnTo>
                    <a:pt x="9209" y="9542"/>
                  </a:lnTo>
                  <a:lnTo>
                    <a:pt x="9260" y="9542"/>
                  </a:lnTo>
                  <a:lnTo>
                    <a:pt x="9260" y="9516"/>
                  </a:lnTo>
                  <a:lnTo>
                    <a:pt x="9312" y="9516"/>
                  </a:lnTo>
                  <a:lnTo>
                    <a:pt x="9312" y="9491"/>
                  </a:lnTo>
                  <a:lnTo>
                    <a:pt x="9337" y="9516"/>
                  </a:lnTo>
                  <a:lnTo>
                    <a:pt x="9388" y="9261"/>
                  </a:lnTo>
                  <a:lnTo>
                    <a:pt x="9465" y="8979"/>
                  </a:lnTo>
                  <a:lnTo>
                    <a:pt x="9491" y="8698"/>
                  </a:lnTo>
                  <a:lnTo>
                    <a:pt x="9542" y="8417"/>
                  </a:lnTo>
                  <a:lnTo>
                    <a:pt x="9542" y="8391"/>
                  </a:lnTo>
                  <a:lnTo>
                    <a:pt x="8928" y="7982"/>
                  </a:lnTo>
                  <a:lnTo>
                    <a:pt x="8928" y="7700"/>
                  </a:lnTo>
                  <a:lnTo>
                    <a:pt x="8928" y="7393"/>
                  </a:lnTo>
                  <a:lnTo>
                    <a:pt x="8979" y="7393"/>
                  </a:lnTo>
                  <a:lnTo>
                    <a:pt x="8979" y="7368"/>
                  </a:lnTo>
                  <a:lnTo>
                    <a:pt x="9030" y="7368"/>
                  </a:lnTo>
                  <a:lnTo>
                    <a:pt x="9030" y="7342"/>
                  </a:lnTo>
                  <a:lnTo>
                    <a:pt x="9081" y="7342"/>
                  </a:lnTo>
                  <a:lnTo>
                    <a:pt x="9081" y="7317"/>
                  </a:lnTo>
                  <a:lnTo>
                    <a:pt x="9132" y="7317"/>
                  </a:lnTo>
                  <a:lnTo>
                    <a:pt x="9132" y="7291"/>
                  </a:lnTo>
                  <a:lnTo>
                    <a:pt x="9158" y="7317"/>
                  </a:lnTo>
                  <a:lnTo>
                    <a:pt x="9158" y="7291"/>
                  </a:lnTo>
                  <a:lnTo>
                    <a:pt x="9184" y="7291"/>
                  </a:lnTo>
                  <a:lnTo>
                    <a:pt x="9184" y="7265"/>
                  </a:lnTo>
                  <a:lnTo>
                    <a:pt x="9209" y="7291"/>
                  </a:lnTo>
                  <a:lnTo>
                    <a:pt x="9209" y="7265"/>
                  </a:lnTo>
                  <a:lnTo>
                    <a:pt x="9260" y="7265"/>
                  </a:lnTo>
                  <a:lnTo>
                    <a:pt x="9260" y="7240"/>
                  </a:lnTo>
                  <a:lnTo>
                    <a:pt x="9286" y="7240"/>
                  </a:lnTo>
                  <a:lnTo>
                    <a:pt x="9286" y="7214"/>
                  </a:lnTo>
                  <a:lnTo>
                    <a:pt x="9312" y="7240"/>
                  </a:lnTo>
                  <a:lnTo>
                    <a:pt x="9312" y="7214"/>
                  </a:lnTo>
                  <a:lnTo>
                    <a:pt x="9363" y="7214"/>
                  </a:lnTo>
                  <a:lnTo>
                    <a:pt x="9363" y="7189"/>
                  </a:lnTo>
                  <a:lnTo>
                    <a:pt x="9414" y="7189"/>
                  </a:lnTo>
                  <a:lnTo>
                    <a:pt x="9414" y="7163"/>
                  </a:lnTo>
                  <a:lnTo>
                    <a:pt x="9465" y="7163"/>
                  </a:lnTo>
                  <a:lnTo>
                    <a:pt x="9465" y="7138"/>
                  </a:lnTo>
                  <a:lnTo>
                    <a:pt x="9491" y="7138"/>
                  </a:lnTo>
                  <a:lnTo>
                    <a:pt x="9388" y="6472"/>
                  </a:lnTo>
                  <a:lnTo>
                    <a:pt x="9235" y="5782"/>
                  </a:lnTo>
                  <a:lnTo>
                    <a:pt x="8672" y="5756"/>
                  </a:lnTo>
                  <a:lnTo>
                    <a:pt x="8493" y="5219"/>
                  </a:lnTo>
                  <a:lnTo>
                    <a:pt x="8263" y="4656"/>
                  </a:lnTo>
                  <a:lnTo>
                    <a:pt x="8288" y="4656"/>
                  </a:lnTo>
                  <a:lnTo>
                    <a:pt x="8288" y="4631"/>
                  </a:lnTo>
                  <a:lnTo>
                    <a:pt x="8340" y="4631"/>
                  </a:lnTo>
                  <a:lnTo>
                    <a:pt x="8340" y="4605"/>
                  </a:lnTo>
                  <a:lnTo>
                    <a:pt x="8391" y="4605"/>
                  </a:lnTo>
                  <a:lnTo>
                    <a:pt x="8416" y="4580"/>
                  </a:lnTo>
                  <a:lnTo>
                    <a:pt x="8442" y="4580"/>
                  </a:lnTo>
                  <a:lnTo>
                    <a:pt x="8467" y="4554"/>
                  </a:lnTo>
                  <a:lnTo>
                    <a:pt x="8519" y="4554"/>
                  </a:lnTo>
                  <a:lnTo>
                    <a:pt x="8519" y="4528"/>
                  </a:lnTo>
                  <a:lnTo>
                    <a:pt x="8570" y="4528"/>
                  </a:lnTo>
                  <a:lnTo>
                    <a:pt x="8570" y="4503"/>
                  </a:lnTo>
                  <a:lnTo>
                    <a:pt x="8621" y="4503"/>
                  </a:lnTo>
                  <a:lnTo>
                    <a:pt x="8621" y="4477"/>
                  </a:lnTo>
                  <a:lnTo>
                    <a:pt x="8672" y="4477"/>
                  </a:lnTo>
                  <a:lnTo>
                    <a:pt x="8672" y="4452"/>
                  </a:lnTo>
                  <a:lnTo>
                    <a:pt x="8723" y="4452"/>
                  </a:lnTo>
                  <a:lnTo>
                    <a:pt x="8723" y="4426"/>
                  </a:lnTo>
                  <a:lnTo>
                    <a:pt x="8749" y="4426"/>
                  </a:lnTo>
                  <a:lnTo>
                    <a:pt x="8416" y="3787"/>
                  </a:lnTo>
                  <a:lnTo>
                    <a:pt x="8058" y="3147"/>
                  </a:lnTo>
                  <a:lnTo>
                    <a:pt x="8033" y="3147"/>
                  </a:lnTo>
                  <a:lnTo>
                    <a:pt x="8033" y="3173"/>
                  </a:lnTo>
                  <a:lnTo>
                    <a:pt x="7981" y="3173"/>
                  </a:lnTo>
                  <a:lnTo>
                    <a:pt x="7981" y="3198"/>
                  </a:lnTo>
                  <a:lnTo>
                    <a:pt x="7930" y="3198"/>
                  </a:lnTo>
                  <a:lnTo>
                    <a:pt x="7930" y="3224"/>
                  </a:lnTo>
                  <a:lnTo>
                    <a:pt x="7879" y="3224"/>
                  </a:lnTo>
                  <a:lnTo>
                    <a:pt x="7879" y="3249"/>
                  </a:lnTo>
                  <a:lnTo>
                    <a:pt x="7828" y="3249"/>
                  </a:lnTo>
                  <a:lnTo>
                    <a:pt x="7802" y="3275"/>
                  </a:lnTo>
                  <a:lnTo>
                    <a:pt x="7777" y="3275"/>
                  </a:lnTo>
                  <a:lnTo>
                    <a:pt x="7751" y="3301"/>
                  </a:lnTo>
                  <a:lnTo>
                    <a:pt x="7726" y="3301"/>
                  </a:lnTo>
                  <a:lnTo>
                    <a:pt x="7700" y="3326"/>
                  </a:lnTo>
                  <a:lnTo>
                    <a:pt x="7649" y="3326"/>
                  </a:lnTo>
                  <a:lnTo>
                    <a:pt x="7649" y="3352"/>
                  </a:lnTo>
                  <a:lnTo>
                    <a:pt x="7598" y="3352"/>
                  </a:lnTo>
                  <a:lnTo>
                    <a:pt x="7598" y="3377"/>
                  </a:lnTo>
                  <a:lnTo>
                    <a:pt x="7572" y="3377"/>
                  </a:lnTo>
                  <a:lnTo>
                    <a:pt x="7291" y="2942"/>
                  </a:lnTo>
                  <a:lnTo>
                    <a:pt x="6958" y="2559"/>
                  </a:lnTo>
                  <a:lnTo>
                    <a:pt x="7240" y="1996"/>
                  </a:lnTo>
                  <a:lnTo>
                    <a:pt x="6779" y="1510"/>
                  </a:lnTo>
                  <a:lnTo>
                    <a:pt x="6293" y="1075"/>
                  </a:lnTo>
                  <a:lnTo>
                    <a:pt x="6268" y="1075"/>
                  </a:lnTo>
                  <a:lnTo>
                    <a:pt x="6268" y="1101"/>
                  </a:lnTo>
                  <a:lnTo>
                    <a:pt x="6216" y="1101"/>
                  </a:lnTo>
                  <a:lnTo>
                    <a:pt x="6216" y="1126"/>
                  </a:lnTo>
                  <a:lnTo>
                    <a:pt x="6191" y="1101"/>
                  </a:lnTo>
                  <a:lnTo>
                    <a:pt x="6191" y="1126"/>
                  </a:lnTo>
                  <a:lnTo>
                    <a:pt x="6165" y="1126"/>
                  </a:lnTo>
                  <a:lnTo>
                    <a:pt x="6165" y="1152"/>
                  </a:lnTo>
                  <a:lnTo>
                    <a:pt x="6140" y="1126"/>
                  </a:lnTo>
                  <a:lnTo>
                    <a:pt x="6140" y="1152"/>
                  </a:lnTo>
                  <a:lnTo>
                    <a:pt x="6088" y="1152"/>
                  </a:lnTo>
                  <a:lnTo>
                    <a:pt x="6088" y="1177"/>
                  </a:lnTo>
                  <a:lnTo>
                    <a:pt x="6037" y="1177"/>
                  </a:lnTo>
                  <a:lnTo>
                    <a:pt x="6037" y="1203"/>
                  </a:lnTo>
                  <a:lnTo>
                    <a:pt x="5986" y="1203"/>
                  </a:lnTo>
                  <a:lnTo>
                    <a:pt x="5986" y="1229"/>
                  </a:lnTo>
                  <a:lnTo>
                    <a:pt x="5935" y="1229"/>
                  </a:lnTo>
                  <a:lnTo>
                    <a:pt x="5935" y="1254"/>
                  </a:lnTo>
                  <a:lnTo>
                    <a:pt x="5884" y="1254"/>
                  </a:lnTo>
                  <a:lnTo>
                    <a:pt x="5884" y="1280"/>
                  </a:lnTo>
                  <a:lnTo>
                    <a:pt x="5833" y="1280"/>
                  </a:lnTo>
                  <a:lnTo>
                    <a:pt x="5833" y="1305"/>
                  </a:lnTo>
                  <a:lnTo>
                    <a:pt x="5782" y="1305"/>
                  </a:lnTo>
                  <a:lnTo>
                    <a:pt x="5756" y="1331"/>
                  </a:lnTo>
                  <a:lnTo>
                    <a:pt x="5730" y="1331"/>
                  </a:lnTo>
                  <a:lnTo>
                    <a:pt x="5730" y="1357"/>
                  </a:lnTo>
                  <a:lnTo>
                    <a:pt x="5705" y="1331"/>
                  </a:lnTo>
                  <a:lnTo>
                    <a:pt x="5705" y="1357"/>
                  </a:lnTo>
                  <a:lnTo>
                    <a:pt x="5679" y="1357"/>
                  </a:lnTo>
                  <a:lnTo>
                    <a:pt x="5679" y="1382"/>
                  </a:lnTo>
                  <a:lnTo>
                    <a:pt x="5654" y="1357"/>
                  </a:lnTo>
                  <a:lnTo>
                    <a:pt x="5654" y="1382"/>
                  </a:lnTo>
                  <a:lnTo>
                    <a:pt x="5321" y="1177"/>
                  </a:lnTo>
                  <a:lnTo>
                    <a:pt x="5321" y="410"/>
                  </a:lnTo>
                  <a:lnTo>
                    <a:pt x="5065" y="282"/>
                  </a:lnTo>
                  <a:lnTo>
                    <a:pt x="4809" y="180"/>
                  </a:lnTo>
                  <a:lnTo>
                    <a:pt x="4579" y="103"/>
                  </a:lnTo>
                  <a:lnTo>
                    <a:pt x="4323" y="26"/>
                  </a:lnTo>
                  <a:lnTo>
                    <a:pt x="4323" y="52"/>
                  </a:lnTo>
                  <a:lnTo>
                    <a:pt x="4272" y="52"/>
                  </a:lnTo>
                  <a:lnTo>
                    <a:pt x="4272" y="78"/>
                  </a:lnTo>
                  <a:lnTo>
                    <a:pt x="4221" y="78"/>
                  </a:lnTo>
                  <a:lnTo>
                    <a:pt x="4221" y="103"/>
                  </a:lnTo>
                  <a:lnTo>
                    <a:pt x="4170" y="103"/>
                  </a:lnTo>
                  <a:lnTo>
                    <a:pt x="4170" y="129"/>
                  </a:lnTo>
                  <a:lnTo>
                    <a:pt x="4119" y="129"/>
                  </a:lnTo>
                  <a:lnTo>
                    <a:pt x="4119" y="154"/>
                  </a:lnTo>
                  <a:lnTo>
                    <a:pt x="4068" y="154"/>
                  </a:lnTo>
                  <a:lnTo>
                    <a:pt x="4068" y="180"/>
                  </a:lnTo>
                  <a:lnTo>
                    <a:pt x="4017" y="180"/>
                  </a:lnTo>
                  <a:lnTo>
                    <a:pt x="4017" y="205"/>
                  </a:lnTo>
                  <a:lnTo>
                    <a:pt x="3965" y="205"/>
                  </a:lnTo>
                  <a:lnTo>
                    <a:pt x="3965" y="231"/>
                  </a:lnTo>
                  <a:lnTo>
                    <a:pt x="3914" y="231"/>
                  </a:lnTo>
                  <a:lnTo>
                    <a:pt x="3914" y="257"/>
                  </a:lnTo>
                  <a:lnTo>
                    <a:pt x="3837" y="257"/>
                  </a:lnTo>
                  <a:lnTo>
                    <a:pt x="3837" y="282"/>
                  </a:lnTo>
                  <a:lnTo>
                    <a:pt x="3786" y="282"/>
                  </a:lnTo>
                  <a:lnTo>
                    <a:pt x="3786" y="308"/>
                  </a:lnTo>
                  <a:lnTo>
                    <a:pt x="3735" y="308"/>
                  </a:lnTo>
                  <a:lnTo>
                    <a:pt x="3735" y="333"/>
                  </a:lnTo>
                  <a:lnTo>
                    <a:pt x="3684" y="333"/>
                  </a:lnTo>
                  <a:lnTo>
                    <a:pt x="3684" y="359"/>
                  </a:lnTo>
                  <a:lnTo>
                    <a:pt x="3633" y="359"/>
                  </a:lnTo>
                  <a:lnTo>
                    <a:pt x="3633" y="384"/>
                  </a:lnTo>
                  <a:lnTo>
                    <a:pt x="3582" y="384"/>
                  </a:lnTo>
                  <a:lnTo>
                    <a:pt x="3582" y="410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897;p23">
              <a:extLst>
                <a:ext uri="{FF2B5EF4-FFF2-40B4-BE49-F238E27FC236}">
                  <a16:creationId xmlns:a16="http://schemas.microsoft.com/office/drawing/2014/main" id="{65731E37-3618-BE8C-CBCB-52341BA5E11C}"/>
                </a:ext>
              </a:extLst>
            </p:cNvPr>
            <p:cNvSpPr/>
            <p:nvPr/>
          </p:nvSpPr>
          <p:spPr>
            <a:xfrm>
              <a:off x="2738452" y="1704575"/>
              <a:ext cx="149571" cy="206753"/>
            </a:xfrm>
            <a:custGeom>
              <a:avLst/>
              <a:gdLst/>
              <a:ahLst/>
              <a:cxnLst/>
              <a:rect l="l" t="t" r="r" b="b"/>
              <a:pathLst>
                <a:path w="8161" h="11281" extrusionOk="0">
                  <a:moveTo>
                    <a:pt x="3403" y="3198"/>
                  </a:moveTo>
                  <a:lnTo>
                    <a:pt x="3556" y="3223"/>
                  </a:lnTo>
                  <a:lnTo>
                    <a:pt x="3710" y="3249"/>
                  </a:lnTo>
                  <a:lnTo>
                    <a:pt x="3889" y="3326"/>
                  </a:lnTo>
                  <a:lnTo>
                    <a:pt x="4068" y="3402"/>
                  </a:lnTo>
                  <a:lnTo>
                    <a:pt x="4247" y="3530"/>
                  </a:lnTo>
                  <a:lnTo>
                    <a:pt x="4426" y="3658"/>
                  </a:lnTo>
                  <a:lnTo>
                    <a:pt x="4605" y="3812"/>
                  </a:lnTo>
                  <a:lnTo>
                    <a:pt x="4758" y="3965"/>
                  </a:lnTo>
                  <a:lnTo>
                    <a:pt x="4912" y="4144"/>
                  </a:lnTo>
                  <a:lnTo>
                    <a:pt x="5193" y="4553"/>
                  </a:lnTo>
                  <a:lnTo>
                    <a:pt x="5449" y="4988"/>
                  </a:lnTo>
                  <a:lnTo>
                    <a:pt x="5628" y="5449"/>
                  </a:lnTo>
                  <a:lnTo>
                    <a:pt x="5756" y="5909"/>
                  </a:lnTo>
                  <a:lnTo>
                    <a:pt x="5807" y="6139"/>
                  </a:lnTo>
                  <a:lnTo>
                    <a:pt x="5833" y="6370"/>
                  </a:lnTo>
                  <a:lnTo>
                    <a:pt x="5858" y="6600"/>
                  </a:lnTo>
                  <a:lnTo>
                    <a:pt x="5833" y="6830"/>
                  </a:lnTo>
                  <a:lnTo>
                    <a:pt x="5807" y="7035"/>
                  </a:lnTo>
                  <a:lnTo>
                    <a:pt x="5782" y="7239"/>
                  </a:lnTo>
                  <a:lnTo>
                    <a:pt x="5705" y="7393"/>
                  </a:lnTo>
                  <a:lnTo>
                    <a:pt x="5654" y="7546"/>
                  </a:lnTo>
                  <a:lnTo>
                    <a:pt x="5551" y="7700"/>
                  </a:lnTo>
                  <a:lnTo>
                    <a:pt x="5449" y="7802"/>
                  </a:lnTo>
                  <a:lnTo>
                    <a:pt x="5347" y="7904"/>
                  </a:lnTo>
                  <a:lnTo>
                    <a:pt x="5219" y="7981"/>
                  </a:lnTo>
                  <a:lnTo>
                    <a:pt x="5091" y="8032"/>
                  </a:lnTo>
                  <a:lnTo>
                    <a:pt x="4937" y="8058"/>
                  </a:lnTo>
                  <a:lnTo>
                    <a:pt x="4630" y="8058"/>
                  </a:lnTo>
                  <a:lnTo>
                    <a:pt x="4451" y="8007"/>
                  </a:lnTo>
                  <a:lnTo>
                    <a:pt x="4298" y="7956"/>
                  </a:lnTo>
                  <a:lnTo>
                    <a:pt x="4119" y="7853"/>
                  </a:lnTo>
                  <a:lnTo>
                    <a:pt x="3940" y="7751"/>
                  </a:lnTo>
                  <a:lnTo>
                    <a:pt x="3761" y="7623"/>
                  </a:lnTo>
                  <a:lnTo>
                    <a:pt x="3582" y="7470"/>
                  </a:lnTo>
                  <a:lnTo>
                    <a:pt x="3428" y="7291"/>
                  </a:lnTo>
                  <a:lnTo>
                    <a:pt x="3249" y="7111"/>
                  </a:lnTo>
                  <a:lnTo>
                    <a:pt x="2968" y="6728"/>
                  </a:lnTo>
                  <a:lnTo>
                    <a:pt x="2738" y="6293"/>
                  </a:lnTo>
                  <a:lnTo>
                    <a:pt x="2558" y="5832"/>
                  </a:lnTo>
                  <a:lnTo>
                    <a:pt x="2405" y="5346"/>
                  </a:lnTo>
                  <a:lnTo>
                    <a:pt x="2379" y="5116"/>
                  </a:lnTo>
                  <a:lnTo>
                    <a:pt x="2328" y="4886"/>
                  </a:lnTo>
                  <a:lnTo>
                    <a:pt x="2328" y="4656"/>
                  </a:lnTo>
                  <a:lnTo>
                    <a:pt x="2328" y="4451"/>
                  </a:lnTo>
                  <a:lnTo>
                    <a:pt x="2354" y="4221"/>
                  </a:lnTo>
                  <a:lnTo>
                    <a:pt x="2405" y="4042"/>
                  </a:lnTo>
                  <a:lnTo>
                    <a:pt x="2456" y="3863"/>
                  </a:lnTo>
                  <a:lnTo>
                    <a:pt x="2533" y="3709"/>
                  </a:lnTo>
                  <a:lnTo>
                    <a:pt x="2610" y="3581"/>
                  </a:lnTo>
                  <a:lnTo>
                    <a:pt x="2712" y="3454"/>
                  </a:lnTo>
                  <a:lnTo>
                    <a:pt x="2840" y="3377"/>
                  </a:lnTo>
                  <a:lnTo>
                    <a:pt x="2968" y="3300"/>
                  </a:lnTo>
                  <a:lnTo>
                    <a:pt x="3096" y="3249"/>
                  </a:lnTo>
                  <a:lnTo>
                    <a:pt x="3249" y="3223"/>
                  </a:lnTo>
                  <a:lnTo>
                    <a:pt x="3403" y="3198"/>
                  </a:lnTo>
                  <a:close/>
                  <a:moveTo>
                    <a:pt x="2072" y="0"/>
                  </a:moveTo>
                  <a:lnTo>
                    <a:pt x="1842" y="51"/>
                  </a:lnTo>
                  <a:lnTo>
                    <a:pt x="1638" y="103"/>
                  </a:lnTo>
                  <a:lnTo>
                    <a:pt x="1459" y="179"/>
                  </a:lnTo>
                  <a:lnTo>
                    <a:pt x="1279" y="282"/>
                  </a:lnTo>
                  <a:lnTo>
                    <a:pt x="1689" y="1100"/>
                  </a:lnTo>
                  <a:lnTo>
                    <a:pt x="1535" y="1203"/>
                  </a:lnTo>
                  <a:lnTo>
                    <a:pt x="1407" y="1305"/>
                  </a:lnTo>
                  <a:lnTo>
                    <a:pt x="1279" y="1458"/>
                  </a:lnTo>
                  <a:lnTo>
                    <a:pt x="1152" y="1612"/>
                  </a:lnTo>
                  <a:lnTo>
                    <a:pt x="640" y="896"/>
                  </a:lnTo>
                  <a:lnTo>
                    <a:pt x="512" y="1075"/>
                  </a:lnTo>
                  <a:lnTo>
                    <a:pt x="410" y="1305"/>
                  </a:lnTo>
                  <a:lnTo>
                    <a:pt x="307" y="1509"/>
                  </a:lnTo>
                  <a:lnTo>
                    <a:pt x="205" y="1765"/>
                  </a:lnTo>
                  <a:lnTo>
                    <a:pt x="793" y="2354"/>
                  </a:lnTo>
                  <a:lnTo>
                    <a:pt x="691" y="2788"/>
                  </a:lnTo>
                  <a:lnTo>
                    <a:pt x="614" y="3274"/>
                  </a:lnTo>
                  <a:lnTo>
                    <a:pt x="0" y="2865"/>
                  </a:lnTo>
                  <a:lnTo>
                    <a:pt x="0" y="3479"/>
                  </a:lnTo>
                  <a:lnTo>
                    <a:pt x="26" y="4119"/>
                  </a:lnTo>
                  <a:lnTo>
                    <a:pt x="640" y="4349"/>
                  </a:lnTo>
                  <a:lnTo>
                    <a:pt x="742" y="4912"/>
                  </a:lnTo>
                  <a:lnTo>
                    <a:pt x="870" y="5500"/>
                  </a:lnTo>
                  <a:lnTo>
                    <a:pt x="307" y="5474"/>
                  </a:lnTo>
                  <a:lnTo>
                    <a:pt x="512" y="6139"/>
                  </a:lnTo>
                  <a:lnTo>
                    <a:pt x="793" y="6830"/>
                  </a:lnTo>
                  <a:lnTo>
                    <a:pt x="1279" y="6651"/>
                  </a:lnTo>
                  <a:lnTo>
                    <a:pt x="1561" y="7214"/>
                  </a:lnTo>
                  <a:lnTo>
                    <a:pt x="1868" y="7751"/>
                  </a:lnTo>
                  <a:lnTo>
                    <a:pt x="1459" y="8109"/>
                  </a:lnTo>
                  <a:lnTo>
                    <a:pt x="1868" y="8697"/>
                  </a:lnTo>
                  <a:lnTo>
                    <a:pt x="2303" y="9260"/>
                  </a:lnTo>
                  <a:lnTo>
                    <a:pt x="2558" y="8723"/>
                  </a:lnTo>
                  <a:lnTo>
                    <a:pt x="2968" y="9132"/>
                  </a:lnTo>
                  <a:lnTo>
                    <a:pt x="3377" y="9516"/>
                  </a:lnTo>
                  <a:lnTo>
                    <a:pt x="3249" y="10181"/>
                  </a:lnTo>
                  <a:lnTo>
                    <a:pt x="3479" y="10386"/>
                  </a:lnTo>
                  <a:lnTo>
                    <a:pt x="3735" y="10565"/>
                  </a:lnTo>
                  <a:lnTo>
                    <a:pt x="3965" y="10718"/>
                  </a:lnTo>
                  <a:lnTo>
                    <a:pt x="4221" y="10872"/>
                  </a:lnTo>
                  <a:lnTo>
                    <a:pt x="4196" y="10079"/>
                  </a:lnTo>
                  <a:lnTo>
                    <a:pt x="4630" y="10258"/>
                  </a:lnTo>
                  <a:lnTo>
                    <a:pt x="4835" y="10335"/>
                  </a:lnTo>
                  <a:lnTo>
                    <a:pt x="5040" y="10386"/>
                  </a:lnTo>
                  <a:lnTo>
                    <a:pt x="5193" y="11230"/>
                  </a:lnTo>
                  <a:lnTo>
                    <a:pt x="5423" y="11255"/>
                  </a:lnTo>
                  <a:lnTo>
                    <a:pt x="5654" y="11281"/>
                  </a:lnTo>
                  <a:lnTo>
                    <a:pt x="5884" y="11281"/>
                  </a:lnTo>
                  <a:lnTo>
                    <a:pt x="6114" y="11255"/>
                  </a:lnTo>
                  <a:lnTo>
                    <a:pt x="5807" y="10411"/>
                  </a:lnTo>
                  <a:lnTo>
                    <a:pt x="5986" y="10386"/>
                  </a:lnTo>
                  <a:lnTo>
                    <a:pt x="6165" y="10335"/>
                  </a:lnTo>
                  <a:lnTo>
                    <a:pt x="6319" y="10258"/>
                  </a:lnTo>
                  <a:lnTo>
                    <a:pt x="6472" y="10181"/>
                  </a:lnTo>
                  <a:lnTo>
                    <a:pt x="6907" y="10974"/>
                  </a:lnTo>
                  <a:lnTo>
                    <a:pt x="7086" y="10846"/>
                  </a:lnTo>
                  <a:lnTo>
                    <a:pt x="7240" y="10718"/>
                  </a:lnTo>
                  <a:lnTo>
                    <a:pt x="7393" y="10565"/>
                  </a:lnTo>
                  <a:lnTo>
                    <a:pt x="7547" y="10386"/>
                  </a:lnTo>
                  <a:lnTo>
                    <a:pt x="7009" y="9669"/>
                  </a:lnTo>
                  <a:lnTo>
                    <a:pt x="7112" y="9516"/>
                  </a:lnTo>
                  <a:lnTo>
                    <a:pt x="7214" y="9337"/>
                  </a:lnTo>
                  <a:lnTo>
                    <a:pt x="7316" y="9132"/>
                  </a:lnTo>
                  <a:lnTo>
                    <a:pt x="7393" y="8928"/>
                  </a:lnTo>
                  <a:lnTo>
                    <a:pt x="7956" y="9516"/>
                  </a:lnTo>
                  <a:lnTo>
                    <a:pt x="8033" y="9260"/>
                  </a:lnTo>
                  <a:lnTo>
                    <a:pt x="8109" y="8979"/>
                  </a:lnTo>
                  <a:lnTo>
                    <a:pt x="8135" y="8697"/>
                  </a:lnTo>
                  <a:lnTo>
                    <a:pt x="8160" y="8416"/>
                  </a:lnTo>
                  <a:lnTo>
                    <a:pt x="7547" y="7981"/>
                  </a:lnTo>
                  <a:lnTo>
                    <a:pt x="7572" y="7470"/>
                  </a:lnTo>
                  <a:lnTo>
                    <a:pt x="7521" y="6907"/>
                  </a:lnTo>
                  <a:lnTo>
                    <a:pt x="8135" y="7137"/>
                  </a:lnTo>
                  <a:lnTo>
                    <a:pt x="8033" y="6472"/>
                  </a:lnTo>
                  <a:lnTo>
                    <a:pt x="7879" y="5781"/>
                  </a:lnTo>
                  <a:lnTo>
                    <a:pt x="7291" y="5781"/>
                  </a:lnTo>
                  <a:lnTo>
                    <a:pt x="7112" y="5193"/>
                  </a:lnTo>
                  <a:lnTo>
                    <a:pt x="6881" y="4630"/>
                  </a:lnTo>
                  <a:lnTo>
                    <a:pt x="7393" y="4426"/>
                  </a:lnTo>
                  <a:lnTo>
                    <a:pt x="7061" y="3786"/>
                  </a:lnTo>
                  <a:lnTo>
                    <a:pt x="6702" y="3147"/>
                  </a:lnTo>
                  <a:lnTo>
                    <a:pt x="6319" y="3530"/>
                  </a:lnTo>
                  <a:lnTo>
                    <a:pt x="5961" y="3019"/>
                  </a:lnTo>
                  <a:lnTo>
                    <a:pt x="5602" y="2558"/>
                  </a:lnTo>
                  <a:lnTo>
                    <a:pt x="5884" y="1996"/>
                  </a:lnTo>
                  <a:lnTo>
                    <a:pt x="5423" y="1509"/>
                  </a:lnTo>
                  <a:lnTo>
                    <a:pt x="4937" y="1075"/>
                  </a:lnTo>
                  <a:lnTo>
                    <a:pt x="4809" y="1765"/>
                  </a:lnTo>
                  <a:lnTo>
                    <a:pt x="4400" y="1458"/>
                  </a:lnTo>
                  <a:lnTo>
                    <a:pt x="3965" y="1203"/>
                  </a:lnTo>
                  <a:lnTo>
                    <a:pt x="3965" y="410"/>
                  </a:lnTo>
                  <a:lnTo>
                    <a:pt x="3710" y="282"/>
                  </a:lnTo>
                  <a:lnTo>
                    <a:pt x="3454" y="179"/>
                  </a:lnTo>
                  <a:lnTo>
                    <a:pt x="3224" y="103"/>
                  </a:lnTo>
                  <a:lnTo>
                    <a:pt x="2968" y="51"/>
                  </a:lnTo>
                  <a:lnTo>
                    <a:pt x="3147" y="896"/>
                  </a:lnTo>
                  <a:lnTo>
                    <a:pt x="2942" y="844"/>
                  </a:lnTo>
                  <a:lnTo>
                    <a:pt x="2379" y="84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898;p23">
              <a:extLst>
                <a:ext uri="{FF2B5EF4-FFF2-40B4-BE49-F238E27FC236}">
                  <a16:creationId xmlns:a16="http://schemas.microsoft.com/office/drawing/2014/main" id="{021EF389-8DD1-D6AD-878E-5D660AD53ECB}"/>
                </a:ext>
              </a:extLst>
            </p:cNvPr>
            <p:cNvSpPr/>
            <p:nvPr/>
          </p:nvSpPr>
          <p:spPr>
            <a:xfrm>
              <a:off x="2776426" y="1692845"/>
              <a:ext cx="27675" cy="27216"/>
            </a:xfrm>
            <a:custGeom>
              <a:avLst/>
              <a:gdLst/>
              <a:ahLst/>
              <a:cxnLst/>
              <a:rect l="l" t="t" r="r" b="b"/>
              <a:pathLst>
                <a:path w="1510" h="1485" extrusionOk="0">
                  <a:moveTo>
                    <a:pt x="1356" y="1"/>
                  </a:moveTo>
                  <a:lnTo>
                    <a:pt x="0" y="640"/>
                  </a:lnTo>
                  <a:lnTo>
                    <a:pt x="307" y="1484"/>
                  </a:lnTo>
                  <a:lnTo>
                    <a:pt x="972" y="1101"/>
                  </a:lnTo>
                  <a:lnTo>
                    <a:pt x="896" y="691"/>
                  </a:lnTo>
                  <a:lnTo>
                    <a:pt x="1510" y="410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899;p23">
              <a:extLst>
                <a:ext uri="{FF2B5EF4-FFF2-40B4-BE49-F238E27FC236}">
                  <a16:creationId xmlns:a16="http://schemas.microsoft.com/office/drawing/2014/main" id="{40F7DD1A-7746-73E9-9707-10F78236467F}"/>
                </a:ext>
              </a:extLst>
            </p:cNvPr>
            <p:cNvSpPr/>
            <p:nvPr/>
          </p:nvSpPr>
          <p:spPr>
            <a:xfrm>
              <a:off x="2792830" y="1693322"/>
              <a:ext cx="43161" cy="18767"/>
            </a:xfrm>
            <a:custGeom>
              <a:avLst/>
              <a:gdLst/>
              <a:ahLst/>
              <a:cxnLst/>
              <a:rect l="l" t="t" r="r" b="b"/>
              <a:pathLst>
                <a:path w="2355" h="1024" extrusionOk="0">
                  <a:moveTo>
                    <a:pt x="1356" y="0"/>
                  </a:moveTo>
                  <a:lnTo>
                    <a:pt x="1356" y="26"/>
                  </a:lnTo>
                  <a:lnTo>
                    <a:pt x="1305" y="26"/>
                  </a:lnTo>
                  <a:lnTo>
                    <a:pt x="1305" y="52"/>
                  </a:lnTo>
                  <a:lnTo>
                    <a:pt x="1254" y="52"/>
                  </a:lnTo>
                  <a:lnTo>
                    <a:pt x="1254" y="77"/>
                  </a:lnTo>
                  <a:lnTo>
                    <a:pt x="1203" y="77"/>
                  </a:lnTo>
                  <a:lnTo>
                    <a:pt x="1203" y="103"/>
                  </a:lnTo>
                  <a:lnTo>
                    <a:pt x="1152" y="103"/>
                  </a:lnTo>
                  <a:lnTo>
                    <a:pt x="1152" y="128"/>
                  </a:lnTo>
                  <a:lnTo>
                    <a:pt x="1101" y="128"/>
                  </a:lnTo>
                  <a:lnTo>
                    <a:pt x="1101" y="154"/>
                  </a:lnTo>
                  <a:lnTo>
                    <a:pt x="1050" y="154"/>
                  </a:lnTo>
                  <a:lnTo>
                    <a:pt x="1050" y="179"/>
                  </a:lnTo>
                  <a:lnTo>
                    <a:pt x="998" y="179"/>
                  </a:lnTo>
                  <a:lnTo>
                    <a:pt x="998" y="205"/>
                  </a:lnTo>
                  <a:lnTo>
                    <a:pt x="947" y="205"/>
                  </a:lnTo>
                  <a:lnTo>
                    <a:pt x="947" y="231"/>
                  </a:lnTo>
                  <a:lnTo>
                    <a:pt x="870" y="231"/>
                  </a:lnTo>
                  <a:lnTo>
                    <a:pt x="870" y="256"/>
                  </a:lnTo>
                  <a:lnTo>
                    <a:pt x="819" y="256"/>
                  </a:lnTo>
                  <a:lnTo>
                    <a:pt x="819" y="282"/>
                  </a:lnTo>
                  <a:lnTo>
                    <a:pt x="768" y="282"/>
                  </a:lnTo>
                  <a:lnTo>
                    <a:pt x="768" y="307"/>
                  </a:lnTo>
                  <a:lnTo>
                    <a:pt x="717" y="307"/>
                  </a:lnTo>
                  <a:lnTo>
                    <a:pt x="717" y="333"/>
                  </a:lnTo>
                  <a:lnTo>
                    <a:pt x="666" y="333"/>
                  </a:lnTo>
                  <a:lnTo>
                    <a:pt x="666" y="358"/>
                  </a:lnTo>
                  <a:lnTo>
                    <a:pt x="615" y="358"/>
                  </a:lnTo>
                  <a:lnTo>
                    <a:pt x="615" y="384"/>
                  </a:lnTo>
                  <a:lnTo>
                    <a:pt x="589" y="384"/>
                  </a:lnTo>
                  <a:lnTo>
                    <a:pt x="1" y="665"/>
                  </a:lnTo>
                  <a:lnTo>
                    <a:pt x="998" y="1024"/>
                  </a:lnTo>
                  <a:lnTo>
                    <a:pt x="2354" y="384"/>
                  </a:lnTo>
                  <a:lnTo>
                    <a:pt x="2098" y="256"/>
                  </a:lnTo>
                  <a:lnTo>
                    <a:pt x="1842" y="154"/>
                  </a:lnTo>
                  <a:lnTo>
                    <a:pt x="1612" y="77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900;p23">
              <a:extLst>
                <a:ext uri="{FF2B5EF4-FFF2-40B4-BE49-F238E27FC236}">
                  <a16:creationId xmlns:a16="http://schemas.microsoft.com/office/drawing/2014/main" id="{F7B44F25-6649-9676-12DE-B3B8EF5A9FD7}"/>
                </a:ext>
              </a:extLst>
            </p:cNvPr>
            <p:cNvSpPr/>
            <p:nvPr/>
          </p:nvSpPr>
          <p:spPr>
            <a:xfrm>
              <a:off x="2811120" y="1700360"/>
              <a:ext cx="24870" cy="26263"/>
            </a:xfrm>
            <a:custGeom>
              <a:avLst/>
              <a:gdLst/>
              <a:ahLst/>
              <a:cxnLst/>
              <a:rect l="l" t="t" r="r" b="b"/>
              <a:pathLst>
                <a:path w="1357" h="1433" extrusionOk="0">
                  <a:moveTo>
                    <a:pt x="1356" y="0"/>
                  </a:moveTo>
                  <a:lnTo>
                    <a:pt x="0" y="640"/>
                  </a:lnTo>
                  <a:lnTo>
                    <a:pt x="0" y="1433"/>
                  </a:lnTo>
                  <a:lnTo>
                    <a:pt x="1356" y="767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901;p23">
              <a:extLst>
                <a:ext uri="{FF2B5EF4-FFF2-40B4-BE49-F238E27FC236}">
                  <a16:creationId xmlns:a16="http://schemas.microsoft.com/office/drawing/2014/main" id="{797B7BBE-6851-7292-919F-5CFC21ABE7F6}"/>
                </a:ext>
              </a:extLst>
            </p:cNvPr>
            <p:cNvSpPr/>
            <p:nvPr/>
          </p:nvSpPr>
          <p:spPr>
            <a:xfrm>
              <a:off x="2828935" y="1712547"/>
              <a:ext cx="42208" cy="28609"/>
            </a:xfrm>
            <a:custGeom>
              <a:avLst/>
              <a:gdLst/>
              <a:ahLst/>
              <a:cxnLst/>
              <a:rect l="l" t="t" r="r" b="b"/>
              <a:pathLst>
                <a:path w="2303" h="1561" extrusionOk="0">
                  <a:moveTo>
                    <a:pt x="1331" y="0"/>
                  </a:moveTo>
                  <a:lnTo>
                    <a:pt x="1331" y="26"/>
                  </a:lnTo>
                  <a:lnTo>
                    <a:pt x="1279" y="26"/>
                  </a:lnTo>
                  <a:lnTo>
                    <a:pt x="1279" y="51"/>
                  </a:lnTo>
                  <a:lnTo>
                    <a:pt x="1228" y="51"/>
                  </a:lnTo>
                  <a:lnTo>
                    <a:pt x="1228" y="77"/>
                  </a:lnTo>
                  <a:lnTo>
                    <a:pt x="1177" y="77"/>
                  </a:lnTo>
                  <a:lnTo>
                    <a:pt x="1151" y="102"/>
                  </a:lnTo>
                  <a:lnTo>
                    <a:pt x="1100" y="102"/>
                  </a:lnTo>
                  <a:lnTo>
                    <a:pt x="1100" y="128"/>
                  </a:lnTo>
                  <a:lnTo>
                    <a:pt x="1049" y="128"/>
                  </a:lnTo>
                  <a:lnTo>
                    <a:pt x="1049" y="154"/>
                  </a:lnTo>
                  <a:lnTo>
                    <a:pt x="998" y="154"/>
                  </a:lnTo>
                  <a:lnTo>
                    <a:pt x="998" y="179"/>
                  </a:lnTo>
                  <a:lnTo>
                    <a:pt x="947" y="179"/>
                  </a:lnTo>
                  <a:lnTo>
                    <a:pt x="947" y="205"/>
                  </a:lnTo>
                  <a:lnTo>
                    <a:pt x="896" y="205"/>
                  </a:lnTo>
                  <a:lnTo>
                    <a:pt x="896" y="230"/>
                  </a:lnTo>
                  <a:lnTo>
                    <a:pt x="845" y="230"/>
                  </a:lnTo>
                  <a:lnTo>
                    <a:pt x="845" y="256"/>
                  </a:lnTo>
                  <a:lnTo>
                    <a:pt x="793" y="256"/>
                  </a:lnTo>
                  <a:lnTo>
                    <a:pt x="793" y="282"/>
                  </a:lnTo>
                  <a:lnTo>
                    <a:pt x="717" y="282"/>
                  </a:lnTo>
                  <a:lnTo>
                    <a:pt x="717" y="307"/>
                  </a:lnTo>
                  <a:lnTo>
                    <a:pt x="0" y="640"/>
                  </a:lnTo>
                  <a:lnTo>
                    <a:pt x="947" y="1561"/>
                  </a:lnTo>
                  <a:lnTo>
                    <a:pt x="2303" y="921"/>
                  </a:lnTo>
                  <a:lnTo>
                    <a:pt x="1842" y="435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902;p23">
              <a:extLst>
                <a:ext uri="{FF2B5EF4-FFF2-40B4-BE49-F238E27FC236}">
                  <a16:creationId xmlns:a16="http://schemas.microsoft.com/office/drawing/2014/main" id="{380754C4-119E-AA6B-E492-D803795C6113}"/>
                </a:ext>
              </a:extLst>
            </p:cNvPr>
            <p:cNvSpPr/>
            <p:nvPr/>
          </p:nvSpPr>
          <p:spPr>
            <a:xfrm>
              <a:off x="2841123" y="1729427"/>
              <a:ext cx="30020" cy="22048"/>
            </a:xfrm>
            <a:custGeom>
              <a:avLst/>
              <a:gdLst/>
              <a:ahLst/>
              <a:cxnLst/>
              <a:rect l="l" t="t" r="r" b="b"/>
              <a:pathLst>
                <a:path w="1638" h="1203" extrusionOk="0">
                  <a:moveTo>
                    <a:pt x="1638" y="0"/>
                  </a:moveTo>
                  <a:lnTo>
                    <a:pt x="282" y="640"/>
                  </a:lnTo>
                  <a:lnTo>
                    <a:pt x="0" y="1202"/>
                  </a:lnTo>
                  <a:lnTo>
                    <a:pt x="1356" y="5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903;p23">
              <a:extLst>
                <a:ext uri="{FF2B5EF4-FFF2-40B4-BE49-F238E27FC236}">
                  <a16:creationId xmlns:a16="http://schemas.microsoft.com/office/drawing/2014/main" id="{90E99DE8-ED51-4736-499E-E4DF1AB8197B}"/>
                </a:ext>
              </a:extLst>
            </p:cNvPr>
            <p:cNvSpPr/>
            <p:nvPr/>
          </p:nvSpPr>
          <p:spPr>
            <a:xfrm>
              <a:off x="2861283" y="1750522"/>
              <a:ext cx="37516" cy="35170"/>
            </a:xfrm>
            <a:custGeom>
              <a:avLst/>
              <a:gdLst/>
              <a:ahLst/>
              <a:cxnLst/>
              <a:rect l="l" t="t" r="r" b="b"/>
              <a:pathLst>
                <a:path w="2047" h="1919" extrusionOk="0">
                  <a:moveTo>
                    <a:pt x="1331" y="0"/>
                  </a:moveTo>
                  <a:lnTo>
                    <a:pt x="1331" y="26"/>
                  </a:lnTo>
                  <a:lnTo>
                    <a:pt x="1279" y="26"/>
                  </a:lnTo>
                  <a:lnTo>
                    <a:pt x="1279" y="51"/>
                  </a:lnTo>
                  <a:lnTo>
                    <a:pt x="1228" y="51"/>
                  </a:lnTo>
                  <a:lnTo>
                    <a:pt x="1228" y="77"/>
                  </a:lnTo>
                  <a:lnTo>
                    <a:pt x="1177" y="77"/>
                  </a:lnTo>
                  <a:lnTo>
                    <a:pt x="1177" y="102"/>
                  </a:lnTo>
                  <a:lnTo>
                    <a:pt x="1126" y="102"/>
                  </a:lnTo>
                  <a:lnTo>
                    <a:pt x="1100" y="128"/>
                  </a:lnTo>
                  <a:lnTo>
                    <a:pt x="1075" y="128"/>
                  </a:lnTo>
                  <a:lnTo>
                    <a:pt x="1049" y="154"/>
                  </a:lnTo>
                  <a:lnTo>
                    <a:pt x="1024" y="154"/>
                  </a:lnTo>
                  <a:lnTo>
                    <a:pt x="998" y="179"/>
                  </a:lnTo>
                  <a:lnTo>
                    <a:pt x="947" y="179"/>
                  </a:lnTo>
                  <a:lnTo>
                    <a:pt x="947" y="205"/>
                  </a:lnTo>
                  <a:lnTo>
                    <a:pt x="896" y="205"/>
                  </a:lnTo>
                  <a:lnTo>
                    <a:pt x="896" y="230"/>
                  </a:lnTo>
                  <a:lnTo>
                    <a:pt x="870" y="230"/>
                  </a:lnTo>
                  <a:lnTo>
                    <a:pt x="0" y="640"/>
                  </a:lnTo>
                  <a:lnTo>
                    <a:pt x="691" y="1919"/>
                  </a:lnTo>
                  <a:lnTo>
                    <a:pt x="1561" y="1509"/>
                  </a:lnTo>
                  <a:lnTo>
                    <a:pt x="1586" y="1509"/>
                  </a:lnTo>
                  <a:lnTo>
                    <a:pt x="1586" y="1484"/>
                  </a:lnTo>
                  <a:lnTo>
                    <a:pt x="1638" y="1484"/>
                  </a:lnTo>
                  <a:lnTo>
                    <a:pt x="1638" y="1458"/>
                  </a:lnTo>
                  <a:lnTo>
                    <a:pt x="1689" y="1458"/>
                  </a:lnTo>
                  <a:lnTo>
                    <a:pt x="1714" y="1433"/>
                  </a:lnTo>
                  <a:lnTo>
                    <a:pt x="1740" y="1433"/>
                  </a:lnTo>
                  <a:lnTo>
                    <a:pt x="1765" y="1407"/>
                  </a:lnTo>
                  <a:lnTo>
                    <a:pt x="1817" y="1407"/>
                  </a:lnTo>
                  <a:lnTo>
                    <a:pt x="1817" y="1381"/>
                  </a:lnTo>
                  <a:lnTo>
                    <a:pt x="1868" y="1381"/>
                  </a:lnTo>
                  <a:lnTo>
                    <a:pt x="1868" y="1356"/>
                  </a:lnTo>
                  <a:lnTo>
                    <a:pt x="1919" y="1356"/>
                  </a:lnTo>
                  <a:lnTo>
                    <a:pt x="1919" y="1330"/>
                  </a:lnTo>
                  <a:lnTo>
                    <a:pt x="1970" y="1330"/>
                  </a:lnTo>
                  <a:lnTo>
                    <a:pt x="1970" y="1305"/>
                  </a:lnTo>
                  <a:lnTo>
                    <a:pt x="2021" y="1305"/>
                  </a:lnTo>
                  <a:lnTo>
                    <a:pt x="2021" y="1279"/>
                  </a:lnTo>
                  <a:lnTo>
                    <a:pt x="2047" y="1279"/>
                  </a:lnTo>
                  <a:lnTo>
                    <a:pt x="1714" y="64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904;p23">
              <a:extLst>
                <a:ext uri="{FF2B5EF4-FFF2-40B4-BE49-F238E27FC236}">
                  <a16:creationId xmlns:a16="http://schemas.microsoft.com/office/drawing/2014/main" id="{53765820-A780-2A19-DC1F-762D636C7DA2}"/>
                </a:ext>
              </a:extLst>
            </p:cNvPr>
            <p:cNvSpPr/>
            <p:nvPr/>
          </p:nvSpPr>
          <p:spPr>
            <a:xfrm>
              <a:off x="2882854" y="1798797"/>
              <a:ext cx="29544" cy="36600"/>
            </a:xfrm>
            <a:custGeom>
              <a:avLst/>
              <a:gdLst/>
              <a:ahLst/>
              <a:cxnLst/>
              <a:rect l="l" t="t" r="r" b="b"/>
              <a:pathLst>
                <a:path w="1612" h="1997" extrusionOk="0">
                  <a:moveTo>
                    <a:pt x="1356" y="1"/>
                  </a:moveTo>
                  <a:lnTo>
                    <a:pt x="0" y="640"/>
                  </a:lnTo>
                  <a:lnTo>
                    <a:pt x="256" y="1996"/>
                  </a:lnTo>
                  <a:lnTo>
                    <a:pt x="1049" y="1638"/>
                  </a:lnTo>
                  <a:lnTo>
                    <a:pt x="1049" y="1612"/>
                  </a:lnTo>
                  <a:lnTo>
                    <a:pt x="1100" y="1612"/>
                  </a:lnTo>
                  <a:lnTo>
                    <a:pt x="1100" y="1587"/>
                  </a:lnTo>
                  <a:lnTo>
                    <a:pt x="1151" y="1587"/>
                  </a:lnTo>
                  <a:lnTo>
                    <a:pt x="1151" y="1561"/>
                  </a:lnTo>
                  <a:lnTo>
                    <a:pt x="1202" y="1561"/>
                  </a:lnTo>
                  <a:lnTo>
                    <a:pt x="1202" y="1536"/>
                  </a:lnTo>
                  <a:lnTo>
                    <a:pt x="1253" y="1536"/>
                  </a:lnTo>
                  <a:lnTo>
                    <a:pt x="1253" y="1510"/>
                  </a:lnTo>
                  <a:lnTo>
                    <a:pt x="1279" y="1536"/>
                  </a:lnTo>
                  <a:lnTo>
                    <a:pt x="1279" y="1510"/>
                  </a:lnTo>
                  <a:lnTo>
                    <a:pt x="1305" y="1510"/>
                  </a:lnTo>
                  <a:lnTo>
                    <a:pt x="1305" y="1484"/>
                  </a:lnTo>
                  <a:lnTo>
                    <a:pt x="1381" y="1484"/>
                  </a:lnTo>
                  <a:lnTo>
                    <a:pt x="1381" y="1459"/>
                  </a:lnTo>
                  <a:lnTo>
                    <a:pt x="1407" y="1459"/>
                  </a:lnTo>
                  <a:lnTo>
                    <a:pt x="1407" y="1433"/>
                  </a:lnTo>
                  <a:lnTo>
                    <a:pt x="1433" y="1459"/>
                  </a:lnTo>
                  <a:lnTo>
                    <a:pt x="1433" y="1433"/>
                  </a:lnTo>
                  <a:lnTo>
                    <a:pt x="1484" y="1433"/>
                  </a:lnTo>
                  <a:lnTo>
                    <a:pt x="1484" y="1408"/>
                  </a:lnTo>
                  <a:lnTo>
                    <a:pt x="1535" y="1408"/>
                  </a:lnTo>
                  <a:lnTo>
                    <a:pt x="1535" y="1382"/>
                  </a:lnTo>
                  <a:lnTo>
                    <a:pt x="1586" y="1382"/>
                  </a:lnTo>
                  <a:lnTo>
                    <a:pt x="1586" y="1357"/>
                  </a:lnTo>
                  <a:lnTo>
                    <a:pt x="1612" y="1357"/>
                  </a:lnTo>
                  <a:lnTo>
                    <a:pt x="1509" y="6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905;p23">
              <a:extLst>
                <a:ext uri="{FF2B5EF4-FFF2-40B4-BE49-F238E27FC236}">
                  <a16:creationId xmlns:a16="http://schemas.microsoft.com/office/drawing/2014/main" id="{3E1B218C-A628-1BEA-9FDB-97C46540B124}"/>
                </a:ext>
              </a:extLst>
            </p:cNvPr>
            <p:cNvSpPr/>
            <p:nvPr/>
          </p:nvSpPr>
          <p:spPr>
            <a:xfrm>
              <a:off x="2872059" y="1798338"/>
              <a:ext cx="35647" cy="12206"/>
            </a:xfrm>
            <a:custGeom>
              <a:avLst/>
              <a:gdLst/>
              <a:ahLst/>
              <a:cxnLst/>
              <a:rect l="l" t="t" r="r" b="b"/>
              <a:pathLst>
                <a:path w="1945" h="666" extrusionOk="0">
                  <a:moveTo>
                    <a:pt x="1382" y="0"/>
                  </a:moveTo>
                  <a:lnTo>
                    <a:pt x="1" y="665"/>
                  </a:lnTo>
                  <a:lnTo>
                    <a:pt x="589" y="665"/>
                  </a:lnTo>
                  <a:lnTo>
                    <a:pt x="1945" y="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906;p23">
              <a:extLst>
                <a:ext uri="{FF2B5EF4-FFF2-40B4-BE49-F238E27FC236}">
                  <a16:creationId xmlns:a16="http://schemas.microsoft.com/office/drawing/2014/main" id="{BD8B4BE9-E0A3-E298-283C-6143C7320887}"/>
                </a:ext>
              </a:extLst>
            </p:cNvPr>
            <p:cNvSpPr/>
            <p:nvPr/>
          </p:nvSpPr>
          <p:spPr>
            <a:xfrm>
              <a:off x="2876751" y="1839117"/>
              <a:ext cx="36582" cy="19720"/>
            </a:xfrm>
            <a:custGeom>
              <a:avLst/>
              <a:gdLst/>
              <a:ahLst/>
              <a:cxnLst/>
              <a:rect l="l" t="t" r="r" b="b"/>
              <a:pathLst>
                <a:path w="1996" h="1076" extrusionOk="0">
                  <a:moveTo>
                    <a:pt x="1382" y="1"/>
                  </a:moveTo>
                  <a:lnTo>
                    <a:pt x="1" y="640"/>
                  </a:lnTo>
                  <a:lnTo>
                    <a:pt x="614" y="1075"/>
                  </a:lnTo>
                  <a:lnTo>
                    <a:pt x="1996" y="410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907;p23">
              <a:extLst>
                <a:ext uri="{FF2B5EF4-FFF2-40B4-BE49-F238E27FC236}">
                  <a16:creationId xmlns:a16="http://schemas.microsoft.com/office/drawing/2014/main" id="{B0B2B7E6-D358-D9D0-9B79-26B5E7D142CA}"/>
                </a:ext>
              </a:extLst>
            </p:cNvPr>
            <p:cNvSpPr/>
            <p:nvPr/>
          </p:nvSpPr>
          <p:spPr>
            <a:xfrm>
              <a:off x="2884247" y="1846613"/>
              <a:ext cx="29086" cy="32366"/>
            </a:xfrm>
            <a:custGeom>
              <a:avLst/>
              <a:gdLst/>
              <a:ahLst/>
              <a:cxnLst/>
              <a:rect l="l" t="t" r="r" b="b"/>
              <a:pathLst>
                <a:path w="1587" h="1766" extrusionOk="0">
                  <a:moveTo>
                    <a:pt x="1587" y="1"/>
                  </a:moveTo>
                  <a:lnTo>
                    <a:pt x="205" y="666"/>
                  </a:lnTo>
                  <a:lnTo>
                    <a:pt x="1" y="1766"/>
                  </a:lnTo>
                  <a:lnTo>
                    <a:pt x="589" y="1485"/>
                  </a:lnTo>
                  <a:lnTo>
                    <a:pt x="615" y="1485"/>
                  </a:lnTo>
                  <a:lnTo>
                    <a:pt x="615" y="1459"/>
                  </a:lnTo>
                  <a:lnTo>
                    <a:pt x="666" y="1459"/>
                  </a:lnTo>
                  <a:lnTo>
                    <a:pt x="666" y="1433"/>
                  </a:lnTo>
                  <a:lnTo>
                    <a:pt x="717" y="1433"/>
                  </a:lnTo>
                  <a:lnTo>
                    <a:pt x="717" y="1408"/>
                  </a:lnTo>
                  <a:lnTo>
                    <a:pt x="768" y="1408"/>
                  </a:lnTo>
                  <a:lnTo>
                    <a:pt x="768" y="1382"/>
                  </a:lnTo>
                  <a:lnTo>
                    <a:pt x="819" y="1382"/>
                  </a:lnTo>
                  <a:lnTo>
                    <a:pt x="819" y="1357"/>
                  </a:lnTo>
                  <a:lnTo>
                    <a:pt x="871" y="1357"/>
                  </a:lnTo>
                  <a:lnTo>
                    <a:pt x="896" y="1331"/>
                  </a:lnTo>
                  <a:lnTo>
                    <a:pt x="922" y="1331"/>
                  </a:lnTo>
                  <a:lnTo>
                    <a:pt x="922" y="1306"/>
                  </a:lnTo>
                  <a:lnTo>
                    <a:pt x="947" y="1331"/>
                  </a:lnTo>
                  <a:lnTo>
                    <a:pt x="947" y="1306"/>
                  </a:lnTo>
                  <a:lnTo>
                    <a:pt x="973" y="1306"/>
                  </a:lnTo>
                  <a:lnTo>
                    <a:pt x="998" y="1280"/>
                  </a:lnTo>
                  <a:lnTo>
                    <a:pt x="1050" y="1280"/>
                  </a:lnTo>
                  <a:lnTo>
                    <a:pt x="1050" y="1254"/>
                  </a:lnTo>
                  <a:lnTo>
                    <a:pt x="1101" y="1254"/>
                  </a:lnTo>
                  <a:lnTo>
                    <a:pt x="1101" y="1229"/>
                  </a:lnTo>
                  <a:lnTo>
                    <a:pt x="1152" y="1229"/>
                  </a:lnTo>
                  <a:lnTo>
                    <a:pt x="1152" y="1203"/>
                  </a:lnTo>
                  <a:lnTo>
                    <a:pt x="1203" y="1203"/>
                  </a:lnTo>
                  <a:lnTo>
                    <a:pt x="1203" y="1178"/>
                  </a:lnTo>
                  <a:lnTo>
                    <a:pt x="1254" y="1178"/>
                  </a:lnTo>
                  <a:lnTo>
                    <a:pt x="1254" y="1152"/>
                  </a:lnTo>
                  <a:lnTo>
                    <a:pt x="1305" y="1152"/>
                  </a:lnTo>
                  <a:lnTo>
                    <a:pt x="1305" y="1126"/>
                  </a:lnTo>
                  <a:lnTo>
                    <a:pt x="1357" y="1126"/>
                  </a:lnTo>
                  <a:lnTo>
                    <a:pt x="1357" y="1101"/>
                  </a:lnTo>
                  <a:lnTo>
                    <a:pt x="1382" y="1101"/>
                  </a:lnTo>
                  <a:lnTo>
                    <a:pt x="1433" y="845"/>
                  </a:lnTo>
                  <a:lnTo>
                    <a:pt x="1510" y="589"/>
                  </a:lnTo>
                  <a:lnTo>
                    <a:pt x="1536" y="308"/>
                  </a:lnTo>
                  <a:lnTo>
                    <a:pt x="1587" y="27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908;p23">
              <a:extLst>
                <a:ext uri="{FF2B5EF4-FFF2-40B4-BE49-F238E27FC236}">
                  <a16:creationId xmlns:a16="http://schemas.microsoft.com/office/drawing/2014/main" id="{E4B3724D-5346-2AD0-9BD6-B1FA8B9B3C41}"/>
                </a:ext>
              </a:extLst>
            </p:cNvPr>
            <p:cNvSpPr/>
            <p:nvPr/>
          </p:nvSpPr>
          <p:spPr>
            <a:xfrm>
              <a:off x="2865040" y="1883195"/>
              <a:ext cx="36582" cy="22524"/>
            </a:xfrm>
            <a:custGeom>
              <a:avLst/>
              <a:gdLst/>
              <a:ahLst/>
              <a:cxnLst/>
              <a:rect l="l" t="t" r="r" b="b"/>
              <a:pathLst>
                <a:path w="1996" h="1229" extrusionOk="0">
                  <a:moveTo>
                    <a:pt x="1995" y="0"/>
                  </a:moveTo>
                  <a:lnTo>
                    <a:pt x="640" y="640"/>
                  </a:lnTo>
                  <a:lnTo>
                    <a:pt x="28" y="1202"/>
                  </a:lnTo>
                  <a:lnTo>
                    <a:pt x="77" y="1202"/>
                  </a:lnTo>
                  <a:lnTo>
                    <a:pt x="77" y="1177"/>
                  </a:lnTo>
                  <a:lnTo>
                    <a:pt x="128" y="1177"/>
                  </a:lnTo>
                  <a:lnTo>
                    <a:pt x="154" y="1151"/>
                  </a:lnTo>
                  <a:lnTo>
                    <a:pt x="179" y="1151"/>
                  </a:lnTo>
                  <a:lnTo>
                    <a:pt x="205" y="1126"/>
                  </a:lnTo>
                  <a:lnTo>
                    <a:pt x="256" y="1126"/>
                  </a:lnTo>
                  <a:lnTo>
                    <a:pt x="256" y="1100"/>
                  </a:lnTo>
                  <a:lnTo>
                    <a:pt x="307" y="1100"/>
                  </a:lnTo>
                  <a:lnTo>
                    <a:pt x="307" y="1075"/>
                  </a:lnTo>
                  <a:lnTo>
                    <a:pt x="358" y="1075"/>
                  </a:lnTo>
                  <a:lnTo>
                    <a:pt x="358" y="1049"/>
                  </a:lnTo>
                  <a:lnTo>
                    <a:pt x="409" y="1049"/>
                  </a:lnTo>
                  <a:lnTo>
                    <a:pt x="409" y="1023"/>
                  </a:lnTo>
                  <a:lnTo>
                    <a:pt x="460" y="1023"/>
                  </a:lnTo>
                  <a:lnTo>
                    <a:pt x="460" y="998"/>
                  </a:lnTo>
                  <a:lnTo>
                    <a:pt x="512" y="998"/>
                  </a:lnTo>
                  <a:lnTo>
                    <a:pt x="512" y="972"/>
                  </a:lnTo>
                  <a:lnTo>
                    <a:pt x="563" y="972"/>
                  </a:lnTo>
                  <a:lnTo>
                    <a:pt x="563" y="947"/>
                  </a:lnTo>
                  <a:lnTo>
                    <a:pt x="614" y="947"/>
                  </a:lnTo>
                  <a:lnTo>
                    <a:pt x="640" y="921"/>
                  </a:lnTo>
                  <a:lnTo>
                    <a:pt x="665" y="921"/>
                  </a:lnTo>
                  <a:lnTo>
                    <a:pt x="691" y="895"/>
                  </a:lnTo>
                  <a:lnTo>
                    <a:pt x="716" y="895"/>
                  </a:lnTo>
                  <a:lnTo>
                    <a:pt x="742" y="870"/>
                  </a:lnTo>
                  <a:lnTo>
                    <a:pt x="767" y="870"/>
                  </a:lnTo>
                  <a:lnTo>
                    <a:pt x="793" y="844"/>
                  </a:lnTo>
                  <a:lnTo>
                    <a:pt x="844" y="844"/>
                  </a:lnTo>
                  <a:lnTo>
                    <a:pt x="844" y="819"/>
                  </a:lnTo>
                  <a:lnTo>
                    <a:pt x="895" y="819"/>
                  </a:lnTo>
                  <a:lnTo>
                    <a:pt x="895" y="793"/>
                  </a:lnTo>
                  <a:lnTo>
                    <a:pt x="946" y="793"/>
                  </a:lnTo>
                  <a:lnTo>
                    <a:pt x="946" y="768"/>
                  </a:lnTo>
                  <a:lnTo>
                    <a:pt x="998" y="768"/>
                  </a:lnTo>
                  <a:lnTo>
                    <a:pt x="998" y="742"/>
                  </a:lnTo>
                  <a:lnTo>
                    <a:pt x="1049" y="742"/>
                  </a:lnTo>
                  <a:lnTo>
                    <a:pt x="1049" y="716"/>
                  </a:lnTo>
                  <a:lnTo>
                    <a:pt x="1100" y="716"/>
                  </a:lnTo>
                  <a:lnTo>
                    <a:pt x="1100" y="691"/>
                  </a:lnTo>
                  <a:lnTo>
                    <a:pt x="1151" y="691"/>
                  </a:lnTo>
                  <a:lnTo>
                    <a:pt x="1177" y="665"/>
                  </a:lnTo>
                  <a:lnTo>
                    <a:pt x="1202" y="665"/>
                  </a:lnTo>
                  <a:lnTo>
                    <a:pt x="1228" y="640"/>
                  </a:lnTo>
                  <a:lnTo>
                    <a:pt x="1279" y="640"/>
                  </a:lnTo>
                  <a:lnTo>
                    <a:pt x="1279" y="614"/>
                  </a:lnTo>
                  <a:lnTo>
                    <a:pt x="1330" y="614"/>
                  </a:lnTo>
                  <a:lnTo>
                    <a:pt x="1330" y="589"/>
                  </a:lnTo>
                  <a:lnTo>
                    <a:pt x="1356" y="589"/>
                  </a:lnTo>
                  <a:lnTo>
                    <a:pt x="1535" y="461"/>
                  </a:lnTo>
                  <a:lnTo>
                    <a:pt x="1688" y="333"/>
                  </a:lnTo>
                  <a:lnTo>
                    <a:pt x="1842" y="179"/>
                  </a:lnTo>
                  <a:lnTo>
                    <a:pt x="1995" y="0"/>
                  </a:lnTo>
                  <a:close/>
                  <a:moveTo>
                    <a:pt x="26" y="1202"/>
                  </a:moveTo>
                  <a:lnTo>
                    <a:pt x="26" y="1204"/>
                  </a:lnTo>
                  <a:lnTo>
                    <a:pt x="28" y="1202"/>
                  </a:lnTo>
                  <a:close/>
                  <a:moveTo>
                    <a:pt x="26" y="1204"/>
                  </a:moveTo>
                  <a:lnTo>
                    <a:pt x="0" y="1228"/>
                  </a:lnTo>
                  <a:lnTo>
                    <a:pt x="26" y="1228"/>
                  </a:lnTo>
                  <a:lnTo>
                    <a:pt x="26" y="1204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909;p23">
              <a:extLst>
                <a:ext uri="{FF2B5EF4-FFF2-40B4-BE49-F238E27FC236}">
                  <a16:creationId xmlns:a16="http://schemas.microsoft.com/office/drawing/2014/main" id="{5875078C-C89D-E441-3B7A-48CB8B42F0EE}"/>
                </a:ext>
              </a:extLst>
            </p:cNvPr>
            <p:cNvSpPr/>
            <p:nvPr/>
          </p:nvSpPr>
          <p:spPr>
            <a:xfrm>
              <a:off x="979452" y="2506715"/>
              <a:ext cx="367576" cy="496015"/>
            </a:xfrm>
            <a:custGeom>
              <a:avLst/>
              <a:gdLst/>
              <a:ahLst/>
              <a:cxnLst/>
              <a:rect l="l" t="t" r="r" b="b"/>
              <a:pathLst>
                <a:path w="20056" h="27064" extrusionOk="0">
                  <a:moveTo>
                    <a:pt x="11896" y="0"/>
                  </a:moveTo>
                  <a:lnTo>
                    <a:pt x="11512" y="26"/>
                  </a:lnTo>
                  <a:lnTo>
                    <a:pt x="11154" y="77"/>
                  </a:lnTo>
                  <a:lnTo>
                    <a:pt x="10770" y="154"/>
                  </a:lnTo>
                  <a:lnTo>
                    <a:pt x="10361" y="256"/>
                  </a:lnTo>
                  <a:lnTo>
                    <a:pt x="9951" y="384"/>
                  </a:lnTo>
                  <a:lnTo>
                    <a:pt x="9542" y="512"/>
                  </a:lnTo>
                  <a:lnTo>
                    <a:pt x="9133" y="691"/>
                  </a:lnTo>
                  <a:lnTo>
                    <a:pt x="8724" y="921"/>
                  </a:lnTo>
                  <a:lnTo>
                    <a:pt x="8289" y="1151"/>
                  </a:lnTo>
                  <a:lnTo>
                    <a:pt x="7854" y="1407"/>
                  </a:lnTo>
                  <a:lnTo>
                    <a:pt x="7445" y="1689"/>
                  </a:lnTo>
                  <a:lnTo>
                    <a:pt x="7035" y="1970"/>
                  </a:lnTo>
                  <a:lnTo>
                    <a:pt x="6626" y="2303"/>
                  </a:lnTo>
                  <a:lnTo>
                    <a:pt x="6217" y="2635"/>
                  </a:lnTo>
                  <a:lnTo>
                    <a:pt x="5833" y="2993"/>
                  </a:lnTo>
                  <a:lnTo>
                    <a:pt x="5449" y="3377"/>
                  </a:lnTo>
                  <a:lnTo>
                    <a:pt x="5066" y="3761"/>
                  </a:lnTo>
                  <a:lnTo>
                    <a:pt x="4708" y="4170"/>
                  </a:lnTo>
                  <a:lnTo>
                    <a:pt x="4350" y="4579"/>
                  </a:lnTo>
                  <a:lnTo>
                    <a:pt x="3991" y="5014"/>
                  </a:lnTo>
                  <a:lnTo>
                    <a:pt x="3659" y="5449"/>
                  </a:lnTo>
                  <a:lnTo>
                    <a:pt x="3326" y="5909"/>
                  </a:lnTo>
                  <a:lnTo>
                    <a:pt x="3019" y="6370"/>
                  </a:lnTo>
                  <a:lnTo>
                    <a:pt x="2712" y="6856"/>
                  </a:lnTo>
                  <a:lnTo>
                    <a:pt x="2431" y="7342"/>
                  </a:lnTo>
                  <a:lnTo>
                    <a:pt x="2150" y="7828"/>
                  </a:lnTo>
                  <a:lnTo>
                    <a:pt x="1894" y="8314"/>
                  </a:lnTo>
                  <a:lnTo>
                    <a:pt x="1638" y="8825"/>
                  </a:lnTo>
                  <a:lnTo>
                    <a:pt x="1408" y="9337"/>
                  </a:lnTo>
                  <a:lnTo>
                    <a:pt x="1203" y="9849"/>
                  </a:lnTo>
                  <a:lnTo>
                    <a:pt x="999" y="10360"/>
                  </a:lnTo>
                  <a:lnTo>
                    <a:pt x="819" y="10872"/>
                  </a:lnTo>
                  <a:lnTo>
                    <a:pt x="640" y="11409"/>
                  </a:lnTo>
                  <a:lnTo>
                    <a:pt x="513" y="11921"/>
                  </a:lnTo>
                  <a:lnTo>
                    <a:pt x="385" y="12432"/>
                  </a:lnTo>
                  <a:lnTo>
                    <a:pt x="257" y="12969"/>
                  </a:lnTo>
                  <a:lnTo>
                    <a:pt x="180" y="13481"/>
                  </a:lnTo>
                  <a:lnTo>
                    <a:pt x="103" y="13993"/>
                  </a:lnTo>
                  <a:lnTo>
                    <a:pt x="52" y="14504"/>
                  </a:lnTo>
                  <a:lnTo>
                    <a:pt x="1" y="15016"/>
                  </a:lnTo>
                  <a:lnTo>
                    <a:pt x="1" y="15502"/>
                  </a:lnTo>
                  <a:lnTo>
                    <a:pt x="1" y="15911"/>
                  </a:lnTo>
                  <a:lnTo>
                    <a:pt x="27" y="16320"/>
                  </a:lnTo>
                  <a:lnTo>
                    <a:pt x="78" y="16730"/>
                  </a:lnTo>
                  <a:lnTo>
                    <a:pt x="129" y="17088"/>
                  </a:lnTo>
                  <a:lnTo>
                    <a:pt x="206" y="17446"/>
                  </a:lnTo>
                  <a:lnTo>
                    <a:pt x="282" y="17804"/>
                  </a:lnTo>
                  <a:lnTo>
                    <a:pt x="385" y="18136"/>
                  </a:lnTo>
                  <a:lnTo>
                    <a:pt x="487" y="18469"/>
                  </a:lnTo>
                  <a:lnTo>
                    <a:pt x="615" y="18750"/>
                  </a:lnTo>
                  <a:lnTo>
                    <a:pt x="743" y="19057"/>
                  </a:lnTo>
                  <a:lnTo>
                    <a:pt x="896" y="19313"/>
                  </a:lnTo>
                  <a:lnTo>
                    <a:pt x="1050" y="19569"/>
                  </a:lnTo>
                  <a:lnTo>
                    <a:pt x="1229" y="19825"/>
                  </a:lnTo>
                  <a:lnTo>
                    <a:pt x="1433" y="20055"/>
                  </a:lnTo>
                  <a:lnTo>
                    <a:pt x="1612" y="20260"/>
                  </a:lnTo>
                  <a:lnTo>
                    <a:pt x="1817" y="20439"/>
                  </a:lnTo>
                  <a:lnTo>
                    <a:pt x="1" y="25069"/>
                  </a:lnTo>
                  <a:lnTo>
                    <a:pt x="27" y="25043"/>
                  </a:lnTo>
                  <a:lnTo>
                    <a:pt x="27" y="25094"/>
                  </a:lnTo>
                  <a:lnTo>
                    <a:pt x="52" y="25069"/>
                  </a:lnTo>
                  <a:lnTo>
                    <a:pt x="52" y="25094"/>
                  </a:lnTo>
                  <a:lnTo>
                    <a:pt x="78" y="25069"/>
                  </a:lnTo>
                  <a:lnTo>
                    <a:pt x="78" y="25120"/>
                  </a:lnTo>
                  <a:lnTo>
                    <a:pt x="103" y="25094"/>
                  </a:lnTo>
                  <a:lnTo>
                    <a:pt x="103" y="25120"/>
                  </a:lnTo>
                  <a:lnTo>
                    <a:pt x="129" y="25094"/>
                  </a:lnTo>
                  <a:lnTo>
                    <a:pt x="129" y="25145"/>
                  </a:lnTo>
                  <a:lnTo>
                    <a:pt x="180" y="25120"/>
                  </a:lnTo>
                  <a:lnTo>
                    <a:pt x="154" y="25171"/>
                  </a:lnTo>
                  <a:lnTo>
                    <a:pt x="206" y="25145"/>
                  </a:lnTo>
                  <a:lnTo>
                    <a:pt x="206" y="25197"/>
                  </a:lnTo>
                  <a:lnTo>
                    <a:pt x="231" y="25171"/>
                  </a:lnTo>
                  <a:lnTo>
                    <a:pt x="231" y="25197"/>
                  </a:lnTo>
                  <a:lnTo>
                    <a:pt x="257" y="25171"/>
                  </a:lnTo>
                  <a:lnTo>
                    <a:pt x="257" y="25222"/>
                  </a:lnTo>
                  <a:lnTo>
                    <a:pt x="282" y="25197"/>
                  </a:lnTo>
                  <a:lnTo>
                    <a:pt x="282" y="25222"/>
                  </a:lnTo>
                  <a:lnTo>
                    <a:pt x="308" y="25197"/>
                  </a:lnTo>
                  <a:lnTo>
                    <a:pt x="282" y="25248"/>
                  </a:lnTo>
                  <a:lnTo>
                    <a:pt x="282" y="25248"/>
                  </a:lnTo>
                  <a:lnTo>
                    <a:pt x="333" y="25197"/>
                  </a:lnTo>
                  <a:lnTo>
                    <a:pt x="308" y="25248"/>
                  </a:lnTo>
                  <a:lnTo>
                    <a:pt x="308" y="25248"/>
                  </a:lnTo>
                  <a:lnTo>
                    <a:pt x="359" y="25222"/>
                  </a:lnTo>
                  <a:lnTo>
                    <a:pt x="359" y="25273"/>
                  </a:lnTo>
                  <a:lnTo>
                    <a:pt x="385" y="25248"/>
                  </a:lnTo>
                  <a:lnTo>
                    <a:pt x="385" y="25299"/>
                  </a:lnTo>
                  <a:lnTo>
                    <a:pt x="410" y="25273"/>
                  </a:lnTo>
                  <a:lnTo>
                    <a:pt x="410" y="25299"/>
                  </a:lnTo>
                  <a:lnTo>
                    <a:pt x="436" y="25273"/>
                  </a:lnTo>
                  <a:lnTo>
                    <a:pt x="436" y="25324"/>
                  </a:lnTo>
                  <a:lnTo>
                    <a:pt x="487" y="25299"/>
                  </a:lnTo>
                  <a:lnTo>
                    <a:pt x="461" y="25350"/>
                  </a:lnTo>
                  <a:lnTo>
                    <a:pt x="513" y="25324"/>
                  </a:lnTo>
                  <a:lnTo>
                    <a:pt x="513" y="25324"/>
                  </a:lnTo>
                  <a:lnTo>
                    <a:pt x="487" y="25350"/>
                  </a:lnTo>
                  <a:lnTo>
                    <a:pt x="538" y="25324"/>
                  </a:lnTo>
                  <a:lnTo>
                    <a:pt x="538" y="25376"/>
                  </a:lnTo>
                  <a:lnTo>
                    <a:pt x="564" y="25350"/>
                  </a:lnTo>
                  <a:lnTo>
                    <a:pt x="564" y="25401"/>
                  </a:lnTo>
                  <a:lnTo>
                    <a:pt x="589" y="25376"/>
                  </a:lnTo>
                  <a:lnTo>
                    <a:pt x="589" y="25401"/>
                  </a:lnTo>
                  <a:lnTo>
                    <a:pt x="615" y="25376"/>
                  </a:lnTo>
                  <a:lnTo>
                    <a:pt x="615" y="25427"/>
                  </a:lnTo>
                  <a:lnTo>
                    <a:pt x="666" y="25401"/>
                  </a:lnTo>
                  <a:lnTo>
                    <a:pt x="640" y="25452"/>
                  </a:lnTo>
                  <a:lnTo>
                    <a:pt x="640" y="25452"/>
                  </a:lnTo>
                  <a:lnTo>
                    <a:pt x="692" y="25401"/>
                  </a:lnTo>
                  <a:lnTo>
                    <a:pt x="666" y="25452"/>
                  </a:lnTo>
                  <a:lnTo>
                    <a:pt x="692" y="25427"/>
                  </a:lnTo>
                  <a:lnTo>
                    <a:pt x="692" y="25452"/>
                  </a:lnTo>
                  <a:lnTo>
                    <a:pt x="717" y="25427"/>
                  </a:lnTo>
                  <a:lnTo>
                    <a:pt x="717" y="25427"/>
                  </a:lnTo>
                  <a:lnTo>
                    <a:pt x="717" y="25427"/>
                  </a:lnTo>
                  <a:lnTo>
                    <a:pt x="717" y="25478"/>
                  </a:lnTo>
                  <a:lnTo>
                    <a:pt x="743" y="25452"/>
                  </a:lnTo>
                  <a:lnTo>
                    <a:pt x="743" y="25503"/>
                  </a:lnTo>
                  <a:lnTo>
                    <a:pt x="768" y="25478"/>
                  </a:lnTo>
                  <a:lnTo>
                    <a:pt x="768" y="25503"/>
                  </a:lnTo>
                  <a:lnTo>
                    <a:pt x="794" y="25478"/>
                  </a:lnTo>
                  <a:lnTo>
                    <a:pt x="768" y="25529"/>
                  </a:lnTo>
                  <a:lnTo>
                    <a:pt x="768" y="25529"/>
                  </a:lnTo>
                  <a:lnTo>
                    <a:pt x="819" y="25478"/>
                  </a:lnTo>
                  <a:lnTo>
                    <a:pt x="794" y="25529"/>
                  </a:lnTo>
                  <a:lnTo>
                    <a:pt x="794" y="25529"/>
                  </a:lnTo>
                  <a:lnTo>
                    <a:pt x="845" y="25503"/>
                  </a:lnTo>
                  <a:lnTo>
                    <a:pt x="845" y="25555"/>
                  </a:lnTo>
                  <a:lnTo>
                    <a:pt x="871" y="25529"/>
                  </a:lnTo>
                  <a:lnTo>
                    <a:pt x="871" y="25555"/>
                  </a:lnTo>
                  <a:lnTo>
                    <a:pt x="896" y="25529"/>
                  </a:lnTo>
                  <a:lnTo>
                    <a:pt x="896" y="25580"/>
                  </a:lnTo>
                  <a:lnTo>
                    <a:pt x="922" y="25555"/>
                  </a:lnTo>
                  <a:lnTo>
                    <a:pt x="922" y="25606"/>
                  </a:lnTo>
                  <a:lnTo>
                    <a:pt x="947" y="25580"/>
                  </a:lnTo>
                  <a:lnTo>
                    <a:pt x="947" y="25606"/>
                  </a:lnTo>
                  <a:lnTo>
                    <a:pt x="973" y="25580"/>
                  </a:lnTo>
                  <a:lnTo>
                    <a:pt x="947" y="25631"/>
                  </a:lnTo>
                  <a:lnTo>
                    <a:pt x="947" y="25631"/>
                  </a:lnTo>
                  <a:lnTo>
                    <a:pt x="999" y="25580"/>
                  </a:lnTo>
                  <a:lnTo>
                    <a:pt x="973" y="25631"/>
                  </a:lnTo>
                  <a:lnTo>
                    <a:pt x="1024" y="25606"/>
                  </a:lnTo>
                  <a:lnTo>
                    <a:pt x="1024" y="25606"/>
                  </a:lnTo>
                  <a:lnTo>
                    <a:pt x="1024" y="25606"/>
                  </a:lnTo>
                  <a:lnTo>
                    <a:pt x="1024" y="25657"/>
                  </a:lnTo>
                  <a:lnTo>
                    <a:pt x="1050" y="25631"/>
                  </a:lnTo>
                  <a:lnTo>
                    <a:pt x="1050" y="25657"/>
                  </a:lnTo>
                  <a:lnTo>
                    <a:pt x="1075" y="25631"/>
                  </a:lnTo>
                  <a:lnTo>
                    <a:pt x="1075" y="25683"/>
                  </a:lnTo>
                  <a:lnTo>
                    <a:pt x="1101" y="25657"/>
                  </a:lnTo>
                  <a:lnTo>
                    <a:pt x="1101" y="25708"/>
                  </a:lnTo>
                  <a:lnTo>
                    <a:pt x="1152" y="25683"/>
                  </a:lnTo>
                  <a:lnTo>
                    <a:pt x="1126" y="25734"/>
                  </a:lnTo>
                  <a:lnTo>
                    <a:pt x="1126" y="25734"/>
                  </a:lnTo>
                  <a:lnTo>
                    <a:pt x="1178" y="25683"/>
                  </a:lnTo>
                  <a:lnTo>
                    <a:pt x="1152" y="25734"/>
                  </a:lnTo>
                  <a:lnTo>
                    <a:pt x="1178" y="25708"/>
                  </a:lnTo>
                  <a:lnTo>
                    <a:pt x="1178" y="25734"/>
                  </a:lnTo>
                  <a:lnTo>
                    <a:pt x="1203" y="25708"/>
                  </a:lnTo>
                  <a:lnTo>
                    <a:pt x="1203" y="25708"/>
                  </a:lnTo>
                  <a:lnTo>
                    <a:pt x="1203" y="25708"/>
                  </a:lnTo>
                  <a:lnTo>
                    <a:pt x="1203" y="25759"/>
                  </a:lnTo>
                  <a:lnTo>
                    <a:pt x="1229" y="25734"/>
                  </a:lnTo>
                  <a:lnTo>
                    <a:pt x="1229" y="25759"/>
                  </a:lnTo>
                  <a:lnTo>
                    <a:pt x="1254" y="25734"/>
                  </a:lnTo>
                  <a:lnTo>
                    <a:pt x="1254" y="25785"/>
                  </a:lnTo>
                  <a:lnTo>
                    <a:pt x="1306" y="25759"/>
                  </a:lnTo>
                  <a:lnTo>
                    <a:pt x="1280" y="25810"/>
                  </a:lnTo>
                  <a:lnTo>
                    <a:pt x="1280" y="25810"/>
                  </a:lnTo>
                  <a:lnTo>
                    <a:pt x="1331" y="25785"/>
                  </a:lnTo>
                  <a:lnTo>
                    <a:pt x="1306" y="25836"/>
                  </a:lnTo>
                  <a:lnTo>
                    <a:pt x="1306" y="25836"/>
                  </a:lnTo>
                  <a:lnTo>
                    <a:pt x="1357" y="25785"/>
                  </a:lnTo>
                  <a:lnTo>
                    <a:pt x="1331" y="25836"/>
                  </a:lnTo>
                  <a:lnTo>
                    <a:pt x="1357" y="25810"/>
                  </a:lnTo>
                  <a:lnTo>
                    <a:pt x="1357" y="25836"/>
                  </a:lnTo>
                  <a:lnTo>
                    <a:pt x="1382" y="25810"/>
                  </a:lnTo>
                  <a:lnTo>
                    <a:pt x="1382" y="25862"/>
                  </a:lnTo>
                  <a:lnTo>
                    <a:pt x="1408" y="25836"/>
                  </a:lnTo>
                  <a:lnTo>
                    <a:pt x="1408" y="25862"/>
                  </a:lnTo>
                  <a:lnTo>
                    <a:pt x="1433" y="25836"/>
                  </a:lnTo>
                  <a:lnTo>
                    <a:pt x="1433" y="25887"/>
                  </a:lnTo>
                  <a:lnTo>
                    <a:pt x="1485" y="25862"/>
                  </a:lnTo>
                  <a:lnTo>
                    <a:pt x="1459" y="25913"/>
                  </a:lnTo>
                  <a:lnTo>
                    <a:pt x="1510" y="25887"/>
                  </a:lnTo>
                  <a:lnTo>
                    <a:pt x="1510" y="25938"/>
                  </a:lnTo>
                  <a:lnTo>
                    <a:pt x="1536" y="25913"/>
                  </a:lnTo>
                  <a:lnTo>
                    <a:pt x="1536" y="25938"/>
                  </a:lnTo>
                  <a:lnTo>
                    <a:pt x="1561" y="25913"/>
                  </a:lnTo>
                  <a:lnTo>
                    <a:pt x="1561" y="25964"/>
                  </a:lnTo>
                  <a:lnTo>
                    <a:pt x="1587" y="25938"/>
                  </a:lnTo>
                  <a:lnTo>
                    <a:pt x="1587" y="25964"/>
                  </a:lnTo>
                  <a:lnTo>
                    <a:pt x="1612" y="25938"/>
                  </a:lnTo>
                  <a:lnTo>
                    <a:pt x="1587" y="25989"/>
                  </a:lnTo>
                  <a:lnTo>
                    <a:pt x="1587" y="25989"/>
                  </a:lnTo>
                  <a:lnTo>
                    <a:pt x="1638" y="25938"/>
                  </a:lnTo>
                  <a:lnTo>
                    <a:pt x="1612" y="25989"/>
                  </a:lnTo>
                  <a:lnTo>
                    <a:pt x="1612" y="25989"/>
                  </a:lnTo>
                  <a:lnTo>
                    <a:pt x="1664" y="25964"/>
                  </a:lnTo>
                  <a:lnTo>
                    <a:pt x="1664" y="26015"/>
                  </a:lnTo>
                  <a:lnTo>
                    <a:pt x="1689" y="25989"/>
                  </a:lnTo>
                  <a:lnTo>
                    <a:pt x="1689" y="26041"/>
                  </a:lnTo>
                  <a:lnTo>
                    <a:pt x="1715" y="26015"/>
                  </a:lnTo>
                  <a:lnTo>
                    <a:pt x="1715" y="26041"/>
                  </a:lnTo>
                  <a:lnTo>
                    <a:pt x="1740" y="26015"/>
                  </a:lnTo>
                  <a:lnTo>
                    <a:pt x="1740" y="26066"/>
                  </a:lnTo>
                  <a:lnTo>
                    <a:pt x="1792" y="26041"/>
                  </a:lnTo>
                  <a:lnTo>
                    <a:pt x="1766" y="26092"/>
                  </a:lnTo>
                  <a:lnTo>
                    <a:pt x="1766" y="26092"/>
                  </a:lnTo>
                  <a:lnTo>
                    <a:pt x="1817" y="26041"/>
                  </a:lnTo>
                  <a:lnTo>
                    <a:pt x="1792" y="26092"/>
                  </a:lnTo>
                  <a:lnTo>
                    <a:pt x="1792" y="26092"/>
                  </a:lnTo>
                  <a:lnTo>
                    <a:pt x="1843" y="26066"/>
                  </a:lnTo>
                  <a:lnTo>
                    <a:pt x="1843" y="26117"/>
                  </a:lnTo>
                  <a:lnTo>
                    <a:pt x="1868" y="26092"/>
                  </a:lnTo>
                  <a:lnTo>
                    <a:pt x="1868" y="26143"/>
                  </a:lnTo>
                  <a:lnTo>
                    <a:pt x="1894" y="26117"/>
                  </a:lnTo>
                  <a:lnTo>
                    <a:pt x="1894" y="26143"/>
                  </a:lnTo>
                  <a:lnTo>
                    <a:pt x="1919" y="26117"/>
                  </a:lnTo>
                  <a:lnTo>
                    <a:pt x="1919" y="26169"/>
                  </a:lnTo>
                  <a:lnTo>
                    <a:pt x="1971" y="26143"/>
                  </a:lnTo>
                  <a:lnTo>
                    <a:pt x="1945" y="26194"/>
                  </a:lnTo>
                  <a:lnTo>
                    <a:pt x="1945" y="26194"/>
                  </a:lnTo>
                  <a:lnTo>
                    <a:pt x="1996" y="26143"/>
                  </a:lnTo>
                  <a:lnTo>
                    <a:pt x="1971" y="26194"/>
                  </a:lnTo>
                  <a:lnTo>
                    <a:pt x="1996" y="26169"/>
                  </a:lnTo>
                  <a:lnTo>
                    <a:pt x="1996" y="26194"/>
                  </a:lnTo>
                  <a:lnTo>
                    <a:pt x="2022" y="26169"/>
                  </a:lnTo>
                  <a:lnTo>
                    <a:pt x="2022" y="26169"/>
                  </a:lnTo>
                  <a:lnTo>
                    <a:pt x="2022" y="26169"/>
                  </a:lnTo>
                  <a:lnTo>
                    <a:pt x="2022" y="26220"/>
                  </a:lnTo>
                  <a:lnTo>
                    <a:pt x="2047" y="26194"/>
                  </a:lnTo>
                  <a:lnTo>
                    <a:pt x="2047" y="26245"/>
                  </a:lnTo>
                  <a:lnTo>
                    <a:pt x="2073" y="26220"/>
                  </a:lnTo>
                  <a:lnTo>
                    <a:pt x="2073" y="26245"/>
                  </a:lnTo>
                  <a:lnTo>
                    <a:pt x="2098" y="26220"/>
                  </a:lnTo>
                  <a:lnTo>
                    <a:pt x="2073" y="26271"/>
                  </a:lnTo>
                  <a:lnTo>
                    <a:pt x="2073" y="26271"/>
                  </a:lnTo>
                  <a:lnTo>
                    <a:pt x="2124" y="26220"/>
                  </a:lnTo>
                  <a:lnTo>
                    <a:pt x="2098" y="26271"/>
                  </a:lnTo>
                  <a:lnTo>
                    <a:pt x="2098" y="26271"/>
                  </a:lnTo>
                  <a:lnTo>
                    <a:pt x="2150" y="26245"/>
                  </a:lnTo>
                  <a:lnTo>
                    <a:pt x="2150" y="26296"/>
                  </a:lnTo>
                  <a:lnTo>
                    <a:pt x="2175" y="26271"/>
                  </a:lnTo>
                  <a:lnTo>
                    <a:pt x="2175" y="26296"/>
                  </a:lnTo>
                  <a:lnTo>
                    <a:pt x="2201" y="26271"/>
                  </a:lnTo>
                  <a:lnTo>
                    <a:pt x="2201" y="26271"/>
                  </a:lnTo>
                  <a:lnTo>
                    <a:pt x="2201" y="26271"/>
                  </a:lnTo>
                  <a:lnTo>
                    <a:pt x="2201" y="26322"/>
                  </a:lnTo>
                  <a:lnTo>
                    <a:pt x="2226" y="26296"/>
                  </a:lnTo>
                  <a:lnTo>
                    <a:pt x="2226" y="26348"/>
                  </a:lnTo>
                  <a:lnTo>
                    <a:pt x="2252" y="26322"/>
                  </a:lnTo>
                  <a:lnTo>
                    <a:pt x="2252" y="26348"/>
                  </a:lnTo>
                  <a:lnTo>
                    <a:pt x="2278" y="26322"/>
                  </a:lnTo>
                  <a:lnTo>
                    <a:pt x="2252" y="26373"/>
                  </a:lnTo>
                  <a:lnTo>
                    <a:pt x="2252" y="26373"/>
                  </a:lnTo>
                  <a:lnTo>
                    <a:pt x="2303" y="26322"/>
                  </a:lnTo>
                  <a:lnTo>
                    <a:pt x="2278" y="26373"/>
                  </a:lnTo>
                  <a:lnTo>
                    <a:pt x="2278" y="26373"/>
                  </a:lnTo>
                  <a:lnTo>
                    <a:pt x="2329" y="26348"/>
                  </a:lnTo>
                  <a:lnTo>
                    <a:pt x="2329" y="26399"/>
                  </a:lnTo>
                  <a:lnTo>
                    <a:pt x="2354" y="26373"/>
                  </a:lnTo>
                  <a:lnTo>
                    <a:pt x="2354" y="26399"/>
                  </a:lnTo>
                  <a:lnTo>
                    <a:pt x="2380" y="26373"/>
                  </a:lnTo>
                  <a:lnTo>
                    <a:pt x="2380" y="26424"/>
                  </a:lnTo>
                  <a:lnTo>
                    <a:pt x="2405" y="26399"/>
                  </a:lnTo>
                  <a:lnTo>
                    <a:pt x="2405" y="26450"/>
                  </a:lnTo>
                  <a:lnTo>
                    <a:pt x="2457" y="26424"/>
                  </a:lnTo>
                  <a:lnTo>
                    <a:pt x="2431" y="26475"/>
                  </a:lnTo>
                  <a:lnTo>
                    <a:pt x="2431" y="26475"/>
                  </a:lnTo>
                  <a:lnTo>
                    <a:pt x="2482" y="26424"/>
                  </a:lnTo>
                  <a:lnTo>
                    <a:pt x="2457" y="26475"/>
                  </a:lnTo>
                  <a:lnTo>
                    <a:pt x="2482" y="26450"/>
                  </a:lnTo>
                  <a:lnTo>
                    <a:pt x="2482" y="26475"/>
                  </a:lnTo>
                  <a:lnTo>
                    <a:pt x="2508" y="26450"/>
                  </a:lnTo>
                  <a:lnTo>
                    <a:pt x="2508" y="26450"/>
                  </a:lnTo>
                  <a:lnTo>
                    <a:pt x="2508" y="26450"/>
                  </a:lnTo>
                  <a:lnTo>
                    <a:pt x="2508" y="26501"/>
                  </a:lnTo>
                  <a:lnTo>
                    <a:pt x="2533" y="26475"/>
                  </a:lnTo>
                  <a:lnTo>
                    <a:pt x="2533" y="26501"/>
                  </a:lnTo>
                  <a:lnTo>
                    <a:pt x="2559" y="26475"/>
                  </a:lnTo>
                  <a:lnTo>
                    <a:pt x="2559" y="26527"/>
                  </a:lnTo>
                  <a:lnTo>
                    <a:pt x="2610" y="26501"/>
                  </a:lnTo>
                  <a:lnTo>
                    <a:pt x="2585" y="26552"/>
                  </a:lnTo>
                  <a:lnTo>
                    <a:pt x="2585" y="26552"/>
                  </a:lnTo>
                  <a:lnTo>
                    <a:pt x="2636" y="26527"/>
                  </a:lnTo>
                  <a:lnTo>
                    <a:pt x="2636" y="26578"/>
                  </a:lnTo>
                  <a:lnTo>
                    <a:pt x="2661" y="26552"/>
                  </a:lnTo>
                  <a:lnTo>
                    <a:pt x="2661" y="26578"/>
                  </a:lnTo>
                  <a:lnTo>
                    <a:pt x="2687" y="26552"/>
                  </a:lnTo>
                  <a:lnTo>
                    <a:pt x="2687" y="26552"/>
                  </a:lnTo>
                  <a:lnTo>
                    <a:pt x="2687" y="26552"/>
                  </a:lnTo>
                  <a:lnTo>
                    <a:pt x="2687" y="26603"/>
                  </a:lnTo>
                  <a:lnTo>
                    <a:pt x="2712" y="26578"/>
                  </a:lnTo>
                  <a:lnTo>
                    <a:pt x="2712" y="26603"/>
                  </a:lnTo>
                  <a:lnTo>
                    <a:pt x="2738" y="26578"/>
                  </a:lnTo>
                  <a:lnTo>
                    <a:pt x="2738" y="26629"/>
                  </a:lnTo>
                  <a:lnTo>
                    <a:pt x="2789" y="26603"/>
                  </a:lnTo>
                  <a:lnTo>
                    <a:pt x="2764" y="26655"/>
                  </a:lnTo>
                  <a:lnTo>
                    <a:pt x="2764" y="26655"/>
                  </a:lnTo>
                  <a:lnTo>
                    <a:pt x="2815" y="26629"/>
                  </a:lnTo>
                  <a:lnTo>
                    <a:pt x="2815" y="26680"/>
                  </a:lnTo>
                  <a:lnTo>
                    <a:pt x="2840" y="26655"/>
                  </a:lnTo>
                  <a:lnTo>
                    <a:pt x="2840" y="26680"/>
                  </a:lnTo>
                  <a:lnTo>
                    <a:pt x="2866" y="26655"/>
                  </a:lnTo>
                  <a:lnTo>
                    <a:pt x="2866" y="26706"/>
                  </a:lnTo>
                  <a:lnTo>
                    <a:pt x="2891" y="26680"/>
                  </a:lnTo>
                  <a:lnTo>
                    <a:pt x="2891" y="26706"/>
                  </a:lnTo>
                  <a:lnTo>
                    <a:pt x="2917" y="26680"/>
                  </a:lnTo>
                  <a:lnTo>
                    <a:pt x="2891" y="26731"/>
                  </a:lnTo>
                  <a:lnTo>
                    <a:pt x="2891" y="26731"/>
                  </a:lnTo>
                  <a:lnTo>
                    <a:pt x="2943" y="26680"/>
                  </a:lnTo>
                  <a:lnTo>
                    <a:pt x="2917" y="26731"/>
                  </a:lnTo>
                  <a:lnTo>
                    <a:pt x="2917" y="26731"/>
                  </a:lnTo>
                  <a:lnTo>
                    <a:pt x="2968" y="26706"/>
                  </a:lnTo>
                  <a:lnTo>
                    <a:pt x="2968" y="26757"/>
                  </a:lnTo>
                  <a:lnTo>
                    <a:pt x="2994" y="26731"/>
                  </a:lnTo>
                  <a:lnTo>
                    <a:pt x="2994" y="26782"/>
                  </a:lnTo>
                  <a:lnTo>
                    <a:pt x="3019" y="26757"/>
                  </a:lnTo>
                  <a:lnTo>
                    <a:pt x="3019" y="26782"/>
                  </a:lnTo>
                  <a:lnTo>
                    <a:pt x="3045" y="26757"/>
                  </a:lnTo>
                  <a:lnTo>
                    <a:pt x="3045" y="26808"/>
                  </a:lnTo>
                  <a:lnTo>
                    <a:pt x="3071" y="26782"/>
                  </a:lnTo>
                  <a:lnTo>
                    <a:pt x="3071" y="26808"/>
                  </a:lnTo>
                  <a:lnTo>
                    <a:pt x="3096" y="26782"/>
                  </a:lnTo>
                  <a:lnTo>
                    <a:pt x="3071" y="26834"/>
                  </a:lnTo>
                  <a:lnTo>
                    <a:pt x="3071" y="26834"/>
                  </a:lnTo>
                  <a:lnTo>
                    <a:pt x="3122" y="26782"/>
                  </a:lnTo>
                  <a:lnTo>
                    <a:pt x="3096" y="26834"/>
                  </a:lnTo>
                  <a:lnTo>
                    <a:pt x="3096" y="26834"/>
                  </a:lnTo>
                  <a:lnTo>
                    <a:pt x="3147" y="26808"/>
                  </a:lnTo>
                  <a:lnTo>
                    <a:pt x="3147" y="26859"/>
                  </a:lnTo>
                  <a:lnTo>
                    <a:pt x="3173" y="26834"/>
                  </a:lnTo>
                  <a:lnTo>
                    <a:pt x="3173" y="26885"/>
                  </a:lnTo>
                  <a:lnTo>
                    <a:pt x="3198" y="26859"/>
                  </a:lnTo>
                  <a:lnTo>
                    <a:pt x="3198" y="26885"/>
                  </a:lnTo>
                  <a:lnTo>
                    <a:pt x="3224" y="26859"/>
                  </a:lnTo>
                  <a:lnTo>
                    <a:pt x="3224" y="26910"/>
                  </a:lnTo>
                  <a:lnTo>
                    <a:pt x="3275" y="26885"/>
                  </a:lnTo>
                  <a:lnTo>
                    <a:pt x="3250" y="26936"/>
                  </a:lnTo>
                  <a:lnTo>
                    <a:pt x="3250" y="26936"/>
                  </a:lnTo>
                  <a:lnTo>
                    <a:pt x="3301" y="26885"/>
                  </a:lnTo>
                  <a:lnTo>
                    <a:pt x="3275" y="26936"/>
                  </a:lnTo>
                  <a:lnTo>
                    <a:pt x="3275" y="26936"/>
                  </a:lnTo>
                  <a:lnTo>
                    <a:pt x="3301" y="26910"/>
                  </a:lnTo>
                  <a:lnTo>
                    <a:pt x="3301" y="26936"/>
                  </a:lnTo>
                  <a:lnTo>
                    <a:pt x="3326" y="26910"/>
                  </a:lnTo>
                  <a:lnTo>
                    <a:pt x="3326" y="26962"/>
                  </a:lnTo>
                  <a:lnTo>
                    <a:pt x="3352" y="26936"/>
                  </a:lnTo>
                  <a:lnTo>
                    <a:pt x="3352" y="26987"/>
                  </a:lnTo>
                  <a:lnTo>
                    <a:pt x="3377" y="26962"/>
                  </a:lnTo>
                  <a:lnTo>
                    <a:pt x="3377" y="26987"/>
                  </a:lnTo>
                  <a:lnTo>
                    <a:pt x="3403" y="26962"/>
                  </a:lnTo>
                  <a:lnTo>
                    <a:pt x="3377" y="27013"/>
                  </a:lnTo>
                  <a:lnTo>
                    <a:pt x="3377" y="27013"/>
                  </a:lnTo>
                  <a:lnTo>
                    <a:pt x="3429" y="26962"/>
                  </a:lnTo>
                  <a:lnTo>
                    <a:pt x="3403" y="27013"/>
                  </a:lnTo>
                  <a:lnTo>
                    <a:pt x="3403" y="27013"/>
                  </a:lnTo>
                  <a:lnTo>
                    <a:pt x="3454" y="26987"/>
                  </a:lnTo>
                  <a:lnTo>
                    <a:pt x="3454" y="27038"/>
                  </a:lnTo>
                  <a:lnTo>
                    <a:pt x="3480" y="27013"/>
                  </a:lnTo>
                  <a:lnTo>
                    <a:pt x="3480" y="27038"/>
                  </a:lnTo>
                  <a:lnTo>
                    <a:pt x="3505" y="27013"/>
                  </a:lnTo>
                  <a:lnTo>
                    <a:pt x="3505" y="27013"/>
                  </a:lnTo>
                  <a:lnTo>
                    <a:pt x="3480" y="27064"/>
                  </a:lnTo>
                  <a:lnTo>
                    <a:pt x="6933" y="23252"/>
                  </a:lnTo>
                  <a:lnTo>
                    <a:pt x="7189" y="23329"/>
                  </a:lnTo>
                  <a:lnTo>
                    <a:pt x="7445" y="23355"/>
                  </a:lnTo>
                  <a:lnTo>
                    <a:pt x="7726" y="23380"/>
                  </a:lnTo>
                  <a:lnTo>
                    <a:pt x="8007" y="23406"/>
                  </a:lnTo>
                  <a:lnTo>
                    <a:pt x="8289" y="23406"/>
                  </a:lnTo>
                  <a:lnTo>
                    <a:pt x="8570" y="23380"/>
                  </a:lnTo>
                  <a:lnTo>
                    <a:pt x="9184" y="23278"/>
                  </a:lnTo>
                  <a:lnTo>
                    <a:pt x="9798" y="23125"/>
                  </a:lnTo>
                  <a:lnTo>
                    <a:pt x="10438" y="22920"/>
                  </a:lnTo>
                  <a:lnTo>
                    <a:pt x="11103" y="22639"/>
                  </a:lnTo>
                  <a:lnTo>
                    <a:pt x="11768" y="22280"/>
                  </a:lnTo>
                  <a:lnTo>
                    <a:pt x="12203" y="21999"/>
                  </a:lnTo>
                  <a:lnTo>
                    <a:pt x="12612" y="21743"/>
                  </a:lnTo>
                  <a:lnTo>
                    <a:pt x="13047" y="21436"/>
                  </a:lnTo>
                  <a:lnTo>
                    <a:pt x="13456" y="21104"/>
                  </a:lnTo>
                  <a:lnTo>
                    <a:pt x="13840" y="20771"/>
                  </a:lnTo>
                  <a:lnTo>
                    <a:pt x="14249" y="20413"/>
                  </a:lnTo>
                  <a:lnTo>
                    <a:pt x="14633" y="20055"/>
                  </a:lnTo>
                  <a:lnTo>
                    <a:pt x="14991" y="19646"/>
                  </a:lnTo>
                  <a:lnTo>
                    <a:pt x="15374" y="19262"/>
                  </a:lnTo>
                  <a:lnTo>
                    <a:pt x="15733" y="18827"/>
                  </a:lnTo>
                  <a:lnTo>
                    <a:pt x="16065" y="18392"/>
                  </a:lnTo>
                  <a:lnTo>
                    <a:pt x="16398" y="17957"/>
                  </a:lnTo>
                  <a:lnTo>
                    <a:pt x="16730" y="17497"/>
                  </a:lnTo>
                  <a:lnTo>
                    <a:pt x="17037" y="17037"/>
                  </a:lnTo>
                  <a:lnTo>
                    <a:pt x="17344" y="16576"/>
                  </a:lnTo>
                  <a:lnTo>
                    <a:pt x="17625" y="16090"/>
                  </a:lnTo>
                  <a:lnTo>
                    <a:pt x="17907" y="15578"/>
                  </a:lnTo>
                  <a:lnTo>
                    <a:pt x="18163" y="15092"/>
                  </a:lnTo>
                  <a:lnTo>
                    <a:pt x="18418" y="14581"/>
                  </a:lnTo>
                  <a:lnTo>
                    <a:pt x="18649" y="14069"/>
                  </a:lnTo>
                  <a:lnTo>
                    <a:pt x="18853" y="13558"/>
                  </a:lnTo>
                  <a:lnTo>
                    <a:pt x="19058" y="13046"/>
                  </a:lnTo>
                  <a:lnTo>
                    <a:pt x="19237" y="12534"/>
                  </a:lnTo>
                  <a:lnTo>
                    <a:pt x="19416" y="12023"/>
                  </a:lnTo>
                  <a:lnTo>
                    <a:pt x="19570" y="11486"/>
                  </a:lnTo>
                  <a:lnTo>
                    <a:pt x="19697" y="10974"/>
                  </a:lnTo>
                  <a:lnTo>
                    <a:pt x="19800" y="10463"/>
                  </a:lnTo>
                  <a:lnTo>
                    <a:pt x="19902" y="9925"/>
                  </a:lnTo>
                  <a:lnTo>
                    <a:pt x="19979" y="9414"/>
                  </a:lnTo>
                  <a:lnTo>
                    <a:pt x="20030" y="8902"/>
                  </a:lnTo>
                  <a:lnTo>
                    <a:pt x="20056" y="8416"/>
                  </a:lnTo>
                  <a:lnTo>
                    <a:pt x="20056" y="7905"/>
                  </a:lnTo>
                  <a:lnTo>
                    <a:pt x="20056" y="7419"/>
                  </a:lnTo>
                  <a:lnTo>
                    <a:pt x="20030" y="6958"/>
                  </a:lnTo>
                  <a:lnTo>
                    <a:pt x="19979" y="6498"/>
                  </a:lnTo>
                  <a:lnTo>
                    <a:pt x="19902" y="6063"/>
                  </a:lnTo>
                  <a:lnTo>
                    <a:pt x="19800" y="5654"/>
                  </a:lnTo>
                  <a:lnTo>
                    <a:pt x="19697" y="5270"/>
                  </a:lnTo>
                  <a:lnTo>
                    <a:pt x="19570" y="4912"/>
                  </a:lnTo>
                  <a:lnTo>
                    <a:pt x="19416" y="4554"/>
                  </a:lnTo>
                  <a:lnTo>
                    <a:pt x="19237" y="4221"/>
                  </a:lnTo>
                  <a:lnTo>
                    <a:pt x="19058" y="3914"/>
                  </a:lnTo>
                  <a:lnTo>
                    <a:pt x="18853" y="3633"/>
                  </a:lnTo>
                  <a:lnTo>
                    <a:pt x="18649" y="3377"/>
                  </a:lnTo>
                  <a:lnTo>
                    <a:pt x="18418" y="3121"/>
                  </a:lnTo>
                  <a:lnTo>
                    <a:pt x="18163" y="2916"/>
                  </a:lnTo>
                  <a:lnTo>
                    <a:pt x="17907" y="2712"/>
                  </a:lnTo>
                  <a:lnTo>
                    <a:pt x="17625" y="2533"/>
                  </a:lnTo>
                  <a:lnTo>
                    <a:pt x="17600" y="2533"/>
                  </a:lnTo>
                  <a:lnTo>
                    <a:pt x="17574" y="2507"/>
                  </a:lnTo>
                  <a:lnTo>
                    <a:pt x="17549" y="2507"/>
                  </a:lnTo>
                  <a:lnTo>
                    <a:pt x="17549" y="2482"/>
                  </a:lnTo>
                  <a:lnTo>
                    <a:pt x="17523" y="2482"/>
                  </a:lnTo>
                  <a:lnTo>
                    <a:pt x="17498" y="2456"/>
                  </a:lnTo>
                  <a:lnTo>
                    <a:pt x="17472" y="2456"/>
                  </a:lnTo>
                  <a:lnTo>
                    <a:pt x="17472" y="2430"/>
                  </a:lnTo>
                  <a:lnTo>
                    <a:pt x="17421" y="2430"/>
                  </a:lnTo>
                  <a:lnTo>
                    <a:pt x="17395" y="2405"/>
                  </a:lnTo>
                  <a:lnTo>
                    <a:pt x="17370" y="2405"/>
                  </a:lnTo>
                  <a:lnTo>
                    <a:pt x="17370" y="2379"/>
                  </a:lnTo>
                  <a:lnTo>
                    <a:pt x="17344" y="2379"/>
                  </a:lnTo>
                  <a:lnTo>
                    <a:pt x="17318" y="2354"/>
                  </a:lnTo>
                  <a:lnTo>
                    <a:pt x="17293" y="2354"/>
                  </a:lnTo>
                  <a:lnTo>
                    <a:pt x="17293" y="2328"/>
                  </a:lnTo>
                  <a:lnTo>
                    <a:pt x="17242" y="2328"/>
                  </a:lnTo>
                  <a:lnTo>
                    <a:pt x="17216" y="2303"/>
                  </a:lnTo>
                  <a:lnTo>
                    <a:pt x="17191" y="2303"/>
                  </a:lnTo>
                  <a:lnTo>
                    <a:pt x="17191" y="2277"/>
                  </a:lnTo>
                  <a:lnTo>
                    <a:pt x="17165" y="2277"/>
                  </a:lnTo>
                  <a:lnTo>
                    <a:pt x="17139" y="2251"/>
                  </a:lnTo>
                  <a:lnTo>
                    <a:pt x="17114" y="2251"/>
                  </a:lnTo>
                  <a:lnTo>
                    <a:pt x="17088" y="2226"/>
                  </a:lnTo>
                  <a:lnTo>
                    <a:pt x="17063" y="2226"/>
                  </a:lnTo>
                  <a:lnTo>
                    <a:pt x="17037" y="2200"/>
                  </a:lnTo>
                  <a:lnTo>
                    <a:pt x="17012" y="2200"/>
                  </a:lnTo>
                  <a:lnTo>
                    <a:pt x="17012" y="2175"/>
                  </a:lnTo>
                  <a:lnTo>
                    <a:pt x="16986" y="2175"/>
                  </a:lnTo>
                  <a:lnTo>
                    <a:pt x="16960" y="2149"/>
                  </a:lnTo>
                  <a:lnTo>
                    <a:pt x="16935" y="2149"/>
                  </a:lnTo>
                  <a:lnTo>
                    <a:pt x="16909" y="2123"/>
                  </a:lnTo>
                  <a:lnTo>
                    <a:pt x="16884" y="2123"/>
                  </a:lnTo>
                  <a:lnTo>
                    <a:pt x="16884" y="2098"/>
                  </a:lnTo>
                  <a:lnTo>
                    <a:pt x="16832" y="2098"/>
                  </a:lnTo>
                  <a:lnTo>
                    <a:pt x="16832" y="2072"/>
                  </a:lnTo>
                  <a:lnTo>
                    <a:pt x="16807" y="2072"/>
                  </a:lnTo>
                  <a:lnTo>
                    <a:pt x="16781" y="2047"/>
                  </a:lnTo>
                  <a:lnTo>
                    <a:pt x="16756" y="2047"/>
                  </a:lnTo>
                  <a:lnTo>
                    <a:pt x="16730" y="2021"/>
                  </a:lnTo>
                  <a:lnTo>
                    <a:pt x="16705" y="2021"/>
                  </a:lnTo>
                  <a:lnTo>
                    <a:pt x="16679" y="1996"/>
                  </a:lnTo>
                  <a:lnTo>
                    <a:pt x="16653" y="1996"/>
                  </a:lnTo>
                  <a:lnTo>
                    <a:pt x="16653" y="1970"/>
                  </a:lnTo>
                  <a:lnTo>
                    <a:pt x="16602" y="1970"/>
                  </a:lnTo>
                  <a:lnTo>
                    <a:pt x="16602" y="1944"/>
                  </a:lnTo>
                  <a:lnTo>
                    <a:pt x="16577" y="1944"/>
                  </a:lnTo>
                  <a:lnTo>
                    <a:pt x="16551" y="1919"/>
                  </a:lnTo>
                  <a:lnTo>
                    <a:pt x="16526" y="1919"/>
                  </a:lnTo>
                  <a:lnTo>
                    <a:pt x="16526" y="1893"/>
                  </a:lnTo>
                  <a:lnTo>
                    <a:pt x="16474" y="1893"/>
                  </a:lnTo>
                  <a:lnTo>
                    <a:pt x="16474" y="1868"/>
                  </a:lnTo>
                  <a:lnTo>
                    <a:pt x="16423" y="1868"/>
                  </a:lnTo>
                  <a:lnTo>
                    <a:pt x="16423" y="1842"/>
                  </a:lnTo>
                  <a:lnTo>
                    <a:pt x="16398" y="1842"/>
                  </a:lnTo>
                  <a:lnTo>
                    <a:pt x="16372" y="1817"/>
                  </a:lnTo>
                  <a:lnTo>
                    <a:pt x="16346" y="1817"/>
                  </a:lnTo>
                  <a:lnTo>
                    <a:pt x="16321" y="1791"/>
                  </a:lnTo>
                  <a:lnTo>
                    <a:pt x="16295" y="1791"/>
                  </a:lnTo>
                  <a:lnTo>
                    <a:pt x="16270" y="1765"/>
                  </a:lnTo>
                  <a:lnTo>
                    <a:pt x="16244" y="1765"/>
                  </a:lnTo>
                  <a:lnTo>
                    <a:pt x="16244" y="1740"/>
                  </a:lnTo>
                  <a:lnTo>
                    <a:pt x="16219" y="1740"/>
                  </a:lnTo>
                  <a:lnTo>
                    <a:pt x="16193" y="1714"/>
                  </a:lnTo>
                  <a:lnTo>
                    <a:pt x="16167" y="1714"/>
                  </a:lnTo>
                  <a:lnTo>
                    <a:pt x="16167" y="1689"/>
                  </a:lnTo>
                  <a:lnTo>
                    <a:pt x="16116" y="1689"/>
                  </a:lnTo>
                  <a:lnTo>
                    <a:pt x="16091" y="1663"/>
                  </a:lnTo>
                  <a:lnTo>
                    <a:pt x="16065" y="1663"/>
                  </a:lnTo>
                  <a:lnTo>
                    <a:pt x="16065" y="1637"/>
                  </a:lnTo>
                  <a:lnTo>
                    <a:pt x="16039" y="1637"/>
                  </a:lnTo>
                  <a:lnTo>
                    <a:pt x="16014" y="1612"/>
                  </a:lnTo>
                  <a:lnTo>
                    <a:pt x="15988" y="1612"/>
                  </a:lnTo>
                  <a:lnTo>
                    <a:pt x="15988" y="1586"/>
                  </a:lnTo>
                  <a:lnTo>
                    <a:pt x="15937" y="1586"/>
                  </a:lnTo>
                  <a:lnTo>
                    <a:pt x="15912" y="1561"/>
                  </a:lnTo>
                  <a:lnTo>
                    <a:pt x="15886" y="1561"/>
                  </a:lnTo>
                  <a:lnTo>
                    <a:pt x="15886" y="1535"/>
                  </a:lnTo>
                  <a:lnTo>
                    <a:pt x="15860" y="1535"/>
                  </a:lnTo>
                  <a:lnTo>
                    <a:pt x="15835" y="1510"/>
                  </a:lnTo>
                  <a:lnTo>
                    <a:pt x="15809" y="1510"/>
                  </a:lnTo>
                  <a:lnTo>
                    <a:pt x="15784" y="1484"/>
                  </a:lnTo>
                  <a:lnTo>
                    <a:pt x="15758" y="1484"/>
                  </a:lnTo>
                  <a:lnTo>
                    <a:pt x="15733" y="1458"/>
                  </a:lnTo>
                  <a:lnTo>
                    <a:pt x="15707" y="1458"/>
                  </a:lnTo>
                  <a:lnTo>
                    <a:pt x="15707" y="1433"/>
                  </a:lnTo>
                  <a:lnTo>
                    <a:pt x="15681" y="1433"/>
                  </a:lnTo>
                  <a:lnTo>
                    <a:pt x="15656" y="1407"/>
                  </a:lnTo>
                  <a:lnTo>
                    <a:pt x="15630" y="1407"/>
                  </a:lnTo>
                  <a:lnTo>
                    <a:pt x="15605" y="1382"/>
                  </a:lnTo>
                  <a:lnTo>
                    <a:pt x="15579" y="1382"/>
                  </a:lnTo>
                  <a:lnTo>
                    <a:pt x="15579" y="1356"/>
                  </a:lnTo>
                  <a:lnTo>
                    <a:pt x="15528" y="1356"/>
                  </a:lnTo>
                  <a:lnTo>
                    <a:pt x="15528" y="1331"/>
                  </a:lnTo>
                  <a:lnTo>
                    <a:pt x="15502" y="1331"/>
                  </a:lnTo>
                  <a:lnTo>
                    <a:pt x="15477" y="1305"/>
                  </a:lnTo>
                  <a:lnTo>
                    <a:pt x="15451" y="1305"/>
                  </a:lnTo>
                  <a:lnTo>
                    <a:pt x="15426" y="1279"/>
                  </a:lnTo>
                  <a:lnTo>
                    <a:pt x="15400" y="1279"/>
                  </a:lnTo>
                  <a:lnTo>
                    <a:pt x="15374" y="1254"/>
                  </a:lnTo>
                  <a:lnTo>
                    <a:pt x="15349" y="1254"/>
                  </a:lnTo>
                  <a:lnTo>
                    <a:pt x="15349" y="1228"/>
                  </a:lnTo>
                  <a:lnTo>
                    <a:pt x="15323" y="1228"/>
                  </a:lnTo>
                  <a:lnTo>
                    <a:pt x="15298" y="1203"/>
                  </a:lnTo>
                  <a:lnTo>
                    <a:pt x="15272" y="1203"/>
                  </a:lnTo>
                  <a:lnTo>
                    <a:pt x="15247" y="1177"/>
                  </a:lnTo>
                  <a:lnTo>
                    <a:pt x="15221" y="1177"/>
                  </a:lnTo>
                  <a:lnTo>
                    <a:pt x="15195" y="1151"/>
                  </a:lnTo>
                  <a:lnTo>
                    <a:pt x="15170" y="1151"/>
                  </a:lnTo>
                  <a:lnTo>
                    <a:pt x="15170" y="1126"/>
                  </a:lnTo>
                  <a:lnTo>
                    <a:pt x="15119" y="1126"/>
                  </a:lnTo>
                  <a:lnTo>
                    <a:pt x="15119" y="1100"/>
                  </a:lnTo>
                  <a:lnTo>
                    <a:pt x="15093" y="1100"/>
                  </a:lnTo>
                  <a:lnTo>
                    <a:pt x="15067" y="1075"/>
                  </a:lnTo>
                  <a:lnTo>
                    <a:pt x="15042" y="1075"/>
                  </a:lnTo>
                  <a:lnTo>
                    <a:pt x="15042" y="1049"/>
                  </a:lnTo>
                  <a:lnTo>
                    <a:pt x="14991" y="1049"/>
                  </a:lnTo>
                  <a:lnTo>
                    <a:pt x="14965" y="1024"/>
                  </a:lnTo>
                  <a:lnTo>
                    <a:pt x="14940" y="1024"/>
                  </a:lnTo>
                  <a:lnTo>
                    <a:pt x="14940" y="998"/>
                  </a:lnTo>
                  <a:lnTo>
                    <a:pt x="14914" y="998"/>
                  </a:lnTo>
                  <a:lnTo>
                    <a:pt x="14888" y="972"/>
                  </a:lnTo>
                  <a:lnTo>
                    <a:pt x="14863" y="972"/>
                  </a:lnTo>
                  <a:lnTo>
                    <a:pt x="14863" y="947"/>
                  </a:lnTo>
                  <a:lnTo>
                    <a:pt x="14812" y="947"/>
                  </a:lnTo>
                  <a:lnTo>
                    <a:pt x="14786" y="921"/>
                  </a:lnTo>
                  <a:lnTo>
                    <a:pt x="14761" y="921"/>
                  </a:lnTo>
                  <a:lnTo>
                    <a:pt x="14761" y="896"/>
                  </a:lnTo>
                  <a:lnTo>
                    <a:pt x="14735" y="896"/>
                  </a:lnTo>
                  <a:lnTo>
                    <a:pt x="14709" y="870"/>
                  </a:lnTo>
                  <a:lnTo>
                    <a:pt x="14684" y="870"/>
                  </a:lnTo>
                  <a:lnTo>
                    <a:pt x="14684" y="845"/>
                  </a:lnTo>
                  <a:lnTo>
                    <a:pt x="14633" y="845"/>
                  </a:lnTo>
                  <a:lnTo>
                    <a:pt x="14607" y="819"/>
                  </a:lnTo>
                  <a:lnTo>
                    <a:pt x="14581" y="819"/>
                  </a:lnTo>
                  <a:lnTo>
                    <a:pt x="14581" y="793"/>
                  </a:lnTo>
                  <a:lnTo>
                    <a:pt x="14556" y="793"/>
                  </a:lnTo>
                  <a:lnTo>
                    <a:pt x="14530" y="768"/>
                  </a:lnTo>
                  <a:lnTo>
                    <a:pt x="14505" y="768"/>
                  </a:lnTo>
                  <a:lnTo>
                    <a:pt x="14479" y="742"/>
                  </a:lnTo>
                  <a:lnTo>
                    <a:pt x="14454" y="742"/>
                  </a:lnTo>
                  <a:lnTo>
                    <a:pt x="14428" y="717"/>
                  </a:lnTo>
                  <a:lnTo>
                    <a:pt x="14402" y="717"/>
                  </a:lnTo>
                  <a:lnTo>
                    <a:pt x="14402" y="691"/>
                  </a:lnTo>
                  <a:lnTo>
                    <a:pt x="14377" y="691"/>
                  </a:lnTo>
                  <a:lnTo>
                    <a:pt x="14351" y="665"/>
                  </a:lnTo>
                  <a:lnTo>
                    <a:pt x="14326" y="665"/>
                  </a:lnTo>
                  <a:lnTo>
                    <a:pt x="14300" y="640"/>
                  </a:lnTo>
                  <a:lnTo>
                    <a:pt x="14274" y="640"/>
                  </a:lnTo>
                  <a:lnTo>
                    <a:pt x="14249" y="614"/>
                  </a:lnTo>
                  <a:lnTo>
                    <a:pt x="14223" y="614"/>
                  </a:lnTo>
                  <a:lnTo>
                    <a:pt x="14223" y="589"/>
                  </a:lnTo>
                  <a:lnTo>
                    <a:pt x="14198" y="589"/>
                  </a:lnTo>
                  <a:lnTo>
                    <a:pt x="14172" y="563"/>
                  </a:lnTo>
                  <a:lnTo>
                    <a:pt x="14147" y="563"/>
                  </a:lnTo>
                  <a:lnTo>
                    <a:pt x="13865" y="410"/>
                  </a:lnTo>
                  <a:lnTo>
                    <a:pt x="13558" y="282"/>
                  </a:lnTo>
                  <a:lnTo>
                    <a:pt x="13251" y="179"/>
                  </a:lnTo>
                  <a:lnTo>
                    <a:pt x="12919" y="103"/>
                  </a:lnTo>
                  <a:lnTo>
                    <a:pt x="12586" y="52"/>
                  </a:lnTo>
                  <a:lnTo>
                    <a:pt x="12254" y="26"/>
                  </a:lnTo>
                  <a:lnTo>
                    <a:pt x="11896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910;p23">
              <a:extLst>
                <a:ext uri="{FF2B5EF4-FFF2-40B4-BE49-F238E27FC236}">
                  <a16:creationId xmlns:a16="http://schemas.microsoft.com/office/drawing/2014/main" id="{3B2268CB-5309-0ED8-2EF3-C3E4B7B45980}"/>
                </a:ext>
              </a:extLst>
            </p:cNvPr>
            <p:cNvSpPr/>
            <p:nvPr/>
          </p:nvSpPr>
          <p:spPr>
            <a:xfrm>
              <a:off x="1043213" y="2543278"/>
              <a:ext cx="303815" cy="459452"/>
            </a:xfrm>
            <a:custGeom>
              <a:avLst/>
              <a:gdLst/>
              <a:ahLst/>
              <a:cxnLst/>
              <a:rect l="l" t="t" r="r" b="b"/>
              <a:pathLst>
                <a:path w="16577" h="25069" extrusionOk="0">
                  <a:moveTo>
                    <a:pt x="11895" y="1"/>
                  </a:moveTo>
                  <a:lnTo>
                    <a:pt x="11512" y="26"/>
                  </a:lnTo>
                  <a:lnTo>
                    <a:pt x="11154" y="52"/>
                  </a:lnTo>
                  <a:lnTo>
                    <a:pt x="10770" y="128"/>
                  </a:lnTo>
                  <a:lnTo>
                    <a:pt x="10361" y="231"/>
                  </a:lnTo>
                  <a:lnTo>
                    <a:pt x="9977" y="359"/>
                  </a:lnTo>
                  <a:lnTo>
                    <a:pt x="9568" y="512"/>
                  </a:lnTo>
                  <a:lnTo>
                    <a:pt x="9133" y="691"/>
                  </a:lnTo>
                  <a:lnTo>
                    <a:pt x="8724" y="896"/>
                  </a:lnTo>
                  <a:lnTo>
                    <a:pt x="8289" y="1126"/>
                  </a:lnTo>
                  <a:lnTo>
                    <a:pt x="7879" y="1382"/>
                  </a:lnTo>
                  <a:lnTo>
                    <a:pt x="7445" y="1663"/>
                  </a:lnTo>
                  <a:lnTo>
                    <a:pt x="7035" y="1970"/>
                  </a:lnTo>
                  <a:lnTo>
                    <a:pt x="6626" y="2277"/>
                  </a:lnTo>
                  <a:lnTo>
                    <a:pt x="6217" y="2635"/>
                  </a:lnTo>
                  <a:lnTo>
                    <a:pt x="5833" y="2993"/>
                  </a:lnTo>
                  <a:lnTo>
                    <a:pt x="5449" y="3352"/>
                  </a:lnTo>
                  <a:lnTo>
                    <a:pt x="5066" y="3735"/>
                  </a:lnTo>
                  <a:lnTo>
                    <a:pt x="4707" y="4145"/>
                  </a:lnTo>
                  <a:lnTo>
                    <a:pt x="4349" y="4554"/>
                  </a:lnTo>
                  <a:lnTo>
                    <a:pt x="3991" y="4989"/>
                  </a:lnTo>
                  <a:lnTo>
                    <a:pt x="3659" y="5449"/>
                  </a:lnTo>
                  <a:lnTo>
                    <a:pt x="3326" y="5884"/>
                  </a:lnTo>
                  <a:lnTo>
                    <a:pt x="3019" y="6370"/>
                  </a:lnTo>
                  <a:lnTo>
                    <a:pt x="2712" y="6830"/>
                  </a:lnTo>
                  <a:lnTo>
                    <a:pt x="2431" y="7316"/>
                  </a:lnTo>
                  <a:lnTo>
                    <a:pt x="2150" y="7802"/>
                  </a:lnTo>
                  <a:lnTo>
                    <a:pt x="1894" y="8314"/>
                  </a:lnTo>
                  <a:lnTo>
                    <a:pt x="1663" y="8800"/>
                  </a:lnTo>
                  <a:lnTo>
                    <a:pt x="1408" y="9312"/>
                  </a:lnTo>
                  <a:lnTo>
                    <a:pt x="1203" y="9823"/>
                  </a:lnTo>
                  <a:lnTo>
                    <a:pt x="998" y="10335"/>
                  </a:lnTo>
                  <a:lnTo>
                    <a:pt x="819" y="10872"/>
                  </a:lnTo>
                  <a:lnTo>
                    <a:pt x="666" y="11384"/>
                  </a:lnTo>
                  <a:lnTo>
                    <a:pt x="512" y="11895"/>
                  </a:lnTo>
                  <a:lnTo>
                    <a:pt x="384" y="12432"/>
                  </a:lnTo>
                  <a:lnTo>
                    <a:pt x="257" y="12944"/>
                  </a:lnTo>
                  <a:lnTo>
                    <a:pt x="180" y="13456"/>
                  </a:lnTo>
                  <a:lnTo>
                    <a:pt x="103" y="13967"/>
                  </a:lnTo>
                  <a:lnTo>
                    <a:pt x="52" y="14479"/>
                  </a:lnTo>
                  <a:lnTo>
                    <a:pt x="26" y="14990"/>
                  </a:lnTo>
                  <a:lnTo>
                    <a:pt x="1" y="15476"/>
                  </a:lnTo>
                  <a:lnTo>
                    <a:pt x="1" y="15911"/>
                  </a:lnTo>
                  <a:lnTo>
                    <a:pt x="26" y="16321"/>
                  </a:lnTo>
                  <a:lnTo>
                    <a:pt x="78" y="16704"/>
                  </a:lnTo>
                  <a:lnTo>
                    <a:pt x="129" y="17088"/>
                  </a:lnTo>
                  <a:lnTo>
                    <a:pt x="205" y="17446"/>
                  </a:lnTo>
                  <a:lnTo>
                    <a:pt x="282" y="17779"/>
                  </a:lnTo>
                  <a:lnTo>
                    <a:pt x="384" y="18111"/>
                  </a:lnTo>
                  <a:lnTo>
                    <a:pt x="487" y="18444"/>
                  </a:lnTo>
                  <a:lnTo>
                    <a:pt x="615" y="18751"/>
                  </a:lnTo>
                  <a:lnTo>
                    <a:pt x="743" y="19032"/>
                  </a:lnTo>
                  <a:lnTo>
                    <a:pt x="896" y="19313"/>
                  </a:lnTo>
                  <a:lnTo>
                    <a:pt x="1075" y="19569"/>
                  </a:lnTo>
                  <a:lnTo>
                    <a:pt x="1229" y="19799"/>
                  </a:lnTo>
                  <a:lnTo>
                    <a:pt x="1433" y="20030"/>
                  </a:lnTo>
                  <a:lnTo>
                    <a:pt x="1612" y="20234"/>
                  </a:lnTo>
                  <a:lnTo>
                    <a:pt x="1843" y="20439"/>
                  </a:lnTo>
                  <a:lnTo>
                    <a:pt x="1" y="25069"/>
                  </a:lnTo>
                  <a:lnTo>
                    <a:pt x="3454" y="21257"/>
                  </a:lnTo>
                  <a:lnTo>
                    <a:pt x="3710" y="21334"/>
                  </a:lnTo>
                  <a:lnTo>
                    <a:pt x="3966" y="21360"/>
                  </a:lnTo>
                  <a:lnTo>
                    <a:pt x="4247" y="21385"/>
                  </a:lnTo>
                  <a:lnTo>
                    <a:pt x="4528" y="21411"/>
                  </a:lnTo>
                  <a:lnTo>
                    <a:pt x="4810" y="21411"/>
                  </a:lnTo>
                  <a:lnTo>
                    <a:pt x="5091" y="21385"/>
                  </a:lnTo>
                  <a:lnTo>
                    <a:pt x="5705" y="21283"/>
                  </a:lnTo>
                  <a:lnTo>
                    <a:pt x="6319" y="21130"/>
                  </a:lnTo>
                  <a:lnTo>
                    <a:pt x="6959" y="20925"/>
                  </a:lnTo>
                  <a:lnTo>
                    <a:pt x="7624" y="20644"/>
                  </a:lnTo>
                  <a:lnTo>
                    <a:pt x="8289" y="20285"/>
                  </a:lnTo>
                  <a:lnTo>
                    <a:pt x="8724" y="20004"/>
                  </a:lnTo>
                  <a:lnTo>
                    <a:pt x="9133" y="19748"/>
                  </a:lnTo>
                  <a:lnTo>
                    <a:pt x="9568" y="19441"/>
                  </a:lnTo>
                  <a:lnTo>
                    <a:pt x="9977" y="19109"/>
                  </a:lnTo>
                  <a:lnTo>
                    <a:pt x="10361" y="18776"/>
                  </a:lnTo>
                  <a:lnTo>
                    <a:pt x="10770" y="18418"/>
                  </a:lnTo>
                  <a:lnTo>
                    <a:pt x="11154" y="18060"/>
                  </a:lnTo>
                  <a:lnTo>
                    <a:pt x="11512" y="17651"/>
                  </a:lnTo>
                  <a:lnTo>
                    <a:pt x="11895" y="17267"/>
                  </a:lnTo>
                  <a:lnTo>
                    <a:pt x="12254" y="16832"/>
                  </a:lnTo>
                  <a:lnTo>
                    <a:pt x="12586" y="16397"/>
                  </a:lnTo>
                  <a:lnTo>
                    <a:pt x="12919" y="15962"/>
                  </a:lnTo>
                  <a:lnTo>
                    <a:pt x="13251" y="15502"/>
                  </a:lnTo>
                  <a:lnTo>
                    <a:pt x="13558" y="15042"/>
                  </a:lnTo>
                  <a:lnTo>
                    <a:pt x="13865" y="14581"/>
                  </a:lnTo>
                  <a:lnTo>
                    <a:pt x="14146" y="14095"/>
                  </a:lnTo>
                  <a:lnTo>
                    <a:pt x="14428" y="13583"/>
                  </a:lnTo>
                  <a:lnTo>
                    <a:pt x="14684" y="13097"/>
                  </a:lnTo>
                  <a:lnTo>
                    <a:pt x="14939" y="12586"/>
                  </a:lnTo>
                  <a:lnTo>
                    <a:pt x="15170" y="12074"/>
                  </a:lnTo>
                  <a:lnTo>
                    <a:pt x="15374" y="11563"/>
                  </a:lnTo>
                  <a:lnTo>
                    <a:pt x="15579" y="11051"/>
                  </a:lnTo>
                  <a:lnTo>
                    <a:pt x="15758" y="10539"/>
                  </a:lnTo>
                  <a:lnTo>
                    <a:pt x="15937" y="10028"/>
                  </a:lnTo>
                  <a:lnTo>
                    <a:pt x="16091" y="9491"/>
                  </a:lnTo>
                  <a:lnTo>
                    <a:pt x="16218" y="8979"/>
                  </a:lnTo>
                  <a:lnTo>
                    <a:pt x="16321" y="8468"/>
                  </a:lnTo>
                  <a:lnTo>
                    <a:pt x="16423" y="7930"/>
                  </a:lnTo>
                  <a:lnTo>
                    <a:pt x="16500" y="7419"/>
                  </a:lnTo>
                  <a:lnTo>
                    <a:pt x="16551" y="6907"/>
                  </a:lnTo>
                  <a:lnTo>
                    <a:pt x="16577" y="6421"/>
                  </a:lnTo>
                  <a:lnTo>
                    <a:pt x="16577" y="5910"/>
                  </a:lnTo>
                  <a:lnTo>
                    <a:pt x="16577" y="5424"/>
                  </a:lnTo>
                  <a:lnTo>
                    <a:pt x="16551" y="4963"/>
                  </a:lnTo>
                  <a:lnTo>
                    <a:pt x="16500" y="4503"/>
                  </a:lnTo>
                  <a:lnTo>
                    <a:pt x="16423" y="4093"/>
                  </a:lnTo>
                  <a:lnTo>
                    <a:pt x="16321" y="3684"/>
                  </a:lnTo>
                  <a:lnTo>
                    <a:pt x="16218" y="3275"/>
                  </a:lnTo>
                  <a:lnTo>
                    <a:pt x="16091" y="2917"/>
                  </a:lnTo>
                  <a:lnTo>
                    <a:pt x="15937" y="2559"/>
                  </a:lnTo>
                  <a:lnTo>
                    <a:pt x="15758" y="2226"/>
                  </a:lnTo>
                  <a:lnTo>
                    <a:pt x="15579" y="1919"/>
                  </a:lnTo>
                  <a:lnTo>
                    <a:pt x="15374" y="1638"/>
                  </a:lnTo>
                  <a:lnTo>
                    <a:pt x="15170" y="1382"/>
                  </a:lnTo>
                  <a:lnTo>
                    <a:pt x="14939" y="1126"/>
                  </a:lnTo>
                  <a:lnTo>
                    <a:pt x="14684" y="921"/>
                  </a:lnTo>
                  <a:lnTo>
                    <a:pt x="14428" y="717"/>
                  </a:lnTo>
                  <a:lnTo>
                    <a:pt x="14146" y="538"/>
                  </a:lnTo>
                  <a:lnTo>
                    <a:pt x="13865" y="384"/>
                  </a:lnTo>
                  <a:lnTo>
                    <a:pt x="13558" y="256"/>
                  </a:lnTo>
                  <a:lnTo>
                    <a:pt x="13251" y="154"/>
                  </a:lnTo>
                  <a:lnTo>
                    <a:pt x="12919" y="77"/>
                  </a:lnTo>
                  <a:lnTo>
                    <a:pt x="12586" y="26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911;p23">
              <a:extLst>
                <a:ext uri="{FF2B5EF4-FFF2-40B4-BE49-F238E27FC236}">
                  <a16:creationId xmlns:a16="http://schemas.microsoft.com/office/drawing/2014/main" id="{304733B0-465E-ED55-09B3-18520CCC521F}"/>
                </a:ext>
              </a:extLst>
            </p:cNvPr>
            <p:cNvSpPr/>
            <p:nvPr/>
          </p:nvSpPr>
          <p:spPr>
            <a:xfrm>
              <a:off x="1195111" y="2540474"/>
              <a:ext cx="368035" cy="428515"/>
            </a:xfrm>
            <a:custGeom>
              <a:avLst/>
              <a:gdLst/>
              <a:ahLst/>
              <a:cxnLst/>
              <a:rect l="l" t="t" r="r" b="b"/>
              <a:pathLst>
                <a:path w="20081" h="23381" extrusionOk="0">
                  <a:moveTo>
                    <a:pt x="11895" y="0"/>
                  </a:moveTo>
                  <a:lnTo>
                    <a:pt x="11537" y="26"/>
                  </a:lnTo>
                  <a:lnTo>
                    <a:pt x="11153" y="51"/>
                  </a:lnTo>
                  <a:lnTo>
                    <a:pt x="10770" y="128"/>
                  </a:lnTo>
                  <a:lnTo>
                    <a:pt x="10360" y="230"/>
                  </a:lnTo>
                  <a:lnTo>
                    <a:pt x="9977" y="358"/>
                  </a:lnTo>
                  <a:lnTo>
                    <a:pt x="9568" y="512"/>
                  </a:lnTo>
                  <a:lnTo>
                    <a:pt x="9158" y="691"/>
                  </a:lnTo>
                  <a:lnTo>
                    <a:pt x="8723" y="895"/>
                  </a:lnTo>
                  <a:lnTo>
                    <a:pt x="8289" y="1126"/>
                  </a:lnTo>
                  <a:lnTo>
                    <a:pt x="7879" y="1381"/>
                  </a:lnTo>
                  <a:lnTo>
                    <a:pt x="7444" y="1663"/>
                  </a:lnTo>
                  <a:lnTo>
                    <a:pt x="7035" y="1970"/>
                  </a:lnTo>
                  <a:lnTo>
                    <a:pt x="6626" y="2277"/>
                  </a:lnTo>
                  <a:lnTo>
                    <a:pt x="6217" y="2635"/>
                  </a:lnTo>
                  <a:lnTo>
                    <a:pt x="5833" y="2993"/>
                  </a:lnTo>
                  <a:lnTo>
                    <a:pt x="5449" y="3351"/>
                  </a:lnTo>
                  <a:lnTo>
                    <a:pt x="5065" y="3735"/>
                  </a:lnTo>
                  <a:lnTo>
                    <a:pt x="4707" y="4144"/>
                  </a:lnTo>
                  <a:lnTo>
                    <a:pt x="4349" y="4553"/>
                  </a:lnTo>
                  <a:lnTo>
                    <a:pt x="3991" y="4988"/>
                  </a:lnTo>
                  <a:lnTo>
                    <a:pt x="3659" y="5449"/>
                  </a:lnTo>
                  <a:lnTo>
                    <a:pt x="3326" y="5883"/>
                  </a:lnTo>
                  <a:lnTo>
                    <a:pt x="3019" y="6369"/>
                  </a:lnTo>
                  <a:lnTo>
                    <a:pt x="2712" y="6830"/>
                  </a:lnTo>
                  <a:lnTo>
                    <a:pt x="2431" y="7316"/>
                  </a:lnTo>
                  <a:lnTo>
                    <a:pt x="2149" y="7802"/>
                  </a:lnTo>
                  <a:lnTo>
                    <a:pt x="1894" y="8314"/>
                  </a:lnTo>
                  <a:lnTo>
                    <a:pt x="1663" y="8800"/>
                  </a:lnTo>
                  <a:lnTo>
                    <a:pt x="1433" y="9311"/>
                  </a:lnTo>
                  <a:lnTo>
                    <a:pt x="1203" y="9823"/>
                  </a:lnTo>
                  <a:lnTo>
                    <a:pt x="998" y="10334"/>
                  </a:lnTo>
                  <a:lnTo>
                    <a:pt x="819" y="10872"/>
                  </a:lnTo>
                  <a:lnTo>
                    <a:pt x="666" y="11383"/>
                  </a:lnTo>
                  <a:lnTo>
                    <a:pt x="512" y="11895"/>
                  </a:lnTo>
                  <a:lnTo>
                    <a:pt x="384" y="12432"/>
                  </a:lnTo>
                  <a:lnTo>
                    <a:pt x="256" y="12944"/>
                  </a:lnTo>
                  <a:lnTo>
                    <a:pt x="180" y="13455"/>
                  </a:lnTo>
                  <a:lnTo>
                    <a:pt x="103" y="13967"/>
                  </a:lnTo>
                  <a:lnTo>
                    <a:pt x="52" y="14478"/>
                  </a:lnTo>
                  <a:lnTo>
                    <a:pt x="26" y="14990"/>
                  </a:lnTo>
                  <a:lnTo>
                    <a:pt x="1" y="15476"/>
                  </a:lnTo>
                  <a:lnTo>
                    <a:pt x="26" y="15988"/>
                  </a:lnTo>
                  <a:lnTo>
                    <a:pt x="52" y="16448"/>
                  </a:lnTo>
                  <a:lnTo>
                    <a:pt x="103" y="16883"/>
                  </a:lnTo>
                  <a:lnTo>
                    <a:pt x="180" y="17318"/>
                  </a:lnTo>
                  <a:lnTo>
                    <a:pt x="282" y="17727"/>
                  </a:lnTo>
                  <a:lnTo>
                    <a:pt x="384" y="18136"/>
                  </a:lnTo>
                  <a:lnTo>
                    <a:pt x="512" y="18494"/>
                  </a:lnTo>
                  <a:lnTo>
                    <a:pt x="666" y="18852"/>
                  </a:lnTo>
                  <a:lnTo>
                    <a:pt x="819" y="19185"/>
                  </a:lnTo>
                  <a:lnTo>
                    <a:pt x="1024" y="19492"/>
                  </a:lnTo>
                  <a:lnTo>
                    <a:pt x="1203" y="19773"/>
                  </a:lnTo>
                  <a:lnTo>
                    <a:pt x="1433" y="20029"/>
                  </a:lnTo>
                  <a:lnTo>
                    <a:pt x="1663" y="20259"/>
                  </a:lnTo>
                  <a:lnTo>
                    <a:pt x="1919" y="20490"/>
                  </a:lnTo>
                  <a:lnTo>
                    <a:pt x="2175" y="20694"/>
                  </a:lnTo>
                  <a:lnTo>
                    <a:pt x="2456" y="20873"/>
                  </a:lnTo>
                  <a:lnTo>
                    <a:pt x="2482" y="20873"/>
                  </a:lnTo>
                  <a:lnTo>
                    <a:pt x="2507" y="20899"/>
                  </a:lnTo>
                  <a:lnTo>
                    <a:pt x="2533" y="20899"/>
                  </a:lnTo>
                  <a:lnTo>
                    <a:pt x="2533" y="20924"/>
                  </a:lnTo>
                  <a:lnTo>
                    <a:pt x="2559" y="20924"/>
                  </a:lnTo>
                  <a:lnTo>
                    <a:pt x="2584" y="20950"/>
                  </a:lnTo>
                  <a:lnTo>
                    <a:pt x="2610" y="20950"/>
                  </a:lnTo>
                  <a:lnTo>
                    <a:pt x="2635" y="20976"/>
                  </a:lnTo>
                  <a:lnTo>
                    <a:pt x="2661" y="20976"/>
                  </a:lnTo>
                  <a:lnTo>
                    <a:pt x="2687" y="21001"/>
                  </a:lnTo>
                  <a:lnTo>
                    <a:pt x="2712" y="21001"/>
                  </a:lnTo>
                  <a:lnTo>
                    <a:pt x="2712" y="21027"/>
                  </a:lnTo>
                  <a:lnTo>
                    <a:pt x="2763" y="21027"/>
                  </a:lnTo>
                  <a:lnTo>
                    <a:pt x="2763" y="21052"/>
                  </a:lnTo>
                  <a:lnTo>
                    <a:pt x="2789" y="21052"/>
                  </a:lnTo>
                  <a:lnTo>
                    <a:pt x="2814" y="21078"/>
                  </a:lnTo>
                  <a:lnTo>
                    <a:pt x="2840" y="21078"/>
                  </a:lnTo>
                  <a:lnTo>
                    <a:pt x="2866" y="21103"/>
                  </a:lnTo>
                  <a:lnTo>
                    <a:pt x="2891" y="21103"/>
                  </a:lnTo>
                  <a:lnTo>
                    <a:pt x="2891" y="21129"/>
                  </a:lnTo>
                  <a:lnTo>
                    <a:pt x="2942" y="21129"/>
                  </a:lnTo>
                  <a:lnTo>
                    <a:pt x="2942" y="21155"/>
                  </a:lnTo>
                  <a:lnTo>
                    <a:pt x="2968" y="21155"/>
                  </a:lnTo>
                  <a:lnTo>
                    <a:pt x="2994" y="21180"/>
                  </a:lnTo>
                  <a:lnTo>
                    <a:pt x="3019" y="21180"/>
                  </a:lnTo>
                  <a:lnTo>
                    <a:pt x="3045" y="21206"/>
                  </a:lnTo>
                  <a:lnTo>
                    <a:pt x="3070" y="21206"/>
                  </a:lnTo>
                  <a:lnTo>
                    <a:pt x="3096" y="21231"/>
                  </a:lnTo>
                  <a:lnTo>
                    <a:pt x="3121" y="21231"/>
                  </a:lnTo>
                  <a:lnTo>
                    <a:pt x="3121" y="21257"/>
                  </a:lnTo>
                  <a:lnTo>
                    <a:pt x="3147" y="21257"/>
                  </a:lnTo>
                  <a:lnTo>
                    <a:pt x="3173" y="21283"/>
                  </a:lnTo>
                  <a:lnTo>
                    <a:pt x="3198" y="21283"/>
                  </a:lnTo>
                  <a:lnTo>
                    <a:pt x="3224" y="21308"/>
                  </a:lnTo>
                  <a:lnTo>
                    <a:pt x="3249" y="21308"/>
                  </a:lnTo>
                  <a:lnTo>
                    <a:pt x="3275" y="21334"/>
                  </a:lnTo>
                  <a:lnTo>
                    <a:pt x="3300" y="21334"/>
                  </a:lnTo>
                  <a:lnTo>
                    <a:pt x="3300" y="21359"/>
                  </a:lnTo>
                  <a:lnTo>
                    <a:pt x="3326" y="21359"/>
                  </a:lnTo>
                  <a:lnTo>
                    <a:pt x="3352" y="21385"/>
                  </a:lnTo>
                  <a:lnTo>
                    <a:pt x="3377" y="21385"/>
                  </a:lnTo>
                  <a:lnTo>
                    <a:pt x="3403" y="21410"/>
                  </a:lnTo>
                  <a:lnTo>
                    <a:pt x="3428" y="21410"/>
                  </a:lnTo>
                  <a:lnTo>
                    <a:pt x="3454" y="21436"/>
                  </a:lnTo>
                  <a:lnTo>
                    <a:pt x="3480" y="21436"/>
                  </a:lnTo>
                  <a:lnTo>
                    <a:pt x="3480" y="21462"/>
                  </a:lnTo>
                  <a:lnTo>
                    <a:pt x="3505" y="21462"/>
                  </a:lnTo>
                  <a:lnTo>
                    <a:pt x="3531" y="21487"/>
                  </a:lnTo>
                  <a:lnTo>
                    <a:pt x="3556" y="21487"/>
                  </a:lnTo>
                  <a:lnTo>
                    <a:pt x="3582" y="21513"/>
                  </a:lnTo>
                  <a:lnTo>
                    <a:pt x="3607" y="21513"/>
                  </a:lnTo>
                  <a:lnTo>
                    <a:pt x="3633" y="21538"/>
                  </a:lnTo>
                  <a:lnTo>
                    <a:pt x="3659" y="21538"/>
                  </a:lnTo>
                  <a:lnTo>
                    <a:pt x="3659" y="21564"/>
                  </a:lnTo>
                  <a:lnTo>
                    <a:pt x="3684" y="21564"/>
                  </a:lnTo>
                  <a:lnTo>
                    <a:pt x="3710" y="21589"/>
                  </a:lnTo>
                  <a:lnTo>
                    <a:pt x="3735" y="21589"/>
                  </a:lnTo>
                  <a:lnTo>
                    <a:pt x="3761" y="21615"/>
                  </a:lnTo>
                  <a:lnTo>
                    <a:pt x="3786" y="21615"/>
                  </a:lnTo>
                  <a:lnTo>
                    <a:pt x="3812" y="21641"/>
                  </a:lnTo>
                  <a:lnTo>
                    <a:pt x="3838" y="21641"/>
                  </a:lnTo>
                  <a:lnTo>
                    <a:pt x="3838" y="21666"/>
                  </a:lnTo>
                  <a:lnTo>
                    <a:pt x="3863" y="21666"/>
                  </a:lnTo>
                  <a:lnTo>
                    <a:pt x="3889" y="21692"/>
                  </a:lnTo>
                  <a:lnTo>
                    <a:pt x="3940" y="21692"/>
                  </a:lnTo>
                  <a:lnTo>
                    <a:pt x="3940" y="21717"/>
                  </a:lnTo>
                  <a:lnTo>
                    <a:pt x="3966" y="21717"/>
                  </a:lnTo>
                  <a:lnTo>
                    <a:pt x="3991" y="21743"/>
                  </a:lnTo>
                  <a:lnTo>
                    <a:pt x="4017" y="21743"/>
                  </a:lnTo>
                  <a:lnTo>
                    <a:pt x="4017" y="21769"/>
                  </a:lnTo>
                  <a:lnTo>
                    <a:pt x="4068" y="21769"/>
                  </a:lnTo>
                  <a:lnTo>
                    <a:pt x="4068" y="21794"/>
                  </a:lnTo>
                  <a:lnTo>
                    <a:pt x="4119" y="21794"/>
                  </a:lnTo>
                  <a:lnTo>
                    <a:pt x="4119" y="21820"/>
                  </a:lnTo>
                  <a:lnTo>
                    <a:pt x="4145" y="21820"/>
                  </a:lnTo>
                  <a:lnTo>
                    <a:pt x="4170" y="21845"/>
                  </a:lnTo>
                  <a:lnTo>
                    <a:pt x="4196" y="21845"/>
                  </a:lnTo>
                  <a:lnTo>
                    <a:pt x="4196" y="21871"/>
                  </a:lnTo>
                  <a:lnTo>
                    <a:pt x="4247" y="21871"/>
                  </a:lnTo>
                  <a:lnTo>
                    <a:pt x="4247" y="21896"/>
                  </a:lnTo>
                  <a:lnTo>
                    <a:pt x="4272" y="21896"/>
                  </a:lnTo>
                  <a:lnTo>
                    <a:pt x="4298" y="21922"/>
                  </a:lnTo>
                  <a:lnTo>
                    <a:pt x="4324" y="21922"/>
                  </a:lnTo>
                  <a:lnTo>
                    <a:pt x="4349" y="21948"/>
                  </a:lnTo>
                  <a:lnTo>
                    <a:pt x="4375" y="21948"/>
                  </a:lnTo>
                  <a:lnTo>
                    <a:pt x="4375" y="21973"/>
                  </a:lnTo>
                  <a:lnTo>
                    <a:pt x="4426" y="21973"/>
                  </a:lnTo>
                  <a:lnTo>
                    <a:pt x="4426" y="21999"/>
                  </a:lnTo>
                  <a:lnTo>
                    <a:pt x="4452" y="21999"/>
                  </a:lnTo>
                  <a:lnTo>
                    <a:pt x="4477" y="22024"/>
                  </a:lnTo>
                  <a:lnTo>
                    <a:pt x="4503" y="22024"/>
                  </a:lnTo>
                  <a:lnTo>
                    <a:pt x="4528" y="22050"/>
                  </a:lnTo>
                  <a:lnTo>
                    <a:pt x="4554" y="22050"/>
                  </a:lnTo>
                  <a:lnTo>
                    <a:pt x="4579" y="22076"/>
                  </a:lnTo>
                  <a:lnTo>
                    <a:pt x="4605" y="22076"/>
                  </a:lnTo>
                  <a:lnTo>
                    <a:pt x="4605" y="22101"/>
                  </a:lnTo>
                  <a:lnTo>
                    <a:pt x="4631" y="22101"/>
                  </a:lnTo>
                  <a:lnTo>
                    <a:pt x="4656" y="22127"/>
                  </a:lnTo>
                  <a:lnTo>
                    <a:pt x="4682" y="22127"/>
                  </a:lnTo>
                  <a:lnTo>
                    <a:pt x="4707" y="22152"/>
                  </a:lnTo>
                  <a:lnTo>
                    <a:pt x="4733" y="22152"/>
                  </a:lnTo>
                  <a:lnTo>
                    <a:pt x="4759" y="22178"/>
                  </a:lnTo>
                  <a:lnTo>
                    <a:pt x="4784" y="22178"/>
                  </a:lnTo>
                  <a:lnTo>
                    <a:pt x="4784" y="22203"/>
                  </a:lnTo>
                  <a:lnTo>
                    <a:pt x="4810" y="22203"/>
                  </a:lnTo>
                  <a:lnTo>
                    <a:pt x="4835" y="22229"/>
                  </a:lnTo>
                  <a:lnTo>
                    <a:pt x="4861" y="22229"/>
                  </a:lnTo>
                  <a:lnTo>
                    <a:pt x="4886" y="22255"/>
                  </a:lnTo>
                  <a:lnTo>
                    <a:pt x="4912" y="22255"/>
                  </a:lnTo>
                  <a:lnTo>
                    <a:pt x="4938" y="22280"/>
                  </a:lnTo>
                  <a:lnTo>
                    <a:pt x="4963" y="22280"/>
                  </a:lnTo>
                  <a:lnTo>
                    <a:pt x="4963" y="22306"/>
                  </a:lnTo>
                  <a:lnTo>
                    <a:pt x="4989" y="22306"/>
                  </a:lnTo>
                  <a:lnTo>
                    <a:pt x="5014" y="22331"/>
                  </a:lnTo>
                  <a:lnTo>
                    <a:pt x="5065" y="22331"/>
                  </a:lnTo>
                  <a:lnTo>
                    <a:pt x="5065" y="22357"/>
                  </a:lnTo>
                  <a:lnTo>
                    <a:pt x="5091" y="22357"/>
                  </a:lnTo>
                  <a:lnTo>
                    <a:pt x="5117" y="22382"/>
                  </a:lnTo>
                  <a:lnTo>
                    <a:pt x="5142" y="22382"/>
                  </a:lnTo>
                  <a:lnTo>
                    <a:pt x="5142" y="22408"/>
                  </a:lnTo>
                  <a:lnTo>
                    <a:pt x="5168" y="22408"/>
                  </a:lnTo>
                  <a:lnTo>
                    <a:pt x="5193" y="22434"/>
                  </a:lnTo>
                  <a:lnTo>
                    <a:pt x="5245" y="22434"/>
                  </a:lnTo>
                  <a:lnTo>
                    <a:pt x="5245" y="22459"/>
                  </a:lnTo>
                  <a:lnTo>
                    <a:pt x="5270" y="22459"/>
                  </a:lnTo>
                  <a:lnTo>
                    <a:pt x="5296" y="22485"/>
                  </a:lnTo>
                  <a:lnTo>
                    <a:pt x="5321" y="22485"/>
                  </a:lnTo>
                  <a:lnTo>
                    <a:pt x="5321" y="22510"/>
                  </a:lnTo>
                  <a:lnTo>
                    <a:pt x="5347" y="22510"/>
                  </a:lnTo>
                  <a:lnTo>
                    <a:pt x="5372" y="22536"/>
                  </a:lnTo>
                  <a:lnTo>
                    <a:pt x="5424" y="22536"/>
                  </a:lnTo>
                  <a:lnTo>
                    <a:pt x="5424" y="22562"/>
                  </a:lnTo>
                  <a:lnTo>
                    <a:pt x="5449" y="22562"/>
                  </a:lnTo>
                  <a:lnTo>
                    <a:pt x="5475" y="22587"/>
                  </a:lnTo>
                  <a:lnTo>
                    <a:pt x="5500" y="22587"/>
                  </a:lnTo>
                  <a:lnTo>
                    <a:pt x="5500" y="22613"/>
                  </a:lnTo>
                  <a:lnTo>
                    <a:pt x="5551" y="22613"/>
                  </a:lnTo>
                  <a:lnTo>
                    <a:pt x="5551" y="22638"/>
                  </a:lnTo>
                  <a:lnTo>
                    <a:pt x="5603" y="22638"/>
                  </a:lnTo>
                  <a:lnTo>
                    <a:pt x="5603" y="22664"/>
                  </a:lnTo>
                  <a:lnTo>
                    <a:pt x="5628" y="22664"/>
                  </a:lnTo>
                  <a:lnTo>
                    <a:pt x="5654" y="22689"/>
                  </a:lnTo>
                  <a:lnTo>
                    <a:pt x="5679" y="22689"/>
                  </a:lnTo>
                  <a:lnTo>
                    <a:pt x="5705" y="22715"/>
                  </a:lnTo>
                  <a:lnTo>
                    <a:pt x="5731" y="22715"/>
                  </a:lnTo>
                  <a:lnTo>
                    <a:pt x="5731" y="22741"/>
                  </a:lnTo>
                  <a:lnTo>
                    <a:pt x="5756" y="22741"/>
                  </a:lnTo>
                  <a:lnTo>
                    <a:pt x="5782" y="22766"/>
                  </a:lnTo>
                  <a:lnTo>
                    <a:pt x="5807" y="22766"/>
                  </a:lnTo>
                  <a:lnTo>
                    <a:pt x="5833" y="22792"/>
                  </a:lnTo>
                  <a:lnTo>
                    <a:pt x="5858" y="22792"/>
                  </a:lnTo>
                  <a:lnTo>
                    <a:pt x="5884" y="22817"/>
                  </a:lnTo>
                  <a:lnTo>
                    <a:pt x="5910" y="22817"/>
                  </a:lnTo>
                  <a:lnTo>
                    <a:pt x="5910" y="22843"/>
                  </a:lnTo>
                  <a:lnTo>
                    <a:pt x="6191" y="22996"/>
                  </a:lnTo>
                  <a:lnTo>
                    <a:pt x="6498" y="23124"/>
                  </a:lnTo>
                  <a:lnTo>
                    <a:pt x="6805" y="23227"/>
                  </a:lnTo>
                  <a:lnTo>
                    <a:pt x="7137" y="23303"/>
                  </a:lnTo>
                  <a:lnTo>
                    <a:pt x="7470" y="23355"/>
                  </a:lnTo>
                  <a:lnTo>
                    <a:pt x="7828" y="23380"/>
                  </a:lnTo>
                  <a:lnTo>
                    <a:pt x="8186" y="23380"/>
                  </a:lnTo>
                  <a:lnTo>
                    <a:pt x="8544" y="23355"/>
                  </a:lnTo>
                  <a:lnTo>
                    <a:pt x="8928" y="23329"/>
                  </a:lnTo>
                  <a:lnTo>
                    <a:pt x="9312" y="23252"/>
                  </a:lnTo>
                  <a:lnTo>
                    <a:pt x="9695" y="23150"/>
                  </a:lnTo>
                  <a:lnTo>
                    <a:pt x="10105" y="23022"/>
                  </a:lnTo>
                  <a:lnTo>
                    <a:pt x="10514" y="22868"/>
                  </a:lnTo>
                  <a:lnTo>
                    <a:pt x="10923" y="22689"/>
                  </a:lnTo>
                  <a:lnTo>
                    <a:pt x="11358" y="22485"/>
                  </a:lnTo>
                  <a:lnTo>
                    <a:pt x="11793" y="22255"/>
                  </a:lnTo>
                  <a:lnTo>
                    <a:pt x="12458" y="21845"/>
                  </a:lnTo>
                  <a:lnTo>
                    <a:pt x="13123" y="21359"/>
                  </a:lnTo>
                  <a:lnTo>
                    <a:pt x="13763" y="20848"/>
                  </a:lnTo>
                  <a:lnTo>
                    <a:pt x="14377" y="20285"/>
                  </a:lnTo>
                  <a:lnTo>
                    <a:pt x="14965" y="19671"/>
                  </a:lnTo>
                  <a:lnTo>
                    <a:pt x="15553" y="19032"/>
                  </a:lnTo>
                  <a:lnTo>
                    <a:pt x="16116" y="18366"/>
                  </a:lnTo>
                  <a:lnTo>
                    <a:pt x="16628" y="17650"/>
                  </a:lnTo>
                  <a:lnTo>
                    <a:pt x="20081" y="17471"/>
                  </a:lnTo>
                  <a:lnTo>
                    <a:pt x="18239" y="14939"/>
                  </a:lnTo>
                  <a:lnTo>
                    <a:pt x="18648" y="14069"/>
                  </a:lnTo>
                  <a:lnTo>
                    <a:pt x="19006" y="13199"/>
                  </a:lnTo>
                  <a:lnTo>
                    <a:pt x="19313" y="12304"/>
                  </a:lnTo>
                  <a:lnTo>
                    <a:pt x="19595" y="11409"/>
                  </a:lnTo>
                  <a:lnTo>
                    <a:pt x="19799" y="10513"/>
                  </a:lnTo>
                  <a:lnTo>
                    <a:pt x="19953" y="9618"/>
                  </a:lnTo>
                  <a:lnTo>
                    <a:pt x="20030" y="8748"/>
                  </a:lnTo>
                  <a:lnTo>
                    <a:pt x="20055" y="8314"/>
                  </a:lnTo>
                  <a:lnTo>
                    <a:pt x="20081" y="7904"/>
                  </a:lnTo>
                  <a:lnTo>
                    <a:pt x="20055" y="7418"/>
                  </a:lnTo>
                  <a:lnTo>
                    <a:pt x="20030" y="6932"/>
                  </a:lnTo>
                  <a:lnTo>
                    <a:pt x="19979" y="6497"/>
                  </a:lnTo>
                  <a:lnTo>
                    <a:pt x="19902" y="6063"/>
                  </a:lnTo>
                  <a:lnTo>
                    <a:pt x="19799" y="5653"/>
                  </a:lnTo>
                  <a:lnTo>
                    <a:pt x="19697" y="5270"/>
                  </a:lnTo>
                  <a:lnTo>
                    <a:pt x="19569" y="4886"/>
                  </a:lnTo>
                  <a:lnTo>
                    <a:pt x="19416" y="4528"/>
                  </a:lnTo>
                  <a:lnTo>
                    <a:pt x="19262" y="4221"/>
                  </a:lnTo>
                  <a:lnTo>
                    <a:pt x="19058" y="3914"/>
                  </a:lnTo>
                  <a:lnTo>
                    <a:pt x="18879" y="3607"/>
                  </a:lnTo>
                  <a:lnTo>
                    <a:pt x="18648" y="3351"/>
                  </a:lnTo>
                  <a:lnTo>
                    <a:pt x="18418" y="3121"/>
                  </a:lnTo>
                  <a:lnTo>
                    <a:pt x="18162" y="2891"/>
                  </a:lnTo>
                  <a:lnTo>
                    <a:pt x="17907" y="2686"/>
                  </a:lnTo>
                  <a:lnTo>
                    <a:pt x="17625" y="2533"/>
                  </a:lnTo>
                  <a:lnTo>
                    <a:pt x="17625" y="2507"/>
                  </a:lnTo>
                  <a:lnTo>
                    <a:pt x="17600" y="2507"/>
                  </a:lnTo>
                  <a:lnTo>
                    <a:pt x="17574" y="2481"/>
                  </a:lnTo>
                  <a:lnTo>
                    <a:pt x="17548" y="2481"/>
                  </a:lnTo>
                  <a:lnTo>
                    <a:pt x="17548" y="2456"/>
                  </a:lnTo>
                  <a:lnTo>
                    <a:pt x="17497" y="2456"/>
                  </a:lnTo>
                  <a:lnTo>
                    <a:pt x="17472" y="2430"/>
                  </a:lnTo>
                  <a:lnTo>
                    <a:pt x="17446" y="2430"/>
                  </a:lnTo>
                  <a:lnTo>
                    <a:pt x="17446" y="2405"/>
                  </a:lnTo>
                  <a:lnTo>
                    <a:pt x="17421" y="2405"/>
                  </a:lnTo>
                  <a:lnTo>
                    <a:pt x="17395" y="2379"/>
                  </a:lnTo>
                  <a:lnTo>
                    <a:pt x="17369" y="2379"/>
                  </a:lnTo>
                  <a:lnTo>
                    <a:pt x="17369" y="2353"/>
                  </a:lnTo>
                  <a:lnTo>
                    <a:pt x="17318" y="2353"/>
                  </a:lnTo>
                  <a:lnTo>
                    <a:pt x="17293" y="2328"/>
                  </a:lnTo>
                  <a:lnTo>
                    <a:pt x="17267" y="2328"/>
                  </a:lnTo>
                  <a:lnTo>
                    <a:pt x="17267" y="2302"/>
                  </a:lnTo>
                  <a:lnTo>
                    <a:pt x="17241" y="2302"/>
                  </a:lnTo>
                  <a:lnTo>
                    <a:pt x="17216" y="2277"/>
                  </a:lnTo>
                  <a:lnTo>
                    <a:pt x="17190" y="2277"/>
                  </a:lnTo>
                  <a:lnTo>
                    <a:pt x="17190" y="2251"/>
                  </a:lnTo>
                  <a:lnTo>
                    <a:pt x="17139" y="2251"/>
                  </a:lnTo>
                  <a:lnTo>
                    <a:pt x="17139" y="2226"/>
                  </a:lnTo>
                  <a:lnTo>
                    <a:pt x="17088" y="2226"/>
                  </a:lnTo>
                  <a:lnTo>
                    <a:pt x="17088" y="2200"/>
                  </a:lnTo>
                  <a:lnTo>
                    <a:pt x="17062" y="2200"/>
                  </a:lnTo>
                  <a:lnTo>
                    <a:pt x="17037" y="2174"/>
                  </a:lnTo>
                  <a:lnTo>
                    <a:pt x="17011" y="2174"/>
                  </a:lnTo>
                  <a:lnTo>
                    <a:pt x="16986" y="2149"/>
                  </a:lnTo>
                  <a:lnTo>
                    <a:pt x="16960" y="2149"/>
                  </a:lnTo>
                  <a:lnTo>
                    <a:pt x="16935" y="2123"/>
                  </a:lnTo>
                  <a:lnTo>
                    <a:pt x="16909" y="2123"/>
                  </a:lnTo>
                  <a:lnTo>
                    <a:pt x="16909" y="2098"/>
                  </a:lnTo>
                  <a:lnTo>
                    <a:pt x="16883" y="2098"/>
                  </a:lnTo>
                  <a:lnTo>
                    <a:pt x="16858" y="2072"/>
                  </a:lnTo>
                  <a:lnTo>
                    <a:pt x="16832" y="2072"/>
                  </a:lnTo>
                  <a:lnTo>
                    <a:pt x="16807" y="2047"/>
                  </a:lnTo>
                  <a:lnTo>
                    <a:pt x="16781" y="2047"/>
                  </a:lnTo>
                  <a:lnTo>
                    <a:pt x="16781" y="2021"/>
                  </a:lnTo>
                  <a:lnTo>
                    <a:pt x="16730" y="2021"/>
                  </a:lnTo>
                  <a:lnTo>
                    <a:pt x="16730" y="1995"/>
                  </a:lnTo>
                  <a:lnTo>
                    <a:pt x="16704" y="1995"/>
                  </a:lnTo>
                  <a:lnTo>
                    <a:pt x="16679" y="1970"/>
                  </a:lnTo>
                  <a:lnTo>
                    <a:pt x="16653" y="1970"/>
                  </a:lnTo>
                  <a:lnTo>
                    <a:pt x="16628" y="1944"/>
                  </a:lnTo>
                  <a:lnTo>
                    <a:pt x="16602" y="1944"/>
                  </a:lnTo>
                  <a:lnTo>
                    <a:pt x="16602" y="1919"/>
                  </a:lnTo>
                  <a:lnTo>
                    <a:pt x="16551" y="1919"/>
                  </a:lnTo>
                  <a:lnTo>
                    <a:pt x="16551" y="1893"/>
                  </a:lnTo>
                  <a:lnTo>
                    <a:pt x="16500" y="1893"/>
                  </a:lnTo>
                  <a:lnTo>
                    <a:pt x="16500" y="1867"/>
                  </a:lnTo>
                  <a:lnTo>
                    <a:pt x="16474" y="1867"/>
                  </a:lnTo>
                  <a:lnTo>
                    <a:pt x="16448" y="1842"/>
                  </a:lnTo>
                  <a:lnTo>
                    <a:pt x="16423" y="1842"/>
                  </a:lnTo>
                  <a:lnTo>
                    <a:pt x="16423" y="1816"/>
                  </a:lnTo>
                  <a:lnTo>
                    <a:pt x="16372" y="1816"/>
                  </a:lnTo>
                  <a:lnTo>
                    <a:pt x="16346" y="1791"/>
                  </a:lnTo>
                  <a:lnTo>
                    <a:pt x="16321" y="1791"/>
                  </a:lnTo>
                  <a:lnTo>
                    <a:pt x="16321" y="1765"/>
                  </a:lnTo>
                  <a:lnTo>
                    <a:pt x="16295" y="1765"/>
                  </a:lnTo>
                  <a:lnTo>
                    <a:pt x="16269" y="1740"/>
                  </a:lnTo>
                  <a:lnTo>
                    <a:pt x="16244" y="1740"/>
                  </a:lnTo>
                  <a:lnTo>
                    <a:pt x="16244" y="1714"/>
                  </a:lnTo>
                  <a:lnTo>
                    <a:pt x="16193" y="1714"/>
                  </a:lnTo>
                  <a:lnTo>
                    <a:pt x="16167" y="1688"/>
                  </a:lnTo>
                  <a:lnTo>
                    <a:pt x="16142" y="1688"/>
                  </a:lnTo>
                  <a:lnTo>
                    <a:pt x="16142" y="1663"/>
                  </a:lnTo>
                  <a:lnTo>
                    <a:pt x="16116" y="1663"/>
                  </a:lnTo>
                  <a:lnTo>
                    <a:pt x="16090" y="1637"/>
                  </a:lnTo>
                  <a:lnTo>
                    <a:pt x="16065" y="1637"/>
                  </a:lnTo>
                  <a:lnTo>
                    <a:pt x="16065" y="1612"/>
                  </a:lnTo>
                  <a:lnTo>
                    <a:pt x="16014" y="1612"/>
                  </a:lnTo>
                  <a:lnTo>
                    <a:pt x="15988" y="1586"/>
                  </a:lnTo>
                  <a:lnTo>
                    <a:pt x="15962" y="1586"/>
                  </a:lnTo>
                  <a:lnTo>
                    <a:pt x="15962" y="1560"/>
                  </a:lnTo>
                  <a:lnTo>
                    <a:pt x="15937" y="1560"/>
                  </a:lnTo>
                  <a:lnTo>
                    <a:pt x="15911" y="1535"/>
                  </a:lnTo>
                  <a:lnTo>
                    <a:pt x="15886" y="1535"/>
                  </a:lnTo>
                  <a:lnTo>
                    <a:pt x="15860" y="1509"/>
                  </a:lnTo>
                  <a:lnTo>
                    <a:pt x="15835" y="1509"/>
                  </a:lnTo>
                  <a:lnTo>
                    <a:pt x="15809" y="1484"/>
                  </a:lnTo>
                  <a:lnTo>
                    <a:pt x="15783" y="1484"/>
                  </a:lnTo>
                  <a:lnTo>
                    <a:pt x="15783" y="1458"/>
                  </a:lnTo>
                  <a:lnTo>
                    <a:pt x="15758" y="1458"/>
                  </a:lnTo>
                  <a:lnTo>
                    <a:pt x="15732" y="1433"/>
                  </a:lnTo>
                  <a:lnTo>
                    <a:pt x="15707" y="1433"/>
                  </a:lnTo>
                  <a:lnTo>
                    <a:pt x="15681" y="1407"/>
                  </a:lnTo>
                  <a:lnTo>
                    <a:pt x="15656" y="1407"/>
                  </a:lnTo>
                  <a:lnTo>
                    <a:pt x="15630" y="1381"/>
                  </a:lnTo>
                  <a:lnTo>
                    <a:pt x="15604" y="1381"/>
                  </a:lnTo>
                  <a:lnTo>
                    <a:pt x="15604" y="1356"/>
                  </a:lnTo>
                  <a:lnTo>
                    <a:pt x="15579" y="1356"/>
                  </a:lnTo>
                  <a:lnTo>
                    <a:pt x="15553" y="1330"/>
                  </a:lnTo>
                  <a:lnTo>
                    <a:pt x="15528" y="1330"/>
                  </a:lnTo>
                  <a:lnTo>
                    <a:pt x="15502" y="1305"/>
                  </a:lnTo>
                  <a:lnTo>
                    <a:pt x="15476" y="1305"/>
                  </a:lnTo>
                  <a:lnTo>
                    <a:pt x="15476" y="1279"/>
                  </a:lnTo>
                  <a:lnTo>
                    <a:pt x="15425" y="1279"/>
                  </a:lnTo>
                  <a:lnTo>
                    <a:pt x="15425" y="1254"/>
                  </a:lnTo>
                  <a:lnTo>
                    <a:pt x="15374" y="1254"/>
                  </a:lnTo>
                  <a:lnTo>
                    <a:pt x="15374" y="1228"/>
                  </a:lnTo>
                  <a:lnTo>
                    <a:pt x="15349" y="1228"/>
                  </a:lnTo>
                  <a:lnTo>
                    <a:pt x="15323" y="1202"/>
                  </a:lnTo>
                  <a:lnTo>
                    <a:pt x="15297" y="1202"/>
                  </a:lnTo>
                  <a:lnTo>
                    <a:pt x="15297" y="1177"/>
                  </a:lnTo>
                  <a:lnTo>
                    <a:pt x="15246" y="1177"/>
                  </a:lnTo>
                  <a:lnTo>
                    <a:pt x="15246" y="1151"/>
                  </a:lnTo>
                  <a:lnTo>
                    <a:pt x="15195" y="1151"/>
                  </a:lnTo>
                  <a:lnTo>
                    <a:pt x="15195" y="1126"/>
                  </a:lnTo>
                  <a:lnTo>
                    <a:pt x="15170" y="1126"/>
                  </a:lnTo>
                  <a:lnTo>
                    <a:pt x="15144" y="1100"/>
                  </a:lnTo>
                  <a:lnTo>
                    <a:pt x="15118" y="1100"/>
                  </a:lnTo>
                  <a:lnTo>
                    <a:pt x="15118" y="1074"/>
                  </a:lnTo>
                  <a:lnTo>
                    <a:pt x="15067" y="1074"/>
                  </a:lnTo>
                  <a:lnTo>
                    <a:pt x="15067" y="1049"/>
                  </a:lnTo>
                  <a:lnTo>
                    <a:pt x="15016" y="1049"/>
                  </a:lnTo>
                  <a:lnTo>
                    <a:pt x="15016" y="1023"/>
                  </a:lnTo>
                  <a:lnTo>
                    <a:pt x="14990" y="1023"/>
                  </a:lnTo>
                  <a:lnTo>
                    <a:pt x="14965" y="998"/>
                  </a:lnTo>
                  <a:lnTo>
                    <a:pt x="14939" y="998"/>
                  </a:lnTo>
                  <a:lnTo>
                    <a:pt x="14939" y="972"/>
                  </a:lnTo>
                  <a:lnTo>
                    <a:pt x="14888" y="972"/>
                  </a:lnTo>
                  <a:lnTo>
                    <a:pt x="14863" y="947"/>
                  </a:lnTo>
                  <a:lnTo>
                    <a:pt x="14837" y="947"/>
                  </a:lnTo>
                  <a:lnTo>
                    <a:pt x="14837" y="921"/>
                  </a:lnTo>
                  <a:lnTo>
                    <a:pt x="14811" y="921"/>
                  </a:lnTo>
                  <a:lnTo>
                    <a:pt x="14786" y="895"/>
                  </a:lnTo>
                  <a:lnTo>
                    <a:pt x="14760" y="895"/>
                  </a:lnTo>
                  <a:lnTo>
                    <a:pt x="14760" y="870"/>
                  </a:lnTo>
                  <a:lnTo>
                    <a:pt x="14709" y="870"/>
                  </a:lnTo>
                  <a:lnTo>
                    <a:pt x="14683" y="844"/>
                  </a:lnTo>
                  <a:lnTo>
                    <a:pt x="14658" y="844"/>
                  </a:lnTo>
                  <a:lnTo>
                    <a:pt x="14658" y="819"/>
                  </a:lnTo>
                  <a:lnTo>
                    <a:pt x="14632" y="819"/>
                  </a:lnTo>
                  <a:lnTo>
                    <a:pt x="14607" y="793"/>
                  </a:lnTo>
                  <a:lnTo>
                    <a:pt x="14581" y="793"/>
                  </a:lnTo>
                  <a:lnTo>
                    <a:pt x="14556" y="768"/>
                  </a:lnTo>
                  <a:lnTo>
                    <a:pt x="14530" y="768"/>
                  </a:lnTo>
                  <a:lnTo>
                    <a:pt x="14530" y="742"/>
                  </a:lnTo>
                  <a:lnTo>
                    <a:pt x="14479" y="742"/>
                  </a:lnTo>
                  <a:lnTo>
                    <a:pt x="14479" y="716"/>
                  </a:lnTo>
                  <a:lnTo>
                    <a:pt x="14453" y="716"/>
                  </a:lnTo>
                  <a:lnTo>
                    <a:pt x="14428" y="691"/>
                  </a:lnTo>
                  <a:lnTo>
                    <a:pt x="14402" y="691"/>
                  </a:lnTo>
                  <a:lnTo>
                    <a:pt x="14377" y="665"/>
                  </a:lnTo>
                  <a:lnTo>
                    <a:pt x="14351" y="665"/>
                  </a:lnTo>
                  <a:lnTo>
                    <a:pt x="14351" y="640"/>
                  </a:lnTo>
                  <a:lnTo>
                    <a:pt x="14300" y="640"/>
                  </a:lnTo>
                  <a:lnTo>
                    <a:pt x="14300" y="614"/>
                  </a:lnTo>
                  <a:lnTo>
                    <a:pt x="14274" y="614"/>
                  </a:lnTo>
                  <a:lnTo>
                    <a:pt x="14249" y="588"/>
                  </a:lnTo>
                  <a:lnTo>
                    <a:pt x="14223" y="588"/>
                  </a:lnTo>
                  <a:lnTo>
                    <a:pt x="14197" y="563"/>
                  </a:lnTo>
                  <a:lnTo>
                    <a:pt x="14172" y="563"/>
                  </a:lnTo>
                  <a:lnTo>
                    <a:pt x="13891" y="409"/>
                  </a:lnTo>
                  <a:lnTo>
                    <a:pt x="13584" y="281"/>
                  </a:lnTo>
                  <a:lnTo>
                    <a:pt x="13251" y="179"/>
                  </a:lnTo>
                  <a:lnTo>
                    <a:pt x="12944" y="77"/>
                  </a:lnTo>
                  <a:lnTo>
                    <a:pt x="12612" y="26"/>
                  </a:lnTo>
                  <a:lnTo>
                    <a:pt x="12253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912;p23">
              <a:extLst>
                <a:ext uri="{FF2B5EF4-FFF2-40B4-BE49-F238E27FC236}">
                  <a16:creationId xmlns:a16="http://schemas.microsoft.com/office/drawing/2014/main" id="{096EBA7D-8E7E-9D41-EFC6-715C983983B3}"/>
                </a:ext>
              </a:extLst>
            </p:cNvPr>
            <p:cNvSpPr/>
            <p:nvPr/>
          </p:nvSpPr>
          <p:spPr>
            <a:xfrm>
              <a:off x="1258873" y="2576561"/>
              <a:ext cx="304273" cy="392428"/>
            </a:xfrm>
            <a:custGeom>
              <a:avLst/>
              <a:gdLst/>
              <a:ahLst/>
              <a:cxnLst/>
              <a:rect l="l" t="t" r="r" b="b"/>
              <a:pathLst>
                <a:path w="16602" h="21412" extrusionOk="0">
                  <a:moveTo>
                    <a:pt x="11895" y="1"/>
                  </a:moveTo>
                  <a:lnTo>
                    <a:pt x="11537" y="26"/>
                  </a:lnTo>
                  <a:lnTo>
                    <a:pt x="11153" y="78"/>
                  </a:lnTo>
                  <a:lnTo>
                    <a:pt x="10770" y="154"/>
                  </a:lnTo>
                  <a:lnTo>
                    <a:pt x="10386" y="257"/>
                  </a:lnTo>
                  <a:lnTo>
                    <a:pt x="9977" y="359"/>
                  </a:lnTo>
                  <a:lnTo>
                    <a:pt x="9567" y="512"/>
                  </a:lnTo>
                  <a:lnTo>
                    <a:pt x="9158" y="691"/>
                  </a:lnTo>
                  <a:lnTo>
                    <a:pt x="8723" y="896"/>
                  </a:lnTo>
                  <a:lnTo>
                    <a:pt x="8314" y="1126"/>
                  </a:lnTo>
                  <a:lnTo>
                    <a:pt x="7879" y="1408"/>
                  </a:lnTo>
                  <a:lnTo>
                    <a:pt x="7444" y="1689"/>
                  </a:lnTo>
                  <a:lnTo>
                    <a:pt x="7035" y="1970"/>
                  </a:lnTo>
                  <a:lnTo>
                    <a:pt x="6626" y="2303"/>
                  </a:lnTo>
                  <a:lnTo>
                    <a:pt x="6242" y="2635"/>
                  </a:lnTo>
                  <a:lnTo>
                    <a:pt x="5833" y="2994"/>
                  </a:lnTo>
                  <a:lnTo>
                    <a:pt x="5449" y="3377"/>
                  </a:lnTo>
                  <a:lnTo>
                    <a:pt x="5065" y="3761"/>
                  </a:lnTo>
                  <a:lnTo>
                    <a:pt x="4707" y="4170"/>
                  </a:lnTo>
                  <a:lnTo>
                    <a:pt x="4349" y="4580"/>
                  </a:lnTo>
                  <a:lnTo>
                    <a:pt x="3991" y="5014"/>
                  </a:lnTo>
                  <a:lnTo>
                    <a:pt x="3658" y="5449"/>
                  </a:lnTo>
                  <a:lnTo>
                    <a:pt x="3351" y="5910"/>
                  </a:lnTo>
                  <a:lnTo>
                    <a:pt x="3019" y="6370"/>
                  </a:lnTo>
                  <a:lnTo>
                    <a:pt x="2738" y="6856"/>
                  </a:lnTo>
                  <a:lnTo>
                    <a:pt x="2431" y="7317"/>
                  </a:lnTo>
                  <a:lnTo>
                    <a:pt x="2175" y="7828"/>
                  </a:lnTo>
                  <a:lnTo>
                    <a:pt x="1893" y="8314"/>
                  </a:lnTo>
                  <a:lnTo>
                    <a:pt x="1663" y="8826"/>
                  </a:lnTo>
                  <a:lnTo>
                    <a:pt x="1433" y="9337"/>
                  </a:lnTo>
                  <a:lnTo>
                    <a:pt x="1203" y="9849"/>
                  </a:lnTo>
                  <a:lnTo>
                    <a:pt x="1024" y="10361"/>
                  </a:lnTo>
                  <a:lnTo>
                    <a:pt x="819" y="10872"/>
                  </a:lnTo>
                  <a:lnTo>
                    <a:pt x="666" y="11384"/>
                  </a:lnTo>
                  <a:lnTo>
                    <a:pt x="512" y="11921"/>
                  </a:lnTo>
                  <a:lnTo>
                    <a:pt x="384" y="12433"/>
                  </a:lnTo>
                  <a:lnTo>
                    <a:pt x="282" y="12944"/>
                  </a:lnTo>
                  <a:lnTo>
                    <a:pt x="180" y="13481"/>
                  </a:lnTo>
                  <a:lnTo>
                    <a:pt x="103" y="13993"/>
                  </a:lnTo>
                  <a:lnTo>
                    <a:pt x="52" y="14505"/>
                  </a:lnTo>
                  <a:lnTo>
                    <a:pt x="26" y="14991"/>
                  </a:lnTo>
                  <a:lnTo>
                    <a:pt x="1" y="15502"/>
                  </a:lnTo>
                  <a:lnTo>
                    <a:pt x="26" y="15988"/>
                  </a:lnTo>
                  <a:lnTo>
                    <a:pt x="52" y="16449"/>
                  </a:lnTo>
                  <a:lnTo>
                    <a:pt x="103" y="16909"/>
                  </a:lnTo>
                  <a:lnTo>
                    <a:pt x="180" y="17344"/>
                  </a:lnTo>
                  <a:lnTo>
                    <a:pt x="282" y="17753"/>
                  </a:lnTo>
                  <a:lnTo>
                    <a:pt x="384" y="18137"/>
                  </a:lnTo>
                  <a:lnTo>
                    <a:pt x="512" y="18495"/>
                  </a:lnTo>
                  <a:lnTo>
                    <a:pt x="666" y="18853"/>
                  </a:lnTo>
                  <a:lnTo>
                    <a:pt x="819" y="19186"/>
                  </a:lnTo>
                  <a:lnTo>
                    <a:pt x="1024" y="19493"/>
                  </a:lnTo>
                  <a:lnTo>
                    <a:pt x="1203" y="19774"/>
                  </a:lnTo>
                  <a:lnTo>
                    <a:pt x="1433" y="20030"/>
                  </a:lnTo>
                  <a:lnTo>
                    <a:pt x="1663" y="20286"/>
                  </a:lnTo>
                  <a:lnTo>
                    <a:pt x="1893" y="20490"/>
                  </a:lnTo>
                  <a:lnTo>
                    <a:pt x="2175" y="20695"/>
                  </a:lnTo>
                  <a:lnTo>
                    <a:pt x="2431" y="20874"/>
                  </a:lnTo>
                  <a:lnTo>
                    <a:pt x="2738" y="21027"/>
                  </a:lnTo>
                  <a:lnTo>
                    <a:pt x="3019" y="21155"/>
                  </a:lnTo>
                  <a:lnTo>
                    <a:pt x="3351" y="21258"/>
                  </a:lnTo>
                  <a:lnTo>
                    <a:pt x="3658" y="21334"/>
                  </a:lnTo>
                  <a:lnTo>
                    <a:pt x="3991" y="21386"/>
                  </a:lnTo>
                  <a:lnTo>
                    <a:pt x="4349" y="21411"/>
                  </a:lnTo>
                  <a:lnTo>
                    <a:pt x="4707" y="21411"/>
                  </a:lnTo>
                  <a:lnTo>
                    <a:pt x="5065" y="21386"/>
                  </a:lnTo>
                  <a:lnTo>
                    <a:pt x="5449" y="21360"/>
                  </a:lnTo>
                  <a:lnTo>
                    <a:pt x="5833" y="21283"/>
                  </a:lnTo>
                  <a:lnTo>
                    <a:pt x="6242" y="21181"/>
                  </a:lnTo>
                  <a:lnTo>
                    <a:pt x="6626" y="21053"/>
                  </a:lnTo>
                  <a:lnTo>
                    <a:pt x="7035" y="20899"/>
                  </a:lnTo>
                  <a:lnTo>
                    <a:pt x="7444" y="20720"/>
                  </a:lnTo>
                  <a:lnTo>
                    <a:pt x="7879" y="20516"/>
                  </a:lnTo>
                  <a:lnTo>
                    <a:pt x="8314" y="20286"/>
                  </a:lnTo>
                  <a:lnTo>
                    <a:pt x="8979" y="19876"/>
                  </a:lnTo>
                  <a:lnTo>
                    <a:pt x="9644" y="19390"/>
                  </a:lnTo>
                  <a:lnTo>
                    <a:pt x="10284" y="18879"/>
                  </a:lnTo>
                  <a:lnTo>
                    <a:pt x="10898" y="18316"/>
                  </a:lnTo>
                  <a:lnTo>
                    <a:pt x="11486" y="17702"/>
                  </a:lnTo>
                  <a:lnTo>
                    <a:pt x="12074" y="17063"/>
                  </a:lnTo>
                  <a:lnTo>
                    <a:pt x="12637" y="16397"/>
                  </a:lnTo>
                  <a:lnTo>
                    <a:pt x="13149" y="15681"/>
                  </a:lnTo>
                  <a:lnTo>
                    <a:pt x="16602" y="15502"/>
                  </a:lnTo>
                  <a:lnTo>
                    <a:pt x="14760" y="12970"/>
                  </a:lnTo>
                  <a:lnTo>
                    <a:pt x="15169" y="12100"/>
                  </a:lnTo>
                  <a:lnTo>
                    <a:pt x="15527" y="11230"/>
                  </a:lnTo>
                  <a:lnTo>
                    <a:pt x="15834" y="10335"/>
                  </a:lnTo>
                  <a:lnTo>
                    <a:pt x="16116" y="9440"/>
                  </a:lnTo>
                  <a:lnTo>
                    <a:pt x="16320" y="8544"/>
                  </a:lnTo>
                  <a:lnTo>
                    <a:pt x="16474" y="7649"/>
                  </a:lnTo>
                  <a:lnTo>
                    <a:pt x="16551" y="6779"/>
                  </a:lnTo>
                  <a:lnTo>
                    <a:pt x="16576" y="6345"/>
                  </a:lnTo>
                  <a:lnTo>
                    <a:pt x="16602" y="5935"/>
                  </a:lnTo>
                  <a:lnTo>
                    <a:pt x="16576" y="5449"/>
                  </a:lnTo>
                  <a:lnTo>
                    <a:pt x="16551" y="4963"/>
                  </a:lnTo>
                  <a:lnTo>
                    <a:pt x="16500" y="4528"/>
                  </a:lnTo>
                  <a:lnTo>
                    <a:pt x="16423" y="4094"/>
                  </a:lnTo>
                  <a:lnTo>
                    <a:pt x="16320" y="3684"/>
                  </a:lnTo>
                  <a:lnTo>
                    <a:pt x="16218" y="3301"/>
                  </a:lnTo>
                  <a:lnTo>
                    <a:pt x="16090" y="2917"/>
                  </a:lnTo>
                  <a:lnTo>
                    <a:pt x="15937" y="2584"/>
                  </a:lnTo>
                  <a:lnTo>
                    <a:pt x="15783" y="2252"/>
                  </a:lnTo>
                  <a:lnTo>
                    <a:pt x="15604" y="1945"/>
                  </a:lnTo>
                  <a:lnTo>
                    <a:pt x="15400" y="1663"/>
                  </a:lnTo>
                  <a:lnTo>
                    <a:pt x="15169" y="1382"/>
                  </a:lnTo>
                  <a:lnTo>
                    <a:pt x="14939" y="1152"/>
                  </a:lnTo>
                  <a:lnTo>
                    <a:pt x="14709" y="922"/>
                  </a:lnTo>
                  <a:lnTo>
                    <a:pt x="14428" y="743"/>
                  </a:lnTo>
                  <a:lnTo>
                    <a:pt x="14172" y="564"/>
                  </a:lnTo>
                  <a:lnTo>
                    <a:pt x="13865" y="410"/>
                  </a:lnTo>
                  <a:lnTo>
                    <a:pt x="13583" y="282"/>
                  </a:lnTo>
                  <a:lnTo>
                    <a:pt x="13251" y="180"/>
                  </a:lnTo>
                  <a:lnTo>
                    <a:pt x="12944" y="103"/>
                  </a:lnTo>
                  <a:lnTo>
                    <a:pt x="12611" y="52"/>
                  </a:lnTo>
                  <a:lnTo>
                    <a:pt x="12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913;p23">
              <a:extLst>
                <a:ext uri="{FF2B5EF4-FFF2-40B4-BE49-F238E27FC236}">
                  <a16:creationId xmlns:a16="http://schemas.microsoft.com/office/drawing/2014/main" id="{AE4FF7EE-DE66-8706-67E3-6BAB87A25C45}"/>
                </a:ext>
              </a:extLst>
            </p:cNvPr>
            <p:cNvSpPr/>
            <p:nvPr/>
          </p:nvSpPr>
          <p:spPr>
            <a:xfrm>
              <a:off x="2331985" y="3152264"/>
              <a:ext cx="170666" cy="278505"/>
            </a:xfrm>
            <a:custGeom>
              <a:avLst/>
              <a:gdLst/>
              <a:ahLst/>
              <a:cxnLst/>
              <a:rect l="l" t="t" r="r" b="b"/>
              <a:pathLst>
                <a:path w="9312" h="15196" extrusionOk="0">
                  <a:moveTo>
                    <a:pt x="1" y="1"/>
                  </a:moveTo>
                  <a:lnTo>
                    <a:pt x="1" y="9823"/>
                  </a:lnTo>
                  <a:lnTo>
                    <a:pt x="9312" y="15195"/>
                  </a:lnTo>
                  <a:lnTo>
                    <a:pt x="9312" y="53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914;p23">
              <a:extLst>
                <a:ext uri="{FF2B5EF4-FFF2-40B4-BE49-F238E27FC236}">
                  <a16:creationId xmlns:a16="http://schemas.microsoft.com/office/drawing/2014/main" id="{55CE11C0-0D06-63A2-53C9-18B13BB3DE02}"/>
                </a:ext>
              </a:extLst>
            </p:cNvPr>
            <p:cNvSpPr/>
            <p:nvPr/>
          </p:nvSpPr>
          <p:spPr>
            <a:xfrm>
              <a:off x="2408868" y="3216502"/>
              <a:ext cx="415393" cy="436946"/>
            </a:xfrm>
            <a:custGeom>
              <a:avLst/>
              <a:gdLst/>
              <a:ahLst/>
              <a:cxnLst/>
              <a:rect l="l" t="t" r="r" b="b"/>
              <a:pathLst>
                <a:path w="22665" h="23841" extrusionOk="0">
                  <a:moveTo>
                    <a:pt x="22665" y="0"/>
                  </a:moveTo>
                  <a:lnTo>
                    <a:pt x="1" y="13097"/>
                  </a:lnTo>
                  <a:lnTo>
                    <a:pt x="1" y="23841"/>
                  </a:lnTo>
                  <a:lnTo>
                    <a:pt x="22665" y="10744"/>
                  </a:lnTo>
                  <a:lnTo>
                    <a:pt x="226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915;p23">
              <a:extLst>
                <a:ext uri="{FF2B5EF4-FFF2-40B4-BE49-F238E27FC236}">
                  <a16:creationId xmlns:a16="http://schemas.microsoft.com/office/drawing/2014/main" id="{05E3EA2B-A60D-E7A9-40CE-D79477A2C4AB}"/>
                </a:ext>
              </a:extLst>
            </p:cNvPr>
            <p:cNvSpPr/>
            <p:nvPr/>
          </p:nvSpPr>
          <p:spPr>
            <a:xfrm>
              <a:off x="2261662" y="3042098"/>
              <a:ext cx="562599" cy="414916"/>
            </a:xfrm>
            <a:custGeom>
              <a:avLst/>
              <a:gdLst/>
              <a:ahLst/>
              <a:cxnLst/>
              <a:rect l="l" t="t" r="r" b="b"/>
              <a:pathLst>
                <a:path w="30697" h="22639" extrusionOk="0">
                  <a:moveTo>
                    <a:pt x="14172" y="1"/>
                  </a:moveTo>
                  <a:lnTo>
                    <a:pt x="3812" y="5986"/>
                  </a:lnTo>
                  <a:lnTo>
                    <a:pt x="12330" y="10898"/>
                  </a:lnTo>
                  <a:lnTo>
                    <a:pt x="1" y="18009"/>
                  </a:lnTo>
                  <a:lnTo>
                    <a:pt x="8033" y="22639"/>
                  </a:lnTo>
                  <a:lnTo>
                    <a:pt x="30697" y="9542"/>
                  </a:lnTo>
                  <a:lnTo>
                    <a:pt x="14172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916;p23">
              <a:extLst>
                <a:ext uri="{FF2B5EF4-FFF2-40B4-BE49-F238E27FC236}">
                  <a16:creationId xmlns:a16="http://schemas.microsoft.com/office/drawing/2014/main" id="{C762BB8C-D439-FD96-A722-7ADF4CC3E089}"/>
                </a:ext>
              </a:extLst>
            </p:cNvPr>
            <p:cNvSpPr/>
            <p:nvPr/>
          </p:nvSpPr>
          <p:spPr>
            <a:xfrm>
              <a:off x="2261662" y="3371681"/>
              <a:ext cx="146767" cy="281767"/>
            </a:xfrm>
            <a:custGeom>
              <a:avLst/>
              <a:gdLst/>
              <a:ahLst/>
              <a:cxnLst/>
              <a:rect l="l" t="t" r="r" b="b"/>
              <a:pathLst>
                <a:path w="8008" h="15374" extrusionOk="0">
                  <a:moveTo>
                    <a:pt x="1" y="0"/>
                  </a:moveTo>
                  <a:lnTo>
                    <a:pt x="1" y="10744"/>
                  </a:lnTo>
                  <a:lnTo>
                    <a:pt x="8007" y="15374"/>
                  </a:lnTo>
                  <a:lnTo>
                    <a:pt x="8007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917;p23">
              <a:extLst>
                <a:ext uri="{FF2B5EF4-FFF2-40B4-BE49-F238E27FC236}">
                  <a16:creationId xmlns:a16="http://schemas.microsoft.com/office/drawing/2014/main" id="{DCAA716E-64CC-4834-2BC1-41CBEBB33FAC}"/>
                </a:ext>
              </a:extLst>
            </p:cNvPr>
            <p:cNvSpPr/>
            <p:nvPr/>
          </p:nvSpPr>
          <p:spPr>
            <a:xfrm>
              <a:off x="2261662" y="3371681"/>
              <a:ext cx="146767" cy="110185"/>
            </a:xfrm>
            <a:custGeom>
              <a:avLst/>
              <a:gdLst/>
              <a:ahLst/>
              <a:cxnLst/>
              <a:rect l="l" t="t" r="r" b="b"/>
              <a:pathLst>
                <a:path w="8008" h="6012" extrusionOk="0">
                  <a:moveTo>
                    <a:pt x="1" y="0"/>
                  </a:moveTo>
                  <a:lnTo>
                    <a:pt x="1" y="1381"/>
                  </a:lnTo>
                  <a:lnTo>
                    <a:pt x="8007" y="6011"/>
                  </a:lnTo>
                  <a:lnTo>
                    <a:pt x="8007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918;p23">
              <a:extLst>
                <a:ext uri="{FF2B5EF4-FFF2-40B4-BE49-F238E27FC236}">
                  <a16:creationId xmlns:a16="http://schemas.microsoft.com/office/drawing/2014/main" id="{E516461C-3A21-D276-EC0B-4A45DF44A9B3}"/>
                </a:ext>
              </a:extLst>
            </p:cNvPr>
            <p:cNvSpPr/>
            <p:nvPr/>
          </p:nvSpPr>
          <p:spPr>
            <a:xfrm>
              <a:off x="2408868" y="3216502"/>
              <a:ext cx="415393" cy="265364"/>
            </a:xfrm>
            <a:custGeom>
              <a:avLst/>
              <a:gdLst/>
              <a:ahLst/>
              <a:cxnLst/>
              <a:rect l="l" t="t" r="r" b="b"/>
              <a:pathLst>
                <a:path w="22665" h="14479" extrusionOk="0">
                  <a:moveTo>
                    <a:pt x="22665" y="0"/>
                  </a:moveTo>
                  <a:lnTo>
                    <a:pt x="1" y="13097"/>
                  </a:lnTo>
                  <a:lnTo>
                    <a:pt x="1" y="14478"/>
                  </a:lnTo>
                  <a:lnTo>
                    <a:pt x="22665" y="1382"/>
                  </a:lnTo>
                  <a:lnTo>
                    <a:pt x="22665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919;p23">
              <a:extLst>
                <a:ext uri="{FF2B5EF4-FFF2-40B4-BE49-F238E27FC236}">
                  <a16:creationId xmlns:a16="http://schemas.microsoft.com/office/drawing/2014/main" id="{DE2A88CE-D237-353F-511C-73B6F713FFF3}"/>
                </a:ext>
              </a:extLst>
            </p:cNvPr>
            <p:cNvSpPr/>
            <p:nvPr/>
          </p:nvSpPr>
          <p:spPr>
            <a:xfrm>
              <a:off x="2429029" y="3456537"/>
              <a:ext cx="48788" cy="84398"/>
            </a:xfrm>
            <a:custGeom>
              <a:avLst/>
              <a:gdLst/>
              <a:ahLst/>
              <a:cxnLst/>
              <a:rect l="l" t="t" r="r" b="b"/>
              <a:pathLst>
                <a:path w="2662" h="4605" extrusionOk="0">
                  <a:moveTo>
                    <a:pt x="2661" y="0"/>
                  </a:moveTo>
                  <a:lnTo>
                    <a:pt x="1" y="1535"/>
                  </a:lnTo>
                  <a:lnTo>
                    <a:pt x="1" y="4604"/>
                  </a:lnTo>
                  <a:lnTo>
                    <a:pt x="2661" y="3070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920;p23">
              <a:extLst>
                <a:ext uri="{FF2B5EF4-FFF2-40B4-BE49-F238E27FC236}">
                  <a16:creationId xmlns:a16="http://schemas.microsoft.com/office/drawing/2014/main" id="{087CAEE6-A168-4BC7-D573-E2AC6CD745F0}"/>
                </a:ext>
              </a:extLst>
            </p:cNvPr>
            <p:cNvSpPr/>
            <p:nvPr/>
          </p:nvSpPr>
          <p:spPr>
            <a:xfrm>
              <a:off x="2484359" y="3424647"/>
              <a:ext cx="48293" cy="84416"/>
            </a:xfrm>
            <a:custGeom>
              <a:avLst/>
              <a:gdLst/>
              <a:ahLst/>
              <a:cxnLst/>
              <a:rect l="l" t="t" r="r" b="b"/>
              <a:pathLst>
                <a:path w="2635" h="4606" extrusionOk="0">
                  <a:moveTo>
                    <a:pt x="2635" y="1"/>
                  </a:moveTo>
                  <a:lnTo>
                    <a:pt x="0" y="1535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921;p23">
              <a:extLst>
                <a:ext uri="{FF2B5EF4-FFF2-40B4-BE49-F238E27FC236}">
                  <a16:creationId xmlns:a16="http://schemas.microsoft.com/office/drawing/2014/main" id="{4A1D9607-0552-1AB7-3EC9-3A6962AB09ED}"/>
                </a:ext>
              </a:extLst>
            </p:cNvPr>
            <p:cNvSpPr/>
            <p:nvPr/>
          </p:nvSpPr>
          <p:spPr>
            <a:xfrm>
              <a:off x="2539672" y="3392776"/>
              <a:ext cx="48311" cy="84398"/>
            </a:xfrm>
            <a:custGeom>
              <a:avLst/>
              <a:gdLst/>
              <a:ahLst/>
              <a:cxnLst/>
              <a:rect l="l" t="t" r="r" b="b"/>
              <a:pathLst>
                <a:path w="2636" h="4605" extrusionOk="0">
                  <a:moveTo>
                    <a:pt x="2635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35" y="307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922;p23">
              <a:extLst>
                <a:ext uri="{FF2B5EF4-FFF2-40B4-BE49-F238E27FC236}">
                  <a16:creationId xmlns:a16="http://schemas.microsoft.com/office/drawing/2014/main" id="{02CE8362-8F2F-5F36-DE65-DF060444CA4A}"/>
                </a:ext>
              </a:extLst>
            </p:cNvPr>
            <p:cNvSpPr/>
            <p:nvPr/>
          </p:nvSpPr>
          <p:spPr>
            <a:xfrm>
              <a:off x="2595003" y="3360886"/>
              <a:ext cx="48293" cy="84416"/>
            </a:xfrm>
            <a:custGeom>
              <a:avLst/>
              <a:gdLst/>
              <a:ahLst/>
              <a:cxnLst/>
              <a:rect l="l" t="t" r="r" b="b"/>
              <a:pathLst>
                <a:path w="2635" h="4606" extrusionOk="0">
                  <a:moveTo>
                    <a:pt x="2635" y="1"/>
                  </a:moveTo>
                  <a:lnTo>
                    <a:pt x="0" y="1536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923;p23">
              <a:extLst>
                <a:ext uri="{FF2B5EF4-FFF2-40B4-BE49-F238E27FC236}">
                  <a16:creationId xmlns:a16="http://schemas.microsoft.com/office/drawing/2014/main" id="{80D29775-2311-00C6-36F7-B0B4AC3AFBCD}"/>
                </a:ext>
              </a:extLst>
            </p:cNvPr>
            <p:cNvSpPr/>
            <p:nvPr/>
          </p:nvSpPr>
          <p:spPr>
            <a:xfrm>
              <a:off x="2649838" y="3329015"/>
              <a:ext cx="48788" cy="84398"/>
            </a:xfrm>
            <a:custGeom>
              <a:avLst/>
              <a:gdLst/>
              <a:ahLst/>
              <a:cxnLst/>
              <a:rect l="l" t="t" r="r" b="b"/>
              <a:pathLst>
                <a:path w="2662" h="4605" extrusionOk="0">
                  <a:moveTo>
                    <a:pt x="2661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61" y="3070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924;p23">
              <a:extLst>
                <a:ext uri="{FF2B5EF4-FFF2-40B4-BE49-F238E27FC236}">
                  <a16:creationId xmlns:a16="http://schemas.microsoft.com/office/drawing/2014/main" id="{621BC814-554B-8B91-4BB1-068845A230AF}"/>
                </a:ext>
              </a:extLst>
            </p:cNvPr>
            <p:cNvSpPr/>
            <p:nvPr/>
          </p:nvSpPr>
          <p:spPr>
            <a:xfrm>
              <a:off x="2705169" y="3297125"/>
              <a:ext cx="48769" cy="84416"/>
            </a:xfrm>
            <a:custGeom>
              <a:avLst/>
              <a:gdLst/>
              <a:ahLst/>
              <a:cxnLst/>
              <a:rect l="l" t="t" r="r" b="b"/>
              <a:pathLst>
                <a:path w="2661" h="4606" extrusionOk="0">
                  <a:moveTo>
                    <a:pt x="2661" y="1"/>
                  </a:moveTo>
                  <a:lnTo>
                    <a:pt x="0" y="1536"/>
                  </a:lnTo>
                  <a:lnTo>
                    <a:pt x="0" y="4605"/>
                  </a:lnTo>
                  <a:lnTo>
                    <a:pt x="2661" y="3071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925;p23">
              <a:extLst>
                <a:ext uri="{FF2B5EF4-FFF2-40B4-BE49-F238E27FC236}">
                  <a16:creationId xmlns:a16="http://schemas.microsoft.com/office/drawing/2014/main" id="{2A201F5F-37B1-BA7E-5725-F8AECE59047A}"/>
                </a:ext>
              </a:extLst>
            </p:cNvPr>
            <p:cNvSpPr/>
            <p:nvPr/>
          </p:nvSpPr>
          <p:spPr>
            <a:xfrm>
              <a:off x="2760482" y="3265253"/>
              <a:ext cx="48311" cy="84398"/>
            </a:xfrm>
            <a:custGeom>
              <a:avLst/>
              <a:gdLst/>
              <a:ahLst/>
              <a:cxnLst/>
              <a:rect l="l" t="t" r="r" b="b"/>
              <a:pathLst>
                <a:path w="2636" h="4605" extrusionOk="0">
                  <a:moveTo>
                    <a:pt x="2635" y="1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926;p23">
              <a:extLst>
                <a:ext uri="{FF2B5EF4-FFF2-40B4-BE49-F238E27FC236}">
                  <a16:creationId xmlns:a16="http://schemas.microsoft.com/office/drawing/2014/main" id="{ED814138-A7A2-C056-BF37-EBC96FDABC42}"/>
                </a:ext>
              </a:extLst>
            </p:cNvPr>
            <p:cNvSpPr/>
            <p:nvPr/>
          </p:nvSpPr>
          <p:spPr>
            <a:xfrm>
              <a:off x="2429029" y="3520280"/>
              <a:ext cx="48788" cy="84416"/>
            </a:xfrm>
            <a:custGeom>
              <a:avLst/>
              <a:gdLst/>
              <a:ahLst/>
              <a:cxnLst/>
              <a:rect l="l" t="t" r="r" b="b"/>
              <a:pathLst>
                <a:path w="2662" h="4606" extrusionOk="0">
                  <a:moveTo>
                    <a:pt x="2661" y="1"/>
                  </a:moveTo>
                  <a:lnTo>
                    <a:pt x="1" y="1536"/>
                  </a:lnTo>
                  <a:lnTo>
                    <a:pt x="1" y="4605"/>
                  </a:lnTo>
                  <a:lnTo>
                    <a:pt x="2661" y="3071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927;p23">
              <a:extLst>
                <a:ext uri="{FF2B5EF4-FFF2-40B4-BE49-F238E27FC236}">
                  <a16:creationId xmlns:a16="http://schemas.microsoft.com/office/drawing/2014/main" id="{41EF991C-DF02-B6E6-5FA1-2582C0AD41E0}"/>
                </a:ext>
              </a:extLst>
            </p:cNvPr>
            <p:cNvSpPr/>
            <p:nvPr/>
          </p:nvSpPr>
          <p:spPr>
            <a:xfrm>
              <a:off x="2484359" y="3488409"/>
              <a:ext cx="48293" cy="84398"/>
            </a:xfrm>
            <a:custGeom>
              <a:avLst/>
              <a:gdLst/>
              <a:ahLst/>
              <a:cxnLst/>
              <a:rect l="l" t="t" r="r" b="b"/>
              <a:pathLst>
                <a:path w="2635" h="4605" extrusionOk="0">
                  <a:moveTo>
                    <a:pt x="2635" y="1"/>
                  </a:moveTo>
                  <a:lnTo>
                    <a:pt x="0" y="1535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928;p23">
              <a:extLst>
                <a:ext uri="{FF2B5EF4-FFF2-40B4-BE49-F238E27FC236}">
                  <a16:creationId xmlns:a16="http://schemas.microsoft.com/office/drawing/2014/main" id="{42723B35-9C7A-DC85-B826-65EA93E814DA}"/>
                </a:ext>
              </a:extLst>
            </p:cNvPr>
            <p:cNvSpPr/>
            <p:nvPr/>
          </p:nvSpPr>
          <p:spPr>
            <a:xfrm>
              <a:off x="2539672" y="3456537"/>
              <a:ext cx="48311" cy="84398"/>
            </a:xfrm>
            <a:custGeom>
              <a:avLst/>
              <a:gdLst/>
              <a:ahLst/>
              <a:cxnLst/>
              <a:rect l="l" t="t" r="r" b="b"/>
              <a:pathLst>
                <a:path w="2636" h="4605" extrusionOk="0">
                  <a:moveTo>
                    <a:pt x="2635" y="0"/>
                  </a:moveTo>
                  <a:lnTo>
                    <a:pt x="1" y="1535"/>
                  </a:lnTo>
                  <a:lnTo>
                    <a:pt x="1" y="4604"/>
                  </a:lnTo>
                  <a:lnTo>
                    <a:pt x="2635" y="307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929;p23">
              <a:extLst>
                <a:ext uri="{FF2B5EF4-FFF2-40B4-BE49-F238E27FC236}">
                  <a16:creationId xmlns:a16="http://schemas.microsoft.com/office/drawing/2014/main" id="{E5841347-9680-A536-E934-8B2EBF91B1D6}"/>
                </a:ext>
              </a:extLst>
            </p:cNvPr>
            <p:cNvSpPr/>
            <p:nvPr/>
          </p:nvSpPr>
          <p:spPr>
            <a:xfrm>
              <a:off x="2595003" y="3424647"/>
              <a:ext cx="48293" cy="84416"/>
            </a:xfrm>
            <a:custGeom>
              <a:avLst/>
              <a:gdLst/>
              <a:ahLst/>
              <a:cxnLst/>
              <a:rect l="l" t="t" r="r" b="b"/>
              <a:pathLst>
                <a:path w="2635" h="4606" extrusionOk="0">
                  <a:moveTo>
                    <a:pt x="2635" y="1"/>
                  </a:moveTo>
                  <a:lnTo>
                    <a:pt x="0" y="1535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930;p23">
              <a:extLst>
                <a:ext uri="{FF2B5EF4-FFF2-40B4-BE49-F238E27FC236}">
                  <a16:creationId xmlns:a16="http://schemas.microsoft.com/office/drawing/2014/main" id="{E6773C38-77D1-E313-7761-701752ABD966}"/>
                </a:ext>
              </a:extLst>
            </p:cNvPr>
            <p:cNvSpPr/>
            <p:nvPr/>
          </p:nvSpPr>
          <p:spPr>
            <a:xfrm>
              <a:off x="2649838" y="3392776"/>
              <a:ext cx="48788" cy="84398"/>
            </a:xfrm>
            <a:custGeom>
              <a:avLst/>
              <a:gdLst/>
              <a:ahLst/>
              <a:cxnLst/>
              <a:rect l="l" t="t" r="r" b="b"/>
              <a:pathLst>
                <a:path w="2662" h="4605" extrusionOk="0">
                  <a:moveTo>
                    <a:pt x="2661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61" y="3070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931;p23">
              <a:extLst>
                <a:ext uri="{FF2B5EF4-FFF2-40B4-BE49-F238E27FC236}">
                  <a16:creationId xmlns:a16="http://schemas.microsoft.com/office/drawing/2014/main" id="{57C81339-09BF-BDDF-C8E3-AAEADAB9F656}"/>
                </a:ext>
              </a:extLst>
            </p:cNvPr>
            <p:cNvSpPr/>
            <p:nvPr/>
          </p:nvSpPr>
          <p:spPr>
            <a:xfrm>
              <a:off x="2705169" y="3360886"/>
              <a:ext cx="48769" cy="84416"/>
            </a:xfrm>
            <a:custGeom>
              <a:avLst/>
              <a:gdLst/>
              <a:ahLst/>
              <a:cxnLst/>
              <a:rect l="l" t="t" r="r" b="b"/>
              <a:pathLst>
                <a:path w="2661" h="4606" extrusionOk="0">
                  <a:moveTo>
                    <a:pt x="2661" y="1"/>
                  </a:moveTo>
                  <a:lnTo>
                    <a:pt x="0" y="1536"/>
                  </a:lnTo>
                  <a:lnTo>
                    <a:pt x="0" y="4605"/>
                  </a:lnTo>
                  <a:lnTo>
                    <a:pt x="2661" y="3070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932;p23">
              <a:extLst>
                <a:ext uri="{FF2B5EF4-FFF2-40B4-BE49-F238E27FC236}">
                  <a16:creationId xmlns:a16="http://schemas.microsoft.com/office/drawing/2014/main" id="{B1B781E5-65CF-74BC-B38D-277F711D9F03}"/>
                </a:ext>
              </a:extLst>
            </p:cNvPr>
            <p:cNvSpPr/>
            <p:nvPr/>
          </p:nvSpPr>
          <p:spPr>
            <a:xfrm>
              <a:off x="2760482" y="3329015"/>
              <a:ext cx="48311" cy="84398"/>
            </a:xfrm>
            <a:custGeom>
              <a:avLst/>
              <a:gdLst/>
              <a:ahLst/>
              <a:cxnLst/>
              <a:rect l="l" t="t" r="r" b="b"/>
              <a:pathLst>
                <a:path w="2636" h="4605" extrusionOk="0">
                  <a:moveTo>
                    <a:pt x="2635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35" y="307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933;p23">
              <a:extLst>
                <a:ext uri="{FF2B5EF4-FFF2-40B4-BE49-F238E27FC236}">
                  <a16:creationId xmlns:a16="http://schemas.microsoft.com/office/drawing/2014/main" id="{191C16F8-1AD1-501A-8900-219E9F8E5DD7}"/>
                </a:ext>
              </a:extLst>
            </p:cNvPr>
            <p:cNvSpPr/>
            <p:nvPr/>
          </p:nvSpPr>
          <p:spPr>
            <a:xfrm>
              <a:off x="2358706" y="3468249"/>
              <a:ext cx="37535" cy="64714"/>
            </a:xfrm>
            <a:custGeom>
              <a:avLst/>
              <a:gdLst/>
              <a:ahLst/>
              <a:cxnLst/>
              <a:rect l="l" t="t" r="r" b="b"/>
              <a:pathLst>
                <a:path w="2048" h="3531" extrusionOk="0">
                  <a:moveTo>
                    <a:pt x="1" y="1"/>
                  </a:moveTo>
                  <a:lnTo>
                    <a:pt x="1" y="2354"/>
                  </a:lnTo>
                  <a:lnTo>
                    <a:pt x="2047" y="3531"/>
                  </a:lnTo>
                  <a:lnTo>
                    <a:pt x="2047" y="1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934;p23">
              <a:extLst>
                <a:ext uri="{FF2B5EF4-FFF2-40B4-BE49-F238E27FC236}">
                  <a16:creationId xmlns:a16="http://schemas.microsoft.com/office/drawing/2014/main" id="{8EB6629E-2AA3-08B3-26F0-810CE26F5E2B}"/>
                </a:ext>
              </a:extLst>
            </p:cNvPr>
            <p:cNvSpPr/>
            <p:nvPr/>
          </p:nvSpPr>
          <p:spPr>
            <a:xfrm>
              <a:off x="2316516" y="3443873"/>
              <a:ext cx="37058" cy="64714"/>
            </a:xfrm>
            <a:custGeom>
              <a:avLst/>
              <a:gdLst/>
              <a:ahLst/>
              <a:cxnLst/>
              <a:rect l="l" t="t" r="r" b="b"/>
              <a:pathLst>
                <a:path w="2022" h="3531" extrusionOk="0">
                  <a:moveTo>
                    <a:pt x="1" y="0"/>
                  </a:moveTo>
                  <a:lnTo>
                    <a:pt x="1" y="2354"/>
                  </a:lnTo>
                  <a:lnTo>
                    <a:pt x="2021" y="3530"/>
                  </a:lnTo>
                  <a:lnTo>
                    <a:pt x="2021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935;p23">
              <a:extLst>
                <a:ext uri="{FF2B5EF4-FFF2-40B4-BE49-F238E27FC236}">
                  <a16:creationId xmlns:a16="http://schemas.microsoft.com/office/drawing/2014/main" id="{849B657C-564E-B695-22EF-4BFE2A59C346}"/>
                </a:ext>
              </a:extLst>
            </p:cNvPr>
            <p:cNvSpPr/>
            <p:nvPr/>
          </p:nvSpPr>
          <p:spPr>
            <a:xfrm>
              <a:off x="2273850" y="3419497"/>
              <a:ext cx="37535" cy="64714"/>
            </a:xfrm>
            <a:custGeom>
              <a:avLst/>
              <a:gdLst/>
              <a:ahLst/>
              <a:cxnLst/>
              <a:rect l="l" t="t" r="r" b="b"/>
              <a:pathLst>
                <a:path w="2048" h="3531" extrusionOk="0">
                  <a:moveTo>
                    <a:pt x="1" y="0"/>
                  </a:moveTo>
                  <a:lnTo>
                    <a:pt x="1" y="2354"/>
                  </a:lnTo>
                  <a:lnTo>
                    <a:pt x="2047" y="3530"/>
                  </a:lnTo>
                  <a:lnTo>
                    <a:pt x="2047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936;p23">
              <a:extLst>
                <a:ext uri="{FF2B5EF4-FFF2-40B4-BE49-F238E27FC236}">
                  <a16:creationId xmlns:a16="http://schemas.microsoft.com/office/drawing/2014/main" id="{21AF576A-4183-FFDD-5C95-F5907C8A06AD}"/>
                </a:ext>
              </a:extLst>
            </p:cNvPr>
            <p:cNvSpPr/>
            <p:nvPr/>
          </p:nvSpPr>
          <p:spPr>
            <a:xfrm>
              <a:off x="2358706" y="3517476"/>
              <a:ext cx="37535" cy="64714"/>
            </a:xfrm>
            <a:custGeom>
              <a:avLst/>
              <a:gdLst/>
              <a:ahLst/>
              <a:cxnLst/>
              <a:rect l="l" t="t" r="r" b="b"/>
              <a:pathLst>
                <a:path w="2048" h="3531" extrusionOk="0">
                  <a:moveTo>
                    <a:pt x="1" y="0"/>
                  </a:moveTo>
                  <a:lnTo>
                    <a:pt x="1" y="2354"/>
                  </a:lnTo>
                  <a:lnTo>
                    <a:pt x="2047" y="3531"/>
                  </a:lnTo>
                  <a:lnTo>
                    <a:pt x="2047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937;p23">
              <a:extLst>
                <a:ext uri="{FF2B5EF4-FFF2-40B4-BE49-F238E27FC236}">
                  <a16:creationId xmlns:a16="http://schemas.microsoft.com/office/drawing/2014/main" id="{91054570-C1A8-F75E-C535-1D6C626F6ACC}"/>
                </a:ext>
              </a:extLst>
            </p:cNvPr>
            <p:cNvSpPr/>
            <p:nvPr/>
          </p:nvSpPr>
          <p:spPr>
            <a:xfrm>
              <a:off x="2316516" y="3493101"/>
              <a:ext cx="37058" cy="64238"/>
            </a:xfrm>
            <a:custGeom>
              <a:avLst/>
              <a:gdLst/>
              <a:ahLst/>
              <a:cxnLst/>
              <a:rect l="l" t="t" r="r" b="b"/>
              <a:pathLst>
                <a:path w="2022" h="3505" extrusionOk="0">
                  <a:moveTo>
                    <a:pt x="1" y="0"/>
                  </a:moveTo>
                  <a:lnTo>
                    <a:pt x="1" y="2354"/>
                  </a:lnTo>
                  <a:lnTo>
                    <a:pt x="2021" y="3505"/>
                  </a:lnTo>
                  <a:lnTo>
                    <a:pt x="2021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938;p23">
              <a:extLst>
                <a:ext uri="{FF2B5EF4-FFF2-40B4-BE49-F238E27FC236}">
                  <a16:creationId xmlns:a16="http://schemas.microsoft.com/office/drawing/2014/main" id="{38DB3BEC-33E3-9BB0-0CEB-C6B475D8BFD5}"/>
                </a:ext>
              </a:extLst>
            </p:cNvPr>
            <p:cNvSpPr/>
            <p:nvPr/>
          </p:nvSpPr>
          <p:spPr>
            <a:xfrm>
              <a:off x="2273850" y="3468249"/>
              <a:ext cx="37535" cy="64714"/>
            </a:xfrm>
            <a:custGeom>
              <a:avLst/>
              <a:gdLst/>
              <a:ahLst/>
              <a:cxnLst/>
              <a:rect l="l" t="t" r="r" b="b"/>
              <a:pathLst>
                <a:path w="2048" h="3531" extrusionOk="0">
                  <a:moveTo>
                    <a:pt x="1" y="1"/>
                  </a:moveTo>
                  <a:lnTo>
                    <a:pt x="1" y="2354"/>
                  </a:lnTo>
                  <a:lnTo>
                    <a:pt x="2047" y="3531"/>
                  </a:lnTo>
                  <a:lnTo>
                    <a:pt x="2047" y="1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939;p23">
              <a:extLst>
                <a:ext uri="{FF2B5EF4-FFF2-40B4-BE49-F238E27FC236}">
                  <a16:creationId xmlns:a16="http://schemas.microsoft.com/office/drawing/2014/main" id="{1EE7B8C6-02C8-A2E5-A304-DE0B586E6E10}"/>
                </a:ext>
              </a:extLst>
            </p:cNvPr>
            <p:cNvSpPr/>
            <p:nvPr/>
          </p:nvSpPr>
          <p:spPr>
            <a:xfrm>
              <a:off x="2642342" y="3354801"/>
              <a:ext cx="446806" cy="470229"/>
            </a:xfrm>
            <a:custGeom>
              <a:avLst/>
              <a:gdLst/>
              <a:ahLst/>
              <a:cxnLst/>
              <a:rect l="l" t="t" r="r" b="b"/>
              <a:pathLst>
                <a:path w="24379" h="25657" extrusionOk="0">
                  <a:moveTo>
                    <a:pt x="24378" y="0"/>
                  </a:moveTo>
                  <a:lnTo>
                    <a:pt x="1" y="14069"/>
                  </a:lnTo>
                  <a:lnTo>
                    <a:pt x="1" y="25657"/>
                  </a:lnTo>
                  <a:lnTo>
                    <a:pt x="24378" y="11562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940;p23">
              <a:extLst>
                <a:ext uri="{FF2B5EF4-FFF2-40B4-BE49-F238E27FC236}">
                  <a16:creationId xmlns:a16="http://schemas.microsoft.com/office/drawing/2014/main" id="{24179E45-CB51-E1B7-4774-12E219AB014C}"/>
                </a:ext>
              </a:extLst>
            </p:cNvPr>
            <p:cNvSpPr/>
            <p:nvPr/>
          </p:nvSpPr>
          <p:spPr>
            <a:xfrm>
              <a:off x="2663914" y="3596706"/>
              <a:ext cx="51592" cy="88632"/>
            </a:xfrm>
            <a:custGeom>
              <a:avLst/>
              <a:gdLst/>
              <a:ahLst/>
              <a:cxnLst/>
              <a:rect l="l" t="t" r="r" b="b"/>
              <a:pathLst>
                <a:path w="2815" h="4836" extrusionOk="0">
                  <a:moveTo>
                    <a:pt x="2814" y="0"/>
                  </a:moveTo>
                  <a:lnTo>
                    <a:pt x="0" y="1612"/>
                  </a:lnTo>
                  <a:lnTo>
                    <a:pt x="0" y="4835"/>
                  </a:lnTo>
                  <a:lnTo>
                    <a:pt x="2814" y="322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941;p23">
              <a:extLst>
                <a:ext uri="{FF2B5EF4-FFF2-40B4-BE49-F238E27FC236}">
                  <a16:creationId xmlns:a16="http://schemas.microsoft.com/office/drawing/2014/main" id="{79ADD425-7758-B3DB-20D0-553445B46972}"/>
                </a:ext>
              </a:extLst>
            </p:cNvPr>
            <p:cNvSpPr/>
            <p:nvPr/>
          </p:nvSpPr>
          <p:spPr>
            <a:xfrm>
              <a:off x="2722507" y="3562947"/>
              <a:ext cx="51592" cy="88632"/>
            </a:xfrm>
            <a:custGeom>
              <a:avLst/>
              <a:gdLst/>
              <a:ahLst/>
              <a:cxnLst/>
              <a:rect l="l" t="t" r="r" b="b"/>
              <a:pathLst>
                <a:path w="2815" h="4836" extrusionOk="0">
                  <a:moveTo>
                    <a:pt x="2815" y="1"/>
                  </a:moveTo>
                  <a:lnTo>
                    <a:pt x="1" y="1612"/>
                  </a:lnTo>
                  <a:lnTo>
                    <a:pt x="1" y="4835"/>
                  </a:lnTo>
                  <a:lnTo>
                    <a:pt x="2815" y="3224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942;p23">
              <a:extLst>
                <a:ext uri="{FF2B5EF4-FFF2-40B4-BE49-F238E27FC236}">
                  <a16:creationId xmlns:a16="http://schemas.microsoft.com/office/drawing/2014/main" id="{304B3FC2-2C7D-343E-F991-23C56ECA5BB5}"/>
                </a:ext>
              </a:extLst>
            </p:cNvPr>
            <p:cNvSpPr/>
            <p:nvPr/>
          </p:nvSpPr>
          <p:spPr>
            <a:xfrm>
              <a:off x="2781118" y="3529188"/>
              <a:ext cx="51115" cy="88632"/>
            </a:xfrm>
            <a:custGeom>
              <a:avLst/>
              <a:gdLst/>
              <a:ahLst/>
              <a:cxnLst/>
              <a:rect l="l" t="t" r="r" b="b"/>
              <a:pathLst>
                <a:path w="2789" h="4836" extrusionOk="0">
                  <a:moveTo>
                    <a:pt x="2788" y="1"/>
                  </a:moveTo>
                  <a:lnTo>
                    <a:pt x="0" y="1613"/>
                  </a:lnTo>
                  <a:lnTo>
                    <a:pt x="0" y="4836"/>
                  </a:lnTo>
                  <a:lnTo>
                    <a:pt x="2788" y="3224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943;p23">
              <a:extLst>
                <a:ext uri="{FF2B5EF4-FFF2-40B4-BE49-F238E27FC236}">
                  <a16:creationId xmlns:a16="http://schemas.microsoft.com/office/drawing/2014/main" id="{BBE475C1-8912-FE88-9D1F-40D8F84F6F81}"/>
                </a:ext>
              </a:extLst>
            </p:cNvPr>
            <p:cNvSpPr/>
            <p:nvPr/>
          </p:nvSpPr>
          <p:spPr>
            <a:xfrm>
              <a:off x="2839711" y="3494970"/>
              <a:ext cx="51115" cy="89090"/>
            </a:xfrm>
            <a:custGeom>
              <a:avLst/>
              <a:gdLst/>
              <a:ahLst/>
              <a:cxnLst/>
              <a:rect l="l" t="t" r="r" b="b"/>
              <a:pathLst>
                <a:path w="2789" h="4861" extrusionOk="0">
                  <a:moveTo>
                    <a:pt x="2789" y="1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789" y="3249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944;p23">
              <a:extLst>
                <a:ext uri="{FF2B5EF4-FFF2-40B4-BE49-F238E27FC236}">
                  <a16:creationId xmlns:a16="http://schemas.microsoft.com/office/drawing/2014/main" id="{E12578FB-CCA0-0566-178B-42332EB3BA87}"/>
                </a:ext>
              </a:extLst>
            </p:cNvPr>
            <p:cNvSpPr/>
            <p:nvPr/>
          </p:nvSpPr>
          <p:spPr>
            <a:xfrm>
              <a:off x="2897846" y="3461211"/>
              <a:ext cx="51592" cy="89108"/>
            </a:xfrm>
            <a:custGeom>
              <a:avLst/>
              <a:gdLst/>
              <a:ahLst/>
              <a:cxnLst/>
              <a:rect l="l" t="t" r="r" b="b"/>
              <a:pathLst>
                <a:path w="2815" h="4862" extrusionOk="0">
                  <a:moveTo>
                    <a:pt x="2814" y="1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814" y="3250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945;p23">
              <a:extLst>
                <a:ext uri="{FF2B5EF4-FFF2-40B4-BE49-F238E27FC236}">
                  <a16:creationId xmlns:a16="http://schemas.microsoft.com/office/drawing/2014/main" id="{7FEBAC5D-9119-44E7-CE23-DC931B9CB574}"/>
                </a:ext>
              </a:extLst>
            </p:cNvPr>
            <p:cNvSpPr/>
            <p:nvPr/>
          </p:nvSpPr>
          <p:spPr>
            <a:xfrm>
              <a:off x="2956457" y="3427470"/>
              <a:ext cx="51574" cy="89090"/>
            </a:xfrm>
            <a:custGeom>
              <a:avLst/>
              <a:gdLst/>
              <a:ahLst/>
              <a:cxnLst/>
              <a:rect l="l" t="t" r="r" b="b"/>
              <a:pathLst>
                <a:path w="2814" h="4861" extrusionOk="0">
                  <a:moveTo>
                    <a:pt x="2814" y="0"/>
                  </a:moveTo>
                  <a:lnTo>
                    <a:pt x="0" y="1637"/>
                  </a:lnTo>
                  <a:lnTo>
                    <a:pt x="0" y="4860"/>
                  </a:lnTo>
                  <a:lnTo>
                    <a:pt x="2814" y="324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946;p23">
              <a:extLst>
                <a:ext uri="{FF2B5EF4-FFF2-40B4-BE49-F238E27FC236}">
                  <a16:creationId xmlns:a16="http://schemas.microsoft.com/office/drawing/2014/main" id="{A7977977-09DC-98DF-293C-C449F61C5093}"/>
                </a:ext>
              </a:extLst>
            </p:cNvPr>
            <p:cNvSpPr/>
            <p:nvPr/>
          </p:nvSpPr>
          <p:spPr>
            <a:xfrm>
              <a:off x="3015050" y="3393711"/>
              <a:ext cx="51115" cy="89090"/>
            </a:xfrm>
            <a:custGeom>
              <a:avLst/>
              <a:gdLst/>
              <a:ahLst/>
              <a:cxnLst/>
              <a:rect l="l" t="t" r="r" b="b"/>
              <a:pathLst>
                <a:path w="2789" h="4861" extrusionOk="0">
                  <a:moveTo>
                    <a:pt x="2789" y="0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789" y="3249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947;p23">
              <a:extLst>
                <a:ext uri="{FF2B5EF4-FFF2-40B4-BE49-F238E27FC236}">
                  <a16:creationId xmlns:a16="http://schemas.microsoft.com/office/drawing/2014/main" id="{7552BFD5-229A-C52B-FE42-2A08C17F58C5}"/>
                </a:ext>
              </a:extLst>
            </p:cNvPr>
            <p:cNvSpPr/>
            <p:nvPr/>
          </p:nvSpPr>
          <p:spPr>
            <a:xfrm>
              <a:off x="2663914" y="3669375"/>
              <a:ext cx="51592" cy="89090"/>
            </a:xfrm>
            <a:custGeom>
              <a:avLst/>
              <a:gdLst/>
              <a:ahLst/>
              <a:cxnLst/>
              <a:rect l="l" t="t" r="r" b="b"/>
              <a:pathLst>
                <a:path w="2815" h="4861" extrusionOk="0">
                  <a:moveTo>
                    <a:pt x="2814" y="0"/>
                  </a:moveTo>
                  <a:lnTo>
                    <a:pt x="0" y="1637"/>
                  </a:lnTo>
                  <a:lnTo>
                    <a:pt x="0" y="4861"/>
                  </a:lnTo>
                  <a:lnTo>
                    <a:pt x="2814" y="324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948;p23">
              <a:extLst>
                <a:ext uri="{FF2B5EF4-FFF2-40B4-BE49-F238E27FC236}">
                  <a16:creationId xmlns:a16="http://schemas.microsoft.com/office/drawing/2014/main" id="{8B7F3CD6-058D-5BF8-1AA0-4597A490F05B}"/>
                </a:ext>
              </a:extLst>
            </p:cNvPr>
            <p:cNvSpPr/>
            <p:nvPr/>
          </p:nvSpPr>
          <p:spPr>
            <a:xfrm>
              <a:off x="2722507" y="3635615"/>
              <a:ext cx="51592" cy="89090"/>
            </a:xfrm>
            <a:custGeom>
              <a:avLst/>
              <a:gdLst/>
              <a:ahLst/>
              <a:cxnLst/>
              <a:rect l="l" t="t" r="r" b="b"/>
              <a:pathLst>
                <a:path w="2815" h="4861" extrusionOk="0">
                  <a:moveTo>
                    <a:pt x="2815" y="1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815" y="3249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949;p23">
              <a:extLst>
                <a:ext uri="{FF2B5EF4-FFF2-40B4-BE49-F238E27FC236}">
                  <a16:creationId xmlns:a16="http://schemas.microsoft.com/office/drawing/2014/main" id="{CB98D383-9709-2FC0-58BB-1A2AFF917466}"/>
                </a:ext>
              </a:extLst>
            </p:cNvPr>
            <p:cNvSpPr/>
            <p:nvPr/>
          </p:nvSpPr>
          <p:spPr>
            <a:xfrm>
              <a:off x="2781118" y="3601856"/>
              <a:ext cx="51115" cy="89108"/>
            </a:xfrm>
            <a:custGeom>
              <a:avLst/>
              <a:gdLst/>
              <a:ahLst/>
              <a:cxnLst/>
              <a:rect l="l" t="t" r="r" b="b"/>
              <a:pathLst>
                <a:path w="2789" h="4862" extrusionOk="0">
                  <a:moveTo>
                    <a:pt x="2788" y="1"/>
                  </a:moveTo>
                  <a:lnTo>
                    <a:pt x="0" y="1638"/>
                  </a:lnTo>
                  <a:lnTo>
                    <a:pt x="0" y="4861"/>
                  </a:lnTo>
                  <a:lnTo>
                    <a:pt x="2788" y="3250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950;p23">
              <a:extLst>
                <a:ext uri="{FF2B5EF4-FFF2-40B4-BE49-F238E27FC236}">
                  <a16:creationId xmlns:a16="http://schemas.microsoft.com/office/drawing/2014/main" id="{62F33043-BF31-29C5-0AB0-42F276E83848}"/>
                </a:ext>
              </a:extLst>
            </p:cNvPr>
            <p:cNvSpPr/>
            <p:nvPr/>
          </p:nvSpPr>
          <p:spPr>
            <a:xfrm>
              <a:off x="2839711" y="3568115"/>
              <a:ext cx="51115" cy="89090"/>
            </a:xfrm>
            <a:custGeom>
              <a:avLst/>
              <a:gdLst/>
              <a:ahLst/>
              <a:cxnLst/>
              <a:rect l="l" t="t" r="r" b="b"/>
              <a:pathLst>
                <a:path w="2789" h="4861" extrusionOk="0">
                  <a:moveTo>
                    <a:pt x="2789" y="0"/>
                  </a:moveTo>
                  <a:lnTo>
                    <a:pt x="1" y="1612"/>
                  </a:lnTo>
                  <a:lnTo>
                    <a:pt x="1" y="4860"/>
                  </a:lnTo>
                  <a:lnTo>
                    <a:pt x="2789" y="3249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951;p23">
              <a:extLst>
                <a:ext uri="{FF2B5EF4-FFF2-40B4-BE49-F238E27FC236}">
                  <a16:creationId xmlns:a16="http://schemas.microsoft.com/office/drawing/2014/main" id="{FA435187-E53D-393E-1694-7C462736A2FF}"/>
                </a:ext>
              </a:extLst>
            </p:cNvPr>
            <p:cNvSpPr/>
            <p:nvPr/>
          </p:nvSpPr>
          <p:spPr>
            <a:xfrm>
              <a:off x="2897846" y="3534356"/>
              <a:ext cx="51592" cy="89090"/>
            </a:xfrm>
            <a:custGeom>
              <a:avLst/>
              <a:gdLst/>
              <a:ahLst/>
              <a:cxnLst/>
              <a:rect l="l" t="t" r="r" b="b"/>
              <a:pathLst>
                <a:path w="2815" h="4861" extrusionOk="0">
                  <a:moveTo>
                    <a:pt x="2814" y="0"/>
                  </a:moveTo>
                  <a:lnTo>
                    <a:pt x="1" y="1612"/>
                  </a:lnTo>
                  <a:lnTo>
                    <a:pt x="1" y="4861"/>
                  </a:lnTo>
                  <a:lnTo>
                    <a:pt x="2814" y="324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952;p23">
              <a:extLst>
                <a:ext uri="{FF2B5EF4-FFF2-40B4-BE49-F238E27FC236}">
                  <a16:creationId xmlns:a16="http://schemas.microsoft.com/office/drawing/2014/main" id="{26F847B8-B20C-8DAF-A351-E52F61FB8D55}"/>
                </a:ext>
              </a:extLst>
            </p:cNvPr>
            <p:cNvSpPr/>
            <p:nvPr/>
          </p:nvSpPr>
          <p:spPr>
            <a:xfrm>
              <a:off x="2956457" y="3500597"/>
              <a:ext cx="51574" cy="89090"/>
            </a:xfrm>
            <a:custGeom>
              <a:avLst/>
              <a:gdLst/>
              <a:ahLst/>
              <a:cxnLst/>
              <a:rect l="l" t="t" r="r" b="b"/>
              <a:pathLst>
                <a:path w="2814" h="4861" extrusionOk="0">
                  <a:moveTo>
                    <a:pt x="2814" y="1"/>
                  </a:moveTo>
                  <a:lnTo>
                    <a:pt x="0" y="1612"/>
                  </a:lnTo>
                  <a:lnTo>
                    <a:pt x="0" y="4861"/>
                  </a:lnTo>
                  <a:lnTo>
                    <a:pt x="2814" y="3249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953;p23">
              <a:extLst>
                <a:ext uri="{FF2B5EF4-FFF2-40B4-BE49-F238E27FC236}">
                  <a16:creationId xmlns:a16="http://schemas.microsoft.com/office/drawing/2014/main" id="{13F0F430-551E-8575-2FF8-65405DEDA179}"/>
                </a:ext>
              </a:extLst>
            </p:cNvPr>
            <p:cNvSpPr/>
            <p:nvPr/>
          </p:nvSpPr>
          <p:spPr>
            <a:xfrm>
              <a:off x="3015050" y="3466837"/>
              <a:ext cx="51115" cy="89108"/>
            </a:xfrm>
            <a:custGeom>
              <a:avLst/>
              <a:gdLst/>
              <a:ahLst/>
              <a:cxnLst/>
              <a:rect l="l" t="t" r="r" b="b"/>
              <a:pathLst>
                <a:path w="2789" h="4862" extrusionOk="0">
                  <a:moveTo>
                    <a:pt x="2789" y="1"/>
                  </a:moveTo>
                  <a:lnTo>
                    <a:pt x="1" y="1612"/>
                  </a:lnTo>
                  <a:lnTo>
                    <a:pt x="1" y="4861"/>
                  </a:lnTo>
                  <a:lnTo>
                    <a:pt x="2789" y="3250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954;p23">
              <a:extLst>
                <a:ext uri="{FF2B5EF4-FFF2-40B4-BE49-F238E27FC236}">
                  <a16:creationId xmlns:a16="http://schemas.microsoft.com/office/drawing/2014/main" id="{0CB5637C-3DA4-4817-91C2-6149D6515B43}"/>
                </a:ext>
              </a:extLst>
            </p:cNvPr>
            <p:cNvSpPr/>
            <p:nvPr/>
          </p:nvSpPr>
          <p:spPr>
            <a:xfrm>
              <a:off x="2915660" y="3178051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1"/>
                  </a:moveTo>
                  <a:lnTo>
                    <a:pt x="1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955;p23">
              <a:extLst>
                <a:ext uri="{FF2B5EF4-FFF2-40B4-BE49-F238E27FC236}">
                  <a16:creationId xmlns:a16="http://schemas.microsoft.com/office/drawing/2014/main" id="{2B9A6179-72AE-8F5A-94CE-606B49D87CB3}"/>
                </a:ext>
              </a:extLst>
            </p:cNvPr>
            <p:cNvSpPr/>
            <p:nvPr/>
          </p:nvSpPr>
          <p:spPr>
            <a:xfrm>
              <a:off x="2883789" y="3159778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60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956;p23">
              <a:extLst>
                <a:ext uri="{FF2B5EF4-FFF2-40B4-BE49-F238E27FC236}">
                  <a16:creationId xmlns:a16="http://schemas.microsoft.com/office/drawing/2014/main" id="{972F1A86-DB04-E50F-CDE6-CB3E92E9677D}"/>
                </a:ext>
              </a:extLst>
            </p:cNvPr>
            <p:cNvSpPr/>
            <p:nvPr/>
          </p:nvSpPr>
          <p:spPr>
            <a:xfrm>
              <a:off x="2851441" y="3141011"/>
              <a:ext cx="28133" cy="48788"/>
            </a:xfrm>
            <a:custGeom>
              <a:avLst/>
              <a:gdLst/>
              <a:ahLst/>
              <a:cxnLst/>
              <a:rect l="l" t="t" r="r" b="b"/>
              <a:pathLst>
                <a:path w="1535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957;p23">
              <a:extLst>
                <a:ext uri="{FF2B5EF4-FFF2-40B4-BE49-F238E27FC236}">
                  <a16:creationId xmlns:a16="http://schemas.microsoft.com/office/drawing/2014/main" id="{FCF9AFE8-D98E-A1FF-1A9A-0E6846B04279}"/>
                </a:ext>
              </a:extLst>
            </p:cNvPr>
            <p:cNvSpPr/>
            <p:nvPr/>
          </p:nvSpPr>
          <p:spPr>
            <a:xfrm>
              <a:off x="2819551" y="3122739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0"/>
                  </a:moveTo>
                  <a:lnTo>
                    <a:pt x="1" y="1765"/>
                  </a:lnTo>
                  <a:lnTo>
                    <a:pt x="1536" y="2661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958;p23">
              <a:extLst>
                <a:ext uri="{FF2B5EF4-FFF2-40B4-BE49-F238E27FC236}">
                  <a16:creationId xmlns:a16="http://schemas.microsoft.com/office/drawing/2014/main" id="{1F1E5B88-246B-55C5-0777-9F41E516A1DA}"/>
                </a:ext>
              </a:extLst>
            </p:cNvPr>
            <p:cNvSpPr/>
            <p:nvPr/>
          </p:nvSpPr>
          <p:spPr>
            <a:xfrm>
              <a:off x="2787680" y="3103990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0" y="0"/>
                  </a:moveTo>
                  <a:lnTo>
                    <a:pt x="0" y="1791"/>
                  </a:lnTo>
                  <a:lnTo>
                    <a:pt x="1535" y="2660"/>
                  </a:lnTo>
                  <a:lnTo>
                    <a:pt x="1535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959;p23">
              <a:extLst>
                <a:ext uri="{FF2B5EF4-FFF2-40B4-BE49-F238E27FC236}">
                  <a16:creationId xmlns:a16="http://schemas.microsoft.com/office/drawing/2014/main" id="{CF1A2205-A7F2-D050-7B8D-318ECCCE409A}"/>
                </a:ext>
              </a:extLst>
            </p:cNvPr>
            <p:cNvSpPr/>
            <p:nvPr/>
          </p:nvSpPr>
          <p:spPr>
            <a:xfrm>
              <a:off x="2755331" y="3085699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61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960;p23">
              <a:extLst>
                <a:ext uri="{FF2B5EF4-FFF2-40B4-BE49-F238E27FC236}">
                  <a16:creationId xmlns:a16="http://schemas.microsoft.com/office/drawing/2014/main" id="{509ACA67-B112-D524-2A46-714680FCFA95}"/>
                </a:ext>
              </a:extLst>
            </p:cNvPr>
            <p:cNvSpPr/>
            <p:nvPr/>
          </p:nvSpPr>
          <p:spPr>
            <a:xfrm>
              <a:off x="2723442" y="3066950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0"/>
                  </a:moveTo>
                  <a:lnTo>
                    <a:pt x="1" y="1791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961;p23">
              <a:extLst>
                <a:ext uri="{FF2B5EF4-FFF2-40B4-BE49-F238E27FC236}">
                  <a16:creationId xmlns:a16="http://schemas.microsoft.com/office/drawing/2014/main" id="{9147B84C-EB7D-75CA-B991-F1FD5E65E1B1}"/>
                </a:ext>
              </a:extLst>
            </p:cNvPr>
            <p:cNvSpPr/>
            <p:nvPr/>
          </p:nvSpPr>
          <p:spPr>
            <a:xfrm>
              <a:off x="2915660" y="3217895"/>
              <a:ext cx="28151" cy="48788"/>
            </a:xfrm>
            <a:custGeom>
              <a:avLst/>
              <a:gdLst/>
              <a:ahLst/>
              <a:cxnLst/>
              <a:rect l="l" t="t" r="r" b="b"/>
              <a:pathLst>
                <a:path w="1536" h="2662" extrusionOk="0">
                  <a:moveTo>
                    <a:pt x="1" y="1"/>
                  </a:moveTo>
                  <a:lnTo>
                    <a:pt x="1" y="1792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962;p23">
              <a:extLst>
                <a:ext uri="{FF2B5EF4-FFF2-40B4-BE49-F238E27FC236}">
                  <a16:creationId xmlns:a16="http://schemas.microsoft.com/office/drawing/2014/main" id="{737A3BB8-15AB-A626-A4D7-FBCDEE3DBCA0}"/>
                </a:ext>
              </a:extLst>
            </p:cNvPr>
            <p:cNvSpPr/>
            <p:nvPr/>
          </p:nvSpPr>
          <p:spPr>
            <a:xfrm>
              <a:off x="2883789" y="3199622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0" y="0"/>
                  </a:moveTo>
                  <a:lnTo>
                    <a:pt x="0" y="1765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963;p23">
              <a:extLst>
                <a:ext uri="{FF2B5EF4-FFF2-40B4-BE49-F238E27FC236}">
                  <a16:creationId xmlns:a16="http://schemas.microsoft.com/office/drawing/2014/main" id="{0D940D67-15B8-47E7-7BB6-EFF7369D513E}"/>
                </a:ext>
              </a:extLst>
            </p:cNvPr>
            <p:cNvSpPr/>
            <p:nvPr/>
          </p:nvSpPr>
          <p:spPr>
            <a:xfrm>
              <a:off x="2851441" y="3181332"/>
              <a:ext cx="28133" cy="48788"/>
            </a:xfrm>
            <a:custGeom>
              <a:avLst/>
              <a:gdLst/>
              <a:ahLst/>
              <a:cxnLst/>
              <a:rect l="l" t="t" r="r" b="b"/>
              <a:pathLst>
                <a:path w="1535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964;p23">
              <a:extLst>
                <a:ext uri="{FF2B5EF4-FFF2-40B4-BE49-F238E27FC236}">
                  <a16:creationId xmlns:a16="http://schemas.microsoft.com/office/drawing/2014/main" id="{CDD5179F-9B5E-FB61-A109-F386C3FDC93A}"/>
                </a:ext>
              </a:extLst>
            </p:cNvPr>
            <p:cNvSpPr/>
            <p:nvPr/>
          </p:nvSpPr>
          <p:spPr>
            <a:xfrm>
              <a:off x="2819551" y="3162583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1"/>
                  </a:moveTo>
                  <a:lnTo>
                    <a:pt x="1" y="1766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965;p23">
              <a:extLst>
                <a:ext uri="{FF2B5EF4-FFF2-40B4-BE49-F238E27FC236}">
                  <a16:creationId xmlns:a16="http://schemas.microsoft.com/office/drawing/2014/main" id="{C9328F5E-7450-8B5D-9674-EF08A9EFE515}"/>
                </a:ext>
              </a:extLst>
            </p:cNvPr>
            <p:cNvSpPr/>
            <p:nvPr/>
          </p:nvSpPr>
          <p:spPr>
            <a:xfrm>
              <a:off x="2787680" y="3144292"/>
              <a:ext cx="28151" cy="48788"/>
            </a:xfrm>
            <a:custGeom>
              <a:avLst/>
              <a:gdLst/>
              <a:ahLst/>
              <a:cxnLst/>
              <a:rect l="l" t="t" r="r" b="b"/>
              <a:pathLst>
                <a:path w="1536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966;p23">
              <a:extLst>
                <a:ext uri="{FF2B5EF4-FFF2-40B4-BE49-F238E27FC236}">
                  <a16:creationId xmlns:a16="http://schemas.microsoft.com/office/drawing/2014/main" id="{8EEA3B4D-0A5D-A6D0-5087-C5D42EA6DE24}"/>
                </a:ext>
              </a:extLst>
            </p:cNvPr>
            <p:cNvSpPr/>
            <p:nvPr/>
          </p:nvSpPr>
          <p:spPr>
            <a:xfrm>
              <a:off x="2755331" y="3125543"/>
              <a:ext cx="28151" cy="48788"/>
            </a:xfrm>
            <a:custGeom>
              <a:avLst/>
              <a:gdLst/>
              <a:ahLst/>
              <a:cxnLst/>
              <a:rect l="l" t="t" r="r" b="b"/>
              <a:pathLst>
                <a:path w="1536" h="2662" extrusionOk="0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967;p23">
              <a:extLst>
                <a:ext uri="{FF2B5EF4-FFF2-40B4-BE49-F238E27FC236}">
                  <a16:creationId xmlns:a16="http://schemas.microsoft.com/office/drawing/2014/main" id="{D96E3407-164D-4F08-3C7D-8B60C7FE2919}"/>
                </a:ext>
              </a:extLst>
            </p:cNvPr>
            <p:cNvSpPr/>
            <p:nvPr/>
          </p:nvSpPr>
          <p:spPr>
            <a:xfrm>
              <a:off x="2723442" y="3107270"/>
              <a:ext cx="28151" cy="48769"/>
            </a:xfrm>
            <a:custGeom>
              <a:avLst/>
              <a:gdLst/>
              <a:ahLst/>
              <a:cxnLst/>
              <a:rect l="l" t="t" r="r" b="b"/>
              <a:pathLst>
                <a:path w="1536" h="2661" extrusionOk="0">
                  <a:moveTo>
                    <a:pt x="1" y="0"/>
                  </a:moveTo>
                  <a:lnTo>
                    <a:pt x="1" y="1765"/>
                  </a:lnTo>
                  <a:lnTo>
                    <a:pt x="1536" y="2660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968;p23">
              <a:extLst>
                <a:ext uri="{FF2B5EF4-FFF2-40B4-BE49-F238E27FC236}">
                  <a16:creationId xmlns:a16="http://schemas.microsoft.com/office/drawing/2014/main" id="{DAB51D5E-10B8-CA25-079E-13A482E952E7}"/>
                </a:ext>
              </a:extLst>
            </p:cNvPr>
            <p:cNvSpPr/>
            <p:nvPr/>
          </p:nvSpPr>
          <p:spPr>
            <a:xfrm>
              <a:off x="2987394" y="3183677"/>
              <a:ext cx="29086" cy="49723"/>
            </a:xfrm>
            <a:custGeom>
              <a:avLst/>
              <a:gdLst/>
              <a:ahLst/>
              <a:cxnLst/>
              <a:rect l="l" t="t" r="r" b="b"/>
              <a:pathLst>
                <a:path w="1587" h="2713" extrusionOk="0">
                  <a:moveTo>
                    <a:pt x="1586" y="1"/>
                  </a:moveTo>
                  <a:lnTo>
                    <a:pt x="0" y="896"/>
                  </a:lnTo>
                  <a:lnTo>
                    <a:pt x="0" y="2712"/>
                  </a:lnTo>
                  <a:lnTo>
                    <a:pt x="1586" y="1817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969;p23">
              <a:extLst>
                <a:ext uri="{FF2B5EF4-FFF2-40B4-BE49-F238E27FC236}">
                  <a16:creationId xmlns:a16="http://schemas.microsoft.com/office/drawing/2014/main" id="{F6540A25-DCB2-E359-2C70-37C991AB9A08}"/>
                </a:ext>
              </a:extLst>
            </p:cNvPr>
            <p:cNvSpPr/>
            <p:nvPr/>
          </p:nvSpPr>
          <p:spPr>
            <a:xfrm>
              <a:off x="3020201" y="3164452"/>
              <a:ext cx="29086" cy="50181"/>
            </a:xfrm>
            <a:custGeom>
              <a:avLst/>
              <a:gdLst/>
              <a:ahLst/>
              <a:cxnLst/>
              <a:rect l="l" t="t" r="r" b="b"/>
              <a:pathLst>
                <a:path w="1587" h="2738" extrusionOk="0">
                  <a:moveTo>
                    <a:pt x="1587" y="1"/>
                  </a:moveTo>
                  <a:lnTo>
                    <a:pt x="1" y="922"/>
                  </a:lnTo>
                  <a:lnTo>
                    <a:pt x="1" y="2738"/>
                  </a:lnTo>
                  <a:lnTo>
                    <a:pt x="1587" y="1817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970;p23">
              <a:extLst>
                <a:ext uri="{FF2B5EF4-FFF2-40B4-BE49-F238E27FC236}">
                  <a16:creationId xmlns:a16="http://schemas.microsoft.com/office/drawing/2014/main" id="{E6069774-E478-BAF0-18B0-643653986344}"/>
                </a:ext>
              </a:extLst>
            </p:cNvPr>
            <p:cNvSpPr/>
            <p:nvPr/>
          </p:nvSpPr>
          <p:spPr>
            <a:xfrm>
              <a:off x="3053025" y="3145703"/>
              <a:ext cx="29086" cy="49723"/>
            </a:xfrm>
            <a:custGeom>
              <a:avLst/>
              <a:gdLst/>
              <a:ahLst/>
              <a:cxnLst/>
              <a:rect l="l" t="t" r="r" b="b"/>
              <a:pathLst>
                <a:path w="1587" h="2713" extrusionOk="0">
                  <a:moveTo>
                    <a:pt x="1586" y="1"/>
                  </a:moveTo>
                  <a:lnTo>
                    <a:pt x="1" y="896"/>
                  </a:lnTo>
                  <a:lnTo>
                    <a:pt x="1" y="2712"/>
                  </a:lnTo>
                  <a:lnTo>
                    <a:pt x="1586" y="1817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971;p23">
              <a:extLst>
                <a:ext uri="{FF2B5EF4-FFF2-40B4-BE49-F238E27FC236}">
                  <a16:creationId xmlns:a16="http://schemas.microsoft.com/office/drawing/2014/main" id="{C86BB1A3-C977-B370-5C72-7CD444A45DC3}"/>
                </a:ext>
              </a:extLst>
            </p:cNvPr>
            <p:cNvSpPr/>
            <p:nvPr/>
          </p:nvSpPr>
          <p:spPr>
            <a:xfrm>
              <a:off x="2987394" y="3224475"/>
              <a:ext cx="29086" cy="49704"/>
            </a:xfrm>
            <a:custGeom>
              <a:avLst/>
              <a:gdLst/>
              <a:ahLst/>
              <a:cxnLst/>
              <a:rect l="l" t="t" r="r" b="b"/>
              <a:pathLst>
                <a:path w="1587" h="2712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2712"/>
                  </a:lnTo>
                  <a:lnTo>
                    <a:pt x="1586" y="181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972;p23">
              <a:extLst>
                <a:ext uri="{FF2B5EF4-FFF2-40B4-BE49-F238E27FC236}">
                  <a16:creationId xmlns:a16="http://schemas.microsoft.com/office/drawing/2014/main" id="{CC54CD65-EAEE-F233-0AD5-3A7CD2B1701F}"/>
                </a:ext>
              </a:extLst>
            </p:cNvPr>
            <p:cNvSpPr/>
            <p:nvPr/>
          </p:nvSpPr>
          <p:spPr>
            <a:xfrm>
              <a:off x="3020201" y="3205707"/>
              <a:ext cx="29086" cy="49723"/>
            </a:xfrm>
            <a:custGeom>
              <a:avLst/>
              <a:gdLst/>
              <a:ahLst/>
              <a:cxnLst/>
              <a:rect l="l" t="t" r="r" b="b"/>
              <a:pathLst>
                <a:path w="1587" h="2713" extrusionOk="0">
                  <a:moveTo>
                    <a:pt x="1587" y="1"/>
                  </a:moveTo>
                  <a:lnTo>
                    <a:pt x="1" y="896"/>
                  </a:lnTo>
                  <a:lnTo>
                    <a:pt x="1" y="2712"/>
                  </a:lnTo>
                  <a:lnTo>
                    <a:pt x="1587" y="1817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973;p23">
              <a:extLst>
                <a:ext uri="{FF2B5EF4-FFF2-40B4-BE49-F238E27FC236}">
                  <a16:creationId xmlns:a16="http://schemas.microsoft.com/office/drawing/2014/main" id="{A5858B56-8F6A-BB90-D7C5-315564782CE7}"/>
                </a:ext>
              </a:extLst>
            </p:cNvPr>
            <p:cNvSpPr/>
            <p:nvPr/>
          </p:nvSpPr>
          <p:spPr>
            <a:xfrm>
              <a:off x="3053025" y="3186500"/>
              <a:ext cx="29086" cy="50181"/>
            </a:xfrm>
            <a:custGeom>
              <a:avLst/>
              <a:gdLst/>
              <a:ahLst/>
              <a:cxnLst/>
              <a:rect l="l" t="t" r="r" b="b"/>
              <a:pathLst>
                <a:path w="1587" h="2738" extrusionOk="0">
                  <a:moveTo>
                    <a:pt x="1586" y="0"/>
                  </a:moveTo>
                  <a:lnTo>
                    <a:pt x="1" y="921"/>
                  </a:lnTo>
                  <a:lnTo>
                    <a:pt x="1" y="2737"/>
                  </a:lnTo>
                  <a:lnTo>
                    <a:pt x="1586" y="181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974;p23">
              <a:extLst>
                <a:ext uri="{FF2B5EF4-FFF2-40B4-BE49-F238E27FC236}">
                  <a16:creationId xmlns:a16="http://schemas.microsoft.com/office/drawing/2014/main" id="{470F98BD-05EF-F598-B043-F817E6730938}"/>
                </a:ext>
              </a:extLst>
            </p:cNvPr>
            <p:cNvSpPr/>
            <p:nvPr/>
          </p:nvSpPr>
          <p:spPr>
            <a:xfrm>
              <a:off x="2533587" y="3291975"/>
              <a:ext cx="555562" cy="320695"/>
            </a:xfrm>
            <a:custGeom>
              <a:avLst/>
              <a:gdLst/>
              <a:ahLst/>
              <a:cxnLst/>
              <a:rect l="l" t="t" r="r" b="b"/>
              <a:pathLst>
                <a:path w="30313" h="17498" extrusionOk="0">
                  <a:moveTo>
                    <a:pt x="24378" y="1"/>
                  </a:moveTo>
                  <a:lnTo>
                    <a:pt x="0" y="14070"/>
                  </a:lnTo>
                  <a:lnTo>
                    <a:pt x="5935" y="17497"/>
                  </a:lnTo>
                  <a:lnTo>
                    <a:pt x="30312" y="3428"/>
                  </a:lnTo>
                  <a:lnTo>
                    <a:pt x="24378" y="1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975;p23">
              <a:extLst>
                <a:ext uri="{FF2B5EF4-FFF2-40B4-BE49-F238E27FC236}">
                  <a16:creationId xmlns:a16="http://schemas.microsoft.com/office/drawing/2014/main" id="{F5548B5C-CA4B-8F9D-7F36-F710B741F761}"/>
                </a:ext>
              </a:extLst>
            </p:cNvPr>
            <p:cNvSpPr/>
            <p:nvPr/>
          </p:nvSpPr>
          <p:spPr>
            <a:xfrm>
              <a:off x="2533587" y="3549824"/>
              <a:ext cx="108774" cy="275206"/>
            </a:xfrm>
            <a:custGeom>
              <a:avLst/>
              <a:gdLst/>
              <a:ahLst/>
              <a:cxnLst/>
              <a:rect l="l" t="t" r="r" b="b"/>
              <a:pathLst>
                <a:path w="5935" h="15016" extrusionOk="0">
                  <a:moveTo>
                    <a:pt x="0" y="1"/>
                  </a:moveTo>
                  <a:lnTo>
                    <a:pt x="0" y="11563"/>
                  </a:lnTo>
                  <a:lnTo>
                    <a:pt x="5935" y="15016"/>
                  </a:lnTo>
                  <a:lnTo>
                    <a:pt x="5935" y="3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976;p23">
              <a:extLst>
                <a:ext uri="{FF2B5EF4-FFF2-40B4-BE49-F238E27FC236}">
                  <a16:creationId xmlns:a16="http://schemas.microsoft.com/office/drawing/2014/main" id="{3C69BC2A-7723-995A-03A0-2C71AAB60F3E}"/>
                </a:ext>
              </a:extLst>
            </p:cNvPr>
            <p:cNvSpPr/>
            <p:nvPr/>
          </p:nvSpPr>
          <p:spPr>
            <a:xfrm>
              <a:off x="2636716" y="3302293"/>
              <a:ext cx="404140" cy="287394"/>
            </a:xfrm>
            <a:custGeom>
              <a:avLst/>
              <a:gdLst/>
              <a:ahLst/>
              <a:cxnLst/>
              <a:rect l="l" t="t" r="r" b="b"/>
              <a:pathLst>
                <a:path w="22051" h="15681" extrusionOk="0">
                  <a:moveTo>
                    <a:pt x="22050" y="0"/>
                  </a:moveTo>
                  <a:lnTo>
                    <a:pt x="1" y="12662"/>
                  </a:lnTo>
                  <a:lnTo>
                    <a:pt x="1" y="15681"/>
                  </a:lnTo>
                  <a:lnTo>
                    <a:pt x="22050" y="3019"/>
                  </a:lnTo>
                  <a:lnTo>
                    <a:pt x="2205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977;p23">
              <a:extLst>
                <a:ext uri="{FF2B5EF4-FFF2-40B4-BE49-F238E27FC236}">
                  <a16:creationId xmlns:a16="http://schemas.microsoft.com/office/drawing/2014/main" id="{51DD916F-7E4E-B028-029F-1D466F0882A0}"/>
                </a:ext>
              </a:extLst>
            </p:cNvPr>
            <p:cNvSpPr/>
            <p:nvPr/>
          </p:nvSpPr>
          <p:spPr>
            <a:xfrm>
              <a:off x="2568281" y="3262907"/>
              <a:ext cx="472575" cy="271467"/>
            </a:xfrm>
            <a:custGeom>
              <a:avLst/>
              <a:gdLst/>
              <a:ahLst/>
              <a:cxnLst/>
              <a:rect l="l" t="t" r="r" b="b"/>
              <a:pathLst>
                <a:path w="25785" h="14812" extrusionOk="0">
                  <a:moveTo>
                    <a:pt x="22050" y="1"/>
                  </a:moveTo>
                  <a:lnTo>
                    <a:pt x="0" y="12663"/>
                  </a:lnTo>
                  <a:lnTo>
                    <a:pt x="3735" y="14811"/>
                  </a:lnTo>
                  <a:lnTo>
                    <a:pt x="25784" y="2149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978;p23">
              <a:extLst>
                <a:ext uri="{FF2B5EF4-FFF2-40B4-BE49-F238E27FC236}">
                  <a16:creationId xmlns:a16="http://schemas.microsoft.com/office/drawing/2014/main" id="{F4C53A71-A2C4-92A7-8F31-1CF1F2F21E37}"/>
                </a:ext>
              </a:extLst>
            </p:cNvPr>
            <p:cNvSpPr/>
            <p:nvPr/>
          </p:nvSpPr>
          <p:spPr>
            <a:xfrm>
              <a:off x="2568281" y="3494970"/>
              <a:ext cx="68453" cy="94717"/>
            </a:xfrm>
            <a:custGeom>
              <a:avLst/>
              <a:gdLst/>
              <a:ahLst/>
              <a:cxnLst/>
              <a:rect l="l" t="t" r="r" b="b"/>
              <a:pathLst>
                <a:path w="3735" h="5168" extrusionOk="0">
                  <a:moveTo>
                    <a:pt x="0" y="1"/>
                  </a:moveTo>
                  <a:lnTo>
                    <a:pt x="0" y="3019"/>
                  </a:lnTo>
                  <a:lnTo>
                    <a:pt x="3735" y="5168"/>
                  </a:lnTo>
                  <a:lnTo>
                    <a:pt x="3735" y="2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B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979;p23">
              <a:extLst>
                <a:ext uri="{FF2B5EF4-FFF2-40B4-BE49-F238E27FC236}">
                  <a16:creationId xmlns:a16="http://schemas.microsoft.com/office/drawing/2014/main" id="{45CE532F-8A4C-E65A-1BCA-D8D9EA4A4847}"/>
                </a:ext>
              </a:extLst>
            </p:cNvPr>
            <p:cNvSpPr/>
            <p:nvPr/>
          </p:nvSpPr>
          <p:spPr>
            <a:xfrm>
              <a:off x="2556075" y="3602333"/>
              <a:ext cx="56284" cy="170189"/>
            </a:xfrm>
            <a:custGeom>
              <a:avLst/>
              <a:gdLst/>
              <a:ahLst/>
              <a:cxnLst/>
              <a:rect l="l" t="t" r="r" b="b"/>
              <a:pathLst>
                <a:path w="3071" h="9286" extrusionOk="0">
                  <a:moveTo>
                    <a:pt x="1" y="0"/>
                  </a:moveTo>
                  <a:lnTo>
                    <a:pt x="1" y="7495"/>
                  </a:lnTo>
                  <a:lnTo>
                    <a:pt x="3071" y="9286"/>
                  </a:lnTo>
                  <a:lnTo>
                    <a:pt x="3071" y="17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980;p23">
              <a:extLst>
                <a:ext uri="{FF2B5EF4-FFF2-40B4-BE49-F238E27FC236}">
                  <a16:creationId xmlns:a16="http://schemas.microsoft.com/office/drawing/2014/main" id="{14B184ED-D13D-0392-7778-50D76EAA6106}"/>
                </a:ext>
              </a:extLst>
            </p:cNvPr>
            <p:cNvSpPr/>
            <p:nvPr/>
          </p:nvSpPr>
          <p:spPr>
            <a:xfrm>
              <a:off x="3239141" y="2629069"/>
              <a:ext cx="265840" cy="810607"/>
            </a:xfrm>
            <a:custGeom>
              <a:avLst/>
              <a:gdLst/>
              <a:ahLst/>
              <a:cxnLst/>
              <a:rect l="l" t="t" r="r" b="b"/>
              <a:pathLst>
                <a:path w="14505" h="44229" extrusionOk="0">
                  <a:moveTo>
                    <a:pt x="14505" y="1"/>
                  </a:moveTo>
                  <a:lnTo>
                    <a:pt x="7828" y="3838"/>
                  </a:lnTo>
                  <a:lnTo>
                    <a:pt x="1" y="44228"/>
                  </a:lnTo>
                  <a:lnTo>
                    <a:pt x="14505" y="35966"/>
                  </a:lnTo>
                  <a:lnTo>
                    <a:pt x="14505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981;p23">
              <a:extLst>
                <a:ext uri="{FF2B5EF4-FFF2-40B4-BE49-F238E27FC236}">
                  <a16:creationId xmlns:a16="http://schemas.microsoft.com/office/drawing/2014/main" id="{21B9813B-9E1E-8EF7-667E-D94BE59B456E}"/>
                </a:ext>
              </a:extLst>
            </p:cNvPr>
            <p:cNvSpPr/>
            <p:nvPr/>
          </p:nvSpPr>
          <p:spPr>
            <a:xfrm>
              <a:off x="3274769" y="2689550"/>
              <a:ext cx="211463" cy="690122"/>
            </a:xfrm>
            <a:custGeom>
              <a:avLst/>
              <a:gdLst/>
              <a:ahLst/>
              <a:cxnLst/>
              <a:rect l="l" t="t" r="r" b="b"/>
              <a:pathLst>
                <a:path w="11538" h="37655" extrusionOk="0">
                  <a:moveTo>
                    <a:pt x="11537" y="1"/>
                  </a:moveTo>
                  <a:lnTo>
                    <a:pt x="6779" y="2763"/>
                  </a:lnTo>
                  <a:lnTo>
                    <a:pt x="1" y="37654"/>
                  </a:lnTo>
                  <a:lnTo>
                    <a:pt x="11537" y="31080"/>
                  </a:lnTo>
                  <a:lnTo>
                    <a:pt x="1153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982;p23">
              <a:extLst>
                <a:ext uri="{FF2B5EF4-FFF2-40B4-BE49-F238E27FC236}">
                  <a16:creationId xmlns:a16="http://schemas.microsoft.com/office/drawing/2014/main" id="{F5BE950E-04AB-6824-5852-9FAA26F980B0}"/>
                </a:ext>
              </a:extLst>
            </p:cNvPr>
            <p:cNvSpPr/>
            <p:nvPr/>
          </p:nvSpPr>
          <p:spPr>
            <a:xfrm>
              <a:off x="3382609" y="2512799"/>
              <a:ext cx="122373" cy="186611"/>
            </a:xfrm>
            <a:custGeom>
              <a:avLst/>
              <a:gdLst/>
              <a:ahLst/>
              <a:cxnLst/>
              <a:rect l="l" t="t" r="r" b="b"/>
              <a:pathLst>
                <a:path w="6677" h="10182" extrusionOk="0">
                  <a:moveTo>
                    <a:pt x="6677" y="1"/>
                  </a:moveTo>
                  <a:lnTo>
                    <a:pt x="0" y="3863"/>
                  </a:lnTo>
                  <a:lnTo>
                    <a:pt x="0" y="10182"/>
                  </a:lnTo>
                  <a:lnTo>
                    <a:pt x="6677" y="6345"/>
                  </a:lnTo>
                  <a:lnTo>
                    <a:pt x="6677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983;p23">
              <a:extLst>
                <a:ext uri="{FF2B5EF4-FFF2-40B4-BE49-F238E27FC236}">
                  <a16:creationId xmlns:a16="http://schemas.microsoft.com/office/drawing/2014/main" id="{000AD1AB-54CA-60C3-8C7A-F91C920785FC}"/>
                </a:ext>
              </a:extLst>
            </p:cNvPr>
            <p:cNvSpPr/>
            <p:nvPr/>
          </p:nvSpPr>
          <p:spPr>
            <a:xfrm>
              <a:off x="3283218" y="2455618"/>
              <a:ext cx="221763" cy="127999"/>
            </a:xfrm>
            <a:custGeom>
              <a:avLst/>
              <a:gdLst/>
              <a:ahLst/>
              <a:cxnLst/>
              <a:rect l="l" t="t" r="r" b="b"/>
              <a:pathLst>
                <a:path w="12100" h="6984" extrusionOk="0">
                  <a:moveTo>
                    <a:pt x="6677" y="0"/>
                  </a:moveTo>
                  <a:lnTo>
                    <a:pt x="0" y="3863"/>
                  </a:lnTo>
                  <a:lnTo>
                    <a:pt x="5423" y="6983"/>
                  </a:lnTo>
                  <a:lnTo>
                    <a:pt x="12100" y="3121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984;p23">
              <a:extLst>
                <a:ext uri="{FF2B5EF4-FFF2-40B4-BE49-F238E27FC236}">
                  <a16:creationId xmlns:a16="http://schemas.microsoft.com/office/drawing/2014/main" id="{A994AB79-4A43-C286-0AFE-E69552458D85}"/>
                </a:ext>
              </a:extLst>
            </p:cNvPr>
            <p:cNvSpPr/>
            <p:nvPr/>
          </p:nvSpPr>
          <p:spPr>
            <a:xfrm>
              <a:off x="3283218" y="2526398"/>
              <a:ext cx="99408" cy="173012"/>
            </a:xfrm>
            <a:custGeom>
              <a:avLst/>
              <a:gdLst/>
              <a:ahLst/>
              <a:cxnLst/>
              <a:rect l="l" t="t" r="r" b="b"/>
              <a:pathLst>
                <a:path w="5424" h="9440" extrusionOk="0">
                  <a:moveTo>
                    <a:pt x="0" y="1"/>
                  </a:moveTo>
                  <a:lnTo>
                    <a:pt x="26" y="6319"/>
                  </a:lnTo>
                  <a:lnTo>
                    <a:pt x="5423" y="9440"/>
                  </a:lnTo>
                  <a:lnTo>
                    <a:pt x="5423" y="3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B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985;p23">
              <a:extLst>
                <a:ext uri="{FF2B5EF4-FFF2-40B4-BE49-F238E27FC236}">
                  <a16:creationId xmlns:a16="http://schemas.microsoft.com/office/drawing/2014/main" id="{EED81F38-726A-9127-1437-EBE3DBFBB2B9}"/>
                </a:ext>
              </a:extLst>
            </p:cNvPr>
            <p:cNvSpPr/>
            <p:nvPr/>
          </p:nvSpPr>
          <p:spPr>
            <a:xfrm>
              <a:off x="3139751" y="2642192"/>
              <a:ext cx="242876" cy="797485"/>
            </a:xfrm>
            <a:custGeom>
              <a:avLst/>
              <a:gdLst/>
              <a:ahLst/>
              <a:cxnLst/>
              <a:rect l="l" t="t" r="r" b="b"/>
              <a:pathLst>
                <a:path w="13252" h="43513" extrusionOk="0">
                  <a:moveTo>
                    <a:pt x="7854" y="1"/>
                  </a:moveTo>
                  <a:lnTo>
                    <a:pt x="1" y="40392"/>
                  </a:lnTo>
                  <a:lnTo>
                    <a:pt x="5424" y="43512"/>
                  </a:lnTo>
                  <a:lnTo>
                    <a:pt x="13251" y="3122"/>
                  </a:lnTo>
                  <a:lnTo>
                    <a:pt x="7854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986;p23">
              <a:extLst>
                <a:ext uri="{FF2B5EF4-FFF2-40B4-BE49-F238E27FC236}">
                  <a16:creationId xmlns:a16="http://schemas.microsoft.com/office/drawing/2014/main" id="{08A3B643-2223-1402-D298-3382C63BF96E}"/>
                </a:ext>
              </a:extLst>
            </p:cNvPr>
            <p:cNvSpPr/>
            <p:nvPr/>
          </p:nvSpPr>
          <p:spPr>
            <a:xfrm>
              <a:off x="3346980" y="3072100"/>
              <a:ext cx="242858" cy="444918"/>
            </a:xfrm>
            <a:custGeom>
              <a:avLst/>
              <a:gdLst/>
              <a:ahLst/>
              <a:cxnLst/>
              <a:rect l="l" t="t" r="r" b="b"/>
              <a:pathLst>
                <a:path w="13251" h="24276" extrusionOk="0">
                  <a:moveTo>
                    <a:pt x="13250" y="1"/>
                  </a:moveTo>
                  <a:lnTo>
                    <a:pt x="7086" y="3556"/>
                  </a:lnTo>
                  <a:lnTo>
                    <a:pt x="0" y="24276"/>
                  </a:lnTo>
                  <a:lnTo>
                    <a:pt x="0" y="24276"/>
                  </a:lnTo>
                  <a:lnTo>
                    <a:pt x="13250" y="16628"/>
                  </a:lnTo>
                  <a:lnTo>
                    <a:pt x="13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987;p23">
              <a:extLst>
                <a:ext uri="{FF2B5EF4-FFF2-40B4-BE49-F238E27FC236}">
                  <a16:creationId xmlns:a16="http://schemas.microsoft.com/office/drawing/2014/main" id="{D8BBB52D-056C-7CB3-A01B-0FB696255C8A}"/>
                </a:ext>
              </a:extLst>
            </p:cNvPr>
            <p:cNvSpPr/>
            <p:nvPr/>
          </p:nvSpPr>
          <p:spPr>
            <a:xfrm>
              <a:off x="3481999" y="314289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988;p23">
              <a:extLst>
                <a:ext uri="{FF2B5EF4-FFF2-40B4-BE49-F238E27FC236}">
                  <a16:creationId xmlns:a16="http://schemas.microsoft.com/office/drawing/2014/main" id="{48766C9D-CD91-CBFD-0875-7F95EA8B4D09}"/>
                </a:ext>
              </a:extLst>
            </p:cNvPr>
            <p:cNvSpPr/>
            <p:nvPr/>
          </p:nvSpPr>
          <p:spPr>
            <a:xfrm>
              <a:off x="3515281" y="3124150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4783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989;p23">
              <a:extLst>
                <a:ext uri="{FF2B5EF4-FFF2-40B4-BE49-F238E27FC236}">
                  <a16:creationId xmlns:a16="http://schemas.microsoft.com/office/drawing/2014/main" id="{74236DA8-26D2-A291-3375-9865DBDF61A4}"/>
                </a:ext>
              </a:extLst>
            </p:cNvPr>
            <p:cNvSpPr/>
            <p:nvPr/>
          </p:nvSpPr>
          <p:spPr>
            <a:xfrm>
              <a:off x="3548088" y="310492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990;p23">
              <a:extLst>
                <a:ext uri="{FF2B5EF4-FFF2-40B4-BE49-F238E27FC236}">
                  <a16:creationId xmlns:a16="http://schemas.microsoft.com/office/drawing/2014/main" id="{3DC04B86-D135-6F22-82FB-BFBE256C9369}"/>
                </a:ext>
              </a:extLst>
            </p:cNvPr>
            <p:cNvSpPr/>
            <p:nvPr/>
          </p:nvSpPr>
          <p:spPr>
            <a:xfrm>
              <a:off x="3448697" y="3241812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991;p23">
              <a:extLst>
                <a:ext uri="{FF2B5EF4-FFF2-40B4-BE49-F238E27FC236}">
                  <a16:creationId xmlns:a16="http://schemas.microsoft.com/office/drawing/2014/main" id="{E9085BC9-9CAC-FC47-20F0-0113C91FD184}"/>
                </a:ext>
              </a:extLst>
            </p:cNvPr>
            <p:cNvSpPr/>
            <p:nvPr/>
          </p:nvSpPr>
          <p:spPr>
            <a:xfrm>
              <a:off x="3481999" y="3222587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992;p23">
              <a:extLst>
                <a:ext uri="{FF2B5EF4-FFF2-40B4-BE49-F238E27FC236}">
                  <a16:creationId xmlns:a16="http://schemas.microsoft.com/office/drawing/2014/main" id="{49C012C9-42D8-76AC-710A-1D49FB8FECAF}"/>
                </a:ext>
              </a:extLst>
            </p:cNvPr>
            <p:cNvSpPr/>
            <p:nvPr/>
          </p:nvSpPr>
          <p:spPr>
            <a:xfrm>
              <a:off x="3515281" y="3203380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993;p23">
              <a:extLst>
                <a:ext uri="{FF2B5EF4-FFF2-40B4-BE49-F238E27FC236}">
                  <a16:creationId xmlns:a16="http://schemas.microsoft.com/office/drawing/2014/main" id="{57656577-8BF3-1FD6-6625-BF7136C293EC}"/>
                </a:ext>
              </a:extLst>
            </p:cNvPr>
            <p:cNvSpPr/>
            <p:nvPr/>
          </p:nvSpPr>
          <p:spPr>
            <a:xfrm>
              <a:off x="3548088" y="318415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994;p23">
              <a:extLst>
                <a:ext uri="{FF2B5EF4-FFF2-40B4-BE49-F238E27FC236}">
                  <a16:creationId xmlns:a16="http://schemas.microsoft.com/office/drawing/2014/main" id="{E2D9E1ED-C379-D9A1-4AA7-485D1B245555}"/>
                </a:ext>
              </a:extLst>
            </p:cNvPr>
            <p:cNvSpPr/>
            <p:nvPr/>
          </p:nvSpPr>
          <p:spPr>
            <a:xfrm>
              <a:off x="3448697" y="3323865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995;p23">
              <a:extLst>
                <a:ext uri="{FF2B5EF4-FFF2-40B4-BE49-F238E27FC236}">
                  <a16:creationId xmlns:a16="http://schemas.microsoft.com/office/drawing/2014/main" id="{DE229598-2174-3C8C-D6F9-054A811C2DFF}"/>
                </a:ext>
              </a:extLst>
            </p:cNvPr>
            <p:cNvSpPr/>
            <p:nvPr/>
          </p:nvSpPr>
          <p:spPr>
            <a:xfrm>
              <a:off x="3416349" y="3343072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996;p23">
              <a:extLst>
                <a:ext uri="{FF2B5EF4-FFF2-40B4-BE49-F238E27FC236}">
                  <a16:creationId xmlns:a16="http://schemas.microsoft.com/office/drawing/2014/main" id="{3FE18401-2731-790C-B657-C1B8E954EEC6}"/>
                </a:ext>
              </a:extLst>
            </p:cNvPr>
            <p:cNvSpPr/>
            <p:nvPr/>
          </p:nvSpPr>
          <p:spPr>
            <a:xfrm>
              <a:off x="3481999" y="3304639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997;p23">
              <a:extLst>
                <a:ext uri="{FF2B5EF4-FFF2-40B4-BE49-F238E27FC236}">
                  <a16:creationId xmlns:a16="http://schemas.microsoft.com/office/drawing/2014/main" id="{0A662E52-0AC9-F655-3F6E-93520074231F}"/>
                </a:ext>
              </a:extLst>
            </p:cNvPr>
            <p:cNvSpPr/>
            <p:nvPr/>
          </p:nvSpPr>
          <p:spPr>
            <a:xfrm>
              <a:off x="3515281" y="3285890"/>
              <a:ext cx="29086" cy="87679"/>
            </a:xfrm>
            <a:custGeom>
              <a:avLst/>
              <a:gdLst/>
              <a:ahLst/>
              <a:cxnLst/>
              <a:rect l="l" t="t" r="r" b="b"/>
              <a:pathLst>
                <a:path w="1587" h="4784" extrusionOk="0">
                  <a:moveTo>
                    <a:pt x="1586" y="0"/>
                  </a:moveTo>
                  <a:lnTo>
                    <a:pt x="0" y="895"/>
                  </a:lnTo>
                  <a:lnTo>
                    <a:pt x="0" y="4783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998;p23">
              <a:extLst>
                <a:ext uri="{FF2B5EF4-FFF2-40B4-BE49-F238E27FC236}">
                  <a16:creationId xmlns:a16="http://schemas.microsoft.com/office/drawing/2014/main" id="{CA51972F-FDB6-3F5C-8923-4C53F782BC0E}"/>
                </a:ext>
              </a:extLst>
            </p:cNvPr>
            <p:cNvSpPr/>
            <p:nvPr/>
          </p:nvSpPr>
          <p:spPr>
            <a:xfrm>
              <a:off x="3548088" y="3266664"/>
              <a:ext cx="29086" cy="88155"/>
            </a:xfrm>
            <a:custGeom>
              <a:avLst/>
              <a:gdLst/>
              <a:ahLst/>
              <a:cxnLst/>
              <a:rect l="l" t="t" r="r" b="b"/>
              <a:pathLst>
                <a:path w="1587" h="4810" extrusionOk="0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999;p23">
              <a:extLst>
                <a:ext uri="{FF2B5EF4-FFF2-40B4-BE49-F238E27FC236}">
                  <a16:creationId xmlns:a16="http://schemas.microsoft.com/office/drawing/2014/main" id="{F13FABC0-ACE9-AE0A-130B-1373021928F6}"/>
                </a:ext>
              </a:extLst>
            </p:cNvPr>
            <p:cNvSpPr/>
            <p:nvPr/>
          </p:nvSpPr>
          <p:spPr>
            <a:xfrm>
              <a:off x="3476830" y="2964737"/>
              <a:ext cx="113007" cy="172553"/>
            </a:xfrm>
            <a:custGeom>
              <a:avLst/>
              <a:gdLst/>
              <a:ahLst/>
              <a:cxnLst/>
              <a:rect l="l" t="t" r="r" b="b"/>
              <a:pathLst>
                <a:path w="6166" h="9415" extrusionOk="0">
                  <a:moveTo>
                    <a:pt x="6165" y="1"/>
                  </a:moveTo>
                  <a:lnTo>
                    <a:pt x="1" y="3582"/>
                  </a:lnTo>
                  <a:lnTo>
                    <a:pt x="1" y="9414"/>
                  </a:lnTo>
                  <a:lnTo>
                    <a:pt x="6165" y="5859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000;p23">
              <a:extLst>
                <a:ext uri="{FF2B5EF4-FFF2-40B4-BE49-F238E27FC236}">
                  <a16:creationId xmlns:a16="http://schemas.microsoft.com/office/drawing/2014/main" id="{99B31FD0-9AAE-C752-2558-152661C8B401}"/>
                </a:ext>
              </a:extLst>
            </p:cNvPr>
            <p:cNvSpPr/>
            <p:nvPr/>
          </p:nvSpPr>
          <p:spPr>
            <a:xfrm>
              <a:off x="3385413" y="2911771"/>
              <a:ext cx="204425" cy="118634"/>
            </a:xfrm>
            <a:custGeom>
              <a:avLst/>
              <a:gdLst/>
              <a:ahLst/>
              <a:cxnLst/>
              <a:rect l="l" t="t" r="r" b="b"/>
              <a:pathLst>
                <a:path w="11154" h="6473" extrusionOk="0">
                  <a:moveTo>
                    <a:pt x="6165" y="0"/>
                  </a:moveTo>
                  <a:lnTo>
                    <a:pt x="1" y="3582"/>
                  </a:lnTo>
                  <a:lnTo>
                    <a:pt x="4989" y="6472"/>
                  </a:lnTo>
                  <a:lnTo>
                    <a:pt x="11153" y="2891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001;p23">
              <a:extLst>
                <a:ext uri="{FF2B5EF4-FFF2-40B4-BE49-F238E27FC236}">
                  <a16:creationId xmlns:a16="http://schemas.microsoft.com/office/drawing/2014/main" id="{C612E67E-1117-3033-9B1E-A82EB2DDD2FD}"/>
                </a:ext>
              </a:extLst>
            </p:cNvPr>
            <p:cNvSpPr/>
            <p:nvPr/>
          </p:nvSpPr>
          <p:spPr>
            <a:xfrm>
              <a:off x="3385413" y="2977401"/>
              <a:ext cx="91436" cy="159889"/>
            </a:xfrm>
            <a:custGeom>
              <a:avLst/>
              <a:gdLst/>
              <a:ahLst/>
              <a:cxnLst/>
              <a:rect l="l" t="t" r="r" b="b"/>
              <a:pathLst>
                <a:path w="4989" h="8724" extrusionOk="0">
                  <a:moveTo>
                    <a:pt x="1" y="1"/>
                  </a:moveTo>
                  <a:lnTo>
                    <a:pt x="1" y="5833"/>
                  </a:lnTo>
                  <a:lnTo>
                    <a:pt x="4989" y="8723"/>
                  </a:lnTo>
                  <a:lnTo>
                    <a:pt x="4989" y="2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B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002;p23">
              <a:extLst>
                <a:ext uri="{FF2B5EF4-FFF2-40B4-BE49-F238E27FC236}">
                  <a16:creationId xmlns:a16="http://schemas.microsoft.com/office/drawing/2014/main" id="{B685E7ED-3C21-1A4E-085F-660CC7755291}"/>
                </a:ext>
              </a:extLst>
            </p:cNvPr>
            <p:cNvSpPr/>
            <p:nvPr/>
          </p:nvSpPr>
          <p:spPr>
            <a:xfrm>
              <a:off x="3255562" y="3084287"/>
              <a:ext cx="221286" cy="432731"/>
            </a:xfrm>
            <a:custGeom>
              <a:avLst/>
              <a:gdLst/>
              <a:ahLst/>
              <a:cxnLst/>
              <a:rect l="l" t="t" r="r" b="b"/>
              <a:pathLst>
                <a:path w="12074" h="23611" extrusionOk="0">
                  <a:moveTo>
                    <a:pt x="7086" y="1"/>
                  </a:moveTo>
                  <a:lnTo>
                    <a:pt x="0" y="20720"/>
                  </a:lnTo>
                  <a:lnTo>
                    <a:pt x="4988" y="23611"/>
                  </a:lnTo>
                  <a:lnTo>
                    <a:pt x="12074" y="2891"/>
                  </a:lnTo>
                  <a:lnTo>
                    <a:pt x="7086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003;p23">
              <a:extLst>
                <a:ext uri="{FF2B5EF4-FFF2-40B4-BE49-F238E27FC236}">
                  <a16:creationId xmlns:a16="http://schemas.microsoft.com/office/drawing/2014/main" id="{7A7A788C-59B4-F2F3-9851-CB4FEBCECD3D}"/>
                </a:ext>
              </a:extLst>
            </p:cNvPr>
            <p:cNvSpPr/>
            <p:nvPr/>
          </p:nvSpPr>
          <p:spPr>
            <a:xfrm>
              <a:off x="3280396" y="3133515"/>
              <a:ext cx="171142" cy="334294"/>
            </a:xfrm>
            <a:custGeom>
              <a:avLst/>
              <a:gdLst/>
              <a:ahLst/>
              <a:cxnLst/>
              <a:rect l="l" t="t" r="r" b="b"/>
              <a:pathLst>
                <a:path w="9338" h="18240" extrusionOk="0">
                  <a:moveTo>
                    <a:pt x="5475" y="1"/>
                  </a:moveTo>
                  <a:lnTo>
                    <a:pt x="1" y="16014"/>
                  </a:lnTo>
                  <a:lnTo>
                    <a:pt x="3863" y="18239"/>
                  </a:lnTo>
                  <a:lnTo>
                    <a:pt x="9337" y="2252"/>
                  </a:lnTo>
                  <a:lnTo>
                    <a:pt x="5475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004;p23">
              <a:extLst>
                <a:ext uri="{FF2B5EF4-FFF2-40B4-BE49-F238E27FC236}">
                  <a16:creationId xmlns:a16="http://schemas.microsoft.com/office/drawing/2014/main" id="{FBAC8F65-A39B-5C3A-16E3-67B7CB6EB895}"/>
                </a:ext>
              </a:extLst>
            </p:cNvPr>
            <p:cNvSpPr/>
            <p:nvPr/>
          </p:nvSpPr>
          <p:spPr>
            <a:xfrm>
              <a:off x="2055862" y="3244158"/>
              <a:ext cx="535401" cy="752472"/>
            </a:xfrm>
            <a:custGeom>
              <a:avLst/>
              <a:gdLst/>
              <a:ahLst/>
              <a:cxnLst/>
              <a:rect l="l" t="t" r="r" b="b"/>
              <a:pathLst>
                <a:path w="29213" h="41057" extrusionOk="0">
                  <a:moveTo>
                    <a:pt x="8595" y="7342"/>
                  </a:moveTo>
                  <a:lnTo>
                    <a:pt x="9183" y="7470"/>
                  </a:lnTo>
                  <a:lnTo>
                    <a:pt x="9797" y="7649"/>
                  </a:lnTo>
                  <a:lnTo>
                    <a:pt x="10411" y="7905"/>
                  </a:lnTo>
                  <a:lnTo>
                    <a:pt x="11051" y="8186"/>
                  </a:lnTo>
                  <a:lnTo>
                    <a:pt x="11511" y="8442"/>
                  </a:lnTo>
                  <a:lnTo>
                    <a:pt x="11972" y="8698"/>
                  </a:lnTo>
                  <a:lnTo>
                    <a:pt x="12432" y="9005"/>
                  </a:lnTo>
                  <a:lnTo>
                    <a:pt x="12892" y="9312"/>
                  </a:lnTo>
                  <a:lnTo>
                    <a:pt x="13353" y="9644"/>
                  </a:lnTo>
                  <a:lnTo>
                    <a:pt x="13788" y="10002"/>
                  </a:lnTo>
                  <a:lnTo>
                    <a:pt x="14223" y="10360"/>
                  </a:lnTo>
                  <a:lnTo>
                    <a:pt x="14657" y="10770"/>
                  </a:lnTo>
                  <a:lnTo>
                    <a:pt x="15067" y="11179"/>
                  </a:lnTo>
                  <a:lnTo>
                    <a:pt x="15476" y="11588"/>
                  </a:lnTo>
                  <a:lnTo>
                    <a:pt x="15885" y="12023"/>
                  </a:lnTo>
                  <a:lnTo>
                    <a:pt x="16269" y="12483"/>
                  </a:lnTo>
                  <a:lnTo>
                    <a:pt x="16653" y="12944"/>
                  </a:lnTo>
                  <a:lnTo>
                    <a:pt x="17011" y="13404"/>
                  </a:lnTo>
                  <a:lnTo>
                    <a:pt x="17369" y="13890"/>
                  </a:lnTo>
                  <a:lnTo>
                    <a:pt x="17701" y="14402"/>
                  </a:lnTo>
                  <a:lnTo>
                    <a:pt x="18034" y="14888"/>
                  </a:lnTo>
                  <a:lnTo>
                    <a:pt x="18341" y="15400"/>
                  </a:lnTo>
                  <a:lnTo>
                    <a:pt x="18622" y="15937"/>
                  </a:lnTo>
                  <a:lnTo>
                    <a:pt x="18904" y="16448"/>
                  </a:lnTo>
                  <a:lnTo>
                    <a:pt x="19185" y="16985"/>
                  </a:lnTo>
                  <a:lnTo>
                    <a:pt x="19415" y="17523"/>
                  </a:lnTo>
                  <a:lnTo>
                    <a:pt x="19646" y="18060"/>
                  </a:lnTo>
                  <a:lnTo>
                    <a:pt x="19850" y="18623"/>
                  </a:lnTo>
                  <a:lnTo>
                    <a:pt x="20055" y="19160"/>
                  </a:lnTo>
                  <a:lnTo>
                    <a:pt x="20234" y="19697"/>
                  </a:lnTo>
                  <a:lnTo>
                    <a:pt x="20387" y="20234"/>
                  </a:lnTo>
                  <a:lnTo>
                    <a:pt x="20515" y="20797"/>
                  </a:lnTo>
                  <a:lnTo>
                    <a:pt x="20618" y="21334"/>
                  </a:lnTo>
                  <a:lnTo>
                    <a:pt x="20720" y="21871"/>
                  </a:lnTo>
                  <a:lnTo>
                    <a:pt x="20797" y="22408"/>
                  </a:lnTo>
                  <a:lnTo>
                    <a:pt x="20822" y="22946"/>
                  </a:lnTo>
                  <a:lnTo>
                    <a:pt x="20848" y="23636"/>
                  </a:lnTo>
                  <a:lnTo>
                    <a:pt x="20822" y="24301"/>
                  </a:lnTo>
                  <a:lnTo>
                    <a:pt x="20771" y="24915"/>
                  </a:lnTo>
                  <a:lnTo>
                    <a:pt x="20669" y="25529"/>
                  </a:lnTo>
                  <a:lnTo>
                    <a:pt x="20080" y="25376"/>
                  </a:lnTo>
                  <a:lnTo>
                    <a:pt x="19466" y="25197"/>
                  </a:lnTo>
                  <a:lnTo>
                    <a:pt x="18853" y="24966"/>
                  </a:lnTo>
                  <a:lnTo>
                    <a:pt x="18213" y="24685"/>
                  </a:lnTo>
                  <a:lnTo>
                    <a:pt x="17753" y="24429"/>
                  </a:lnTo>
                  <a:lnTo>
                    <a:pt x="17292" y="24148"/>
                  </a:lnTo>
                  <a:lnTo>
                    <a:pt x="16832" y="23866"/>
                  </a:lnTo>
                  <a:lnTo>
                    <a:pt x="16371" y="23559"/>
                  </a:lnTo>
                  <a:lnTo>
                    <a:pt x="15911" y="23227"/>
                  </a:lnTo>
                  <a:lnTo>
                    <a:pt x="15476" y="22869"/>
                  </a:lnTo>
                  <a:lnTo>
                    <a:pt x="15041" y="22485"/>
                  </a:lnTo>
                  <a:lnTo>
                    <a:pt x="14606" y="22101"/>
                  </a:lnTo>
                  <a:lnTo>
                    <a:pt x="14197" y="21692"/>
                  </a:lnTo>
                  <a:lnTo>
                    <a:pt x="13788" y="21283"/>
                  </a:lnTo>
                  <a:lnTo>
                    <a:pt x="13378" y="20848"/>
                  </a:lnTo>
                  <a:lnTo>
                    <a:pt x="12995" y="20388"/>
                  </a:lnTo>
                  <a:lnTo>
                    <a:pt x="12611" y="19927"/>
                  </a:lnTo>
                  <a:lnTo>
                    <a:pt x="12253" y="19441"/>
                  </a:lnTo>
                  <a:lnTo>
                    <a:pt x="11895" y="18955"/>
                  </a:lnTo>
                  <a:lnTo>
                    <a:pt x="11562" y="18469"/>
                  </a:lnTo>
                  <a:lnTo>
                    <a:pt x="11230" y="17957"/>
                  </a:lnTo>
                  <a:lnTo>
                    <a:pt x="10923" y="17446"/>
                  </a:lnTo>
                  <a:lnTo>
                    <a:pt x="10641" y="16934"/>
                  </a:lnTo>
                  <a:lnTo>
                    <a:pt x="10360" y="16397"/>
                  </a:lnTo>
                  <a:lnTo>
                    <a:pt x="10079" y="15860"/>
                  </a:lnTo>
                  <a:lnTo>
                    <a:pt x="9848" y="15348"/>
                  </a:lnTo>
                  <a:lnTo>
                    <a:pt x="9618" y="14786"/>
                  </a:lnTo>
                  <a:lnTo>
                    <a:pt x="9388" y="14248"/>
                  </a:lnTo>
                  <a:lnTo>
                    <a:pt x="9209" y="13711"/>
                  </a:lnTo>
                  <a:lnTo>
                    <a:pt x="9030" y="13174"/>
                  </a:lnTo>
                  <a:lnTo>
                    <a:pt x="8876" y="12611"/>
                  </a:lnTo>
                  <a:lnTo>
                    <a:pt x="8749" y="12074"/>
                  </a:lnTo>
                  <a:lnTo>
                    <a:pt x="8621" y="11537"/>
                  </a:lnTo>
                  <a:lnTo>
                    <a:pt x="8544" y="11000"/>
                  </a:lnTo>
                  <a:lnTo>
                    <a:pt x="8467" y="10463"/>
                  </a:lnTo>
                  <a:lnTo>
                    <a:pt x="8442" y="9925"/>
                  </a:lnTo>
                  <a:lnTo>
                    <a:pt x="8416" y="9235"/>
                  </a:lnTo>
                  <a:lnTo>
                    <a:pt x="8442" y="8570"/>
                  </a:lnTo>
                  <a:lnTo>
                    <a:pt x="8493" y="7930"/>
                  </a:lnTo>
                  <a:lnTo>
                    <a:pt x="8595" y="7342"/>
                  </a:lnTo>
                  <a:close/>
                  <a:moveTo>
                    <a:pt x="11793" y="0"/>
                  </a:moveTo>
                  <a:lnTo>
                    <a:pt x="11307" y="26"/>
                  </a:lnTo>
                  <a:lnTo>
                    <a:pt x="10821" y="103"/>
                  </a:lnTo>
                  <a:lnTo>
                    <a:pt x="10386" y="205"/>
                  </a:lnTo>
                  <a:lnTo>
                    <a:pt x="9951" y="359"/>
                  </a:lnTo>
                  <a:lnTo>
                    <a:pt x="9542" y="512"/>
                  </a:lnTo>
                  <a:lnTo>
                    <a:pt x="9132" y="717"/>
                  </a:lnTo>
                  <a:lnTo>
                    <a:pt x="8749" y="947"/>
                  </a:lnTo>
                  <a:lnTo>
                    <a:pt x="8723" y="947"/>
                  </a:lnTo>
                  <a:lnTo>
                    <a:pt x="8697" y="972"/>
                  </a:lnTo>
                  <a:lnTo>
                    <a:pt x="8697" y="998"/>
                  </a:lnTo>
                  <a:lnTo>
                    <a:pt x="8672" y="998"/>
                  </a:lnTo>
                  <a:lnTo>
                    <a:pt x="8646" y="1024"/>
                  </a:lnTo>
                  <a:lnTo>
                    <a:pt x="8621" y="1049"/>
                  </a:lnTo>
                  <a:lnTo>
                    <a:pt x="8595" y="1049"/>
                  </a:lnTo>
                  <a:lnTo>
                    <a:pt x="8569" y="1075"/>
                  </a:lnTo>
                  <a:lnTo>
                    <a:pt x="8544" y="1075"/>
                  </a:lnTo>
                  <a:lnTo>
                    <a:pt x="8518" y="1100"/>
                  </a:lnTo>
                  <a:lnTo>
                    <a:pt x="8493" y="1126"/>
                  </a:lnTo>
                  <a:lnTo>
                    <a:pt x="8467" y="1126"/>
                  </a:lnTo>
                  <a:lnTo>
                    <a:pt x="8442" y="1152"/>
                  </a:lnTo>
                  <a:lnTo>
                    <a:pt x="8416" y="1152"/>
                  </a:lnTo>
                  <a:lnTo>
                    <a:pt x="8390" y="1177"/>
                  </a:lnTo>
                  <a:lnTo>
                    <a:pt x="8390" y="1203"/>
                  </a:lnTo>
                  <a:lnTo>
                    <a:pt x="8365" y="1203"/>
                  </a:lnTo>
                  <a:lnTo>
                    <a:pt x="8339" y="1228"/>
                  </a:lnTo>
                  <a:lnTo>
                    <a:pt x="8314" y="1228"/>
                  </a:lnTo>
                  <a:lnTo>
                    <a:pt x="8288" y="1254"/>
                  </a:lnTo>
                  <a:lnTo>
                    <a:pt x="8263" y="1279"/>
                  </a:lnTo>
                  <a:lnTo>
                    <a:pt x="8237" y="1279"/>
                  </a:lnTo>
                  <a:lnTo>
                    <a:pt x="8211" y="1305"/>
                  </a:lnTo>
                  <a:lnTo>
                    <a:pt x="8186" y="1305"/>
                  </a:lnTo>
                  <a:lnTo>
                    <a:pt x="8160" y="1331"/>
                  </a:lnTo>
                  <a:lnTo>
                    <a:pt x="8135" y="1356"/>
                  </a:lnTo>
                  <a:lnTo>
                    <a:pt x="8109" y="1356"/>
                  </a:lnTo>
                  <a:lnTo>
                    <a:pt x="8083" y="1382"/>
                  </a:lnTo>
                  <a:lnTo>
                    <a:pt x="8083" y="1407"/>
                  </a:lnTo>
                  <a:lnTo>
                    <a:pt x="8058" y="1407"/>
                  </a:lnTo>
                  <a:lnTo>
                    <a:pt x="8032" y="1433"/>
                  </a:lnTo>
                  <a:lnTo>
                    <a:pt x="8007" y="1433"/>
                  </a:lnTo>
                  <a:lnTo>
                    <a:pt x="7981" y="1459"/>
                  </a:lnTo>
                  <a:lnTo>
                    <a:pt x="7956" y="1484"/>
                  </a:lnTo>
                  <a:lnTo>
                    <a:pt x="7930" y="1484"/>
                  </a:lnTo>
                  <a:lnTo>
                    <a:pt x="7904" y="1510"/>
                  </a:lnTo>
                  <a:lnTo>
                    <a:pt x="7879" y="1510"/>
                  </a:lnTo>
                  <a:lnTo>
                    <a:pt x="7853" y="1535"/>
                  </a:lnTo>
                  <a:lnTo>
                    <a:pt x="7828" y="1561"/>
                  </a:lnTo>
                  <a:lnTo>
                    <a:pt x="7802" y="1561"/>
                  </a:lnTo>
                  <a:lnTo>
                    <a:pt x="7802" y="1586"/>
                  </a:lnTo>
                  <a:lnTo>
                    <a:pt x="7777" y="1586"/>
                  </a:lnTo>
                  <a:lnTo>
                    <a:pt x="7751" y="1612"/>
                  </a:lnTo>
                  <a:lnTo>
                    <a:pt x="7725" y="1638"/>
                  </a:lnTo>
                  <a:lnTo>
                    <a:pt x="7700" y="1638"/>
                  </a:lnTo>
                  <a:lnTo>
                    <a:pt x="7674" y="1663"/>
                  </a:lnTo>
                  <a:lnTo>
                    <a:pt x="7649" y="1689"/>
                  </a:lnTo>
                  <a:lnTo>
                    <a:pt x="7623" y="1689"/>
                  </a:lnTo>
                  <a:lnTo>
                    <a:pt x="7597" y="1714"/>
                  </a:lnTo>
                  <a:lnTo>
                    <a:pt x="7572" y="1714"/>
                  </a:lnTo>
                  <a:lnTo>
                    <a:pt x="7546" y="1740"/>
                  </a:lnTo>
                  <a:lnTo>
                    <a:pt x="7521" y="1765"/>
                  </a:lnTo>
                  <a:lnTo>
                    <a:pt x="7495" y="1791"/>
                  </a:lnTo>
                  <a:lnTo>
                    <a:pt x="7470" y="1791"/>
                  </a:lnTo>
                  <a:lnTo>
                    <a:pt x="7444" y="1817"/>
                  </a:lnTo>
                  <a:lnTo>
                    <a:pt x="7418" y="1842"/>
                  </a:lnTo>
                  <a:lnTo>
                    <a:pt x="7393" y="1842"/>
                  </a:lnTo>
                  <a:lnTo>
                    <a:pt x="7367" y="1868"/>
                  </a:lnTo>
                  <a:lnTo>
                    <a:pt x="7342" y="1868"/>
                  </a:lnTo>
                  <a:lnTo>
                    <a:pt x="7316" y="1893"/>
                  </a:lnTo>
                  <a:lnTo>
                    <a:pt x="7290" y="1919"/>
                  </a:lnTo>
                  <a:lnTo>
                    <a:pt x="7265" y="1919"/>
                  </a:lnTo>
                  <a:lnTo>
                    <a:pt x="7239" y="1945"/>
                  </a:lnTo>
                  <a:lnTo>
                    <a:pt x="7214" y="1970"/>
                  </a:lnTo>
                  <a:lnTo>
                    <a:pt x="7188" y="1996"/>
                  </a:lnTo>
                  <a:lnTo>
                    <a:pt x="7163" y="1996"/>
                  </a:lnTo>
                  <a:lnTo>
                    <a:pt x="7137" y="2021"/>
                  </a:lnTo>
                  <a:lnTo>
                    <a:pt x="7111" y="2047"/>
                  </a:lnTo>
                  <a:lnTo>
                    <a:pt x="7086" y="2047"/>
                  </a:lnTo>
                  <a:lnTo>
                    <a:pt x="7060" y="2072"/>
                  </a:lnTo>
                  <a:lnTo>
                    <a:pt x="7035" y="2072"/>
                  </a:lnTo>
                  <a:lnTo>
                    <a:pt x="7009" y="2098"/>
                  </a:lnTo>
                  <a:lnTo>
                    <a:pt x="6984" y="2124"/>
                  </a:lnTo>
                  <a:lnTo>
                    <a:pt x="6958" y="2124"/>
                  </a:lnTo>
                  <a:lnTo>
                    <a:pt x="6932" y="2149"/>
                  </a:lnTo>
                  <a:lnTo>
                    <a:pt x="6907" y="2175"/>
                  </a:lnTo>
                  <a:lnTo>
                    <a:pt x="6881" y="2200"/>
                  </a:lnTo>
                  <a:lnTo>
                    <a:pt x="6856" y="2200"/>
                  </a:lnTo>
                  <a:lnTo>
                    <a:pt x="6830" y="2226"/>
                  </a:lnTo>
                  <a:lnTo>
                    <a:pt x="6804" y="2251"/>
                  </a:lnTo>
                  <a:lnTo>
                    <a:pt x="6779" y="2251"/>
                  </a:lnTo>
                  <a:lnTo>
                    <a:pt x="6753" y="2277"/>
                  </a:lnTo>
                  <a:lnTo>
                    <a:pt x="6728" y="2277"/>
                  </a:lnTo>
                  <a:lnTo>
                    <a:pt x="6702" y="2303"/>
                  </a:lnTo>
                  <a:lnTo>
                    <a:pt x="6677" y="2328"/>
                  </a:lnTo>
                  <a:lnTo>
                    <a:pt x="6651" y="2328"/>
                  </a:lnTo>
                  <a:lnTo>
                    <a:pt x="6625" y="2354"/>
                  </a:lnTo>
                  <a:lnTo>
                    <a:pt x="6600" y="2379"/>
                  </a:lnTo>
                  <a:lnTo>
                    <a:pt x="6574" y="2405"/>
                  </a:lnTo>
                  <a:lnTo>
                    <a:pt x="6549" y="2405"/>
                  </a:lnTo>
                  <a:lnTo>
                    <a:pt x="6523" y="2431"/>
                  </a:lnTo>
                  <a:lnTo>
                    <a:pt x="6498" y="2431"/>
                  </a:lnTo>
                  <a:lnTo>
                    <a:pt x="6472" y="2456"/>
                  </a:lnTo>
                  <a:lnTo>
                    <a:pt x="6446" y="2482"/>
                  </a:lnTo>
                  <a:lnTo>
                    <a:pt x="6421" y="2482"/>
                  </a:lnTo>
                  <a:lnTo>
                    <a:pt x="6395" y="2507"/>
                  </a:lnTo>
                  <a:lnTo>
                    <a:pt x="6370" y="2507"/>
                  </a:lnTo>
                  <a:lnTo>
                    <a:pt x="6344" y="2533"/>
                  </a:lnTo>
                  <a:lnTo>
                    <a:pt x="6344" y="2558"/>
                  </a:lnTo>
                  <a:lnTo>
                    <a:pt x="6318" y="2558"/>
                  </a:lnTo>
                  <a:lnTo>
                    <a:pt x="6293" y="2584"/>
                  </a:lnTo>
                  <a:lnTo>
                    <a:pt x="6267" y="2610"/>
                  </a:lnTo>
                  <a:lnTo>
                    <a:pt x="6242" y="2610"/>
                  </a:lnTo>
                  <a:lnTo>
                    <a:pt x="6216" y="2635"/>
                  </a:lnTo>
                  <a:lnTo>
                    <a:pt x="6191" y="2635"/>
                  </a:lnTo>
                  <a:lnTo>
                    <a:pt x="6165" y="2661"/>
                  </a:lnTo>
                  <a:lnTo>
                    <a:pt x="6139" y="2686"/>
                  </a:lnTo>
                  <a:lnTo>
                    <a:pt x="6114" y="2686"/>
                  </a:lnTo>
                  <a:lnTo>
                    <a:pt x="6088" y="2712"/>
                  </a:lnTo>
                  <a:lnTo>
                    <a:pt x="6063" y="2712"/>
                  </a:lnTo>
                  <a:lnTo>
                    <a:pt x="6037" y="2737"/>
                  </a:lnTo>
                  <a:lnTo>
                    <a:pt x="6037" y="2763"/>
                  </a:lnTo>
                  <a:lnTo>
                    <a:pt x="6012" y="2763"/>
                  </a:lnTo>
                  <a:lnTo>
                    <a:pt x="5986" y="2789"/>
                  </a:lnTo>
                  <a:lnTo>
                    <a:pt x="5960" y="2789"/>
                  </a:lnTo>
                  <a:lnTo>
                    <a:pt x="5935" y="2814"/>
                  </a:lnTo>
                  <a:lnTo>
                    <a:pt x="5909" y="2840"/>
                  </a:lnTo>
                  <a:lnTo>
                    <a:pt x="5884" y="2840"/>
                  </a:lnTo>
                  <a:lnTo>
                    <a:pt x="5858" y="2865"/>
                  </a:lnTo>
                  <a:lnTo>
                    <a:pt x="5832" y="2865"/>
                  </a:lnTo>
                  <a:lnTo>
                    <a:pt x="5807" y="2891"/>
                  </a:lnTo>
                  <a:lnTo>
                    <a:pt x="5781" y="2917"/>
                  </a:lnTo>
                  <a:lnTo>
                    <a:pt x="5756" y="2917"/>
                  </a:lnTo>
                  <a:lnTo>
                    <a:pt x="5756" y="2942"/>
                  </a:lnTo>
                  <a:lnTo>
                    <a:pt x="5730" y="2968"/>
                  </a:lnTo>
                  <a:lnTo>
                    <a:pt x="5705" y="2968"/>
                  </a:lnTo>
                  <a:lnTo>
                    <a:pt x="5679" y="2993"/>
                  </a:lnTo>
                  <a:lnTo>
                    <a:pt x="5653" y="2993"/>
                  </a:lnTo>
                  <a:lnTo>
                    <a:pt x="5628" y="3019"/>
                  </a:lnTo>
                  <a:lnTo>
                    <a:pt x="5602" y="3044"/>
                  </a:lnTo>
                  <a:lnTo>
                    <a:pt x="5577" y="3044"/>
                  </a:lnTo>
                  <a:lnTo>
                    <a:pt x="5551" y="3070"/>
                  </a:lnTo>
                  <a:lnTo>
                    <a:pt x="5525" y="3070"/>
                  </a:lnTo>
                  <a:lnTo>
                    <a:pt x="5500" y="3096"/>
                  </a:lnTo>
                  <a:lnTo>
                    <a:pt x="5474" y="3121"/>
                  </a:lnTo>
                  <a:lnTo>
                    <a:pt x="5449" y="3121"/>
                  </a:lnTo>
                  <a:lnTo>
                    <a:pt x="5449" y="3147"/>
                  </a:lnTo>
                  <a:lnTo>
                    <a:pt x="5423" y="3147"/>
                  </a:lnTo>
                  <a:lnTo>
                    <a:pt x="5398" y="3172"/>
                  </a:lnTo>
                  <a:lnTo>
                    <a:pt x="5372" y="3198"/>
                  </a:lnTo>
                  <a:lnTo>
                    <a:pt x="5346" y="3198"/>
                  </a:lnTo>
                  <a:lnTo>
                    <a:pt x="5321" y="3224"/>
                  </a:lnTo>
                  <a:lnTo>
                    <a:pt x="5295" y="3249"/>
                  </a:lnTo>
                  <a:lnTo>
                    <a:pt x="5270" y="3249"/>
                  </a:lnTo>
                  <a:lnTo>
                    <a:pt x="5244" y="3275"/>
                  </a:lnTo>
                  <a:lnTo>
                    <a:pt x="5219" y="3275"/>
                  </a:lnTo>
                  <a:lnTo>
                    <a:pt x="5193" y="3300"/>
                  </a:lnTo>
                  <a:lnTo>
                    <a:pt x="5167" y="3326"/>
                  </a:lnTo>
                  <a:lnTo>
                    <a:pt x="5142" y="3351"/>
                  </a:lnTo>
                  <a:lnTo>
                    <a:pt x="5116" y="3351"/>
                  </a:lnTo>
                  <a:lnTo>
                    <a:pt x="5091" y="3377"/>
                  </a:lnTo>
                  <a:lnTo>
                    <a:pt x="5065" y="3403"/>
                  </a:lnTo>
                  <a:lnTo>
                    <a:pt x="5039" y="3403"/>
                  </a:lnTo>
                  <a:lnTo>
                    <a:pt x="5014" y="3428"/>
                  </a:lnTo>
                  <a:lnTo>
                    <a:pt x="4988" y="3428"/>
                  </a:lnTo>
                  <a:lnTo>
                    <a:pt x="4963" y="3454"/>
                  </a:lnTo>
                  <a:lnTo>
                    <a:pt x="4937" y="3479"/>
                  </a:lnTo>
                  <a:lnTo>
                    <a:pt x="4912" y="3479"/>
                  </a:lnTo>
                  <a:lnTo>
                    <a:pt x="4886" y="3505"/>
                  </a:lnTo>
                  <a:lnTo>
                    <a:pt x="4860" y="3530"/>
                  </a:lnTo>
                  <a:lnTo>
                    <a:pt x="4835" y="3556"/>
                  </a:lnTo>
                  <a:lnTo>
                    <a:pt x="4809" y="3556"/>
                  </a:lnTo>
                  <a:lnTo>
                    <a:pt x="4784" y="3582"/>
                  </a:lnTo>
                  <a:lnTo>
                    <a:pt x="4758" y="3607"/>
                  </a:lnTo>
                  <a:lnTo>
                    <a:pt x="4733" y="3607"/>
                  </a:lnTo>
                  <a:lnTo>
                    <a:pt x="4707" y="3633"/>
                  </a:lnTo>
                  <a:lnTo>
                    <a:pt x="4681" y="3633"/>
                  </a:lnTo>
                  <a:lnTo>
                    <a:pt x="4656" y="3658"/>
                  </a:lnTo>
                  <a:lnTo>
                    <a:pt x="4630" y="3684"/>
                  </a:lnTo>
                  <a:lnTo>
                    <a:pt x="4605" y="3684"/>
                  </a:lnTo>
                  <a:lnTo>
                    <a:pt x="4579" y="3710"/>
                  </a:lnTo>
                  <a:lnTo>
                    <a:pt x="4553" y="3735"/>
                  </a:lnTo>
                  <a:lnTo>
                    <a:pt x="4528" y="3761"/>
                  </a:lnTo>
                  <a:lnTo>
                    <a:pt x="4502" y="3761"/>
                  </a:lnTo>
                  <a:lnTo>
                    <a:pt x="4477" y="3786"/>
                  </a:lnTo>
                  <a:lnTo>
                    <a:pt x="4451" y="3812"/>
                  </a:lnTo>
                  <a:lnTo>
                    <a:pt x="4426" y="3812"/>
                  </a:lnTo>
                  <a:lnTo>
                    <a:pt x="4400" y="3837"/>
                  </a:lnTo>
                  <a:lnTo>
                    <a:pt x="4374" y="3837"/>
                  </a:lnTo>
                  <a:lnTo>
                    <a:pt x="4349" y="3863"/>
                  </a:lnTo>
                  <a:lnTo>
                    <a:pt x="4323" y="3889"/>
                  </a:lnTo>
                  <a:lnTo>
                    <a:pt x="4298" y="3889"/>
                  </a:lnTo>
                  <a:lnTo>
                    <a:pt x="4272" y="3914"/>
                  </a:lnTo>
                  <a:lnTo>
                    <a:pt x="4246" y="3940"/>
                  </a:lnTo>
                  <a:lnTo>
                    <a:pt x="4221" y="3965"/>
                  </a:lnTo>
                  <a:lnTo>
                    <a:pt x="4195" y="3965"/>
                  </a:lnTo>
                  <a:lnTo>
                    <a:pt x="4170" y="3991"/>
                  </a:lnTo>
                  <a:lnTo>
                    <a:pt x="4144" y="3991"/>
                  </a:lnTo>
                  <a:lnTo>
                    <a:pt x="4119" y="4016"/>
                  </a:lnTo>
                  <a:lnTo>
                    <a:pt x="4093" y="4042"/>
                  </a:lnTo>
                  <a:lnTo>
                    <a:pt x="4067" y="4042"/>
                  </a:lnTo>
                  <a:lnTo>
                    <a:pt x="4042" y="4068"/>
                  </a:lnTo>
                  <a:lnTo>
                    <a:pt x="4016" y="4068"/>
                  </a:lnTo>
                  <a:lnTo>
                    <a:pt x="3991" y="4093"/>
                  </a:lnTo>
                  <a:lnTo>
                    <a:pt x="3991" y="4119"/>
                  </a:lnTo>
                  <a:lnTo>
                    <a:pt x="3965" y="4119"/>
                  </a:lnTo>
                  <a:lnTo>
                    <a:pt x="3940" y="4144"/>
                  </a:lnTo>
                  <a:lnTo>
                    <a:pt x="3914" y="4170"/>
                  </a:lnTo>
                  <a:lnTo>
                    <a:pt x="3888" y="4170"/>
                  </a:lnTo>
                  <a:lnTo>
                    <a:pt x="3863" y="4196"/>
                  </a:lnTo>
                  <a:lnTo>
                    <a:pt x="3837" y="4196"/>
                  </a:lnTo>
                  <a:lnTo>
                    <a:pt x="3812" y="4221"/>
                  </a:lnTo>
                  <a:lnTo>
                    <a:pt x="3786" y="4247"/>
                  </a:lnTo>
                  <a:lnTo>
                    <a:pt x="3760" y="4247"/>
                  </a:lnTo>
                  <a:lnTo>
                    <a:pt x="3735" y="4272"/>
                  </a:lnTo>
                  <a:lnTo>
                    <a:pt x="3709" y="4272"/>
                  </a:lnTo>
                  <a:lnTo>
                    <a:pt x="3709" y="4298"/>
                  </a:lnTo>
                  <a:lnTo>
                    <a:pt x="3684" y="4323"/>
                  </a:lnTo>
                  <a:lnTo>
                    <a:pt x="3658" y="4323"/>
                  </a:lnTo>
                  <a:lnTo>
                    <a:pt x="3633" y="4349"/>
                  </a:lnTo>
                  <a:lnTo>
                    <a:pt x="3607" y="4349"/>
                  </a:lnTo>
                  <a:lnTo>
                    <a:pt x="3581" y="4375"/>
                  </a:lnTo>
                  <a:lnTo>
                    <a:pt x="3556" y="4400"/>
                  </a:lnTo>
                  <a:lnTo>
                    <a:pt x="3530" y="4400"/>
                  </a:lnTo>
                  <a:lnTo>
                    <a:pt x="3505" y="4426"/>
                  </a:lnTo>
                  <a:lnTo>
                    <a:pt x="3479" y="4451"/>
                  </a:lnTo>
                  <a:lnTo>
                    <a:pt x="3454" y="4451"/>
                  </a:lnTo>
                  <a:lnTo>
                    <a:pt x="3428" y="4477"/>
                  </a:lnTo>
                  <a:lnTo>
                    <a:pt x="3402" y="4477"/>
                  </a:lnTo>
                  <a:lnTo>
                    <a:pt x="3402" y="4503"/>
                  </a:lnTo>
                  <a:lnTo>
                    <a:pt x="3377" y="4528"/>
                  </a:lnTo>
                  <a:lnTo>
                    <a:pt x="3351" y="4528"/>
                  </a:lnTo>
                  <a:lnTo>
                    <a:pt x="3326" y="4554"/>
                  </a:lnTo>
                  <a:lnTo>
                    <a:pt x="3300" y="4554"/>
                  </a:lnTo>
                  <a:lnTo>
                    <a:pt x="3274" y="4579"/>
                  </a:lnTo>
                  <a:lnTo>
                    <a:pt x="3249" y="4605"/>
                  </a:lnTo>
                  <a:lnTo>
                    <a:pt x="3223" y="4605"/>
                  </a:lnTo>
                  <a:lnTo>
                    <a:pt x="3198" y="4630"/>
                  </a:lnTo>
                  <a:lnTo>
                    <a:pt x="3172" y="4630"/>
                  </a:lnTo>
                  <a:lnTo>
                    <a:pt x="3147" y="4656"/>
                  </a:lnTo>
                  <a:lnTo>
                    <a:pt x="3121" y="4682"/>
                  </a:lnTo>
                  <a:lnTo>
                    <a:pt x="3095" y="4682"/>
                  </a:lnTo>
                  <a:lnTo>
                    <a:pt x="3095" y="4707"/>
                  </a:lnTo>
                  <a:lnTo>
                    <a:pt x="3070" y="4733"/>
                  </a:lnTo>
                  <a:lnTo>
                    <a:pt x="3044" y="4733"/>
                  </a:lnTo>
                  <a:lnTo>
                    <a:pt x="3019" y="4758"/>
                  </a:lnTo>
                  <a:lnTo>
                    <a:pt x="2993" y="4758"/>
                  </a:lnTo>
                  <a:lnTo>
                    <a:pt x="2968" y="4784"/>
                  </a:lnTo>
                  <a:lnTo>
                    <a:pt x="2942" y="4809"/>
                  </a:lnTo>
                  <a:lnTo>
                    <a:pt x="2916" y="4809"/>
                  </a:lnTo>
                  <a:lnTo>
                    <a:pt x="2891" y="4835"/>
                  </a:lnTo>
                  <a:lnTo>
                    <a:pt x="2865" y="4835"/>
                  </a:lnTo>
                  <a:lnTo>
                    <a:pt x="2507" y="5116"/>
                  </a:lnTo>
                  <a:lnTo>
                    <a:pt x="2175" y="5398"/>
                  </a:lnTo>
                  <a:lnTo>
                    <a:pt x="1868" y="5705"/>
                  </a:lnTo>
                  <a:lnTo>
                    <a:pt x="1561" y="6063"/>
                  </a:lnTo>
                  <a:lnTo>
                    <a:pt x="1305" y="6421"/>
                  </a:lnTo>
                  <a:lnTo>
                    <a:pt x="1049" y="6830"/>
                  </a:lnTo>
                  <a:lnTo>
                    <a:pt x="819" y="7265"/>
                  </a:lnTo>
                  <a:lnTo>
                    <a:pt x="640" y="7726"/>
                  </a:lnTo>
                  <a:lnTo>
                    <a:pt x="461" y="8212"/>
                  </a:lnTo>
                  <a:lnTo>
                    <a:pt x="307" y="8723"/>
                  </a:lnTo>
                  <a:lnTo>
                    <a:pt x="179" y="9260"/>
                  </a:lnTo>
                  <a:lnTo>
                    <a:pt x="103" y="9823"/>
                  </a:lnTo>
                  <a:lnTo>
                    <a:pt x="26" y="10411"/>
                  </a:lnTo>
                  <a:lnTo>
                    <a:pt x="0" y="11025"/>
                  </a:lnTo>
                  <a:lnTo>
                    <a:pt x="0" y="11665"/>
                  </a:lnTo>
                  <a:lnTo>
                    <a:pt x="26" y="12330"/>
                  </a:lnTo>
                  <a:lnTo>
                    <a:pt x="103" y="13046"/>
                  </a:lnTo>
                  <a:lnTo>
                    <a:pt x="256" y="13839"/>
                  </a:lnTo>
                  <a:lnTo>
                    <a:pt x="461" y="14683"/>
                  </a:lnTo>
                  <a:lnTo>
                    <a:pt x="716" y="15604"/>
                  </a:lnTo>
                  <a:lnTo>
                    <a:pt x="1023" y="16602"/>
                  </a:lnTo>
                  <a:lnTo>
                    <a:pt x="1407" y="17625"/>
                  </a:lnTo>
                  <a:lnTo>
                    <a:pt x="1816" y="18725"/>
                  </a:lnTo>
                  <a:lnTo>
                    <a:pt x="2251" y="19825"/>
                  </a:lnTo>
                  <a:lnTo>
                    <a:pt x="2737" y="20976"/>
                  </a:lnTo>
                  <a:lnTo>
                    <a:pt x="3249" y="22153"/>
                  </a:lnTo>
                  <a:lnTo>
                    <a:pt x="4349" y="24557"/>
                  </a:lnTo>
                  <a:lnTo>
                    <a:pt x="5525" y="26987"/>
                  </a:lnTo>
                  <a:lnTo>
                    <a:pt x="6728" y="29366"/>
                  </a:lnTo>
                  <a:lnTo>
                    <a:pt x="7930" y="31668"/>
                  </a:lnTo>
                  <a:lnTo>
                    <a:pt x="9081" y="33843"/>
                  </a:lnTo>
                  <a:lnTo>
                    <a:pt x="10155" y="35838"/>
                  </a:lnTo>
                  <a:lnTo>
                    <a:pt x="11102" y="37577"/>
                  </a:lnTo>
                  <a:lnTo>
                    <a:pt x="12560" y="40110"/>
                  </a:lnTo>
                  <a:lnTo>
                    <a:pt x="13097" y="41056"/>
                  </a:lnTo>
                  <a:lnTo>
                    <a:pt x="13123" y="41031"/>
                  </a:lnTo>
                  <a:lnTo>
                    <a:pt x="13148" y="41005"/>
                  </a:lnTo>
                  <a:lnTo>
                    <a:pt x="13174" y="41005"/>
                  </a:lnTo>
                  <a:lnTo>
                    <a:pt x="13174" y="40979"/>
                  </a:lnTo>
                  <a:lnTo>
                    <a:pt x="13199" y="40979"/>
                  </a:lnTo>
                  <a:lnTo>
                    <a:pt x="13225" y="40954"/>
                  </a:lnTo>
                  <a:lnTo>
                    <a:pt x="13251" y="40928"/>
                  </a:lnTo>
                  <a:lnTo>
                    <a:pt x="13276" y="40928"/>
                  </a:lnTo>
                  <a:lnTo>
                    <a:pt x="13302" y="40903"/>
                  </a:lnTo>
                  <a:lnTo>
                    <a:pt x="13327" y="40877"/>
                  </a:lnTo>
                  <a:lnTo>
                    <a:pt x="13327" y="40903"/>
                  </a:lnTo>
                  <a:lnTo>
                    <a:pt x="13353" y="40877"/>
                  </a:lnTo>
                  <a:lnTo>
                    <a:pt x="13378" y="40851"/>
                  </a:lnTo>
                  <a:lnTo>
                    <a:pt x="13404" y="40851"/>
                  </a:lnTo>
                  <a:lnTo>
                    <a:pt x="13430" y="40826"/>
                  </a:lnTo>
                  <a:lnTo>
                    <a:pt x="13455" y="40800"/>
                  </a:lnTo>
                  <a:lnTo>
                    <a:pt x="13481" y="40800"/>
                  </a:lnTo>
                  <a:lnTo>
                    <a:pt x="13481" y="40775"/>
                  </a:lnTo>
                  <a:lnTo>
                    <a:pt x="13506" y="40775"/>
                  </a:lnTo>
                  <a:lnTo>
                    <a:pt x="13532" y="40749"/>
                  </a:lnTo>
                  <a:lnTo>
                    <a:pt x="13558" y="40724"/>
                  </a:lnTo>
                  <a:lnTo>
                    <a:pt x="13583" y="40724"/>
                  </a:lnTo>
                  <a:lnTo>
                    <a:pt x="13609" y="40698"/>
                  </a:lnTo>
                  <a:lnTo>
                    <a:pt x="13634" y="40672"/>
                  </a:lnTo>
                  <a:lnTo>
                    <a:pt x="13634" y="40698"/>
                  </a:lnTo>
                  <a:lnTo>
                    <a:pt x="13660" y="40672"/>
                  </a:lnTo>
                  <a:lnTo>
                    <a:pt x="13685" y="40647"/>
                  </a:lnTo>
                  <a:lnTo>
                    <a:pt x="13711" y="40647"/>
                  </a:lnTo>
                  <a:lnTo>
                    <a:pt x="13737" y="40621"/>
                  </a:lnTo>
                  <a:lnTo>
                    <a:pt x="13737" y="40596"/>
                  </a:lnTo>
                  <a:lnTo>
                    <a:pt x="13762" y="40621"/>
                  </a:lnTo>
                  <a:lnTo>
                    <a:pt x="13762" y="40596"/>
                  </a:lnTo>
                  <a:lnTo>
                    <a:pt x="13788" y="40596"/>
                  </a:lnTo>
                  <a:lnTo>
                    <a:pt x="13788" y="40570"/>
                  </a:lnTo>
                  <a:lnTo>
                    <a:pt x="13813" y="40570"/>
                  </a:lnTo>
                  <a:lnTo>
                    <a:pt x="13839" y="40544"/>
                  </a:lnTo>
                  <a:lnTo>
                    <a:pt x="13865" y="40519"/>
                  </a:lnTo>
                  <a:lnTo>
                    <a:pt x="13865" y="40544"/>
                  </a:lnTo>
                  <a:lnTo>
                    <a:pt x="13890" y="40519"/>
                  </a:lnTo>
                  <a:lnTo>
                    <a:pt x="13916" y="40493"/>
                  </a:lnTo>
                  <a:lnTo>
                    <a:pt x="13941" y="40493"/>
                  </a:lnTo>
                  <a:lnTo>
                    <a:pt x="13967" y="40468"/>
                  </a:lnTo>
                  <a:lnTo>
                    <a:pt x="13992" y="40442"/>
                  </a:lnTo>
                  <a:lnTo>
                    <a:pt x="14018" y="40442"/>
                  </a:lnTo>
                  <a:lnTo>
                    <a:pt x="14044" y="40417"/>
                  </a:lnTo>
                  <a:lnTo>
                    <a:pt x="14069" y="40417"/>
                  </a:lnTo>
                  <a:lnTo>
                    <a:pt x="14069" y="40391"/>
                  </a:lnTo>
                  <a:lnTo>
                    <a:pt x="14095" y="40365"/>
                  </a:lnTo>
                  <a:lnTo>
                    <a:pt x="14120" y="40365"/>
                  </a:lnTo>
                  <a:lnTo>
                    <a:pt x="14146" y="40340"/>
                  </a:lnTo>
                  <a:lnTo>
                    <a:pt x="14171" y="40314"/>
                  </a:lnTo>
                  <a:lnTo>
                    <a:pt x="14171" y="40340"/>
                  </a:lnTo>
                  <a:lnTo>
                    <a:pt x="14197" y="40314"/>
                  </a:lnTo>
                  <a:lnTo>
                    <a:pt x="14223" y="40289"/>
                  </a:lnTo>
                  <a:lnTo>
                    <a:pt x="14248" y="40289"/>
                  </a:lnTo>
                  <a:lnTo>
                    <a:pt x="14274" y="40263"/>
                  </a:lnTo>
                  <a:lnTo>
                    <a:pt x="14299" y="40238"/>
                  </a:lnTo>
                  <a:lnTo>
                    <a:pt x="14299" y="40263"/>
                  </a:lnTo>
                  <a:lnTo>
                    <a:pt x="14325" y="40238"/>
                  </a:lnTo>
                  <a:lnTo>
                    <a:pt x="14351" y="40212"/>
                  </a:lnTo>
                  <a:lnTo>
                    <a:pt x="14376" y="40212"/>
                  </a:lnTo>
                  <a:lnTo>
                    <a:pt x="14376" y="40186"/>
                  </a:lnTo>
                  <a:lnTo>
                    <a:pt x="14402" y="40161"/>
                  </a:lnTo>
                  <a:lnTo>
                    <a:pt x="14402" y="40186"/>
                  </a:lnTo>
                  <a:lnTo>
                    <a:pt x="14427" y="40161"/>
                  </a:lnTo>
                  <a:lnTo>
                    <a:pt x="14453" y="40135"/>
                  </a:lnTo>
                  <a:lnTo>
                    <a:pt x="14478" y="40135"/>
                  </a:lnTo>
                  <a:lnTo>
                    <a:pt x="14504" y="40110"/>
                  </a:lnTo>
                  <a:lnTo>
                    <a:pt x="14530" y="40084"/>
                  </a:lnTo>
                  <a:lnTo>
                    <a:pt x="14555" y="40084"/>
                  </a:lnTo>
                  <a:lnTo>
                    <a:pt x="14581" y="40058"/>
                  </a:lnTo>
                  <a:lnTo>
                    <a:pt x="14606" y="40033"/>
                  </a:lnTo>
                  <a:lnTo>
                    <a:pt x="14606" y="40058"/>
                  </a:lnTo>
                  <a:lnTo>
                    <a:pt x="14632" y="40033"/>
                  </a:lnTo>
                  <a:lnTo>
                    <a:pt x="14632" y="40007"/>
                  </a:lnTo>
                  <a:lnTo>
                    <a:pt x="14657" y="40007"/>
                  </a:lnTo>
                  <a:lnTo>
                    <a:pt x="14683" y="39982"/>
                  </a:lnTo>
                  <a:lnTo>
                    <a:pt x="14709" y="39956"/>
                  </a:lnTo>
                  <a:lnTo>
                    <a:pt x="14709" y="39982"/>
                  </a:lnTo>
                  <a:lnTo>
                    <a:pt x="14734" y="39956"/>
                  </a:lnTo>
                  <a:lnTo>
                    <a:pt x="14760" y="39931"/>
                  </a:lnTo>
                  <a:lnTo>
                    <a:pt x="14785" y="39931"/>
                  </a:lnTo>
                  <a:lnTo>
                    <a:pt x="14811" y="39905"/>
                  </a:lnTo>
                  <a:lnTo>
                    <a:pt x="14837" y="39879"/>
                  </a:lnTo>
                  <a:lnTo>
                    <a:pt x="14837" y="39905"/>
                  </a:lnTo>
                  <a:lnTo>
                    <a:pt x="14862" y="39879"/>
                  </a:lnTo>
                  <a:lnTo>
                    <a:pt x="14888" y="39854"/>
                  </a:lnTo>
                  <a:lnTo>
                    <a:pt x="14913" y="39854"/>
                  </a:lnTo>
                  <a:lnTo>
                    <a:pt x="14939" y="39828"/>
                  </a:lnTo>
                  <a:lnTo>
                    <a:pt x="14939" y="39803"/>
                  </a:lnTo>
                  <a:lnTo>
                    <a:pt x="14964" y="39803"/>
                  </a:lnTo>
                  <a:lnTo>
                    <a:pt x="14990" y="39777"/>
                  </a:lnTo>
                  <a:lnTo>
                    <a:pt x="15016" y="39752"/>
                  </a:lnTo>
                  <a:lnTo>
                    <a:pt x="15016" y="39777"/>
                  </a:lnTo>
                  <a:lnTo>
                    <a:pt x="15041" y="39752"/>
                  </a:lnTo>
                  <a:lnTo>
                    <a:pt x="15067" y="39726"/>
                  </a:lnTo>
                  <a:lnTo>
                    <a:pt x="15092" y="39726"/>
                  </a:lnTo>
                  <a:lnTo>
                    <a:pt x="15118" y="39700"/>
                  </a:lnTo>
                  <a:lnTo>
                    <a:pt x="15144" y="39675"/>
                  </a:lnTo>
                  <a:lnTo>
                    <a:pt x="15144" y="39700"/>
                  </a:lnTo>
                  <a:lnTo>
                    <a:pt x="15169" y="39675"/>
                  </a:lnTo>
                  <a:lnTo>
                    <a:pt x="15195" y="39649"/>
                  </a:lnTo>
                  <a:lnTo>
                    <a:pt x="15220" y="39649"/>
                  </a:lnTo>
                  <a:lnTo>
                    <a:pt x="15220" y="39624"/>
                  </a:lnTo>
                  <a:lnTo>
                    <a:pt x="15246" y="39624"/>
                  </a:lnTo>
                  <a:lnTo>
                    <a:pt x="15271" y="39598"/>
                  </a:lnTo>
                  <a:lnTo>
                    <a:pt x="15297" y="39572"/>
                  </a:lnTo>
                  <a:lnTo>
                    <a:pt x="15323" y="39572"/>
                  </a:lnTo>
                  <a:lnTo>
                    <a:pt x="15348" y="39547"/>
                  </a:lnTo>
                  <a:lnTo>
                    <a:pt x="15374" y="39521"/>
                  </a:lnTo>
                  <a:lnTo>
                    <a:pt x="15374" y="39547"/>
                  </a:lnTo>
                  <a:lnTo>
                    <a:pt x="15399" y="39521"/>
                  </a:lnTo>
                  <a:lnTo>
                    <a:pt x="15425" y="39496"/>
                  </a:lnTo>
                  <a:lnTo>
                    <a:pt x="15450" y="39470"/>
                  </a:lnTo>
                  <a:lnTo>
                    <a:pt x="15450" y="39496"/>
                  </a:lnTo>
                  <a:lnTo>
                    <a:pt x="15476" y="39470"/>
                  </a:lnTo>
                  <a:lnTo>
                    <a:pt x="15502" y="39445"/>
                  </a:lnTo>
                  <a:lnTo>
                    <a:pt x="15527" y="39445"/>
                  </a:lnTo>
                  <a:lnTo>
                    <a:pt x="15527" y="39419"/>
                  </a:lnTo>
                  <a:lnTo>
                    <a:pt x="15553" y="39419"/>
                  </a:lnTo>
                  <a:lnTo>
                    <a:pt x="15578" y="39393"/>
                  </a:lnTo>
                  <a:lnTo>
                    <a:pt x="15604" y="39368"/>
                  </a:lnTo>
                  <a:lnTo>
                    <a:pt x="15630" y="39368"/>
                  </a:lnTo>
                  <a:lnTo>
                    <a:pt x="15655" y="39342"/>
                  </a:lnTo>
                  <a:lnTo>
                    <a:pt x="15681" y="39317"/>
                  </a:lnTo>
                  <a:lnTo>
                    <a:pt x="15681" y="39342"/>
                  </a:lnTo>
                  <a:lnTo>
                    <a:pt x="15706" y="39317"/>
                  </a:lnTo>
                  <a:lnTo>
                    <a:pt x="15732" y="39291"/>
                  </a:lnTo>
                  <a:lnTo>
                    <a:pt x="15757" y="39291"/>
                  </a:lnTo>
                  <a:lnTo>
                    <a:pt x="15783" y="39265"/>
                  </a:lnTo>
                  <a:lnTo>
                    <a:pt x="15809" y="39240"/>
                  </a:lnTo>
                  <a:lnTo>
                    <a:pt x="15834" y="39240"/>
                  </a:lnTo>
                  <a:lnTo>
                    <a:pt x="15834" y="39214"/>
                  </a:lnTo>
                  <a:lnTo>
                    <a:pt x="15860" y="39214"/>
                  </a:lnTo>
                  <a:lnTo>
                    <a:pt x="15885" y="39189"/>
                  </a:lnTo>
                  <a:lnTo>
                    <a:pt x="15911" y="39163"/>
                  </a:lnTo>
                  <a:lnTo>
                    <a:pt x="15936" y="39163"/>
                  </a:lnTo>
                  <a:lnTo>
                    <a:pt x="15962" y="39138"/>
                  </a:lnTo>
                  <a:lnTo>
                    <a:pt x="15988" y="39112"/>
                  </a:lnTo>
                  <a:lnTo>
                    <a:pt x="15988" y="39138"/>
                  </a:lnTo>
                  <a:lnTo>
                    <a:pt x="16013" y="39112"/>
                  </a:lnTo>
                  <a:lnTo>
                    <a:pt x="16039" y="39086"/>
                  </a:lnTo>
                  <a:lnTo>
                    <a:pt x="16064" y="39086"/>
                  </a:lnTo>
                  <a:lnTo>
                    <a:pt x="16090" y="39061"/>
                  </a:lnTo>
                  <a:lnTo>
                    <a:pt x="16090" y="39035"/>
                  </a:lnTo>
                  <a:lnTo>
                    <a:pt x="16116" y="39061"/>
                  </a:lnTo>
                  <a:lnTo>
                    <a:pt x="16116" y="39035"/>
                  </a:lnTo>
                  <a:lnTo>
                    <a:pt x="16141" y="39035"/>
                  </a:lnTo>
                  <a:lnTo>
                    <a:pt x="16141" y="39010"/>
                  </a:lnTo>
                  <a:lnTo>
                    <a:pt x="16167" y="39010"/>
                  </a:lnTo>
                  <a:lnTo>
                    <a:pt x="16192" y="38984"/>
                  </a:lnTo>
                  <a:lnTo>
                    <a:pt x="16218" y="38959"/>
                  </a:lnTo>
                  <a:lnTo>
                    <a:pt x="16218" y="38984"/>
                  </a:lnTo>
                  <a:lnTo>
                    <a:pt x="16243" y="38959"/>
                  </a:lnTo>
                  <a:lnTo>
                    <a:pt x="16269" y="38933"/>
                  </a:lnTo>
                  <a:lnTo>
                    <a:pt x="16295" y="38933"/>
                  </a:lnTo>
                  <a:lnTo>
                    <a:pt x="16320" y="38907"/>
                  </a:lnTo>
                  <a:lnTo>
                    <a:pt x="16346" y="38882"/>
                  </a:lnTo>
                  <a:lnTo>
                    <a:pt x="16371" y="38882"/>
                  </a:lnTo>
                  <a:lnTo>
                    <a:pt x="16397" y="38856"/>
                  </a:lnTo>
                  <a:lnTo>
                    <a:pt x="16397" y="38831"/>
                  </a:lnTo>
                  <a:lnTo>
                    <a:pt x="16422" y="38856"/>
                  </a:lnTo>
                  <a:lnTo>
                    <a:pt x="16422" y="38831"/>
                  </a:lnTo>
                  <a:lnTo>
                    <a:pt x="16448" y="38805"/>
                  </a:lnTo>
                  <a:lnTo>
                    <a:pt x="16474" y="38805"/>
                  </a:lnTo>
                  <a:lnTo>
                    <a:pt x="16499" y="38779"/>
                  </a:lnTo>
                  <a:lnTo>
                    <a:pt x="16525" y="38754"/>
                  </a:lnTo>
                  <a:lnTo>
                    <a:pt x="16525" y="38779"/>
                  </a:lnTo>
                  <a:lnTo>
                    <a:pt x="16550" y="38754"/>
                  </a:lnTo>
                  <a:lnTo>
                    <a:pt x="16576" y="38728"/>
                  </a:lnTo>
                  <a:lnTo>
                    <a:pt x="16602" y="38728"/>
                  </a:lnTo>
                  <a:lnTo>
                    <a:pt x="16627" y="38703"/>
                  </a:lnTo>
                  <a:lnTo>
                    <a:pt x="16653" y="38677"/>
                  </a:lnTo>
                  <a:lnTo>
                    <a:pt x="16653" y="38703"/>
                  </a:lnTo>
                  <a:lnTo>
                    <a:pt x="16678" y="38677"/>
                  </a:lnTo>
                  <a:lnTo>
                    <a:pt x="16678" y="38652"/>
                  </a:lnTo>
                  <a:lnTo>
                    <a:pt x="16729" y="38652"/>
                  </a:lnTo>
                  <a:lnTo>
                    <a:pt x="16729" y="38626"/>
                  </a:lnTo>
                  <a:lnTo>
                    <a:pt x="16755" y="38600"/>
                  </a:lnTo>
                  <a:lnTo>
                    <a:pt x="16781" y="38600"/>
                  </a:lnTo>
                  <a:lnTo>
                    <a:pt x="16806" y="38575"/>
                  </a:lnTo>
                  <a:lnTo>
                    <a:pt x="16832" y="38549"/>
                  </a:lnTo>
                  <a:lnTo>
                    <a:pt x="16832" y="38575"/>
                  </a:lnTo>
                  <a:lnTo>
                    <a:pt x="16857" y="38549"/>
                  </a:lnTo>
                  <a:lnTo>
                    <a:pt x="16883" y="38524"/>
                  </a:lnTo>
                  <a:lnTo>
                    <a:pt x="16909" y="38524"/>
                  </a:lnTo>
                  <a:lnTo>
                    <a:pt x="16934" y="38498"/>
                  </a:lnTo>
                  <a:lnTo>
                    <a:pt x="16960" y="38473"/>
                  </a:lnTo>
                  <a:lnTo>
                    <a:pt x="16960" y="38498"/>
                  </a:lnTo>
                  <a:lnTo>
                    <a:pt x="16985" y="38473"/>
                  </a:lnTo>
                  <a:lnTo>
                    <a:pt x="16985" y="38447"/>
                  </a:lnTo>
                  <a:lnTo>
                    <a:pt x="17011" y="38447"/>
                  </a:lnTo>
                  <a:lnTo>
                    <a:pt x="17036" y="38421"/>
                  </a:lnTo>
                  <a:lnTo>
                    <a:pt x="17062" y="38396"/>
                  </a:lnTo>
                  <a:lnTo>
                    <a:pt x="17062" y="38421"/>
                  </a:lnTo>
                  <a:lnTo>
                    <a:pt x="17088" y="38396"/>
                  </a:lnTo>
                  <a:lnTo>
                    <a:pt x="17113" y="38370"/>
                  </a:lnTo>
                  <a:lnTo>
                    <a:pt x="17139" y="38370"/>
                  </a:lnTo>
                  <a:lnTo>
                    <a:pt x="17164" y="38345"/>
                  </a:lnTo>
                  <a:lnTo>
                    <a:pt x="17190" y="38319"/>
                  </a:lnTo>
                  <a:lnTo>
                    <a:pt x="17190" y="38345"/>
                  </a:lnTo>
                  <a:lnTo>
                    <a:pt x="17215" y="38319"/>
                  </a:lnTo>
                  <a:lnTo>
                    <a:pt x="17241" y="38293"/>
                  </a:lnTo>
                  <a:lnTo>
                    <a:pt x="17267" y="38293"/>
                  </a:lnTo>
                  <a:lnTo>
                    <a:pt x="17267" y="38268"/>
                  </a:lnTo>
                  <a:lnTo>
                    <a:pt x="17292" y="38268"/>
                  </a:lnTo>
                  <a:lnTo>
                    <a:pt x="17292" y="38242"/>
                  </a:lnTo>
                  <a:lnTo>
                    <a:pt x="17318" y="38242"/>
                  </a:lnTo>
                  <a:lnTo>
                    <a:pt x="17343" y="38217"/>
                  </a:lnTo>
                  <a:lnTo>
                    <a:pt x="17369" y="38191"/>
                  </a:lnTo>
                  <a:lnTo>
                    <a:pt x="17369" y="38217"/>
                  </a:lnTo>
                  <a:lnTo>
                    <a:pt x="17395" y="38191"/>
                  </a:lnTo>
                  <a:lnTo>
                    <a:pt x="17420" y="38166"/>
                  </a:lnTo>
                  <a:lnTo>
                    <a:pt x="17446" y="38166"/>
                  </a:lnTo>
                  <a:lnTo>
                    <a:pt x="17471" y="38140"/>
                  </a:lnTo>
                  <a:lnTo>
                    <a:pt x="17497" y="38114"/>
                  </a:lnTo>
                  <a:lnTo>
                    <a:pt x="17497" y="38140"/>
                  </a:lnTo>
                  <a:lnTo>
                    <a:pt x="17522" y="38114"/>
                  </a:lnTo>
                  <a:lnTo>
                    <a:pt x="17548" y="38089"/>
                  </a:lnTo>
                  <a:lnTo>
                    <a:pt x="17574" y="38089"/>
                  </a:lnTo>
                  <a:lnTo>
                    <a:pt x="17574" y="38063"/>
                  </a:lnTo>
                  <a:lnTo>
                    <a:pt x="17599" y="38063"/>
                  </a:lnTo>
                  <a:lnTo>
                    <a:pt x="17625" y="38038"/>
                  </a:lnTo>
                  <a:lnTo>
                    <a:pt x="17650" y="38012"/>
                  </a:lnTo>
                  <a:lnTo>
                    <a:pt x="17676" y="38012"/>
                  </a:lnTo>
                  <a:lnTo>
                    <a:pt x="17701" y="37987"/>
                  </a:lnTo>
                  <a:lnTo>
                    <a:pt x="17727" y="37961"/>
                  </a:lnTo>
                  <a:lnTo>
                    <a:pt x="17753" y="37961"/>
                  </a:lnTo>
                  <a:lnTo>
                    <a:pt x="17778" y="37935"/>
                  </a:lnTo>
                  <a:lnTo>
                    <a:pt x="17804" y="37910"/>
                  </a:lnTo>
                  <a:lnTo>
                    <a:pt x="17804" y="37935"/>
                  </a:lnTo>
                  <a:lnTo>
                    <a:pt x="17829" y="37910"/>
                  </a:lnTo>
                  <a:lnTo>
                    <a:pt x="17855" y="37884"/>
                  </a:lnTo>
                  <a:lnTo>
                    <a:pt x="17881" y="37884"/>
                  </a:lnTo>
                  <a:lnTo>
                    <a:pt x="17881" y="37859"/>
                  </a:lnTo>
                  <a:lnTo>
                    <a:pt x="17906" y="37833"/>
                  </a:lnTo>
                  <a:lnTo>
                    <a:pt x="17906" y="37859"/>
                  </a:lnTo>
                  <a:lnTo>
                    <a:pt x="17932" y="37833"/>
                  </a:lnTo>
                  <a:lnTo>
                    <a:pt x="17957" y="37807"/>
                  </a:lnTo>
                  <a:lnTo>
                    <a:pt x="17983" y="37807"/>
                  </a:lnTo>
                  <a:lnTo>
                    <a:pt x="18008" y="37782"/>
                  </a:lnTo>
                  <a:lnTo>
                    <a:pt x="18034" y="37756"/>
                  </a:lnTo>
                  <a:lnTo>
                    <a:pt x="18034" y="37782"/>
                  </a:lnTo>
                  <a:lnTo>
                    <a:pt x="18060" y="37756"/>
                  </a:lnTo>
                  <a:lnTo>
                    <a:pt x="18085" y="37731"/>
                  </a:lnTo>
                  <a:lnTo>
                    <a:pt x="18111" y="37731"/>
                  </a:lnTo>
                  <a:lnTo>
                    <a:pt x="18136" y="37705"/>
                  </a:lnTo>
                  <a:lnTo>
                    <a:pt x="18162" y="37680"/>
                  </a:lnTo>
                  <a:lnTo>
                    <a:pt x="18188" y="37680"/>
                  </a:lnTo>
                  <a:lnTo>
                    <a:pt x="18188" y="37654"/>
                  </a:lnTo>
                  <a:lnTo>
                    <a:pt x="18213" y="37628"/>
                  </a:lnTo>
                  <a:lnTo>
                    <a:pt x="18213" y="37654"/>
                  </a:lnTo>
                  <a:lnTo>
                    <a:pt x="18239" y="37628"/>
                  </a:lnTo>
                  <a:lnTo>
                    <a:pt x="18264" y="37603"/>
                  </a:lnTo>
                  <a:lnTo>
                    <a:pt x="18290" y="37603"/>
                  </a:lnTo>
                  <a:lnTo>
                    <a:pt x="18315" y="37577"/>
                  </a:lnTo>
                  <a:lnTo>
                    <a:pt x="18341" y="37552"/>
                  </a:lnTo>
                  <a:lnTo>
                    <a:pt x="18341" y="37577"/>
                  </a:lnTo>
                  <a:lnTo>
                    <a:pt x="18367" y="37552"/>
                  </a:lnTo>
                  <a:lnTo>
                    <a:pt x="18392" y="37526"/>
                  </a:lnTo>
                  <a:lnTo>
                    <a:pt x="18418" y="37526"/>
                  </a:lnTo>
                  <a:lnTo>
                    <a:pt x="18443" y="37500"/>
                  </a:lnTo>
                  <a:lnTo>
                    <a:pt x="18443" y="37475"/>
                  </a:lnTo>
                  <a:lnTo>
                    <a:pt x="18469" y="37500"/>
                  </a:lnTo>
                  <a:lnTo>
                    <a:pt x="18469" y="37475"/>
                  </a:lnTo>
                  <a:lnTo>
                    <a:pt x="18494" y="37449"/>
                  </a:lnTo>
                  <a:lnTo>
                    <a:pt x="18520" y="37449"/>
                  </a:lnTo>
                  <a:lnTo>
                    <a:pt x="18546" y="37424"/>
                  </a:lnTo>
                  <a:lnTo>
                    <a:pt x="18571" y="37398"/>
                  </a:lnTo>
                  <a:lnTo>
                    <a:pt x="18571" y="37424"/>
                  </a:lnTo>
                  <a:lnTo>
                    <a:pt x="18597" y="37398"/>
                  </a:lnTo>
                  <a:lnTo>
                    <a:pt x="18622" y="37373"/>
                  </a:lnTo>
                  <a:lnTo>
                    <a:pt x="18648" y="37373"/>
                  </a:lnTo>
                  <a:lnTo>
                    <a:pt x="18674" y="37347"/>
                  </a:lnTo>
                  <a:lnTo>
                    <a:pt x="18699" y="37321"/>
                  </a:lnTo>
                  <a:lnTo>
                    <a:pt x="18725" y="37321"/>
                  </a:lnTo>
                  <a:lnTo>
                    <a:pt x="18750" y="37296"/>
                  </a:lnTo>
                  <a:lnTo>
                    <a:pt x="18750" y="37270"/>
                  </a:lnTo>
                  <a:lnTo>
                    <a:pt x="18776" y="37296"/>
                  </a:lnTo>
                  <a:lnTo>
                    <a:pt x="18776" y="37270"/>
                  </a:lnTo>
                  <a:lnTo>
                    <a:pt x="18801" y="37245"/>
                  </a:lnTo>
                  <a:lnTo>
                    <a:pt x="18827" y="37245"/>
                  </a:lnTo>
                  <a:lnTo>
                    <a:pt x="18853" y="37219"/>
                  </a:lnTo>
                  <a:lnTo>
                    <a:pt x="18878" y="37194"/>
                  </a:lnTo>
                  <a:lnTo>
                    <a:pt x="18878" y="37219"/>
                  </a:lnTo>
                  <a:lnTo>
                    <a:pt x="18904" y="37194"/>
                  </a:lnTo>
                  <a:lnTo>
                    <a:pt x="18929" y="37168"/>
                  </a:lnTo>
                  <a:lnTo>
                    <a:pt x="18955" y="37168"/>
                  </a:lnTo>
                  <a:lnTo>
                    <a:pt x="18980" y="37142"/>
                  </a:lnTo>
                  <a:lnTo>
                    <a:pt x="19006" y="37117"/>
                  </a:lnTo>
                  <a:lnTo>
                    <a:pt x="19006" y="37142"/>
                  </a:lnTo>
                  <a:lnTo>
                    <a:pt x="19466" y="36682"/>
                  </a:lnTo>
                  <a:lnTo>
                    <a:pt x="19978" y="36170"/>
                  </a:lnTo>
                  <a:lnTo>
                    <a:pt x="20643" y="35454"/>
                  </a:lnTo>
                  <a:lnTo>
                    <a:pt x="21462" y="34584"/>
                  </a:lnTo>
                  <a:lnTo>
                    <a:pt x="22331" y="33587"/>
                  </a:lnTo>
                  <a:lnTo>
                    <a:pt x="23303" y="32461"/>
                  </a:lnTo>
                  <a:lnTo>
                    <a:pt x="24276" y="31233"/>
                  </a:lnTo>
                  <a:lnTo>
                    <a:pt x="24762" y="30594"/>
                  </a:lnTo>
                  <a:lnTo>
                    <a:pt x="25248" y="29929"/>
                  </a:lnTo>
                  <a:lnTo>
                    <a:pt x="25708" y="29238"/>
                  </a:lnTo>
                  <a:lnTo>
                    <a:pt x="26168" y="28548"/>
                  </a:lnTo>
                  <a:lnTo>
                    <a:pt x="26603" y="27831"/>
                  </a:lnTo>
                  <a:lnTo>
                    <a:pt x="27038" y="27115"/>
                  </a:lnTo>
                  <a:lnTo>
                    <a:pt x="27422" y="26399"/>
                  </a:lnTo>
                  <a:lnTo>
                    <a:pt x="27806" y="25683"/>
                  </a:lnTo>
                  <a:lnTo>
                    <a:pt x="28138" y="24941"/>
                  </a:lnTo>
                  <a:lnTo>
                    <a:pt x="28419" y="24225"/>
                  </a:lnTo>
                  <a:lnTo>
                    <a:pt x="28675" y="23483"/>
                  </a:lnTo>
                  <a:lnTo>
                    <a:pt x="28880" y="22767"/>
                  </a:lnTo>
                  <a:lnTo>
                    <a:pt x="29059" y="22050"/>
                  </a:lnTo>
                  <a:lnTo>
                    <a:pt x="29161" y="21334"/>
                  </a:lnTo>
                  <a:lnTo>
                    <a:pt x="29212" y="20643"/>
                  </a:lnTo>
                  <a:lnTo>
                    <a:pt x="29212" y="20311"/>
                  </a:lnTo>
                  <a:lnTo>
                    <a:pt x="29187" y="19978"/>
                  </a:lnTo>
                  <a:lnTo>
                    <a:pt x="29136" y="19288"/>
                  </a:lnTo>
                  <a:lnTo>
                    <a:pt x="29059" y="18623"/>
                  </a:lnTo>
                  <a:lnTo>
                    <a:pt x="28931" y="17932"/>
                  </a:lnTo>
                  <a:lnTo>
                    <a:pt x="28803" y="17241"/>
                  </a:lnTo>
                  <a:lnTo>
                    <a:pt x="28624" y="16551"/>
                  </a:lnTo>
                  <a:lnTo>
                    <a:pt x="28445" y="15860"/>
                  </a:lnTo>
                  <a:lnTo>
                    <a:pt x="28215" y="15169"/>
                  </a:lnTo>
                  <a:lnTo>
                    <a:pt x="27959" y="14479"/>
                  </a:lnTo>
                  <a:lnTo>
                    <a:pt x="27703" y="13788"/>
                  </a:lnTo>
                  <a:lnTo>
                    <a:pt x="27396" y="13097"/>
                  </a:lnTo>
                  <a:lnTo>
                    <a:pt x="27089" y="12407"/>
                  </a:lnTo>
                  <a:lnTo>
                    <a:pt x="26757" y="11742"/>
                  </a:lnTo>
                  <a:lnTo>
                    <a:pt x="26399" y="11077"/>
                  </a:lnTo>
                  <a:lnTo>
                    <a:pt x="26015" y="10411"/>
                  </a:lnTo>
                  <a:lnTo>
                    <a:pt x="25631" y="9746"/>
                  </a:lnTo>
                  <a:lnTo>
                    <a:pt x="25222" y="9107"/>
                  </a:lnTo>
                  <a:lnTo>
                    <a:pt x="24787" y="8467"/>
                  </a:lnTo>
                  <a:lnTo>
                    <a:pt x="24352" y="7853"/>
                  </a:lnTo>
                  <a:lnTo>
                    <a:pt x="23866" y="7265"/>
                  </a:lnTo>
                  <a:lnTo>
                    <a:pt x="23406" y="6677"/>
                  </a:lnTo>
                  <a:lnTo>
                    <a:pt x="22894" y="6088"/>
                  </a:lnTo>
                  <a:lnTo>
                    <a:pt x="22408" y="5551"/>
                  </a:lnTo>
                  <a:lnTo>
                    <a:pt x="21871" y="5014"/>
                  </a:lnTo>
                  <a:lnTo>
                    <a:pt x="21334" y="4503"/>
                  </a:lnTo>
                  <a:lnTo>
                    <a:pt x="20797" y="3991"/>
                  </a:lnTo>
                  <a:lnTo>
                    <a:pt x="20259" y="3530"/>
                  </a:lnTo>
                  <a:lnTo>
                    <a:pt x="19697" y="3070"/>
                  </a:lnTo>
                  <a:lnTo>
                    <a:pt x="19108" y="2661"/>
                  </a:lnTo>
                  <a:lnTo>
                    <a:pt x="18546" y="2251"/>
                  </a:lnTo>
                  <a:lnTo>
                    <a:pt x="17957" y="1893"/>
                  </a:lnTo>
                  <a:lnTo>
                    <a:pt x="17343" y="1535"/>
                  </a:lnTo>
                  <a:lnTo>
                    <a:pt x="16755" y="1228"/>
                  </a:lnTo>
                  <a:lnTo>
                    <a:pt x="16167" y="947"/>
                  </a:lnTo>
                  <a:lnTo>
                    <a:pt x="15578" y="691"/>
                  </a:lnTo>
                  <a:lnTo>
                    <a:pt x="14990" y="486"/>
                  </a:lnTo>
                  <a:lnTo>
                    <a:pt x="14427" y="333"/>
                  </a:lnTo>
                  <a:lnTo>
                    <a:pt x="13865" y="180"/>
                  </a:lnTo>
                  <a:lnTo>
                    <a:pt x="13327" y="77"/>
                  </a:lnTo>
                  <a:lnTo>
                    <a:pt x="12790" y="26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16A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005;p23">
              <a:extLst>
                <a:ext uri="{FF2B5EF4-FFF2-40B4-BE49-F238E27FC236}">
                  <a16:creationId xmlns:a16="http://schemas.microsoft.com/office/drawing/2014/main" id="{CC583B68-782A-4FB4-6D3C-964551231E84}"/>
                </a:ext>
              </a:extLst>
            </p:cNvPr>
            <p:cNvSpPr/>
            <p:nvPr/>
          </p:nvSpPr>
          <p:spPr>
            <a:xfrm>
              <a:off x="2055862" y="3315892"/>
              <a:ext cx="427104" cy="680738"/>
            </a:xfrm>
            <a:custGeom>
              <a:avLst/>
              <a:gdLst/>
              <a:ahLst/>
              <a:cxnLst/>
              <a:rect l="l" t="t" r="r" b="b"/>
              <a:pathLst>
                <a:path w="23304" h="37143" extrusionOk="0">
                  <a:moveTo>
                    <a:pt x="7521" y="3300"/>
                  </a:moveTo>
                  <a:lnTo>
                    <a:pt x="7930" y="3326"/>
                  </a:lnTo>
                  <a:lnTo>
                    <a:pt x="8339" y="3377"/>
                  </a:lnTo>
                  <a:lnTo>
                    <a:pt x="8774" y="3453"/>
                  </a:lnTo>
                  <a:lnTo>
                    <a:pt x="9209" y="3556"/>
                  </a:lnTo>
                  <a:lnTo>
                    <a:pt x="9644" y="3709"/>
                  </a:lnTo>
                  <a:lnTo>
                    <a:pt x="10104" y="3863"/>
                  </a:lnTo>
                  <a:lnTo>
                    <a:pt x="10565" y="4067"/>
                  </a:lnTo>
                  <a:lnTo>
                    <a:pt x="11051" y="4272"/>
                  </a:lnTo>
                  <a:lnTo>
                    <a:pt x="11511" y="4528"/>
                  </a:lnTo>
                  <a:lnTo>
                    <a:pt x="11972" y="4784"/>
                  </a:lnTo>
                  <a:lnTo>
                    <a:pt x="12432" y="5091"/>
                  </a:lnTo>
                  <a:lnTo>
                    <a:pt x="12892" y="5398"/>
                  </a:lnTo>
                  <a:lnTo>
                    <a:pt x="13353" y="5730"/>
                  </a:lnTo>
                  <a:lnTo>
                    <a:pt x="13788" y="6088"/>
                  </a:lnTo>
                  <a:lnTo>
                    <a:pt x="14223" y="6446"/>
                  </a:lnTo>
                  <a:lnTo>
                    <a:pt x="14657" y="6856"/>
                  </a:lnTo>
                  <a:lnTo>
                    <a:pt x="15067" y="7265"/>
                  </a:lnTo>
                  <a:lnTo>
                    <a:pt x="15476" y="7674"/>
                  </a:lnTo>
                  <a:lnTo>
                    <a:pt x="15885" y="8109"/>
                  </a:lnTo>
                  <a:lnTo>
                    <a:pt x="16269" y="8569"/>
                  </a:lnTo>
                  <a:lnTo>
                    <a:pt x="16653" y="9030"/>
                  </a:lnTo>
                  <a:lnTo>
                    <a:pt x="17011" y="9490"/>
                  </a:lnTo>
                  <a:lnTo>
                    <a:pt x="17369" y="9976"/>
                  </a:lnTo>
                  <a:lnTo>
                    <a:pt x="17701" y="10488"/>
                  </a:lnTo>
                  <a:lnTo>
                    <a:pt x="18034" y="10974"/>
                  </a:lnTo>
                  <a:lnTo>
                    <a:pt x="18341" y="11486"/>
                  </a:lnTo>
                  <a:lnTo>
                    <a:pt x="18622" y="12023"/>
                  </a:lnTo>
                  <a:lnTo>
                    <a:pt x="18904" y="12534"/>
                  </a:lnTo>
                  <a:lnTo>
                    <a:pt x="19185" y="13071"/>
                  </a:lnTo>
                  <a:lnTo>
                    <a:pt x="19415" y="13609"/>
                  </a:lnTo>
                  <a:lnTo>
                    <a:pt x="19646" y="14146"/>
                  </a:lnTo>
                  <a:lnTo>
                    <a:pt x="19850" y="14709"/>
                  </a:lnTo>
                  <a:lnTo>
                    <a:pt x="20055" y="15246"/>
                  </a:lnTo>
                  <a:lnTo>
                    <a:pt x="20234" y="15783"/>
                  </a:lnTo>
                  <a:lnTo>
                    <a:pt x="20387" y="16320"/>
                  </a:lnTo>
                  <a:lnTo>
                    <a:pt x="20515" y="16883"/>
                  </a:lnTo>
                  <a:lnTo>
                    <a:pt x="20618" y="17420"/>
                  </a:lnTo>
                  <a:lnTo>
                    <a:pt x="20720" y="17957"/>
                  </a:lnTo>
                  <a:lnTo>
                    <a:pt x="20797" y="18494"/>
                  </a:lnTo>
                  <a:lnTo>
                    <a:pt x="20822" y="19032"/>
                  </a:lnTo>
                  <a:lnTo>
                    <a:pt x="20848" y="19543"/>
                  </a:lnTo>
                  <a:lnTo>
                    <a:pt x="20848" y="20055"/>
                  </a:lnTo>
                  <a:lnTo>
                    <a:pt x="20822" y="20515"/>
                  </a:lnTo>
                  <a:lnTo>
                    <a:pt x="20771" y="20976"/>
                  </a:lnTo>
                  <a:lnTo>
                    <a:pt x="20694" y="21436"/>
                  </a:lnTo>
                  <a:lnTo>
                    <a:pt x="20618" y="21845"/>
                  </a:lnTo>
                  <a:lnTo>
                    <a:pt x="20490" y="22255"/>
                  </a:lnTo>
                  <a:lnTo>
                    <a:pt x="20362" y="22638"/>
                  </a:lnTo>
                  <a:lnTo>
                    <a:pt x="20208" y="22996"/>
                  </a:lnTo>
                  <a:lnTo>
                    <a:pt x="20029" y="23329"/>
                  </a:lnTo>
                  <a:lnTo>
                    <a:pt x="19825" y="23662"/>
                  </a:lnTo>
                  <a:lnTo>
                    <a:pt x="19620" y="23943"/>
                  </a:lnTo>
                  <a:lnTo>
                    <a:pt x="19390" y="24224"/>
                  </a:lnTo>
                  <a:lnTo>
                    <a:pt x="19134" y="24480"/>
                  </a:lnTo>
                  <a:lnTo>
                    <a:pt x="18878" y="24710"/>
                  </a:lnTo>
                  <a:lnTo>
                    <a:pt x="18597" y="24915"/>
                  </a:lnTo>
                  <a:lnTo>
                    <a:pt x="18315" y="25094"/>
                  </a:lnTo>
                  <a:lnTo>
                    <a:pt x="17983" y="25247"/>
                  </a:lnTo>
                  <a:lnTo>
                    <a:pt x="17676" y="25375"/>
                  </a:lnTo>
                  <a:lnTo>
                    <a:pt x="17318" y="25478"/>
                  </a:lnTo>
                  <a:lnTo>
                    <a:pt x="16960" y="25554"/>
                  </a:lnTo>
                  <a:lnTo>
                    <a:pt x="16602" y="25606"/>
                  </a:lnTo>
                  <a:lnTo>
                    <a:pt x="16218" y="25631"/>
                  </a:lnTo>
                  <a:lnTo>
                    <a:pt x="15834" y="25657"/>
                  </a:lnTo>
                  <a:lnTo>
                    <a:pt x="15425" y="25631"/>
                  </a:lnTo>
                  <a:lnTo>
                    <a:pt x="15016" y="25580"/>
                  </a:lnTo>
                  <a:lnTo>
                    <a:pt x="14581" y="25503"/>
                  </a:lnTo>
                  <a:lnTo>
                    <a:pt x="14146" y="25375"/>
                  </a:lnTo>
                  <a:lnTo>
                    <a:pt x="13711" y="25247"/>
                  </a:lnTo>
                  <a:lnTo>
                    <a:pt x="13251" y="25094"/>
                  </a:lnTo>
                  <a:lnTo>
                    <a:pt x="12790" y="24889"/>
                  </a:lnTo>
                  <a:lnTo>
                    <a:pt x="12304" y="24685"/>
                  </a:lnTo>
                  <a:lnTo>
                    <a:pt x="11844" y="24429"/>
                  </a:lnTo>
                  <a:lnTo>
                    <a:pt x="11383" y="24148"/>
                  </a:lnTo>
                  <a:lnTo>
                    <a:pt x="10923" y="23866"/>
                  </a:lnTo>
                  <a:lnTo>
                    <a:pt x="10462" y="23559"/>
                  </a:lnTo>
                  <a:lnTo>
                    <a:pt x="10002" y="23227"/>
                  </a:lnTo>
                  <a:lnTo>
                    <a:pt x="9567" y="22869"/>
                  </a:lnTo>
                  <a:lnTo>
                    <a:pt x="9132" y="22485"/>
                  </a:lnTo>
                  <a:lnTo>
                    <a:pt x="8697" y="22101"/>
                  </a:lnTo>
                  <a:lnTo>
                    <a:pt x="8288" y="21692"/>
                  </a:lnTo>
                  <a:lnTo>
                    <a:pt x="7879" y="21283"/>
                  </a:lnTo>
                  <a:lnTo>
                    <a:pt x="7470" y="20848"/>
                  </a:lnTo>
                  <a:lnTo>
                    <a:pt x="7086" y="20387"/>
                  </a:lnTo>
                  <a:lnTo>
                    <a:pt x="6702" y="19927"/>
                  </a:lnTo>
                  <a:lnTo>
                    <a:pt x="6344" y="19466"/>
                  </a:lnTo>
                  <a:lnTo>
                    <a:pt x="5986" y="18980"/>
                  </a:lnTo>
                  <a:lnTo>
                    <a:pt x="5653" y="18469"/>
                  </a:lnTo>
                  <a:lnTo>
                    <a:pt x="5321" y="17957"/>
                  </a:lnTo>
                  <a:lnTo>
                    <a:pt x="5014" y="17446"/>
                  </a:lnTo>
                  <a:lnTo>
                    <a:pt x="4733" y="16934"/>
                  </a:lnTo>
                  <a:lnTo>
                    <a:pt x="4451" y="16397"/>
                  </a:lnTo>
                  <a:lnTo>
                    <a:pt x="4170" y="15885"/>
                  </a:lnTo>
                  <a:lnTo>
                    <a:pt x="3940" y="15348"/>
                  </a:lnTo>
                  <a:lnTo>
                    <a:pt x="3709" y="14811"/>
                  </a:lnTo>
                  <a:lnTo>
                    <a:pt x="3479" y="14248"/>
                  </a:lnTo>
                  <a:lnTo>
                    <a:pt x="3300" y="13711"/>
                  </a:lnTo>
                  <a:lnTo>
                    <a:pt x="3121" y="13174"/>
                  </a:lnTo>
                  <a:lnTo>
                    <a:pt x="2968" y="12611"/>
                  </a:lnTo>
                  <a:lnTo>
                    <a:pt x="2840" y="12074"/>
                  </a:lnTo>
                  <a:lnTo>
                    <a:pt x="2737" y="11537"/>
                  </a:lnTo>
                  <a:lnTo>
                    <a:pt x="2635" y="10999"/>
                  </a:lnTo>
                  <a:lnTo>
                    <a:pt x="2558" y="10462"/>
                  </a:lnTo>
                  <a:lnTo>
                    <a:pt x="2533" y="9925"/>
                  </a:lnTo>
                  <a:lnTo>
                    <a:pt x="2507" y="9414"/>
                  </a:lnTo>
                  <a:lnTo>
                    <a:pt x="2507" y="8902"/>
                  </a:lnTo>
                  <a:lnTo>
                    <a:pt x="2533" y="8416"/>
                  </a:lnTo>
                  <a:lnTo>
                    <a:pt x="2584" y="7955"/>
                  </a:lnTo>
                  <a:lnTo>
                    <a:pt x="2661" y="7521"/>
                  </a:lnTo>
                  <a:lnTo>
                    <a:pt x="2737" y="7111"/>
                  </a:lnTo>
                  <a:lnTo>
                    <a:pt x="2865" y="6702"/>
                  </a:lnTo>
                  <a:lnTo>
                    <a:pt x="2993" y="6318"/>
                  </a:lnTo>
                  <a:lnTo>
                    <a:pt x="3147" y="5960"/>
                  </a:lnTo>
                  <a:lnTo>
                    <a:pt x="3326" y="5628"/>
                  </a:lnTo>
                  <a:lnTo>
                    <a:pt x="3530" y="5295"/>
                  </a:lnTo>
                  <a:lnTo>
                    <a:pt x="3735" y="5014"/>
                  </a:lnTo>
                  <a:lnTo>
                    <a:pt x="3965" y="4732"/>
                  </a:lnTo>
                  <a:lnTo>
                    <a:pt x="4221" y="4477"/>
                  </a:lnTo>
                  <a:lnTo>
                    <a:pt x="4477" y="4246"/>
                  </a:lnTo>
                  <a:lnTo>
                    <a:pt x="4758" y="4042"/>
                  </a:lnTo>
                  <a:lnTo>
                    <a:pt x="5039" y="3863"/>
                  </a:lnTo>
                  <a:lnTo>
                    <a:pt x="5372" y="3709"/>
                  </a:lnTo>
                  <a:lnTo>
                    <a:pt x="5679" y="3581"/>
                  </a:lnTo>
                  <a:lnTo>
                    <a:pt x="6037" y="3479"/>
                  </a:lnTo>
                  <a:lnTo>
                    <a:pt x="6395" y="3402"/>
                  </a:lnTo>
                  <a:lnTo>
                    <a:pt x="6753" y="3351"/>
                  </a:lnTo>
                  <a:lnTo>
                    <a:pt x="7137" y="3300"/>
                  </a:lnTo>
                  <a:close/>
                  <a:moveTo>
                    <a:pt x="5884" y="0"/>
                  </a:moveTo>
                  <a:lnTo>
                    <a:pt x="5398" y="26"/>
                  </a:lnTo>
                  <a:lnTo>
                    <a:pt x="4937" y="102"/>
                  </a:lnTo>
                  <a:lnTo>
                    <a:pt x="4477" y="205"/>
                  </a:lnTo>
                  <a:lnTo>
                    <a:pt x="4042" y="358"/>
                  </a:lnTo>
                  <a:lnTo>
                    <a:pt x="3633" y="512"/>
                  </a:lnTo>
                  <a:lnTo>
                    <a:pt x="3249" y="716"/>
                  </a:lnTo>
                  <a:lnTo>
                    <a:pt x="2865" y="947"/>
                  </a:lnTo>
                  <a:lnTo>
                    <a:pt x="2507" y="1202"/>
                  </a:lnTo>
                  <a:lnTo>
                    <a:pt x="2175" y="1484"/>
                  </a:lnTo>
                  <a:lnTo>
                    <a:pt x="1842" y="1816"/>
                  </a:lnTo>
                  <a:lnTo>
                    <a:pt x="1561" y="2149"/>
                  </a:lnTo>
                  <a:lnTo>
                    <a:pt x="1279" y="2533"/>
                  </a:lnTo>
                  <a:lnTo>
                    <a:pt x="1049" y="2942"/>
                  </a:lnTo>
                  <a:lnTo>
                    <a:pt x="819" y="3351"/>
                  </a:lnTo>
                  <a:lnTo>
                    <a:pt x="614" y="3812"/>
                  </a:lnTo>
                  <a:lnTo>
                    <a:pt x="461" y="4298"/>
                  </a:lnTo>
                  <a:lnTo>
                    <a:pt x="307" y="4809"/>
                  </a:lnTo>
                  <a:lnTo>
                    <a:pt x="179" y="5346"/>
                  </a:lnTo>
                  <a:lnTo>
                    <a:pt x="103" y="5909"/>
                  </a:lnTo>
                  <a:lnTo>
                    <a:pt x="26" y="6497"/>
                  </a:lnTo>
                  <a:lnTo>
                    <a:pt x="0" y="7111"/>
                  </a:lnTo>
                  <a:lnTo>
                    <a:pt x="0" y="7751"/>
                  </a:lnTo>
                  <a:lnTo>
                    <a:pt x="26" y="8416"/>
                  </a:lnTo>
                  <a:lnTo>
                    <a:pt x="103" y="9132"/>
                  </a:lnTo>
                  <a:lnTo>
                    <a:pt x="256" y="9925"/>
                  </a:lnTo>
                  <a:lnTo>
                    <a:pt x="461" y="10769"/>
                  </a:lnTo>
                  <a:lnTo>
                    <a:pt x="716" y="11690"/>
                  </a:lnTo>
                  <a:lnTo>
                    <a:pt x="1023" y="12688"/>
                  </a:lnTo>
                  <a:lnTo>
                    <a:pt x="1407" y="13711"/>
                  </a:lnTo>
                  <a:lnTo>
                    <a:pt x="1816" y="14811"/>
                  </a:lnTo>
                  <a:lnTo>
                    <a:pt x="2251" y="15911"/>
                  </a:lnTo>
                  <a:lnTo>
                    <a:pt x="2737" y="17062"/>
                  </a:lnTo>
                  <a:lnTo>
                    <a:pt x="3249" y="18239"/>
                  </a:lnTo>
                  <a:lnTo>
                    <a:pt x="4349" y="20643"/>
                  </a:lnTo>
                  <a:lnTo>
                    <a:pt x="5525" y="23073"/>
                  </a:lnTo>
                  <a:lnTo>
                    <a:pt x="6728" y="25452"/>
                  </a:lnTo>
                  <a:lnTo>
                    <a:pt x="7930" y="27754"/>
                  </a:lnTo>
                  <a:lnTo>
                    <a:pt x="9081" y="29929"/>
                  </a:lnTo>
                  <a:lnTo>
                    <a:pt x="10155" y="31924"/>
                  </a:lnTo>
                  <a:lnTo>
                    <a:pt x="11102" y="33663"/>
                  </a:lnTo>
                  <a:lnTo>
                    <a:pt x="12560" y="36196"/>
                  </a:lnTo>
                  <a:lnTo>
                    <a:pt x="13097" y="37142"/>
                  </a:lnTo>
                  <a:lnTo>
                    <a:pt x="13558" y="36682"/>
                  </a:lnTo>
                  <a:lnTo>
                    <a:pt x="14069" y="36170"/>
                  </a:lnTo>
                  <a:lnTo>
                    <a:pt x="14760" y="35454"/>
                  </a:lnTo>
                  <a:lnTo>
                    <a:pt x="15553" y="34584"/>
                  </a:lnTo>
                  <a:lnTo>
                    <a:pt x="16448" y="33586"/>
                  </a:lnTo>
                  <a:lnTo>
                    <a:pt x="17395" y="32461"/>
                  </a:lnTo>
                  <a:lnTo>
                    <a:pt x="18367" y="31233"/>
                  </a:lnTo>
                  <a:lnTo>
                    <a:pt x="18853" y="30594"/>
                  </a:lnTo>
                  <a:lnTo>
                    <a:pt x="19339" y="29929"/>
                  </a:lnTo>
                  <a:lnTo>
                    <a:pt x="19799" y="29238"/>
                  </a:lnTo>
                  <a:lnTo>
                    <a:pt x="20259" y="28547"/>
                  </a:lnTo>
                  <a:lnTo>
                    <a:pt x="20694" y="27831"/>
                  </a:lnTo>
                  <a:lnTo>
                    <a:pt x="21129" y="27115"/>
                  </a:lnTo>
                  <a:lnTo>
                    <a:pt x="21513" y="26399"/>
                  </a:lnTo>
                  <a:lnTo>
                    <a:pt x="21897" y="25682"/>
                  </a:lnTo>
                  <a:lnTo>
                    <a:pt x="22229" y="24941"/>
                  </a:lnTo>
                  <a:lnTo>
                    <a:pt x="22510" y="24224"/>
                  </a:lnTo>
                  <a:lnTo>
                    <a:pt x="22766" y="23482"/>
                  </a:lnTo>
                  <a:lnTo>
                    <a:pt x="22971" y="22766"/>
                  </a:lnTo>
                  <a:lnTo>
                    <a:pt x="23150" y="22050"/>
                  </a:lnTo>
                  <a:lnTo>
                    <a:pt x="23252" y="21334"/>
                  </a:lnTo>
                  <a:lnTo>
                    <a:pt x="23303" y="20643"/>
                  </a:lnTo>
                  <a:lnTo>
                    <a:pt x="23303" y="20311"/>
                  </a:lnTo>
                  <a:lnTo>
                    <a:pt x="23303" y="19978"/>
                  </a:lnTo>
                  <a:lnTo>
                    <a:pt x="23227" y="19287"/>
                  </a:lnTo>
                  <a:lnTo>
                    <a:pt x="23150" y="18622"/>
                  </a:lnTo>
                  <a:lnTo>
                    <a:pt x="23022" y="17932"/>
                  </a:lnTo>
                  <a:lnTo>
                    <a:pt x="22894" y="17241"/>
                  </a:lnTo>
                  <a:lnTo>
                    <a:pt x="22715" y="16550"/>
                  </a:lnTo>
                  <a:lnTo>
                    <a:pt x="22536" y="15860"/>
                  </a:lnTo>
                  <a:lnTo>
                    <a:pt x="22306" y="15169"/>
                  </a:lnTo>
                  <a:lnTo>
                    <a:pt x="22050" y="14478"/>
                  </a:lnTo>
                  <a:lnTo>
                    <a:pt x="21794" y="13788"/>
                  </a:lnTo>
                  <a:lnTo>
                    <a:pt x="21513" y="13097"/>
                  </a:lnTo>
                  <a:lnTo>
                    <a:pt x="21180" y="12406"/>
                  </a:lnTo>
                  <a:lnTo>
                    <a:pt x="20848" y="11741"/>
                  </a:lnTo>
                  <a:lnTo>
                    <a:pt x="20490" y="11076"/>
                  </a:lnTo>
                  <a:lnTo>
                    <a:pt x="20132" y="10411"/>
                  </a:lnTo>
                  <a:lnTo>
                    <a:pt x="19722" y="9746"/>
                  </a:lnTo>
                  <a:lnTo>
                    <a:pt x="19313" y="9107"/>
                  </a:lnTo>
                  <a:lnTo>
                    <a:pt x="18878" y="8493"/>
                  </a:lnTo>
                  <a:lnTo>
                    <a:pt x="18443" y="7879"/>
                  </a:lnTo>
                  <a:lnTo>
                    <a:pt x="17957" y="7265"/>
                  </a:lnTo>
                  <a:lnTo>
                    <a:pt x="17497" y="6677"/>
                  </a:lnTo>
                  <a:lnTo>
                    <a:pt x="16985" y="6114"/>
                  </a:lnTo>
                  <a:lnTo>
                    <a:pt x="16499" y="5551"/>
                  </a:lnTo>
                  <a:lnTo>
                    <a:pt x="15962" y="5014"/>
                  </a:lnTo>
                  <a:lnTo>
                    <a:pt x="15450" y="4502"/>
                  </a:lnTo>
                  <a:lnTo>
                    <a:pt x="14888" y="3991"/>
                  </a:lnTo>
                  <a:lnTo>
                    <a:pt x="14351" y="3530"/>
                  </a:lnTo>
                  <a:lnTo>
                    <a:pt x="13788" y="3070"/>
                  </a:lnTo>
                  <a:lnTo>
                    <a:pt x="13199" y="2660"/>
                  </a:lnTo>
                  <a:lnTo>
                    <a:pt x="12637" y="2251"/>
                  </a:lnTo>
                  <a:lnTo>
                    <a:pt x="12048" y="1893"/>
                  </a:lnTo>
                  <a:lnTo>
                    <a:pt x="11460" y="1535"/>
                  </a:lnTo>
                  <a:lnTo>
                    <a:pt x="10846" y="1228"/>
                  </a:lnTo>
                  <a:lnTo>
                    <a:pt x="10258" y="947"/>
                  </a:lnTo>
                  <a:lnTo>
                    <a:pt x="9669" y="716"/>
                  </a:lnTo>
                  <a:lnTo>
                    <a:pt x="9081" y="486"/>
                  </a:lnTo>
                  <a:lnTo>
                    <a:pt x="8518" y="333"/>
                  </a:lnTo>
                  <a:lnTo>
                    <a:pt x="7956" y="179"/>
                  </a:lnTo>
                  <a:lnTo>
                    <a:pt x="7418" y="102"/>
                  </a:lnTo>
                  <a:lnTo>
                    <a:pt x="6907" y="26"/>
                  </a:lnTo>
                  <a:lnTo>
                    <a:pt x="6395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006;p23">
              <a:extLst>
                <a:ext uri="{FF2B5EF4-FFF2-40B4-BE49-F238E27FC236}">
                  <a16:creationId xmlns:a16="http://schemas.microsoft.com/office/drawing/2014/main" id="{53E1D866-FC0E-EBA2-E1C3-AF989BC39362}"/>
                </a:ext>
              </a:extLst>
            </p:cNvPr>
            <p:cNvSpPr/>
            <p:nvPr/>
          </p:nvSpPr>
          <p:spPr>
            <a:xfrm>
              <a:off x="2731891" y="3531075"/>
              <a:ext cx="503053" cy="368511"/>
            </a:xfrm>
            <a:custGeom>
              <a:avLst/>
              <a:gdLst/>
              <a:ahLst/>
              <a:cxnLst/>
              <a:rect l="l" t="t" r="r" b="b"/>
              <a:pathLst>
                <a:path w="27448" h="20107" extrusionOk="0">
                  <a:moveTo>
                    <a:pt x="27448" y="0"/>
                  </a:moveTo>
                  <a:lnTo>
                    <a:pt x="0" y="15834"/>
                  </a:lnTo>
                  <a:lnTo>
                    <a:pt x="0" y="20106"/>
                  </a:lnTo>
                  <a:lnTo>
                    <a:pt x="27448" y="4272"/>
                  </a:lnTo>
                  <a:lnTo>
                    <a:pt x="27448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007;p23">
              <a:extLst>
                <a:ext uri="{FF2B5EF4-FFF2-40B4-BE49-F238E27FC236}">
                  <a16:creationId xmlns:a16="http://schemas.microsoft.com/office/drawing/2014/main" id="{57DD1488-67A9-9D7E-8DE8-016740612480}"/>
                </a:ext>
              </a:extLst>
            </p:cNvPr>
            <p:cNvSpPr/>
            <p:nvPr/>
          </p:nvSpPr>
          <p:spPr>
            <a:xfrm>
              <a:off x="2663914" y="3782364"/>
              <a:ext cx="67995" cy="117223"/>
            </a:xfrm>
            <a:custGeom>
              <a:avLst/>
              <a:gdLst/>
              <a:ahLst/>
              <a:cxnLst/>
              <a:rect l="l" t="t" r="r" b="b"/>
              <a:pathLst>
                <a:path w="3710" h="6396" extrusionOk="0">
                  <a:moveTo>
                    <a:pt x="0" y="0"/>
                  </a:moveTo>
                  <a:lnTo>
                    <a:pt x="0" y="4272"/>
                  </a:lnTo>
                  <a:lnTo>
                    <a:pt x="3709" y="6395"/>
                  </a:lnTo>
                  <a:lnTo>
                    <a:pt x="3709" y="2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9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008;p23">
              <a:extLst>
                <a:ext uri="{FF2B5EF4-FFF2-40B4-BE49-F238E27FC236}">
                  <a16:creationId xmlns:a16="http://schemas.microsoft.com/office/drawing/2014/main" id="{B60CAE8A-9E40-70B4-D6F3-DFD8BA87B8AC}"/>
                </a:ext>
              </a:extLst>
            </p:cNvPr>
            <p:cNvSpPr/>
            <p:nvPr/>
          </p:nvSpPr>
          <p:spPr>
            <a:xfrm>
              <a:off x="2663914" y="3491689"/>
              <a:ext cx="570553" cy="329602"/>
            </a:xfrm>
            <a:custGeom>
              <a:avLst/>
              <a:gdLst/>
              <a:ahLst/>
              <a:cxnLst/>
              <a:rect l="l" t="t" r="r" b="b"/>
              <a:pathLst>
                <a:path w="31131" h="17984" extrusionOk="0">
                  <a:moveTo>
                    <a:pt x="27422" y="1"/>
                  </a:moveTo>
                  <a:lnTo>
                    <a:pt x="0" y="15835"/>
                  </a:lnTo>
                  <a:lnTo>
                    <a:pt x="3709" y="17983"/>
                  </a:lnTo>
                  <a:lnTo>
                    <a:pt x="31131" y="2149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009;p23">
              <a:extLst>
                <a:ext uri="{FF2B5EF4-FFF2-40B4-BE49-F238E27FC236}">
                  <a16:creationId xmlns:a16="http://schemas.microsoft.com/office/drawing/2014/main" id="{9DEDFD35-A3BB-F39D-824C-6219198E2418}"/>
                </a:ext>
              </a:extLst>
            </p:cNvPr>
            <p:cNvSpPr/>
            <p:nvPr/>
          </p:nvSpPr>
          <p:spPr>
            <a:xfrm>
              <a:off x="2007569" y="3908475"/>
              <a:ext cx="125195" cy="125177"/>
            </a:xfrm>
            <a:custGeom>
              <a:avLst/>
              <a:gdLst/>
              <a:ahLst/>
              <a:cxnLst/>
              <a:rect l="l" t="t" r="r" b="b"/>
              <a:pathLst>
                <a:path w="6831" h="6830" extrusionOk="0">
                  <a:moveTo>
                    <a:pt x="3428" y="0"/>
                  </a:moveTo>
                  <a:lnTo>
                    <a:pt x="3070" y="26"/>
                  </a:lnTo>
                  <a:lnTo>
                    <a:pt x="2738" y="77"/>
                  </a:lnTo>
                  <a:lnTo>
                    <a:pt x="2405" y="154"/>
                  </a:lnTo>
                  <a:lnTo>
                    <a:pt x="2098" y="256"/>
                  </a:lnTo>
                  <a:lnTo>
                    <a:pt x="1791" y="409"/>
                  </a:lnTo>
                  <a:lnTo>
                    <a:pt x="1510" y="588"/>
                  </a:lnTo>
                  <a:lnTo>
                    <a:pt x="1254" y="767"/>
                  </a:lnTo>
                  <a:lnTo>
                    <a:pt x="998" y="998"/>
                  </a:lnTo>
                  <a:lnTo>
                    <a:pt x="793" y="1228"/>
                  </a:lnTo>
                  <a:lnTo>
                    <a:pt x="589" y="1509"/>
                  </a:lnTo>
                  <a:lnTo>
                    <a:pt x="410" y="1791"/>
                  </a:lnTo>
                  <a:lnTo>
                    <a:pt x="282" y="2072"/>
                  </a:lnTo>
                  <a:lnTo>
                    <a:pt x="154" y="2405"/>
                  </a:lnTo>
                  <a:lnTo>
                    <a:pt x="77" y="2712"/>
                  </a:lnTo>
                  <a:lnTo>
                    <a:pt x="26" y="3070"/>
                  </a:lnTo>
                  <a:lnTo>
                    <a:pt x="1" y="3402"/>
                  </a:lnTo>
                  <a:lnTo>
                    <a:pt x="26" y="3760"/>
                  </a:lnTo>
                  <a:lnTo>
                    <a:pt x="77" y="4093"/>
                  </a:lnTo>
                  <a:lnTo>
                    <a:pt x="154" y="4425"/>
                  </a:lnTo>
                  <a:lnTo>
                    <a:pt x="282" y="4732"/>
                  </a:lnTo>
                  <a:lnTo>
                    <a:pt x="410" y="5039"/>
                  </a:lnTo>
                  <a:lnTo>
                    <a:pt x="589" y="5321"/>
                  </a:lnTo>
                  <a:lnTo>
                    <a:pt x="793" y="5576"/>
                  </a:lnTo>
                  <a:lnTo>
                    <a:pt x="998" y="5807"/>
                  </a:lnTo>
                  <a:lnTo>
                    <a:pt x="1254" y="6037"/>
                  </a:lnTo>
                  <a:lnTo>
                    <a:pt x="1510" y="6242"/>
                  </a:lnTo>
                  <a:lnTo>
                    <a:pt x="1791" y="6395"/>
                  </a:lnTo>
                  <a:lnTo>
                    <a:pt x="2098" y="6549"/>
                  </a:lnTo>
                  <a:lnTo>
                    <a:pt x="2405" y="6676"/>
                  </a:lnTo>
                  <a:lnTo>
                    <a:pt x="2738" y="6753"/>
                  </a:lnTo>
                  <a:lnTo>
                    <a:pt x="3070" y="6804"/>
                  </a:lnTo>
                  <a:lnTo>
                    <a:pt x="3428" y="6830"/>
                  </a:lnTo>
                  <a:lnTo>
                    <a:pt x="3761" y="6804"/>
                  </a:lnTo>
                  <a:lnTo>
                    <a:pt x="4093" y="6753"/>
                  </a:lnTo>
                  <a:lnTo>
                    <a:pt x="4426" y="6676"/>
                  </a:lnTo>
                  <a:lnTo>
                    <a:pt x="4733" y="6549"/>
                  </a:lnTo>
                  <a:lnTo>
                    <a:pt x="5040" y="6395"/>
                  </a:lnTo>
                  <a:lnTo>
                    <a:pt x="5321" y="6242"/>
                  </a:lnTo>
                  <a:lnTo>
                    <a:pt x="5577" y="6037"/>
                  </a:lnTo>
                  <a:lnTo>
                    <a:pt x="5833" y="5807"/>
                  </a:lnTo>
                  <a:lnTo>
                    <a:pt x="6037" y="5576"/>
                  </a:lnTo>
                  <a:lnTo>
                    <a:pt x="6242" y="5321"/>
                  </a:lnTo>
                  <a:lnTo>
                    <a:pt x="6421" y="5039"/>
                  </a:lnTo>
                  <a:lnTo>
                    <a:pt x="6549" y="4732"/>
                  </a:lnTo>
                  <a:lnTo>
                    <a:pt x="6677" y="4425"/>
                  </a:lnTo>
                  <a:lnTo>
                    <a:pt x="6754" y="4093"/>
                  </a:lnTo>
                  <a:lnTo>
                    <a:pt x="6805" y="3760"/>
                  </a:lnTo>
                  <a:lnTo>
                    <a:pt x="6830" y="3402"/>
                  </a:lnTo>
                  <a:lnTo>
                    <a:pt x="6805" y="3070"/>
                  </a:lnTo>
                  <a:lnTo>
                    <a:pt x="6754" y="2712"/>
                  </a:lnTo>
                  <a:lnTo>
                    <a:pt x="6677" y="2405"/>
                  </a:lnTo>
                  <a:lnTo>
                    <a:pt x="6549" y="2072"/>
                  </a:lnTo>
                  <a:lnTo>
                    <a:pt x="6421" y="1791"/>
                  </a:lnTo>
                  <a:lnTo>
                    <a:pt x="6242" y="1509"/>
                  </a:lnTo>
                  <a:lnTo>
                    <a:pt x="6037" y="1228"/>
                  </a:lnTo>
                  <a:lnTo>
                    <a:pt x="5833" y="998"/>
                  </a:lnTo>
                  <a:lnTo>
                    <a:pt x="5577" y="767"/>
                  </a:lnTo>
                  <a:lnTo>
                    <a:pt x="5321" y="588"/>
                  </a:lnTo>
                  <a:lnTo>
                    <a:pt x="5040" y="409"/>
                  </a:lnTo>
                  <a:lnTo>
                    <a:pt x="4733" y="256"/>
                  </a:lnTo>
                  <a:lnTo>
                    <a:pt x="4426" y="154"/>
                  </a:lnTo>
                  <a:lnTo>
                    <a:pt x="4093" y="77"/>
                  </a:lnTo>
                  <a:lnTo>
                    <a:pt x="3761" y="26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010;p23">
              <a:extLst>
                <a:ext uri="{FF2B5EF4-FFF2-40B4-BE49-F238E27FC236}">
                  <a16:creationId xmlns:a16="http://schemas.microsoft.com/office/drawing/2014/main" id="{6B8258D7-A0B1-E6F6-31BD-53C4ABB08261}"/>
                </a:ext>
              </a:extLst>
            </p:cNvPr>
            <p:cNvSpPr/>
            <p:nvPr/>
          </p:nvSpPr>
          <p:spPr>
            <a:xfrm>
              <a:off x="2054451" y="3918775"/>
              <a:ext cx="52050" cy="52068"/>
            </a:xfrm>
            <a:custGeom>
              <a:avLst/>
              <a:gdLst/>
              <a:ahLst/>
              <a:cxnLst/>
              <a:rect l="l" t="t" r="r" b="b"/>
              <a:pathLst>
                <a:path w="2840" h="2841" extrusionOk="0">
                  <a:moveTo>
                    <a:pt x="1433" y="1"/>
                  </a:moveTo>
                  <a:lnTo>
                    <a:pt x="1152" y="26"/>
                  </a:lnTo>
                  <a:lnTo>
                    <a:pt x="870" y="103"/>
                  </a:lnTo>
                  <a:lnTo>
                    <a:pt x="640" y="257"/>
                  </a:lnTo>
                  <a:lnTo>
                    <a:pt x="410" y="410"/>
                  </a:lnTo>
                  <a:lnTo>
                    <a:pt x="256" y="640"/>
                  </a:lnTo>
                  <a:lnTo>
                    <a:pt x="128" y="871"/>
                  </a:lnTo>
                  <a:lnTo>
                    <a:pt x="26" y="1126"/>
                  </a:lnTo>
                  <a:lnTo>
                    <a:pt x="1" y="1433"/>
                  </a:lnTo>
                  <a:lnTo>
                    <a:pt x="26" y="1715"/>
                  </a:lnTo>
                  <a:lnTo>
                    <a:pt x="128" y="1970"/>
                  </a:lnTo>
                  <a:lnTo>
                    <a:pt x="256" y="2226"/>
                  </a:lnTo>
                  <a:lnTo>
                    <a:pt x="410" y="2431"/>
                  </a:lnTo>
                  <a:lnTo>
                    <a:pt x="640" y="2610"/>
                  </a:lnTo>
                  <a:lnTo>
                    <a:pt x="870" y="2738"/>
                  </a:lnTo>
                  <a:lnTo>
                    <a:pt x="1152" y="2815"/>
                  </a:lnTo>
                  <a:lnTo>
                    <a:pt x="1433" y="2840"/>
                  </a:lnTo>
                  <a:lnTo>
                    <a:pt x="1714" y="2815"/>
                  </a:lnTo>
                  <a:lnTo>
                    <a:pt x="1970" y="2738"/>
                  </a:lnTo>
                  <a:lnTo>
                    <a:pt x="2226" y="2610"/>
                  </a:lnTo>
                  <a:lnTo>
                    <a:pt x="2431" y="2431"/>
                  </a:lnTo>
                  <a:lnTo>
                    <a:pt x="2610" y="2226"/>
                  </a:lnTo>
                  <a:lnTo>
                    <a:pt x="2738" y="1970"/>
                  </a:lnTo>
                  <a:lnTo>
                    <a:pt x="2814" y="1715"/>
                  </a:lnTo>
                  <a:lnTo>
                    <a:pt x="2840" y="1433"/>
                  </a:lnTo>
                  <a:lnTo>
                    <a:pt x="2814" y="1126"/>
                  </a:lnTo>
                  <a:lnTo>
                    <a:pt x="2738" y="871"/>
                  </a:lnTo>
                  <a:lnTo>
                    <a:pt x="2610" y="640"/>
                  </a:lnTo>
                  <a:lnTo>
                    <a:pt x="2431" y="410"/>
                  </a:lnTo>
                  <a:lnTo>
                    <a:pt x="2226" y="257"/>
                  </a:lnTo>
                  <a:lnTo>
                    <a:pt x="1970" y="103"/>
                  </a:lnTo>
                  <a:lnTo>
                    <a:pt x="1714" y="26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D0E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011;p23">
              <a:extLst>
                <a:ext uri="{FF2B5EF4-FFF2-40B4-BE49-F238E27FC236}">
                  <a16:creationId xmlns:a16="http://schemas.microsoft.com/office/drawing/2014/main" id="{AB205BA1-9BB4-7821-C3E4-E75D5874CA85}"/>
                </a:ext>
              </a:extLst>
            </p:cNvPr>
            <p:cNvSpPr/>
            <p:nvPr/>
          </p:nvSpPr>
          <p:spPr>
            <a:xfrm>
              <a:off x="2007569" y="3933309"/>
              <a:ext cx="124260" cy="100343"/>
            </a:xfrm>
            <a:custGeom>
              <a:avLst/>
              <a:gdLst/>
              <a:ahLst/>
              <a:cxnLst/>
              <a:rect l="l" t="t" r="r" b="b"/>
              <a:pathLst>
                <a:path w="6780" h="5475" extrusionOk="0">
                  <a:moveTo>
                    <a:pt x="691" y="1"/>
                  </a:moveTo>
                  <a:lnTo>
                    <a:pt x="538" y="205"/>
                  </a:lnTo>
                  <a:lnTo>
                    <a:pt x="410" y="436"/>
                  </a:lnTo>
                  <a:lnTo>
                    <a:pt x="282" y="691"/>
                  </a:lnTo>
                  <a:lnTo>
                    <a:pt x="180" y="947"/>
                  </a:lnTo>
                  <a:lnTo>
                    <a:pt x="103" y="1203"/>
                  </a:lnTo>
                  <a:lnTo>
                    <a:pt x="52" y="1484"/>
                  </a:lnTo>
                  <a:lnTo>
                    <a:pt x="26" y="1766"/>
                  </a:lnTo>
                  <a:lnTo>
                    <a:pt x="1" y="2047"/>
                  </a:lnTo>
                  <a:lnTo>
                    <a:pt x="26" y="2405"/>
                  </a:lnTo>
                  <a:lnTo>
                    <a:pt x="77" y="2738"/>
                  </a:lnTo>
                  <a:lnTo>
                    <a:pt x="154" y="3070"/>
                  </a:lnTo>
                  <a:lnTo>
                    <a:pt x="282" y="3377"/>
                  </a:lnTo>
                  <a:lnTo>
                    <a:pt x="410" y="3684"/>
                  </a:lnTo>
                  <a:lnTo>
                    <a:pt x="589" y="3966"/>
                  </a:lnTo>
                  <a:lnTo>
                    <a:pt x="793" y="4221"/>
                  </a:lnTo>
                  <a:lnTo>
                    <a:pt x="998" y="4452"/>
                  </a:lnTo>
                  <a:lnTo>
                    <a:pt x="1254" y="4682"/>
                  </a:lnTo>
                  <a:lnTo>
                    <a:pt x="1510" y="4887"/>
                  </a:lnTo>
                  <a:lnTo>
                    <a:pt x="1791" y="5040"/>
                  </a:lnTo>
                  <a:lnTo>
                    <a:pt x="2098" y="5194"/>
                  </a:lnTo>
                  <a:lnTo>
                    <a:pt x="2405" y="5321"/>
                  </a:lnTo>
                  <a:lnTo>
                    <a:pt x="2738" y="5398"/>
                  </a:lnTo>
                  <a:lnTo>
                    <a:pt x="3070" y="5449"/>
                  </a:lnTo>
                  <a:lnTo>
                    <a:pt x="3428" y="5475"/>
                  </a:lnTo>
                  <a:lnTo>
                    <a:pt x="3735" y="5449"/>
                  </a:lnTo>
                  <a:lnTo>
                    <a:pt x="4042" y="5398"/>
                  </a:lnTo>
                  <a:lnTo>
                    <a:pt x="4324" y="5347"/>
                  </a:lnTo>
                  <a:lnTo>
                    <a:pt x="4605" y="5245"/>
                  </a:lnTo>
                  <a:lnTo>
                    <a:pt x="4886" y="5142"/>
                  </a:lnTo>
                  <a:lnTo>
                    <a:pt x="5142" y="4989"/>
                  </a:lnTo>
                  <a:lnTo>
                    <a:pt x="5398" y="4835"/>
                  </a:lnTo>
                  <a:lnTo>
                    <a:pt x="5628" y="4656"/>
                  </a:lnTo>
                  <a:lnTo>
                    <a:pt x="5833" y="4452"/>
                  </a:lnTo>
                  <a:lnTo>
                    <a:pt x="6037" y="4247"/>
                  </a:lnTo>
                  <a:lnTo>
                    <a:pt x="6216" y="4017"/>
                  </a:lnTo>
                  <a:lnTo>
                    <a:pt x="6370" y="3761"/>
                  </a:lnTo>
                  <a:lnTo>
                    <a:pt x="6498" y="3505"/>
                  </a:lnTo>
                  <a:lnTo>
                    <a:pt x="6626" y="3224"/>
                  </a:lnTo>
                  <a:lnTo>
                    <a:pt x="6702" y="2942"/>
                  </a:lnTo>
                  <a:lnTo>
                    <a:pt x="6779" y="2636"/>
                  </a:lnTo>
                  <a:lnTo>
                    <a:pt x="6779" y="2636"/>
                  </a:lnTo>
                  <a:lnTo>
                    <a:pt x="6523" y="2942"/>
                  </a:lnTo>
                  <a:lnTo>
                    <a:pt x="6242" y="3198"/>
                  </a:lnTo>
                  <a:lnTo>
                    <a:pt x="5935" y="3429"/>
                  </a:lnTo>
                  <a:lnTo>
                    <a:pt x="5603" y="3633"/>
                  </a:lnTo>
                  <a:lnTo>
                    <a:pt x="5244" y="3787"/>
                  </a:lnTo>
                  <a:lnTo>
                    <a:pt x="4861" y="3889"/>
                  </a:lnTo>
                  <a:lnTo>
                    <a:pt x="4477" y="3966"/>
                  </a:lnTo>
                  <a:lnTo>
                    <a:pt x="4068" y="3991"/>
                  </a:lnTo>
                  <a:lnTo>
                    <a:pt x="3710" y="3966"/>
                  </a:lnTo>
                  <a:lnTo>
                    <a:pt x="3377" y="3915"/>
                  </a:lnTo>
                  <a:lnTo>
                    <a:pt x="3045" y="3838"/>
                  </a:lnTo>
                  <a:lnTo>
                    <a:pt x="2738" y="3735"/>
                  </a:lnTo>
                  <a:lnTo>
                    <a:pt x="2431" y="3582"/>
                  </a:lnTo>
                  <a:lnTo>
                    <a:pt x="2149" y="3403"/>
                  </a:lnTo>
                  <a:lnTo>
                    <a:pt x="1893" y="3224"/>
                  </a:lnTo>
                  <a:lnTo>
                    <a:pt x="1638" y="2994"/>
                  </a:lnTo>
                  <a:lnTo>
                    <a:pt x="1433" y="2763"/>
                  </a:lnTo>
                  <a:lnTo>
                    <a:pt x="1228" y="2482"/>
                  </a:lnTo>
                  <a:lnTo>
                    <a:pt x="1049" y="2201"/>
                  </a:lnTo>
                  <a:lnTo>
                    <a:pt x="921" y="1919"/>
                  </a:lnTo>
                  <a:lnTo>
                    <a:pt x="793" y="1587"/>
                  </a:lnTo>
                  <a:lnTo>
                    <a:pt x="717" y="1280"/>
                  </a:lnTo>
                  <a:lnTo>
                    <a:pt x="666" y="922"/>
                  </a:lnTo>
                  <a:lnTo>
                    <a:pt x="640" y="589"/>
                  </a:lnTo>
                  <a:lnTo>
                    <a:pt x="666" y="2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012;p23">
              <a:extLst>
                <a:ext uri="{FF2B5EF4-FFF2-40B4-BE49-F238E27FC236}">
                  <a16:creationId xmlns:a16="http://schemas.microsoft.com/office/drawing/2014/main" id="{DADD4E14-80B0-40C5-8F11-E5BA5B0FC710}"/>
                </a:ext>
              </a:extLst>
            </p:cNvPr>
            <p:cNvSpPr/>
            <p:nvPr/>
          </p:nvSpPr>
          <p:spPr>
            <a:xfrm>
              <a:off x="3248983" y="3414329"/>
              <a:ext cx="133644" cy="133644"/>
            </a:xfrm>
            <a:custGeom>
              <a:avLst/>
              <a:gdLst/>
              <a:ahLst/>
              <a:cxnLst/>
              <a:rect l="l" t="t" r="r" b="b"/>
              <a:pathLst>
                <a:path w="7292" h="7292" extrusionOk="0">
                  <a:moveTo>
                    <a:pt x="3275" y="1"/>
                  </a:moveTo>
                  <a:lnTo>
                    <a:pt x="2917" y="52"/>
                  </a:lnTo>
                  <a:lnTo>
                    <a:pt x="2559" y="154"/>
                  </a:lnTo>
                  <a:lnTo>
                    <a:pt x="2226" y="282"/>
                  </a:lnTo>
                  <a:lnTo>
                    <a:pt x="1919" y="436"/>
                  </a:lnTo>
                  <a:lnTo>
                    <a:pt x="1612" y="615"/>
                  </a:lnTo>
                  <a:lnTo>
                    <a:pt x="1331" y="819"/>
                  </a:lnTo>
                  <a:lnTo>
                    <a:pt x="1075" y="1050"/>
                  </a:lnTo>
                  <a:lnTo>
                    <a:pt x="819" y="1331"/>
                  </a:lnTo>
                  <a:lnTo>
                    <a:pt x="615" y="1612"/>
                  </a:lnTo>
                  <a:lnTo>
                    <a:pt x="436" y="1894"/>
                  </a:lnTo>
                  <a:lnTo>
                    <a:pt x="282" y="2226"/>
                  </a:lnTo>
                  <a:lnTo>
                    <a:pt x="154" y="2559"/>
                  </a:lnTo>
                  <a:lnTo>
                    <a:pt x="78" y="2917"/>
                  </a:lnTo>
                  <a:lnTo>
                    <a:pt x="26" y="3275"/>
                  </a:lnTo>
                  <a:lnTo>
                    <a:pt x="1" y="3633"/>
                  </a:lnTo>
                  <a:lnTo>
                    <a:pt x="26" y="4017"/>
                  </a:lnTo>
                  <a:lnTo>
                    <a:pt x="78" y="4375"/>
                  </a:lnTo>
                  <a:lnTo>
                    <a:pt x="154" y="4733"/>
                  </a:lnTo>
                  <a:lnTo>
                    <a:pt x="282" y="5066"/>
                  </a:lnTo>
                  <a:lnTo>
                    <a:pt x="436" y="5373"/>
                  </a:lnTo>
                  <a:lnTo>
                    <a:pt x="615" y="5680"/>
                  </a:lnTo>
                  <a:lnTo>
                    <a:pt x="819" y="5961"/>
                  </a:lnTo>
                  <a:lnTo>
                    <a:pt x="1075" y="6217"/>
                  </a:lnTo>
                  <a:lnTo>
                    <a:pt x="1331" y="6473"/>
                  </a:lnTo>
                  <a:lnTo>
                    <a:pt x="1612" y="6677"/>
                  </a:lnTo>
                  <a:lnTo>
                    <a:pt x="1919" y="6856"/>
                  </a:lnTo>
                  <a:lnTo>
                    <a:pt x="2226" y="7010"/>
                  </a:lnTo>
                  <a:lnTo>
                    <a:pt x="2559" y="7138"/>
                  </a:lnTo>
                  <a:lnTo>
                    <a:pt x="2917" y="7214"/>
                  </a:lnTo>
                  <a:lnTo>
                    <a:pt x="3275" y="7291"/>
                  </a:lnTo>
                  <a:lnTo>
                    <a:pt x="4017" y="7291"/>
                  </a:lnTo>
                  <a:lnTo>
                    <a:pt x="4375" y="7214"/>
                  </a:lnTo>
                  <a:lnTo>
                    <a:pt x="4733" y="7138"/>
                  </a:lnTo>
                  <a:lnTo>
                    <a:pt x="5066" y="7010"/>
                  </a:lnTo>
                  <a:lnTo>
                    <a:pt x="5398" y="6856"/>
                  </a:lnTo>
                  <a:lnTo>
                    <a:pt x="5705" y="6677"/>
                  </a:lnTo>
                  <a:lnTo>
                    <a:pt x="5987" y="6473"/>
                  </a:lnTo>
                  <a:lnTo>
                    <a:pt x="6242" y="6217"/>
                  </a:lnTo>
                  <a:lnTo>
                    <a:pt x="6473" y="5961"/>
                  </a:lnTo>
                  <a:lnTo>
                    <a:pt x="6677" y="5680"/>
                  </a:lnTo>
                  <a:lnTo>
                    <a:pt x="6856" y="5373"/>
                  </a:lnTo>
                  <a:lnTo>
                    <a:pt x="7010" y="5066"/>
                  </a:lnTo>
                  <a:lnTo>
                    <a:pt x="7138" y="4733"/>
                  </a:lnTo>
                  <a:lnTo>
                    <a:pt x="7240" y="4375"/>
                  </a:lnTo>
                  <a:lnTo>
                    <a:pt x="7291" y="4017"/>
                  </a:lnTo>
                  <a:lnTo>
                    <a:pt x="7291" y="3633"/>
                  </a:lnTo>
                  <a:lnTo>
                    <a:pt x="7291" y="3275"/>
                  </a:lnTo>
                  <a:lnTo>
                    <a:pt x="7240" y="2917"/>
                  </a:lnTo>
                  <a:lnTo>
                    <a:pt x="7138" y="2559"/>
                  </a:lnTo>
                  <a:lnTo>
                    <a:pt x="7010" y="2226"/>
                  </a:lnTo>
                  <a:lnTo>
                    <a:pt x="6856" y="1894"/>
                  </a:lnTo>
                  <a:lnTo>
                    <a:pt x="6677" y="1612"/>
                  </a:lnTo>
                  <a:lnTo>
                    <a:pt x="6473" y="1331"/>
                  </a:lnTo>
                  <a:lnTo>
                    <a:pt x="6242" y="1050"/>
                  </a:lnTo>
                  <a:lnTo>
                    <a:pt x="5987" y="819"/>
                  </a:lnTo>
                  <a:lnTo>
                    <a:pt x="5705" y="615"/>
                  </a:lnTo>
                  <a:lnTo>
                    <a:pt x="5398" y="436"/>
                  </a:lnTo>
                  <a:lnTo>
                    <a:pt x="5066" y="282"/>
                  </a:lnTo>
                  <a:lnTo>
                    <a:pt x="4733" y="154"/>
                  </a:lnTo>
                  <a:lnTo>
                    <a:pt x="4375" y="52"/>
                  </a:lnTo>
                  <a:lnTo>
                    <a:pt x="4017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013;p23">
              <a:extLst>
                <a:ext uri="{FF2B5EF4-FFF2-40B4-BE49-F238E27FC236}">
                  <a16:creationId xmlns:a16="http://schemas.microsoft.com/office/drawing/2014/main" id="{7DF668BC-3F05-DC0C-B206-453E9AAF1B08}"/>
                </a:ext>
              </a:extLst>
            </p:cNvPr>
            <p:cNvSpPr/>
            <p:nvPr/>
          </p:nvSpPr>
          <p:spPr>
            <a:xfrm>
              <a:off x="3299145" y="3425124"/>
              <a:ext cx="55807" cy="55807"/>
            </a:xfrm>
            <a:custGeom>
              <a:avLst/>
              <a:gdLst/>
              <a:ahLst/>
              <a:cxnLst/>
              <a:rect l="l" t="t" r="r" b="b"/>
              <a:pathLst>
                <a:path w="3045" h="3045" extrusionOk="0">
                  <a:moveTo>
                    <a:pt x="1510" y="0"/>
                  </a:moveTo>
                  <a:lnTo>
                    <a:pt x="1357" y="26"/>
                  </a:lnTo>
                  <a:lnTo>
                    <a:pt x="1203" y="51"/>
                  </a:lnTo>
                  <a:lnTo>
                    <a:pt x="922" y="128"/>
                  </a:lnTo>
                  <a:lnTo>
                    <a:pt x="666" y="282"/>
                  </a:lnTo>
                  <a:lnTo>
                    <a:pt x="436" y="461"/>
                  </a:lnTo>
                  <a:lnTo>
                    <a:pt x="257" y="691"/>
                  </a:lnTo>
                  <a:lnTo>
                    <a:pt x="129" y="947"/>
                  </a:lnTo>
                  <a:lnTo>
                    <a:pt x="27" y="1228"/>
                  </a:lnTo>
                  <a:lnTo>
                    <a:pt x="1" y="1382"/>
                  </a:lnTo>
                  <a:lnTo>
                    <a:pt x="1" y="1535"/>
                  </a:lnTo>
                  <a:lnTo>
                    <a:pt x="1" y="1689"/>
                  </a:lnTo>
                  <a:lnTo>
                    <a:pt x="27" y="1842"/>
                  </a:lnTo>
                  <a:lnTo>
                    <a:pt x="129" y="2123"/>
                  </a:lnTo>
                  <a:lnTo>
                    <a:pt x="257" y="2379"/>
                  </a:lnTo>
                  <a:lnTo>
                    <a:pt x="436" y="2609"/>
                  </a:lnTo>
                  <a:lnTo>
                    <a:pt x="666" y="2788"/>
                  </a:lnTo>
                  <a:lnTo>
                    <a:pt x="922" y="2942"/>
                  </a:lnTo>
                  <a:lnTo>
                    <a:pt x="1203" y="3019"/>
                  </a:lnTo>
                  <a:lnTo>
                    <a:pt x="1357" y="3044"/>
                  </a:lnTo>
                  <a:lnTo>
                    <a:pt x="1689" y="3044"/>
                  </a:lnTo>
                  <a:lnTo>
                    <a:pt x="1817" y="3019"/>
                  </a:lnTo>
                  <a:lnTo>
                    <a:pt x="2124" y="2942"/>
                  </a:lnTo>
                  <a:lnTo>
                    <a:pt x="2380" y="2788"/>
                  </a:lnTo>
                  <a:lnTo>
                    <a:pt x="2610" y="2609"/>
                  </a:lnTo>
                  <a:lnTo>
                    <a:pt x="2789" y="2379"/>
                  </a:lnTo>
                  <a:lnTo>
                    <a:pt x="2917" y="2123"/>
                  </a:lnTo>
                  <a:lnTo>
                    <a:pt x="3019" y="1842"/>
                  </a:lnTo>
                  <a:lnTo>
                    <a:pt x="3045" y="1689"/>
                  </a:lnTo>
                  <a:lnTo>
                    <a:pt x="3045" y="1535"/>
                  </a:lnTo>
                  <a:lnTo>
                    <a:pt x="3045" y="1382"/>
                  </a:lnTo>
                  <a:lnTo>
                    <a:pt x="3019" y="1228"/>
                  </a:lnTo>
                  <a:lnTo>
                    <a:pt x="2917" y="947"/>
                  </a:lnTo>
                  <a:lnTo>
                    <a:pt x="2789" y="691"/>
                  </a:lnTo>
                  <a:lnTo>
                    <a:pt x="2610" y="461"/>
                  </a:lnTo>
                  <a:lnTo>
                    <a:pt x="2380" y="282"/>
                  </a:lnTo>
                  <a:lnTo>
                    <a:pt x="2124" y="128"/>
                  </a:lnTo>
                  <a:lnTo>
                    <a:pt x="1817" y="51"/>
                  </a:lnTo>
                  <a:lnTo>
                    <a:pt x="1689" y="2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D0E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014;p23">
              <a:extLst>
                <a:ext uri="{FF2B5EF4-FFF2-40B4-BE49-F238E27FC236}">
                  <a16:creationId xmlns:a16="http://schemas.microsoft.com/office/drawing/2014/main" id="{FB165ABC-6DB4-7D41-5CD6-C3757C166450}"/>
                </a:ext>
              </a:extLst>
            </p:cNvPr>
            <p:cNvSpPr/>
            <p:nvPr/>
          </p:nvSpPr>
          <p:spPr>
            <a:xfrm>
              <a:off x="3248983" y="3440592"/>
              <a:ext cx="132691" cy="107381"/>
            </a:xfrm>
            <a:custGeom>
              <a:avLst/>
              <a:gdLst/>
              <a:ahLst/>
              <a:cxnLst/>
              <a:rect l="l" t="t" r="r" b="b"/>
              <a:pathLst>
                <a:path w="7240" h="5859" extrusionOk="0">
                  <a:moveTo>
                    <a:pt x="743" y="0"/>
                  </a:moveTo>
                  <a:lnTo>
                    <a:pt x="564" y="231"/>
                  </a:lnTo>
                  <a:lnTo>
                    <a:pt x="436" y="486"/>
                  </a:lnTo>
                  <a:lnTo>
                    <a:pt x="308" y="742"/>
                  </a:lnTo>
                  <a:lnTo>
                    <a:pt x="180" y="1024"/>
                  </a:lnTo>
                  <a:lnTo>
                    <a:pt x="103" y="1305"/>
                  </a:lnTo>
                  <a:lnTo>
                    <a:pt x="52" y="1612"/>
                  </a:lnTo>
                  <a:lnTo>
                    <a:pt x="1" y="1893"/>
                  </a:lnTo>
                  <a:lnTo>
                    <a:pt x="1" y="2200"/>
                  </a:lnTo>
                  <a:lnTo>
                    <a:pt x="26" y="2584"/>
                  </a:lnTo>
                  <a:lnTo>
                    <a:pt x="78" y="2942"/>
                  </a:lnTo>
                  <a:lnTo>
                    <a:pt x="154" y="3300"/>
                  </a:lnTo>
                  <a:lnTo>
                    <a:pt x="282" y="3633"/>
                  </a:lnTo>
                  <a:lnTo>
                    <a:pt x="436" y="3940"/>
                  </a:lnTo>
                  <a:lnTo>
                    <a:pt x="615" y="4247"/>
                  </a:lnTo>
                  <a:lnTo>
                    <a:pt x="819" y="4528"/>
                  </a:lnTo>
                  <a:lnTo>
                    <a:pt x="1075" y="4784"/>
                  </a:lnTo>
                  <a:lnTo>
                    <a:pt x="1331" y="5040"/>
                  </a:lnTo>
                  <a:lnTo>
                    <a:pt x="1612" y="5244"/>
                  </a:lnTo>
                  <a:lnTo>
                    <a:pt x="1919" y="5423"/>
                  </a:lnTo>
                  <a:lnTo>
                    <a:pt x="2226" y="5577"/>
                  </a:lnTo>
                  <a:lnTo>
                    <a:pt x="2559" y="5705"/>
                  </a:lnTo>
                  <a:lnTo>
                    <a:pt x="2917" y="5781"/>
                  </a:lnTo>
                  <a:lnTo>
                    <a:pt x="3275" y="5858"/>
                  </a:lnTo>
                  <a:lnTo>
                    <a:pt x="3991" y="5858"/>
                  </a:lnTo>
                  <a:lnTo>
                    <a:pt x="4298" y="5807"/>
                  </a:lnTo>
                  <a:lnTo>
                    <a:pt x="4631" y="5730"/>
                  </a:lnTo>
                  <a:lnTo>
                    <a:pt x="4938" y="5628"/>
                  </a:lnTo>
                  <a:lnTo>
                    <a:pt x="5219" y="5500"/>
                  </a:lnTo>
                  <a:lnTo>
                    <a:pt x="5501" y="5372"/>
                  </a:lnTo>
                  <a:lnTo>
                    <a:pt x="5756" y="5193"/>
                  </a:lnTo>
                  <a:lnTo>
                    <a:pt x="6012" y="4988"/>
                  </a:lnTo>
                  <a:lnTo>
                    <a:pt x="6242" y="4784"/>
                  </a:lnTo>
                  <a:lnTo>
                    <a:pt x="6447" y="4554"/>
                  </a:lnTo>
                  <a:lnTo>
                    <a:pt x="6652" y="4298"/>
                  </a:lnTo>
                  <a:lnTo>
                    <a:pt x="6805" y="4042"/>
                  </a:lnTo>
                  <a:lnTo>
                    <a:pt x="6959" y="3761"/>
                  </a:lnTo>
                  <a:lnTo>
                    <a:pt x="7087" y="3479"/>
                  </a:lnTo>
                  <a:lnTo>
                    <a:pt x="7189" y="3172"/>
                  </a:lnTo>
                  <a:lnTo>
                    <a:pt x="7240" y="2840"/>
                  </a:lnTo>
                  <a:lnTo>
                    <a:pt x="6984" y="3147"/>
                  </a:lnTo>
                  <a:lnTo>
                    <a:pt x="6677" y="3454"/>
                  </a:lnTo>
                  <a:lnTo>
                    <a:pt x="6345" y="3684"/>
                  </a:lnTo>
                  <a:lnTo>
                    <a:pt x="5987" y="3889"/>
                  </a:lnTo>
                  <a:lnTo>
                    <a:pt x="5603" y="4068"/>
                  </a:lnTo>
                  <a:lnTo>
                    <a:pt x="5194" y="4195"/>
                  </a:lnTo>
                  <a:lnTo>
                    <a:pt x="4784" y="4272"/>
                  </a:lnTo>
                  <a:lnTo>
                    <a:pt x="4324" y="4298"/>
                  </a:lnTo>
                  <a:lnTo>
                    <a:pt x="3966" y="4272"/>
                  </a:lnTo>
                  <a:lnTo>
                    <a:pt x="3608" y="4221"/>
                  </a:lnTo>
                  <a:lnTo>
                    <a:pt x="3250" y="4119"/>
                  </a:lnTo>
                  <a:lnTo>
                    <a:pt x="2917" y="4016"/>
                  </a:lnTo>
                  <a:lnTo>
                    <a:pt x="2584" y="3863"/>
                  </a:lnTo>
                  <a:lnTo>
                    <a:pt x="2303" y="3658"/>
                  </a:lnTo>
                  <a:lnTo>
                    <a:pt x="2022" y="3454"/>
                  </a:lnTo>
                  <a:lnTo>
                    <a:pt x="1740" y="3223"/>
                  </a:lnTo>
                  <a:lnTo>
                    <a:pt x="1510" y="2968"/>
                  </a:lnTo>
                  <a:lnTo>
                    <a:pt x="1305" y="2686"/>
                  </a:lnTo>
                  <a:lnTo>
                    <a:pt x="1126" y="2379"/>
                  </a:lnTo>
                  <a:lnTo>
                    <a:pt x="973" y="2072"/>
                  </a:lnTo>
                  <a:lnTo>
                    <a:pt x="845" y="1714"/>
                  </a:lnTo>
                  <a:lnTo>
                    <a:pt x="768" y="1382"/>
                  </a:lnTo>
                  <a:lnTo>
                    <a:pt x="692" y="1024"/>
                  </a:lnTo>
                  <a:lnTo>
                    <a:pt x="692" y="640"/>
                  </a:lnTo>
                  <a:lnTo>
                    <a:pt x="692" y="307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015;p23">
              <a:extLst>
                <a:ext uri="{FF2B5EF4-FFF2-40B4-BE49-F238E27FC236}">
                  <a16:creationId xmlns:a16="http://schemas.microsoft.com/office/drawing/2014/main" id="{6A10B48F-3137-A9E4-5BED-1D143BDB00E9}"/>
                </a:ext>
              </a:extLst>
            </p:cNvPr>
            <p:cNvSpPr/>
            <p:nvPr/>
          </p:nvSpPr>
          <p:spPr>
            <a:xfrm>
              <a:off x="1290744" y="3474352"/>
              <a:ext cx="133644" cy="134084"/>
            </a:xfrm>
            <a:custGeom>
              <a:avLst/>
              <a:gdLst/>
              <a:ahLst/>
              <a:cxnLst/>
              <a:rect l="l" t="t" r="r" b="b"/>
              <a:pathLst>
                <a:path w="7292" h="7316" extrusionOk="0">
                  <a:moveTo>
                    <a:pt x="3633" y="0"/>
                  </a:moveTo>
                  <a:lnTo>
                    <a:pt x="3275" y="26"/>
                  </a:lnTo>
                  <a:lnTo>
                    <a:pt x="2917" y="77"/>
                  </a:lnTo>
                  <a:lnTo>
                    <a:pt x="2559" y="179"/>
                  </a:lnTo>
                  <a:lnTo>
                    <a:pt x="2226" y="307"/>
                  </a:lnTo>
                  <a:lnTo>
                    <a:pt x="1894" y="461"/>
                  </a:lnTo>
                  <a:lnTo>
                    <a:pt x="1612" y="640"/>
                  </a:lnTo>
                  <a:lnTo>
                    <a:pt x="1331" y="844"/>
                  </a:lnTo>
                  <a:lnTo>
                    <a:pt x="1050" y="1075"/>
                  </a:lnTo>
                  <a:lnTo>
                    <a:pt x="820" y="1330"/>
                  </a:lnTo>
                  <a:lnTo>
                    <a:pt x="615" y="1612"/>
                  </a:lnTo>
                  <a:lnTo>
                    <a:pt x="436" y="1919"/>
                  </a:lnTo>
                  <a:lnTo>
                    <a:pt x="282" y="2251"/>
                  </a:lnTo>
                  <a:lnTo>
                    <a:pt x="154" y="2584"/>
                  </a:lnTo>
                  <a:lnTo>
                    <a:pt x="78" y="2916"/>
                  </a:lnTo>
                  <a:lnTo>
                    <a:pt x="1" y="3300"/>
                  </a:lnTo>
                  <a:lnTo>
                    <a:pt x="1" y="3658"/>
                  </a:lnTo>
                  <a:lnTo>
                    <a:pt x="1" y="4042"/>
                  </a:lnTo>
                  <a:lnTo>
                    <a:pt x="78" y="4400"/>
                  </a:lnTo>
                  <a:lnTo>
                    <a:pt x="154" y="4758"/>
                  </a:lnTo>
                  <a:lnTo>
                    <a:pt x="282" y="5091"/>
                  </a:lnTo>
                  <a:lnTo>
                    <a:pt x="436" y="5397"/>
                  </a:lnTo>
                  <a:lnTo>
                    <a:pt x="615" y="5704"/>
                  </a:lnTo>
                  <a:lnTo>
                    <a:pt x="820" y="5986"/>
                  </a:lnTo>
                  <a:lnTo>
                    <a:pt x="1050" y="6242"/>
                  </a:lnTo>
                  <a:lnTo>
                    <a:pt x="1331" y="6472"/>
                  </a:lnTo>
                  <a:lnTo>
                    <a:pt x="1612" y="6702"/>
                  </a:lnTo>
                  <a:lnTo>
                    <a:pt x="1894" y="6881"/>
                  </a:lnTo>
                  <a:lnTo>
                    <a:pt x="2226" y="7035"/>
                  </a:lnTo>
                  <a:lnTo>
                    <a:pt x="2559" y="7163"/>
                  </a:lnTo>
                  <a:lnTo>
                    <a:pt x="2917" y="7239"/>
                  </a:lnTo>
                  <a:lnTo>
                    <a:pt x="3275" y="7290"/>
                  </a:lnTo>
                  <a:lnTo>
                    <a:pt x="3633" y="7316"/>
                  </a:lnTo>
                  <a:lnTo>
                    <a:pt x="4017" y="7290"/>
                  </a:lnTo>
                  <a:lnTo>
                    <a:pt x="4375" y="7239"/>
                  </a:lnTo>
                  <a:lnTo>
                    <a:pt x="4733" y="7163"/>
                  </a:lnTo>
                  <a:lnTo>
                    <a:pt x="5066" y="7035"/>
                  </a:lnTo>
                  <a:lnTo>
                    <a:pt x="5398" y="6881"/>
                  </a:lnTo>
                  <a:lnTo>
                    <a:pt x="5680" y="6702"/>
                  </a:lnTo>
                  <a:lnTo>
                    <a:pt x="5961" y="6472"/>
                  </a:lnTo>
                  <a:lnTo>
                    <a:pt x="6217" y="6242"/>
                  </a:lnTo>
                  <a:lnTo>
                    <a:pt x="6473" y="5986"/>
                  </a:lnTo>
                  <a:lnTo>
                    <a:pt x="6677" y="5704"/>
                  </a:lnTo>
                  <a:lnTo>
                    <a:pt x="6856" y="5397"/>
                  </a:lnTo>
                  <a:lnTo>
                    <a:pt x="7010" y="5091"/>
                  </a:lnTo>
                  <a:lnTo>
                    <a:pt x="7138" y="4758"/>
                  </a:lnTo>
                  <a:lnTo>
                    <a:pt x="7214" y="4400"/>
                  </a:lnTo>
                  <a:lnTo>
                    <a:pt x="7291" y="4042"/>
                  </a:lnTo>
                  <a:lnTo>
                    <a:pt x="7291" y="3658"/>
                  </a:lnTo>
                  <a:lnTo>
                    <a:pt x="7291" y="3300"/>
                  </a:lnTo>
                  <a:lnTo>
                    <a:pt x="7214" y="2916"/>
                  </a:lnTo>
                  <a:lnTo>
                    <a:pt x="7138" y="2584"/>
                  </a:lnTo>
                  <a:lnTo>
                    <a:pt x="7010" y="2251"/>
                  </a:lnTo>
                  <a:lnTo>
                    <a:pt x="6856" y="1919"/>
                  </a:lnTo>
                  <a:lnTo>
                    <a:pt x="6677" y="1612"/>
                  </a:lnTo>
                  <a:lnTo>
                    <a:pt x="6473" y="1330"/>
                  </a:lnTo>
                  <a:lnTo>
                    <a:pt x="6217" y="1075"/>
                  </a:lnTo>
                  <a:lnTo>
                    <a:pt x="5961" y="844"/>
                  </a:lnTo>
                  <a:lnTo>
                    <a:pt x="5680" y="640"/>
                  </a:lnTo>
                  <a:lnTo>
                    <a:pt x="5398" y="461"/>
                  </a:lnTo>
                  <a:lnTo>
                    <a:pt x="5066" y="307"/>
                  </a:lnTo>
                  <a:lnTo>
                    <a:pt x="4733" y="179"/>
                  </a:lnTo>
                  <a:lnTo>
                    <a:pt x="4375" y="77"/>
                  </a:lnTo>
                  <a:lnTo>
                    <a:pt x="4017" y="26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016;p23">
              <a:extLst>
                <a:ext uri="{FF2B5EF4-FFF2-40B4-BE49-F238E27FC236}">
                  <a16:creationId xmlns:a16="http://schemas.microsoft.com/office/drawing/2014/main" id="{C93AC41B-1DCE-747C-D687-206A9FD4805F}"/>
                </a:ext>
              </a:extLst>
            </p:cNvPr>
            <p:cNvSpPr/>
            <p:nvPr/>
          </p:nvSpPr>
          <p:spPr>
            <a:xfrm>
              <a:off x="1340907" y="3485605"/>
              <a:ext cx="55807" cy="55807"/>
            </a:xfrm>
            <a:custGeom>
              <a:avLst/>
              <a:gdLst/>
              <a:ahLst/>
              <a:cxnLst/>
              <a:rect l="l" t="t" r="r" b="b"/>
              <a:pathLst>
                <a:path w="3045" h="3045" extrusionOk="0">
                  <a:moveTo>
                    <a:pt x="1357" y="0"/>
                  </a:moveTo>
                  <a:lnTo>
                    <a:pt x="1203" y="26"/>
                  </a:lnTo>
                  <a:lnTo>
                    <a:pt x="922" y="128"/>
                  </a:lnTo>
                  <a:lnTo>
                    <a:pt x="666" y="256"/>
                  </a:lnTo>
                  <a:lnTo>
                    <a:pt x="436" y="461"/>
                  </a:lnTo>
                  <a:lnTo>
                    <a:pt x="257" y="665"/>
                  </a:lnTo>
                  <a:lnTo>
                    <a:pt x="103" y="921"/>
                  </a:lnTo>
                  <a:lnTo>
                    <a:pt x="27" y="1228"/>
                  </a:lnTo>
                  <a:lnTo>
                    <a:pt x="1" y="1381"/>
                  </a:lnTo>
                  <a:lnTo>
                    <a:pt x="1" y="1535"/>
                  </a:lnTo>
                  <a:lnTo>
                    <a:pt x="1" y="1688"/>
                  </a:lnTo>
                  <a:lnTo>
                    <a:pt x="27" y="1842"/>
                  </a:lnTo>
                  <a:lnTo>
                    <a:pt x="103" y="2123"/>
                  </a:lnTo>
                  <a:lnTo>
                    <a:pt x="257" y="2379"/>
                  </a:lnTo>
                  <a:lnTo>
                    <a:pt x="436" y="2609"/>
                  </a:lnTo>
                  <a:lnTo>
                    <a:pt x="666" y="2788"/>
                  </a:lnTo>
                  <a:lnTo>
                    <a:pt x="922" y="2916"/>
                  </a:lnTo>
                  <a:lnTo>
                    <a:pt x="1203" y="3018"/>
                  </a:lnTo>
                  <a:lnTo>
                    <a:pt x="1357" y="3044"/>
                  </a:lnTo>
                  <a:lnTo>
                    <a:pt x="1664" y="3044"/>
                  </a:lnTo>
                  <a:lnTo>
                    <a:pt x="1817" y="3018"/>
                  </a:lnTo>
                  <a:lnTo>
                    <a:pt x="2099" y="2916"/>
                  </a:lnTo>
                  <a:lnTo>
                    <a:pt x="2380" y="2788"/>
                  </a:lnTo>
                  <a:lnTo>
                    <a:pt x="2585" y="2609"/>
                  </a:lnTo>
                  <a:lnTo>
                    <a:pt x="2789" y="2379"/>
                  </a:lnTo>
                  <a:lnTo>
                    <a:pt x="2917" y="2123"/>
                  </a:lnTo>
                  <a:lnTo>
                    <a:pt x="3019" y="1842"/>
                  </a:lnTo>
                  <a:lnTo>
                    <a:pt x="3019" y="1688"/>
                  </a:lnTo>
                  <a:lnTo>
                    <a:pt x="3045" y="1535"/>
                  </a:lnTo>
                  <a:lnTo>
                    <a:pt x="3019" y="1381"/>
                  </a:lnTo>
                  <a:lnTo>
                    <a:pt x="3019" y="1228"/>
                  </a:lnTo>
                  <a:lnTo>
                    <a:pt x="2917" y="921"/>
                  </a:lnTo>
                  <a:lnTo>
                    <a:pt x="2789" y="665"/>
                  </a:lnTo>
                  <a:lnTo>
                    <a:pt x="2585" y="461"/>
                  </a:lnTo>
                  <a:lnTo>
                    <a:pt x="2380" y="256"/>
                  </a:lnTo>
                  <a:lnTo>
                    <a:pt x="2099" y="128"/>
                  </a:lnTo>
                  <a:lnTo>
                    <a:pt x="1817" y="2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D0E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017;p23">
              <a:extLst>
                <a:ext uri="{FF2B5EF4-FFF2-40B4-BE49-F238E27FC236}">
                  <a16:creationId xmlns:a16="http://schemas.microsoft.com/office/drawing/2014/main" id="{D5FF3292-38CC-2770-C3A9-7403DE6A5613}"/>
                </a:ext>
              </a:extLst>
            </p:cNvPr>
            <p:cNvSpPr/>
            <p:nvPr/>
          </p:nvSpPr>
          <p:spPr>
            <a:xfrm>
              <a:off x="1290744" y="3501073"/>
              <a:ext cx="132709" cy="107362"/>
            </a:xfrm>
            <a:custGeom>
              <a:avLst/>
              <a:gdLst/>
              <a:ahLst/>
              <a:cxnLst/>
              <a:rect l="l" t="t" r="r" b="b"/>
              <a:pathLst>
                <a:path w="7241" h="5858" extrusionOk="0">
                  <a:moveTo>
                    <a:pt x="743" y="0"/>
                  </a:moveTo>
                  <a:lnTo>
                    <a:pt x="564" y="230"/>
                  </a:lnTo>
                  <a:lnTo>
                    <a:pt x="410" y="486"/>
                  </a:lnTo>
                  <a:lnTo>
                    <a:pt x="282" y="742"/>
                  </a:lnTo>
                  <a:lnTo>
                    <a:pt x="180" y="1023"/>
                  </a:lnTo>
                  <a:lnTo>
                    <a:pt x="103" y="1305"/>
                  </a:lnTo>
                  <a:lnTo>
                    <a:pt x="52" y="1586"/>
                  </a:lnTo>
                  <a:lnTo>
                    <a:pt x="1" y="1893"/>
                  </a:lnTo>
                  <a:lnTo>
                    <a:pt x="1" y="2200"/>
                  </a:lnTo>
                  <a:lnTo>
                    <a:pt x="1" y="2584"/>
                  </a:lnTo>
                  <a:lnTo>
                    <a:pt x="78" y="2942"/>
                  </a:lnTo>
                  <a:lnTo>
                    <a:pt x="154" y="3300"/>
                  </a:lnTo>
                  <a:lnTo>
                    <a:pt x="282" y="3633"/>
                  </a:lnTo>
                  <a:lnTo>
                    <a:pt x="436" y="3939"/>
                  </a:lnTo>
                  <a:lnTo>
                    <a:pt x="615" y="4246"/>
                  </a:lnTo>
                  <a:lnTo>
                    <a:pt x="820" y="4528"/>
                  </a:lnTo>
                  <a:lnTo>
                    <a:pt x="1050" y="4784"/>
                  </a:lnTo>
                  <a:lnTo>
                    <a:pt x="1331" y="5014"/>
                  </a:lnTo>
                  <a:lnTo>
                    <a:pt x="1612" y="5244"/>
                  </a:lnTo>
                  <a:lnTo>
                    <a:pt x="1894" y="5423"/>
                  </a:lnTo>
                  <a:lnTo>
                    <a:pt x="2226" y="5577"/>
                  </a:lnTo>
                  <a:lnTo>
                    <a:pt x="2559" y="5705"/>
                  </a:lnTo>
                  <a:lnTo>
                    <a:pt x="2917" y="5781"/>
                  </a:lnTo>
                  <a:lnTo>
                    <a:pt x="3275" y="5832"/>
                  </a:lnTo>
                  <a:lnTo>
                    <a:pt x="3633" y="5858"/>
                  </a:lnTo>
                  <a:lnTo>
                    <a:pt x="3991" y="5832"/>
                  </a:lnTo>
                  <a:lnTo>
                    <a:pt x="4298" y="5807"/>
                  </a:lnTo>
                  <a:lnTo>
                    <a:pt x="4631" y="5730"/>
                  </a:lnTo>
                  <a:lnTo>
                    <a:pt x="4912" y="5628"/>
                  </a:lnTo>
                  <a:lnTo>
                    <a:pt x="5219" y="5500"/>
                  </a:lnTo>
                  <a:lnTo>
                    <a:pt x="5501" y="5346"/>
                  </a:lnTo>
                  <a:lnTo>
                    <a:pt x="5756" y="5193"/>
                  </a:lnTo>
                  <a:lnTo>
                    <a:pt x="6012" y="4988"/>
                  </a:lnTo>
                  <a:lnTo>
                    <a:pt x="6242" y="4784"/>
                  </a:lnTo>
                  <a:lnTo>
                    <a:pt x="6447" y="4553"/>
                  </a:lnTo>
                  <a:lnTo>
                    <a:pt x="6626" y="4298"/>
                  </a:lnTo>
                  <a:lnTo>
                    <a:pt x="6805" y="4042"/>
                  </a:lnTo>
                  <a:lnTo>
                    <a:pt x="6959" y="3760"/>
                  </a:lnTo>
                  <a:lnTo>
                    <a:pt x="7087" y="3453"/>
                  </a:lnTo>
                  <a:lnTo>
                    <a:pt x="7163" y="3147"/>
                  </a:lnTo>
                  <a:lnTo>
                    <a:pt x="7240" y="2840"/>
                  </a:lnTo>
                  <a:lnTo>
                    <a:pt x="6984" y="3147"/>
                  </a:lnTo>
                  <a:lnTo>
                    <a:pt x="6677" y="3428"/>
                  </a:lnTo>
                  <a:lnTo>
                    <a:pt x="6345" y="3684"/>
                  </a:lnTo>
                  <a:lnTo>
                    <a:pt x="5987" y="3888"/>
                  </a:lnTo>
                  <a:lnTo>
                    <a:pt x="5603" y="4067"/>
                  </a:lnTo>
                  <a:lnTo>
                    <a:pt x="5194" y="4195"/>
                  </a:lnTo>
                  <a:lnTo>
                    <a:pt x="4759" y="4272"/>
                  </a:lnTo>
                  <a:lnTo>
                    <a:pt x="4324" y="4298"/>
                  </a:lnTo>
                  <a:lnTo>
                    <a:pt x="3966" y="4272"/>
                  </a:lnTo>
                  <a:lnTo>
                    <a:pt x="3582" y="4221"/>
                  </a:lnTo>
                  <a:lnTo>
                    <a:pt x="3250" y="4119"/>
                  </a:lnTo>
                  <a:lnTo>
                    <a:pt x="2917" y="3991"/>
                  </a:lnTo>
                  <a:lnTo>
                    <a:pt x="2585" y="3837"/>
                  </a:lnTo>
                  <a:lnTo>
                    <a:pt x="2278" y="3658"/>
                  </a:lnTo>
                  <a:lnTo>
                    <a:pt x="1996" y="3453"/>
                  </a:lnTo>
                  <a:lnTo>
                    <a:pt x="1740" y="3223"/>
                  </a:lnTo>
                  <a:lnTo>
                    <a:pt x="1510" y="2967"/>
                  </a:lnTo>
                  <a:lnTo>
                    <a:pt x="1306" y="2686"/>
                  </a:lnTo>
                  <a:lnTo>
                    <a:pt x="1126" y="2379"/>
                  </a:lnTo>
                  <a:lnTo>
                    <a:pt x="973" y="2047"/>
                  </a:lnTo>
                  <a:lnTo>
                    <a:pt x="845" y="1714"/>
                  </a:lnTo>
                  <a:lnTo>
                    <a:pt x="743" y="1356"/>
                  </a:lnTo>
                  <a:lnTo>
                    <a:pt x="692" y="998"/>
                  </a:lnTo>
                  <a:lnTo>
                    <a:pt x="666" y="640"/>
                  </a:lnTo>
                  <a:lnTo>
                    <a:pt x="692" y="307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018;p23">
              <a:extLst>
                <a:ext uri="{FF2B5EF4-FFF2-40B4-BE49-F238E27FC236}">
                  <a16:creationId xmlns:a16="http://schemas.microsoft.com/office/drawing/2014/main" id="{E62945D3-6288-60DA-B55A-C8235B0D066B}"/>
                </a:ext>
              </a:extLst>
            </p:cNvPr>
            <p:cNvSpPr/>
            <p:nvPr/>
          </p:nvSpPr>
          <p:spPr>
            <a:xfrm>
              <a:off x="1561735" y="3158367"/>
              <a:ext cx="227389" cy="316003"/>
            </a:xfrm>
            <a:custGeom>
              <a:avLst/>
              <a:gdLst/>
              <a:ahLst/>
              <a:cxnLst/>
              <a:rect l="l" t="t" r="r" b="b"/>
              <a:pathLst>
                <a:path w="12407" h="17242" extrusionOk="0">
                  <a:moveTo>
                    <a:pt x="12406" y="0"/>
                  </a:moveTo>
                  <a:lnTo>
                    <a:pt x="6651" y="3326"/>
                  </a:lnTo>
                  <a:lnTo>
                    <a:pt x="0" y="17241"/>
                  </a:lnTo>
                  <a:lnTo>
                    <a:pt x="12406" y="10079"/>
                  </a:lnTo>
                  <a:lnTo>
                    <a:pt x="1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019;p23">
              <a:extLst>
                <a:ext uri="{FF2B5EF4-FFF2-40B4-BE49-F238E27FC236}">
                  <a16:creationId xmlns:a16="http://schemas.microsoft.com/office/drawing/2014/main" id="{66F8B62C-32FF-941A-ACAD-C436C4910C91}"/>
                </a:ext>
              </a:extLst>
            </p:cNvPr>
            <p:cNvSpPr/>
            <p:nvPr/>
          </p:nvSpPr>
          <p:spPr>
            <a:xfrm>
              <a:off x="1613766" y="3206660"/>
              <a:ext cx="158478" cy="219875"/>
            </a:xfrm>
            <a:custGeom>
              <a:avLst/>
              <a:gdLst/>
              <a:ahLst/>
              <a:cxnLst/>
              <a:rect l="l" t="t" r="r" b="b"/>
              <a:pathLst>
                <a:path w="8647" h="11997" extrusionOk="0">
                  <a:moveTo>
                    <a:pt x="8646" y="0"/>
                  </a:moveTo>
                  <a:lnTo>
                    <a:pt x="4630" y="2302"/>
                  </a:lnTo>
                  <a:lnTo>
                    <a:pt x="0" y="11997"/>
                  </a:lnTo>
                  <a:lnTo>
                    <a:pt x="8646" y="7009"/>
                  </a:lnTo>
                  <a:lnTo>
                    <a:pt x="8646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020;p23">
              <a:extLst>
                <a:ext uri="{FF2B5EF4-FFF2-40B4-BE49-F238E27FC236}">
                  <a16:creationId xmlns:a16="http://schemas.microsoft.com/office/drawing/2014/main" id="{9BACBF44-A421-7D7B-2B4F-D6FE489C9BC2}"/>
                </a:ext>
              </a:extLst>
            </p:cNvPr>
            <p:cNvSpPr/>
            <p:nvPr/>
          </p:nvSpPr>
          <p:spPr>
            <a:xfrm>
              <a:off x="1683613" y="3058042"/>
              <a:ext cx="105511" cy="161282"/>
            </a:xfrm>
            <a:custGeom>
              <a:avLst/>
              <a:gdLst/>
              <a:ahLst/>
              <a:cxnLst/>
              <a:rect l="l" t="t" r="r" b="b"/>
              <a:pathLst>
                <a:path w="5757" h="8800" extrusionOk="0">
                  <a:moveTo>
                    <a:pt x="5756" y="0"/>
                  </a:moveTo>
                  <a:lnTo>
                    <a:pt x="1" y="3326"/>
                  </a:lnTo>
                  <a:lnTo>
                    <a:pt x="1" y="8800"/>
                  </a:lnTo>
                  <a:lnTo>
                    <a:pt x="5756" y="5474"/>
                  </a:lnTo>
                  <a:lnTo>
                    <a:pt x="5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021;p23">
              <a:extLst>
                <a:ext uri="{FF2B5EF4-FFF2-40B4-BE49-F238E27FC236}">
                  <a16:creationId xmlns:a16="http://schemas.microsoft.com/office/drawing/2014/main" id="{111493ED-4079-1E75-BBD9-65B78B9B3EE4}"/>
                </a:ext>
              </a:extLst>
            </p:cNvPr>
            <p:cNvSpPr/>
            <p:nvPr/>
          </p:nvSpPr>
          <p:spPr>
            <a:xfrm>
              <a:off x="1563128" y="3050070"/>
              <a:ext cx="120503" cy="169254"/>
            </a:xfrm>
            <a:custGeom>
              <a:avLst/>
              <a:gdLst/>
              <a:ahLst/>
              <a:cxnLst/>
              <a:rect l="l" t="t" r="r" b="b"/>
              <a:pathLst>
                <a:path w="6575" h="9235" extrusionOk="0">
                  <a:moveTo>
                    <a:pt x="1" y="0"/>
                  </a:moveTo>
                  <a:lnTo>
                    <a:pt x="1" y="5500"/>
                  </a:lnTo>
                  <a:lnTo>
                    <a:pt x="6575" y="9235"/>
                  </a:lnTo>
                  <a:lnTo>
                    <a:pt x="6575" y="3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022;p23">
              <a:extLst>
                <a:ext uri="{FF2B5EF4-FFF2-40B4-BE49-F238E27FC236}">
                  <a16:creationId xmlns:a16="http://schemas.microsoft.com/office/drawing/2014/main" id="{E43A1826-B592-7AC2-B83D-CDDE78C7E568}"/>
                </a:ext>
              </a:extLst>
            </p:cNvPr>
            <p:cNvSpPr/>
            <p:nvPr/>
          </p:nvSpPr>
          <p:spPr>
            <a:xfrm>
              <a:off x="1563128" y="2989131"/>
              <a:ext cx="225996" cy="129869"/>
            </a:xfrm>
            <a:custGeom>
              <a:avLst/>
              <a:gdLst/>
              <a:ahLst/>
              <a:cxnLst/>
              <a:rect l="l" t="t" r="r" b="b"/>
              <a:pathLst>
                <a:path w="12331" h="7086" extrusionOk="0">
                  <a:moveTo>
                    <a:pt x="5782" y="0"/>
                  </a:moveTo>
                  <a:lnTo>
                    <a:pt x="1" y="3325"/>
                  </a:lnTo>
                  <a:lnTo>
                    <a:pt x="6575" y="7086"/>
                  </a:lnTo>
                  <a:lnTo>
                    <a:pt x="12330" y="3760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023;p23">
              <a:extLst>
                <a:ext uri="{FF2B5EF4-FFF2-40B4-BE49-F238E27FC236}">
                  <a16:creationId xmlns:a16="http://schemas.microsoft.com/office/drawing/2014/main" id="{B3CA3135-2B80-991C-A632-B870D2546984}"/>
                </a:ext>
              </a:extLst>
            </p:cNvPr>
            <p:cNvSpPr/>
            <p:nvPr/>
          </p:nvSpPr>
          <p:spPr>
            <a:xfrm>
              <a:off x="1442643" y="3405422"/>
              <a:ext cx="119110" cy="229754"/>
            </a:xfrm>
            <a:custGeom>
              <a:avLst/>
              <a:gdLst/>
              <a:ahLst/>
              <a:cxnLst/>
              <a:rect l="l" t="t" r="r" b="b"/>
              <a:pathLst>
                <a:path w="6499" h="12536" extrusionOk="0">
                  <a:moveTo>
                    <a:pt x="1" y="1"/>
                  </a:moveTo>
                  <a:lnTo>
                    <a:pt x="1" y="8775"/>
                  </a:lnTo>
                  <a:lnTo>
                    <a:pt x="6498" y="12535"/>
                  </a:lnTo>
                  <a:lnTo>
                    <a:pt x="6498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024;p23">
              <a:extLst>
                <a:ext uri="{FF2B5EF4-FFF2-40B4-BE49-F238E27FC236}">
                  <a16:creationId xmlns:a16="http://schemas.microsoft.com/office/drawing/2014/main" id="{6F300705-4A6B-6CEA-34C3-E2EBB00B7433}"/>
                </a:ext>
              </a:extLst>
            </p:cNvPr>
            <p:cNvSpPr/>
            <p:nvPr/>
          </p:nvSpPr>
          <p:spPr>
            <a:xfrm>
              <a:off x="1452961" y="3430274"/>
              <a:ext cx="98474" cy="144421"/>
            </a:xfrm>
            <a:custGeom>
              <a:avLst/>
              <a:gdLst/>
              <a:ahLst/>
              <a:cxnLst/>
              <a:rect l="l" t="t" r="r" b="b"/>
              <a:pathLst>
                <a:path w="5373" h="7880" extrusionOk="0">
                  <a:moveTo>
                    <a:pt x="1" y="1"/>
                  </a:moveTo>
                  <a:lnTo>
                    <a:pt x="1" y="4758"/>
                  </a:lnTo>
                  <a:lnTo>
                    <a:pt x="5372" y="7879"/>
                  </a:lnTo>
                  <a:lnTo>
                    <a:pt x="5372" y="3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025;p23">
              <a:extLst>
                <a:ext uri="{FF2B5EF4-FFF2-40B4-BE49-F238E27FC236}">
                  <a16:creationId xmlns:a16="http://schemas.microsoft.com/office/drawing/2014/main" id="{15A3365D-B388-2127-975A-79CCC60CE71B}"/>
                </a:ext>
              </a:extLst>
            </p:cNvPr>
            <p:cNvSpPr/>
            <p:nvPr/>
          </p:nvSpPr>
          <p:spPr>
            <a:xfrm>
              <a:off x="1442643" y="3531075"/>
              <a:ext cx="119110" cy="104100"/>
            </a:xfrm>
            <a:custGeom>
              <a:avLst/>
              <a:gdLst/>
              <a:ahLst/>
              <a:cxnLst/>
              <a:rect l="l" t="t" r="r" b="b"/>
              <a:pathLst>
                <a:path w="6499" h="5680" extrusionOk="0">
                  <a:moveTo>
                    <a:pt x="1" y="0"/>
                  </a:moveTo>
                  <a:lnTo>
                    <a:pt x="1" y="1919"/>
                  </a:lnTo>
                  <a:lnTo>
                    <a:pt x="6498" y="5679"/>
                  </a:lnTo>
                  <a:lnTo>
                    <a:pt x="6498" y="3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026;p23">
              <a:extLst>
                <a:ext uri="{FF2B5EF4-FFF2-40B4-BE49-F238E27FC236}">
                  <a16:creationId xmlns:a16="http://schemas.microsoft.com/office/drawing/2014/main" id="{CCC4C854-43E6-E335-646C-46B0829600F3}"/>
                </a:ext>
              </a:extLst>
            </p:cNvPr>
            <p:cNvSpPr/>
            <p:nvPr/>
          </p:nvSpPr>
          <p:spPr>
            <a:xfrm>
              <a:off x="1442643" y="3150871"/>
              <a:ext cx="240988" cy="325368"/>
            </a:xfrm>
            <a:custGeom>
              <a:avLst/>
              <a:gdLst/>
              <a:ahLst/>
              <a:cxnLst/>
              <a:rect l="l" t="t" r="r" b="b"/>
              <a:pathLst>
                <a:path w="13149" h="17753" extrusionOk="0">
                  <a:moveTo>
                    <a:pt x="6626" y="0"/>
                  </a:moveTo>
                  <a:lnTo>
                    <a:pt x="1" y="13992"/>
                  </a:lnTo>
                  <a:lnTo>
                    <a:pt x="6498" y="17752"/>
                  </a:lnTo>
                  <a:lnTo>
                    <a:pt x="13149" y="3735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027;p23">
              <a:extLst>
                <a:ext uri="{FF2B5EF4-FFF2-40B4-BE49-F238E27FC236}">
                  <a16:creationId xmlns:a16="http://schemas.microsoft.com/office/drawing/2014/main" id="{73C2B6D0-827D-FFE8-7AE9-F1C97D934367}"/>
                </a:ext>
              </a:extLst>
            </p:cNvPr>
            <p:cNvSpPr/>
            <p:nvPr/>
          </p:nvSpPr>
          <p:spPr>
            <a:xfrm>
              <a:off x="1471252" y="3189304"/>
              <a:ext cx="183788" cy="248484"/>
            </a:xfrm>
            <a:custGeom>
              <a:avLst/>
              <a:gdLst/>
              <a:ahLst/>
              <a:cxnLst/>
              <a:rect l="l" t="t" r="r" b="b"/>
              <a:pathLst>
                <a:path w="10028" h="13558" extrusionOk="0">
                  <a:moveTo>
                    <a:pt x="5065" y="1"/>
                  </a:moveTo>
                  <a:lnTo>
                    <a:pt x="0" y="10667"/>
                  </a:lnTo>
                  <a:lnTo>
                    <a:pt x="4963" y="13558"/>
                  </a:lnTo>
                  <a:lnTo>
                    <a:pt x="10027" y="286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028;p23">
              <a:extLst>
                <a:ext uri="{FF2B5EF4-FFF2-40B4-BE49-F238E27FC236}">
                  <a16:creationId xmlns:a16="http://schemas.microsoft.com/office/drawing/2014/main" id="{3D17EF26-8CD9-9DB3-4956-8C60FDD27BD3}"/>
                </a:ext>
              </a:extLst>
            </p:cNvPr>
            <p:cNvSpPr/>
            <p:nvPr/>
          </p:nvSpPr>
          <p:spPr>
            <a:xfrm>
              <a:off x="1561735" y="3343072"/>
              <a:ext cx="227389" cy="292104"/>
            </a:xfrm>
            <a:custGeom>
              <a:avLst/>
              <a:gdLst/>
              <a:ahLst/>
              <a:cxnLst/>
              <a:rect l="l" t="t" r="r" b="b"/>
              <a:pathLst>
                <a:path w="12407" h="15938" extrusionOk="0">
                  <a:moveTo>
                    <a:pt x="12406" y="1"/>
                  </a:moveTo>
                  <a:lnTo>
                    <a:pt x="0" y="7163"/>
                  </a:lnTo>
                  <a:lnTo>
                    <a:pt x="0" y="15937"/>
                  </a:lnTo>
                  <a:lnTo>
                    <a:pt x="12406" y="8775"/>
                  </a:lnTo>
                  <a:lnTo>
                    <a:pt x="1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029;p23">
              <a:extLst>
                <a:ext uri="{FF2B5EF4-FFF2-40B4-BE49-F238E27FC236}">
                  <a16:creationId xmlns:a16="http://schemas.microsoft.com/office/drawing/2014/main" id="{C7A56FEF-A24A-FD4B-3BE4-88F802CF12E8}"/>
                </a:ext>
              </a:extLst>
            </p:cNvPr>
            <p:cNvSpPr/>
            <p:nvPr/>
          </p:nvSpPr>
          <p:spPr>
            <a:xfrm>
              <a:off x="1561735" y="3468725"/>
              <a:ext cx="227389" cy="166450"/>
            </a:xfrm>
            <a:custGeom>
              <a:avLst/>
              <a:gdLst/>
              <a:ahLst/>
              <a:cxnLst/>
              <a:rect l="l" t="t" r="r" b="b"/>
              <a:pathLst>
                <a:path w="12407" h="9082" extrusionOk="0">
                  <a:moveTo>
                    <a:pt x="12406" y="0"/>
                  </a:moveTo>
                  <a:lnTo>
                    <a:pt x="0" y="7163"/>
                  </a:lnTo>
                  <a:lnTo>
                    <a:pt x="0" y="9081"/>
                  </a:lnTo>
                  <a:lnTo>
                    <a:pt x="12406" y="1919"/>
                  </a:lnTo>
                  <a:lnTo>
                    <a:pt x="12406" y="0"/>
                  </a:lnTo>
                  <a:close/>
                </a:path>
              </a:pathLst>
            </a:custGeom>
            <a:solidFill>
              <a:srgbClr val="CED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030;p23">
              <a:extLst>
                <a:ext uri="{FF2B5EF4-FFF2-40B4-BE49-F238E27FC236}">
                  <a16:creationId xmlns:a16="http://schemas.microsoft.com/office/drawing/2014/main" id="{C97CA094-E0AD-5EFE-AC48-5E81DBF946C3}"/>
                </a:ext>
              </a:extLst>
            </p:cNvPr>
            <p:cNvSpPr/>
            <p:nvPr/>
          </p:nvSpPr>
          <p:spPr>
            <a:xfrm>
              <a:off x="1580942" y="3459818"/>
              <a:ext cx="34254" cy="59088"/>
            </a:xfrm>
            <a:custGeom>
              <a:avLst/>
              <a:gdLst/>
              <a:ahLst/>
              <a:cxnLst/>
              <a:rect l="l" t="t" r="r" b="b"/>
              <a:pathLst>
                <a:path w="1869" h="3224" extrusionOk="0">
                  <a:moveTo>
                    <a:pt x="1868" y="0"/>
                  </a:moveTo>
                  <a:lnTo>
                    <a:pt x="1" y="1075"/>
                  </a:lnTo>
                  <a:lnTo>
                    <a:pt x="1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031;p23">
              <a:extLst>
                <a:ext uri="{FF2B5EF4-FFF2-40B4-BE49-F238E27FC236}">
                  <a16:creationId xmlns:a16="http://schemas.microsoft.com/office/drawing/2014/main" id="{1AE15C9A-2E23-C6A7-60A1-16289CD16FA9}"/>
                </a:ext>
              </a:extLst>
            </p:cNvPr>
            <p:cNvSpPr/>
            <p:nvPr/>
          </p:nvSpPr>
          <p:spPr>
            <a:xfrm>
              <a:off x="1620328" y="3438246"/>
              <a:ext cx="34236" cy="59088"/>
            </a:xfrm>
            <a:custGeom>
              <a:avLst/>
              <a:gdLst/>
              <a:ahLst/>
              <a:cxnLst/>
              <a:rect l="l" t="t" r="r" b="b"/>
              <a:pathLst>
                <a:path w="1868" h="3224" extrusionOk="0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49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032;p23">
              <a:extLst>
                <a:ext uri="{FF2B5EF4-FFF2-40B4-BE49-F238E27FC236}">
                  <a16:creationId xmlns:a16="http://schemas.microsoft.com/office/drawing/2014/main" id="{7DA84624-D895-A6CA-03D0-373F72A02C85}"/>
                </a:ext>
              </a:extLst>
            </p:cNvPr>
            <p:cNvSpPr/>
            <p:nvPr/>
          </p:nvSpPr>
          <p:spPr>
            <a:xfrm>
              <a:off x="1659714" y="3416217"/>
              <a:ext cx="34236" cy="59088"/>
            </a:xfrm>
            <a:custGeom>
              <a:avLst/>
              <a:gdLst/>
              <a:ahLst/>
              <a:cxnLst/>
              <a:rect l="l" t="t" r="r" b="b"/>
              <a:pathLst>
                <a:path w="1868" h="3224" extrusionOk="0">
                  <a:moveTo>
                    <a:pt x="1868" y="0"/>
                  </a:moveTo>
                  <a:lnTo>
                    <a:pt x="0" y="1075"/>
                  </a:lnTo>
                  <a:lnTo>
                    <a:pt x="0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033;p23">
              <a:extLst>
                <a:ext uri="{FF2B5EF4-FFF2-40B4-BE49-F238E27FC236}">
                  <a16:creationId xmlns:a16="http://schemas.microsoft.com/office/drawing/2014/main" id="{E249C3AF-C4F4-B82D-53D5-221CC0BA8563}"/>
                </a:ext>
              </a:extLst>
            </p:cNvPr>
            <p:cNvSpPr/>
            <p:nvPr/>
          </p:nvSpPr>
          <p:spPr>
            <a:xfrm>
              <a:off x="1699081" y="3394187"/>
              <a:ext cx="34254" cy="59546"/>
            </a:xfrm>
            <a:custGeom>
              <a:avLst/>
              <a:gdLst/>
              <a:ahLst/>
              <a:cxnLst/>
              <a:rect l="l" t="t" r="r" b="b"/>
              <a:pathLst>
                <a:path w="1869" h="3249" extrusionOk="0">
                  <a:moveTo>
                    <a:pt x="1868" y="0"/>
                  </a:moveTo>
                  <a:lnTo>
                    <a:pt x="1" y="1074"/>
                  </a:lnTo>
                  <a:lnTo>
                    <a:pt x="1" y="3249"/>
                  </a:lnTo>
                  <a:lnTo>
                    <a:pt x="1868" y="217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034;p23">
              <a:extLst>
                <a:ext uri="{FF2B5EF4-FFF2-40B4-BE49-F238E27FC236}">
                  <a16:creationId xmlns:a16="http://schemas.microsoft.com/office/drawing/2014/main" id="{79AF90DA-2DD1-9C5A-B822-4EDB15AEE5DC}"/>
                </a:ext>
              </a:extLst>
            </p:cNvPr>
            <p:cNvSpPr/>
            <p:nvPr/>
          </p:nvSpPr>
          <p:spPr>
            <a:xfrm>
              <a:off x="1738467" y="3372616"/>
              <a:ext cx="34254" cy="59088"/>
            </a:xfrm>
            <a:custGeom>
              <a:avLst/>
              <a:gdLst/>
              <a:ahLst/>
              <a:cxnLst/>
              <a:rect l="l" t="t" r="r" b="b"/>
              <a:pathLst>
                <a:path w="1869" h="3224" extrusionOk="0">
                  <a:moveTo>
                    <a:pt x="1868" y="0"/>
                  </a:moveTo>
                  <a:lnTo>
                    <a:pt x="1" y="1075"/>
                  </a:lnTo>
                  <a:lnTo>
                    <a:pt x="1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035;p23">
              <a:extLst>
                <a:ext uri="{FF2B5EF4-FFF2-40B4-BE49-F238E27FC236}">
                  <a16:creationId xmlns:a16="http://schemas.microsoft.com/office/drawing/2014/main" id="{D2EECC4B-3A8D-E85E-4BB7-DE5AD1FDCB19}"/>
                </a:ext>
              </a:extLst>
            </p:cNvPr>
            <p:cNvSpPr/>
            <p:nvPr/>
          </p:nvSpPr>
          <p:spPr>
            <a:xfrm>
              <a:off x="1580942" y="3511373"/>
              <a:ext cx="34254" cy="59106"/>
            </a:xfrm>
            <a:custGeom>
              <a:avLst/>
              <a:gdLst/>
              <a:ahLst/>
              <a:cxnLst/>
              <a:rect l="l" t="t" r="r" b="b"/>
              <a:pathLst>
                <a:path w="1869" h="3225" extrusionOk="0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50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036;p23">
              <a:extLst>
                <a:ext uri="{FF2B5EF4-FFF2-40B4-BE49-F238E27FC236}">
                  <a16:creationId xmlns:a16="http://schemas.microsoft.com/office/drawing/2014/main" id="{FB074A45-609F-F95A-11CA-F5985DEEDD4C}"/>
                </a:ext>
              </a:extLst>
            </p:cNvPr>
            <p:cNvSpPr/>
            <p:nvPr/>
          </p:nvSpPr>
          <p:spPr>
            <a:xfrm>
              <a:off x="1620328" y="3489344"/>
              <a:ext cx="34236" cy="59088"/>
            </a:xfrm>
            <a:custGeom>
              <a:avLst/>
              <a:gdLst/>
              <a:ahLst/>
              <a:cxnLst/>
              <a:rect l="l" t="t" r="r" b="b"/>
              <a:pathLst>
                <a:path w="1868" h="3224" extrusionOk="0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49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037;p23">
              <a:extLst>
                <a:ext uri="{FF2B5EF4-FFF2-40B4-BE49-F238E27FC236}">
                  <a16:creationId xmlns:a16="http://schemas.microsoft.com/office/drawing/2014/main" id="{569FCC1C-65A5-B6AC-EF76-F5941E09E932}"/>
                </a:ext>
              </a:extLst>
            </p:cNvPr>
            <p:cNvSpPr/>
            <p:nvPr/>
          </p:nvSpPr>
          <p:spPr>
            <a:xfrm>
              <a:off x="1659714" y="3467790"/>
              <a:ext cx="34236" cy="59088"/>
            </a:xfrm>
            <a:custGeom>
              <a:avLst/>
              <a:gdLst/>
              <a:ahLst/>
              <a:cxnLst/>
              <a:rect l="l" t="t" r="r" b="b"/>
              <a:pathLst>
                <a:path w="1868" h="3224" extrusionOk="0">
                  <a:moveTo>
                    <a:pt x="1868" y="0"/>
                  </a:moveTo>
                  <a:lnTo>
                    <a:pt x="0" y="1074"/>
                  </a:lnTo>
                  <a:lnTo>
                    <a:pt x="0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038;p23">
              <a:extLst>
                <a:ext uri="{FF2B5EF4-FFF2-40B4-BE49-F238E27FC236}">
                  <a16:creationId xmlns:a16="http://schemas.microsoft.com/office/drawing/2014/main" id="{65C2D8DA-A118-FA90-0FD8-CDC8B9D37BC8}"/>
                </a:ext>
              </a:extLst>
            </p:cNvPr>
            <p:cNvSpPr/>
            <p:nvPr/>
          </p:nvSpPr>
          <p:spPr>
            <a:xfrm>
              <a:off x="1699081" y="3445742"/>
              <a:ext cx="34254" cy="59088"/>
            </a:xfrm>
            <a:custGeom>
              <a:avLst/>
              <a:gdLst/>
              <a:ahLst/>
              <a:cxnLst/>
              <a:rect l="l" t="t" r="r" b="b"/>
              <a:pathLst>
                <a:path w="1869" h="3224" extrusionOk="0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49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039;p23">
              <a:extLst>
                <a:ext uri="{FF2B5EF4-FFF2-40B4-BE49-F238E27FC236}">
                  <a16:creationId xmlns:a16="http://schemas.microsoft.com/office/drawing/2014/main" id="{2EC4539D-237E-48A7-EED6-81564E2B6EAA}"/>
                </a:ext>
              </a:extLst>
            </p:cNvPr>
            <p:cNvSpPr/>
            <p:nvPr/>
          </p:nvSpPr>
          <p:spPr>
            <a:xfrm>
              <a:off x="1738467" y="3424189"/>
              <a:ext cx="34254" cy="59088"/>
            </a:xfrm>
            <a:custGeom>
              <a:avLst/>
              <a:gdLst/>
              <a:ahLst/>
              <a:cxnLst/>
              <a:rect l="l" t="t" r="r" b="b"/>
              <a:pathLst>
                <a:path w="1869" h="3224" extrusionOk="0">
                  <a:moveTo>
                    <a:pt x="1868" y="0"/>
                  </a:moveTo>
                  <a:lnTo>
                    <a:pt x="1" y="1074"/>
                  </a:lnTo>
                  <a:lnTo>
                    <a:pt x="1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19" name="Groupe 1718">
            <a:extLst>
              <a:ext uri="{FF2B5EF4-FFF2-40B4-BE49-F238E27FC236}">
                <a16:creationId xmlns:a16="http://schemas.microsoft.com/office/drawing/2014/main" id="{98DEBFEE-A398-F453-F088-888FC5B2C71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1718" name="Image 1717">
              <a:extLst>
                <a:ext uri="{FF2B5EF4-FFF2-40B4-BE49-F238E27FC236}">
                  <a16:creationId xmlns:a16="http://schemas.microsoft.com/office/drawing/2014/main" id="{8813EB99-AC43-9565-FAD6-CD6E2608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C4864EA7-FCEA-C91F-F8DD-55A62D02A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A6C35753-45BB-A3F3-050C-8842A3C31660}"/>
              </a:ext>
            </a:extLst>
          </p:cNvPr>
          <p:cNvSpPr txBox="1"/>
          <p:nvPr/>
        </p:nvSpPr>
        <p:spPr>
          <a:xfrm>
            <a:off x="4330701" y="999351"/>
            <a:ext cx="353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1183D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N°7</a:t>
            </a:r>
          </a:p>
        </p:txBody>
      </p:sp>
      <p:grpSp>
        <p:nvGrpSpPr>
          <p:cNvPr id="1727" name="Groupe 1726">
            <a:extLst>
              <a:ext uri="{FF2B5EF4-FFF2-40B4-BE49-F238E27FC236}">
                <a16:creationId xmlns:a16="http://schemas.microsoft.com/office/drawing/2014/main" id="{2204DCFE-7E28-8374-16C1-E8ACC7E010FA}"/>
              </a:ext>
            </a:extLst>
          </p:cNvPr>
          <p:cNvGrpSpPr/>
          <p:nvPr/>
        </p:nvGrpSpPr>
        <p:grpSpPr>
          <a:xfrm>
            <a:off x="-1911977" y="679450"/>
            <a:ext cx="1009650" cy="6051955"/>
            <a:chOff x="-1911977" y="679450"/>
            <a:chExt cx="1009650" cy="6051955"/>
          </a:xfrm>
        </p:grpSpPr>
        <p:sp>
          <p:nvSpPr>
            <p:cNvPr id="1728" name="Rectangle 1727">
              <a:extLst>
                <a:ext uri="{FF2B5EF4-FFF2-40B4-BE49-F238E27FC236}">
                  <a16:creationId xmlns:a16="http://schemas.microsoft.com/office/drawing/2014/main" id="{C3FEBF8B-8719-799B-EAC2-E5BBAAC30270}"/>
                </a:ext>
              </a:extLst>
            </p:cNvPr>
            <p:cNvSpPr/>
            <p:nvPr/>
          </p:nvSpPr>
          <p:spPr>
            <a:xfrm>
              <a:off x="-1911977" y="1690775"/>
              <a:ext cx="1009650" cy="1009650"/>
            </a:xfrm>
            <a:prstGeom prst="rect">
              <a:avLst/>
            </a:prstGeom>
            <a:solidFill>
              <a:srgbClr val="0077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9" name="Rectangle 1728">
              <a:extLst>
                <a:ext uri="{FF2B5EF4-FFF2-40B4-BE49-F238E27FC236}">
                  <a16:creationId xmlns:a16="http://schemas.microsoft.com/office/drawing/2014/main" id="{0379936F-CA8C-49C1-0D63-D3934BD3D12A}"/>
                </a:ext>
              </a:extLst>
            </p:cNvPr>
            <p:cNvSpPr/>
            <p:nvPr/>
          </p:nvSpPr>
          <p:spPr>
            <a:xfrm>
              <a:off x="-1911977" y="2700425"/>
              <a:ext cx="1009650" cy="1009650"/>
            </a:xfrm>
            <a:prstGeom prst="rect">
              <a:avLst/>
            </a:prstGeom>
            <a:solidFill>
              <a:srgbClr val="00B4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0" name="Rectangle 1729">
              <a:extLst>
                <a:ext uri="{FF2B5EF4-FFF2-40B4-BE49-F238E27FC236}">
                  <a16:creationId xmlns:a16="http://schemas.microsoft.com/office/drawing/2014/main" id="{2BAC7857-3194-DC4E-1EF6-FEC2C3D8216D}"/>
                </a:ext>
              </a:extLst>
            </p:cNvPr>
            <p:cNvSpPr/>
            <p:nvPr/>
          </p:nvSpPr>
          <p:spPr>
            <a:xfrm>
              <a:off x="-1911977" y="3710075"/>
              <a:ext cx="1009650" cy="1009650"/>
            </a:xfrm>
            <a:prstGeom prst="rect">
              <a:avLst/>
            </a:prstGeom>
            <a:solidFill>
              <a:srgbClr val="AAE4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1" name="Rectangle 1730">
              <a:extLst>
                <a:ext uri="{FF2B5EF4-FFF2-40B4-BE49-F238E27FC236}">
                  <a16:creationId xmlns:a16="http://schemas.microsoft.com/office/drawing/2014/main" id="{B4D2F77D-8FF3-2FF2-35A8-4BE4DCC5BEA9}"/>
                </a:ext>
              </a:extLst>
            </p:cNvPr>
            <p:cNvSpPr/>
            <p:nvPr/>
          </p:nvSpPr>
          <p:spPr>
            <a:xfrm>
              <a:off x="-1911977" y="679450"/>
              <a:ext cx="1009650" cy="1009650"/>
            </a:xfrm>
            <a:prstGeom prst="rect">
              <a:avLst/>
            </a:prstGeom>
            <a:solidFill>
              <a:srgbClr val="0118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328F55BF-CC61-72BC-8B50-B82DC61847D3}"/>
                </a:ext>
              </a:extLst>
            </p:cNvPr>
            <p:cNvSpPr/>
            <p:nvPr/>
          </p:nvSpPr>
          <p:spPr>
            <a:xfrm>
              <a:off x="-1911977" y="4711843"/>
              <a:ext cx="1009650" cy="1009650"/>
            </a:xfrm>
            <a:prstGeom prst="rect">
              <a:avLst/>
            </a:prstGeom>
            <a:solidFill>
              <a:srgbClr val="D5F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B2039DD0-2413-8243-98A8-19E3944260A0}"/>
                </a:ext>
              </a:extLst>
            </p:cNvPr>
            <p:cNvSpPr/>
            <p:nvPr/>
          </p:nvSpPr>
          <p:spPr>
            <a:xfrm>
              <a:off x="-1911977" y="5721755"/>
              <a:ext cx="1009650" cy="100965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7023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65174421-C0D3-7FA8-54CE-7F2D44E6017D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CHAINE DE TRAITEMENT DES IMAGES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3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9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8D6E1515-A643-2662-EF73-97E99C7D52CD}"/>
              </a:ext>
            </a:extLst>
          </p:cNvPr>
          <p:cNvGrpSpPr/>
          <p:nvPr/>
        </p:nvGrpSpPr>
        <p:grpSpPr>
          <a:xfrm>
            <a:off x="10180660" y="2641452"/>
            <a:ext cx="1506759" cy="1591637"/>
            <a:chOff x="4790766" y="1437713"/>
            <a:chExt cx="2362200" cy="1591637"/>
          </a:xfrm>
        </p:grpSpPr>
        <p:sp>
          <p:nvSpPr>
            <p:cNvPr id="86" name="Rectangle : coins arrondis 85">
              <a:extLst>
                <a:ext uri="{FF2B5EF4-FFF2-40B4-BE49-F238E27FC236}">
                  <a16:creationId xmlns:a16="http://schemas.microsoft.com/office/drawing/2014/main" id="{B309E575-FE69-AD36-B566-4709503D90AB}"/>
                </a:ext>
              </a:extLst>
            </p:cNvPr>
            <p:cNvSpPr/>
            <p:nvPr/>
          </p:nvSpPr>
          <p:spPr>
            <a:xfrm>
              <a:off x="4790766" y="1559600"/>
              <a:ext cx="2362200" cy="1469750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B8EF2613-C071-7D03-07EC-B05904258366}"/>
                </a:ext>
              </a:extLst>
            </p:cNvPr>
            <p:cNvSpPr/>
            <p:nvPr/>
          </p:nvSpPr>
          <p:spPr>
            <a:xfrm>
              <a:off x="5147426" y="1437713"/>
              <a:ext cx="1651472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PCA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117" name="Rectangle : avec coins arrondis en diagonale 116">
            <a:extLst>
              <a:ext uri="{FF2B5EF4-FFF2-40B4-BE49-F238E27FC236}">
                <a16:creationId xmlns:a16="http://schemas.microsoft.com/office/drawing/2014/main" id="{7615FFF8-C6A8-A836-661C-383BCBA1B13E}"/>
              </a:ext>
            </a:extLst>
          </p:cNvPr>
          <p:cNvSpPr/>
          <p:nvPr/>
        </p:nvSpPr>
        <p:spPr>
          <a:xfrm>
            <a:off x="10312181" y="3003068"/>
            <a:ext cx="1258070" cy="393839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Spark.Vector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F82824-B211-B186-7437-B4740624E19F}"/>
              </a:ext>
            </a:extLst>
          </p:cNvPr>
          <p:cNvGrpSpPr/>
          <p:nvPr/>
        </p:nvGrpSpPr>
        <p:grpSpPr>
          <a:xfrm>
            <a:off x="10163631" y="1335664"/>
            <a:ext cx="1506759" cy="842028"/>
            <a:chOff x="10526491" y="3429000"/>
            <a:chExt cx="1506759" cy="842028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1D4FE3D-3B3B-D6FA-C12D-C4A6B6776C75}"/>
                </a:ext>
              </a:extLst>
            </p:cNvPr>
            <p:cNvGrpSpPr/>
            <p:nvPr/>
          </p:nvGrpSpPr>
          <p:grpSpPr>
            <a:xfrm>
              <a:off x="10526491" y="3429000"/>
              <a:ext cx="1506759" cy="842028"/>
              <a:chOff x="5331826" y="1437713"/>
              <a:chExt cx="1506759" cy="842028"/>
            </a:xfrm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5DF657B8-6974-077A-38F1-E469C3FABE5A}"/>
                  </a:ext>
                </a:extLst>
              </p:cNvPr>
              <p:cNvSpPr/>
              <p:nvPr/>
            </p:nvSpPr>
            <p:spPr>
              <a:xfrm>
                <a:off x="5331826" y="1559601"/>
                <a:ext cx="1506759" cy="720140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24E7AD4B-894F-23EC-2447-06CA4EC87FAF}"/>
                  </a:ext>
                </a:extLst>
              </p:cNvPr>
              <p:cNvSpPr/>
              <p:nvPr/>
            </p:nvSpPr>
            <p:spPr>
              <a:xfrm>
                <a:off x="5585649" y="1437713"/>
                <a:ext cx="999930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Features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8B03908C-D748-C9DB-C190-C7420473B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9827" y="3780122"/>
              <a:ext cx="1322061" cy="352808"/>
            </a:xfrm>
            <a:prstGeom prst="rect">
              <a:avLst/>
            </a:prstGeom>
            <a:ln w="3175">
              <a:solidFill>
                <a:srgbClr val="0077B6"/>
              </a:solidFill>
            </a:ln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18508553-4EE1-97AB-6C42-44665747A91F}"/>
              </a:ext>
            </a:extLst>
          </p:cNvPr>
          <p:cNvGrpSpPr/>
          <p:nvPr/>
        </p:nvGrpSpPr>
        <p:grpSpPr>
          <a:xfrm>
            <a:off x="2341278" y="1264538"/>
            <a:ext cx="1915017" cy="5038102"/>
            <a:chOff x="2021983" y="1240349"/>
            <a:chExt cx="1915017" cy="50381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583109-35CF-32E6-9879-35310C8A2D88}"/>
                </a:ext>
              </a:extLst>
            </p:cNvPr>
            <p:cNvSpPr/>
            <p:nvPr/>
          </p:nvSpPr>
          <p:spPr>
            <a:xfrm>
              <a:off x="2021983" y="1437713"/>
              <a:ext cx="1915017" cy="4840738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13A79FBF-0BF7-29D0-ADD5-598D1A83273C}"/>
                </a:ext>
              </a:extLst>
            </p:cNvPr>
            <p:cNvGrpSpPr/>
            <p:nvPr/>
          </p:nvGrpSpPr>
          <p:grpSpPr>
            <a:xfrm>
              <a:off x="2208002" y="1240349"/>
              <a:ext cx="1569197" cy="404938"/>
              <a:chOff x="1679072" y="1220836"/>
              <a:chExt cx="1569197" cy="404938"/>
            </a:xfrm>
          </p:grpSpPr>
          <p:sp>
            <p:nvSpPr>
              <p:cNvPr id="100" name="Rectangle : coins arrondis 99">
                <a:extLst>
                  <a:ext uri="{FF2B5EF4-FFF2-40B4-BE49-F238E27FC236}">
                    <a16:creationId xmlns:a16="http://schemas.microsoft.com/office/drawing/2014/main" id="{0F3CC419-0904-DCAE-11F4-5948A9AEC0C7}"/>
                  </a:ext>
                </a:extLst>
              </p:cNvPr>
              <p:cNvSpPr/>
              <p:nvPr/>
            </p:nvSpPr>
            <p:spPr>
              <a:xfrm>
                <a:off x="1679072" y="1220836"/>
                <a:ext cx="1569197" cy="404938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Stockage S3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C5C14645-8F3E-A522-487E-085C2B3ADB82}"/>
                  </a:ext>
                </a:extLst>
              </p:cNvPr>
              <p:cNvGrpSpPr/>
              <p:nvPr/>
            </p:nvGrpSpPr>
            <p:grpSpPr>
              <a:xfrm>
                <a:off x="1756260" y="1263783"/>
                <a:ext cx="323891" cy="323891"/>
                <a:chOff x="2969140" y="6071155"/>
                <a:chExt cx="373444" cy="37344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CAFA9CFA-1660-07B5-1A59-55BBD8629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9666" y="6071155"/>
                  <a:ext cx="372918" cy="373443"/>
                </a:xfrm>
                <a:prstGeom prst="rect">
                  <a:avLst/>
                </a:prstGeom>
              </p:spPr>
            </p:pic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F2F4DA58-8C80-63E9-C372-2D00CC25E575}"/>
                    </a:ext>
                  </a:extLst>
                </p:cNvPr>
                <p:cNvSpPr/>
                <p:nvPr/>
              </p:nvSpPr>
              <p:spPr>
                <a:xfrm>
                  <a:off x="2969140" y="6071156"/>
                  <a:ext cx="373444" cy="373443"/>
                </a:xfrm>
                <a:prstGeom prst="roundRect">
                  <a:avLst/>
                </a:prstGeom>
                <a:noFill/>
                <a:ln w="57150">
                  <a:solidFill>
                    <a:srgbClr val="D5F2F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F34C60-9C71-B7B9-7655-60AB518FD0B8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69205-D5C5-9849-E825-93472767417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CHAINE DE TRAITEMENT DES IMAGES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F71EC68-77B4-BBE8-C796-54A783B30924}"/>
              </a:ext>
            </a:extLst>
          </p:cNvPr>
          <p:cNvGrpSpPr/>
          <p:nvPr/>
        </p:nvGrpSpPr>
        <p:grpSpPr>
          <a:xfrm>
            <a:off x="2591814" y="1835761"/>
            <a:ext cx="1413664" cy="1301751"/>
            <a:chOff x="2232549" y="4343484"/>
            <a:chExt cx="1413664" cy="1301751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10B1672-9932-13BF-FDAD-3BF8CEC1EFE1}"/>
                </a:ext>
              </a:extLst>
            </p:cNvPr>
            <p:cNvSpPr/>
            <p:nvPr/>
          </p:nvSpPr>
          <p:spPr>
            <a:xfrm>
              <a:off x="2232549" y="4343484"/>
              <a:ext cx="1413664" cy="130175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C4153570-1DBF-3DD3-6DB6-2E44E0A7BE79}"/>
                </a:ext>
              </a:extLst>
            </p:cNvPr>
            <p:cNvGrpSpPr/>
            <p:nvPr/>
          </p:nvGrpSpPr>
          <p:grpSpPr>
            <a:xfrm>
              <a:off x="2329262" y="4417595"/>
              <a:ext cx="1219199" cy="1182447"/>
              <a:chOff x="7124700" y="1919932"/>
              <a:chExt cx="3467100" cy="3362586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C21B4C08-5193-2AE9-CE8D-526858E27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1919932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9C3E5108-F608-4D85-C98A-9A23BE2C7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4330018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2544F886-DA50-22EE-9977-6AA6A0B66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1932144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762981EF-0D52-1830-FB82-2D4414D4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311640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85E49728-1FD5-8CB0-2615-3B167D420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43212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2DC007B5-641A-EF25-7958-FC23C0581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3113412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CD704AE9-DF1D-C837-057B-3B560FB08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43212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CEEA2E01-030F-6223-D7F9-02CE7C414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31196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14A29BDF-AF4F-528C-5340-0D06F578D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1925902"/>
                <a:ext cx="952500" cy="952500"/>
              </a:xfrm>
              <a:prstGeom prst="rect">
                <a:avLst/>
              </a:prstGeom>
            </p:spPr>
          </p:pic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89AEA03-C1FB-3D72-CEBE-344477F852C0}"/>
              </a:ext>
            </a:extLst>
          </p:cNvPr>
          <p:cNvGrpSpPr/>
          <p:nvPr/>
        </p:nvGrpSpPr>
        <p:grpSpPr>
          <a:xfrm>
            <a:off x="4583590" y="1362762"/>
            <a:ext cx="2362200" cy="1489052"/>
            <a:chOff x="4790766" y="1437713"/>
            <a:chExt cx="2362200" cy="1489052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90AC69E8-BA31-91EB-409B-71269728577F}"/>
                </a:ext>
              </a:extLst>
            </p:cNvPr>
            <p:cNvSpPr/>
            <p:nvPr/>
          </p:nvSpPr>
          <p:spPr>
            <a:xfrm>
              <a:off x="4790766" y="1559601"/>
              <a:ext cx="2362200" cy="1367164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B73901F2-60EA-18F9-E903-15261D110A96}"/>
                </a:ext>
              </a:extLst>
            </p:cNvPr>
            <p:cNvSpPr/>
            <p:nvPr/>
          </p:nvSpPr>
          <p:spPr>
            <a:xfrm>
              <a:off x="5177291" y="1437713"/>
              <a:ext cx="1651472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Spark Dataframe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539A7E84-9A06-2B3D-ABE8-FADBD795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1488" y="1822778"/>
              <a:ext cx="2020755" cy="967312"/>
            </a:xfrm>
            <a:prstGeom prst="rect">
              <a:avLst/>
            </a:prstGeom>
            <a:ln w="3175">
              <a:solidFill>
                <a:srgbClr val="0077B6"/>
              </a:solidFill>
            </a:ln>
          </p:spPr>
        </p:pic>
      </p:grp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EEB0279D-BE60-0811-2EB3-3D4C4CE2DB01}"/>
              </a:ext>
            </a:extLst>
          </p:cNvPr>
          <p:cNvSpPr/>
          <p:nvPr/>
        </p:nvSpPr>
        <p:spPr>
          <a:xfrm>
            <a:off x="3906229" y="2022477"/>
            <a:ext cx="776721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avec coins rognés en diagonale 57">
            <a:extLst>
              <a:ext uri="{FF2B5EF4-FFF2-40B4-BE49-F238E27FC236}">
                <a16:creationId xmlns:a16="http://schemas.microsoft.com/office/drawing/2014/main" id="{EE2C3331-3A8E-C9EC-AD78-F0660660BAEE}"/>
              </a:ext>
            </a:extLst>
          </p:cNvPr>
          <p:cNvSpPr/>
          <p:nvPr/>
        </p:nvSpPr>
        <p:spPr>
          <a:xfrm>
            <a:off x="4583589" y="4966949"/>
            <a:ext cx="2362200" cy="450850"/>
          </a:xfrm>
          <a:prstGeom prst="snip2Diag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rgbClr val="0077B6"/>
                </a:solidFill>
                <a:latin typeface="DINEngschrift" pitchFamily="34" charset="0"/>
              </a:rPr>
              <a:t>storage.googleapis.com</a:t>
            </a:r>
            <a:endParaRPr lang="fr-FR" sz="1400" b="1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2C46CDE-190E-19DA-E06A-A2E58ED3D488}"/>
              </a:ext>
            </a:extLst>
          </p:cNvPr>
          <p:cNvGrpSpPr/>
          <p:nvPr/>
        </p:nvGrpSpPr>
        <p:grpSpPr>
          <a:xfrm>
            <a:off x="4583589" y="3116802"/>
            <a:ext cx="2362200" cy="1931716"/>
            <a:chOff x="4583589" y="3116802"/>
            <a:chExt cx="2362200" cy="1931716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41940EB4-649E-2FE7-D4E6-FAD72FCBF68F}"/>
                </a:ext>
              </a:extLst>
            </p:cNvPr>
            <p:cNvGrpSpPr/>
            <p:nvPr/>
          </p:nvGrpSpPr>
          <p:grpSpPr>
            <a:xfrm>
              <a:off x="4583589" y="3116802"/>
              <a:ext cx="2362200" cy="1931716"/>
              <a:chOff x="4790765" y="3147303"/>
              <a:chExt cx="2362200" cy="1931716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DEBB000-9BE6-26DC-207D-31DEAFA6D2DA}"/>
                  </a:ext>
                </a:extLst>
              </p:cNvPr>
              <p:cNvSpPr/>
              <p:nvPr/>
            </p:nvSpPr>
            <p:spPr>
              <a:xfrm>
                <a:off x="4790765" y="3269191"/>
                <a:ext cx="2362200" cy="1367164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C34EF068-0BCF-9953-C53D-1D834D2B3D2B}"/>
                  </a:ext>
                </a:extLst>
              </p:cNvPr>
              <p:cNvSpPr/>
              <p:nvPr/>
            </p:nvSpPr>
            <p:spPr>
              <a:xfrm>
                <a:off x="5177290" y="3147303"/>
                <a:ext cx="1651472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MobileNetV2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C66D5BDE-7003-7A74-9B85-B126DE13F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61487" y="3490529"/>
                <a:ext cx="2020755" cy="1061753"/>
              </a:xfrm>
              <a:prstGeom prst="rect">
                <a:avLst/>
              </a:prstGeom>
              <a:ln w="3175">
                <a:solidFill>
                  <a:srgbClr val="0077B6"/>
                </a:solidFill>
              </a:ln>
            </p:spPr>
          </p:pic>
          <p:sp>
            <p:nvSpPr>
              <p:cNvPr id="59" name="Flèche : droite 58">
                <a:extLst>
                  <a:ext uri="{FF2B5EF4-FFF2-40B4-BE49-F238E27FC236}">
                    <a16:creationId xmlns:a16="http://schemas.microsoft.com/office/drawing/2014/main" id="{87DA2392-C2A2-3F69-BF61-44BA94023B6F}"/>
                  </a:ext>
                </a:extLst>
              </p:cNvPr>
              <p:cNvSpPr/>
              <p:nvPr/>
            </p:nvSpPr>
            <p:spPr>
              <a:xfrm rot="16200000">
                <a:off x="5705811" y="4567188"/>
                <a:ext cx="532108" cy="491554"/>
              </a:xfrm>
              <a:prstGeom prst="rightArrow">
                <a:avLst/>
              </a:prstGeom>
              <a:solidFill>
                <a:srgbClr val="ECECEC"/>
              </a:solidFill>
              <a:ln w="6350">
                <a:solidFill>
                  <a:srgbClr val="0077B6"/>
                </a:solidFill>
              </a:ln>
              <a:effectLst>
                <a:outerShdw blurRad="381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2" name="Rectangle : avec coins rognés en diagonale 61">
              <a:extLst>
                <a:ext uri="{FF2B5EF4-FFF2-40B4-BE49-F238E27FC236}">
                  <a16:creationId xmlns:a16="http://schemas.microsoft.com/office/drawing/2014/main" id="{E6B79B8B-2630-125C-DB39-E11E5F187D9F}"/>
                </a:ext>
              </a:extLst>
            </p:cNvPr>
            <p:cNvSpPr/>
            <p:nvPr/>
          </p:nvSpPr>
          <p:spPr>
            <a:xfrm>
              <a:off x="5124930" y="3772854"/>
              <a:ext cx="1341839" cy="450850"/>
            </a:xfrm>
            <a:prstGeom prst="snip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Préentraîné</a:t>
              </a:r>
            </a:p>
            <a:p>
              <a:pPr algn="ctr"/>
              <a:r>
                <a:rPr lang="fr-FR" sz="1200" i="1" dirty="0">
                  <a:solidFill>
                    <a:srgbClr val="0077B6"/>
                  </a:solidFill>
                  <a:latin typeface="DINEngschrift" pitchFamily="34" charset="0"/>
                </a:rPr>
                <a:t> </a:t>
              </a:r>
              <a:endParaRPr lang="fr-FR" sz="11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C9FEE04-8269-CAC2-C01A-798DB2108C05}"/>
              </a:ext>
            </a:extLst>
          </p:cNvPr>
          <p:cNvGrpSpPr/>
          <p:nvPr/>
        </p:nvGrpSpPr>
        <p:grpSpPr>
          <a:xfrm>
            <a:off x="7220042" y="1337701"/>
            <a:ext cx="2542709" cy="2796170"/>
            <a:chOff x="4871507" y="1328230"/>
            <a:chExt cx="2841290" cy="2796170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0029443F-0045-A340-0140-F3940BAE30D4}"/>
                </a:ext>
              </a:extLst>
            </p:cNvPr>
            <p:cNvSpPr/>
            <p:nvPr/>
          </p:nvSpPr>
          <p:spPr>
            <a:xfrm>
              <a:off x="4871507" y="1462818"/>
              <a:ext cx="2841290" cy="2661582"/>
            </a:xfrm>
            <a:prstGeom prst="roundRect">
              <a:avLst>
                <a:gd name="adj" fmla="val 8425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C884F7ED-71D7-76B0-98F0-E859CF523E8E}"/>
                </a:ext>
              </a:extLst>
            </p:cNvPr>
            <p:cNvSpPr/>
            <p:nvPr/>
          </p:nvSpPr>
          <p:spPr>
            <a:xfrm>
              <a:off x="5492578" y="1328230"/>
              <a:ext cx="1591840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@pandas_udf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93CD7C5B-AD0B-7AA3-F4A4-DAFB228DA95F}"/>
              </a:ext>
            </a:extLst>
          </p:cNvPr>
          <p:cNvSpPr/>
          <p:nvPr/>
        </p:nvSpPr>
        <p:spPr>
          <a:xfrm>
            <a:off x="6800637" y="2019931"/>
            <a:ext cx="546034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 : avec coins arrondis en diagonale 71">
            <a:extLst>
              <a:ext uri="{FF2B5EF4-FFF2-40B4-BE49-F238E27FC236}">
                <a16:creationId xmlns:a16="http://schemas.microsoft.com/office/drawing/2014/main" id="{E5428EBB-7F8A-E938-A80D-08A8C7B43153}"/>
              </a:ext>
            </a:extLst>
          </p:cNvPr>
          <p:cNvSpPr/>
          <p:nvPr/>
        </p:nvSpPr>
        <p:spPr>
          <a:xfrm>
            <a:off x="7439878" y="1785515"/>
            <a:ext cx="2075656" cy="916763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preprocess()</a:t>
            </a:r>
            <a:br>
              <a:rPr lang="fr-FR" dirty="0">
                <a:solidFill>
                  <a:srgbClr val="0077B6"/>
                </a:solidFill>
                <a:latin typeface="DINEngschrift" pitchFamily="34" charset="0"/>
              </a:rPr>
            </a:br>
            <a:r>
              <a:rPr lang="fr-FR" i="1" dirty="0">
                <a:solidFill>
                  <a:srgbClr val="0077B6"/>
                </a:solidFill>
                <a:latin typeface="DINEngschrift" pitchFamily="34" charset="0"/>
              </a:rPr>
              <a:t>resize([224, 224])</a:t>
            </a:r>
          </a:p>
        </p:txBody>
      </p:sp>
      <p:sp>
        <p:nvSpPr>
          <p:cNvPr id="73" name="Rectangle : avec coins arrondis en diagonale 72">
            <a:extLst>
              <a:ext uri="{FF2B5EF4-FFF2-40B4-BE49-F238E27FC236}">
                <a16:creationId xmlns:a16="http://schemas.microsoft.com/office/drawing/2014/main" id="{ED549A85-4EE6-07D9-9B57-BDA6194EBF85}"/>
              </a:ext>
            </a:extLst>
          </p:cNvPr>
          <p:cNvSpPr/>
          <p:nvPr/>
        </p:nvSpPr>
        <p:spPr>
          <a:xfrm>
            <a:off x="7439877" y="3008058"/>
            <a:ext cx="2075656" cy="916763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featurize()</a:t>
            </a:r>
            <a:br>
              <a:rPr lang="fr-FR" dirty="0">
                <a:solidFill>
                  <a:srgbClr val="0077B6"/>
                </a:solidFill>
                <a:latin typeface="DINEngschrift" pitchFamily="34" charset="0"/>
              </a:rPr>
            </a:br>
            <a:r>
              <a:rPr lang="fr-FR" i="1" dirty="0">
                <a:solidFill>
                  <a:srgbClr val="0077B6"/>
                </a:solidFill>
                <a:latin typeface="DINEngschrift" pitchFamily="34" charset="0"/>
              </a:rPr>
              <a:t>model.predict</a:t>
            </a:r>
            <a:br>
              <a:rPr lang="fr-FR" i="1" dirty="0">
                <a:solidFill>
                  <a:srgbClr val="0077B6"/>
                </a:solidFill>
                <a:latin typeface="DINEngschrift" pitchFamily="34" charset="0"/>
              </a:rPr>
            </a:br>
            <a:endParaRPr lang="fr-FR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31AEDA3C-6AC2-1816-4073-C5ECF662FED0}"/>
              </a:ext>
            </a:extLst>
          </p:cNvPr>
          <p:cNvSpPr/>
          <p:nvPr/>
        </p:nvSpPr>
        <p:spPr>
          <a:xfrm>
            <a:off x="6345681" y="4429218"/>
            <a:ext cx="2165060" cy="330490"/>
          </a:xfrm>
          <a:prstGeom prst="round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7B6"/>
                </a:solidFill>
                <a:latin typeface="DINEngschrift" pitchFamily="34" charset="0"/>
              </a:rPr>
              <a:t>sc.broadcast(model.get_weights())</a:t>
            </a:r>
            <a:endParaRPr lang="fr-FR" sz="1050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F6A0B52C-1170-1E22-B63C-775774414A6C}"/>
              </a:ext>
            </a:extLst>
          </p:cNvPr>
          <p:cNvSpPr/>
          <p:nvPr/>
        </p:nvSpPr>
        <p:spPr>
          <a:xfrm>
            <a:off x="9699536" y="1570623"/>
            <a:ext cx="551861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Flèche : chevron 82">
            <a:extLst>
              <a:ext uri="{FF2B5EF4-FFF2-40B4-BE49-F238E27FC236}">
                <a16:creationId xmlns:a16="http://schemas.microsoft.com/office/drawing/2014/main" id="{690B47AD-6A6E-2B2B-FF5B-E8A7789E8C78}"/>
              </a:ext>
            </a:extLst>
          </p:cNvPr>
          <p:cNvSpPr/>
          <p:nvPr/>
        </p:nvSpPr>
        <p:spPr>
          <a:xfrm rot="5400000">
            <a:off x="8384540" y="2485473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72B298F4-3CA6-B003-6309-116BCA1F594D}"/>
              </a:ext>
            </a:extLst>
          </p:cNvPr>
          <p:cNvSpPr/>
          <p:nvPr/>
        </p:nvSpPr>
        <p:spPr>
          <a:xfrm rot="5400000">
            <a:off x="10615481" y="2147879"/>
            <a:ext cx="587783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4C6A1CC0-456E-D967-B9AA-6B94651588B8}"/>
              </a:ext>
            </a:extLst>
          </p:cNvPr>
          <p:cNvGrpSpPr/>
          <p:nvPr/>
        </p:nvGrpSpPr>
        <p:grpSpPr>
          <a:xfrm>
            <a:off x="10305004" y="3455223"/>
            <a:ext cx="1258070" cy="648486"/>
            <a:chOff x="10305004" y="3455223"/>
            <a:chExt cx="1258070" cy="648486"/>
          </a:xfrm>
        </p:grpSpPr>
        <p:sp>
          <p:nvSpPr>
            <p:cNvPr id="116" name="Rectangle : avec coins arrondis en diagonale 115">
              <a:extLst>
                <a:ext uri="{FF2B5EF4-FFF2-40B4-BE49-F238E27FC236}">
                  <a16:creationId xmlns:a16="http://schemas.microsoft.com/office/drawing/2014/main" id="{9376DE00-B14E-C6FB-AF9B-6A63E67C9D8D}"/>
                </a:ext>
              </a:extLst>
            </p:cNvPr>
            <p:cNvSpPr/>
            <p:nvPr/>
          </p:nvSpPr>
          <p:spPr>
            <a:xfrm>
              <a:off x="10305004" y="3709870"/>
              <a:ext cx="1258070" cy="393839"/>
            </a:xfrm>
            <a:prstGeom prst="round2Diag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7B6"/>
                  </a:solidFill>
                  <a:latin typeface="DINEngschrift" pitchFamily="34" charset="0"/>
                </a:rPr>
                <a:t>Spark.PCA(20)</a:t>
              </a:r>
            </a:p>
          </p:txBody>
        </p:sp>
        <p:sp>
          <p:nvSpPr>
            <p:cNvPr id="119" name="Flèche : chevron 118">
              <a:extLst>
                <a:ext uri="{FF2B5EF4-FFF2-40B4-BE49-F238E27FC236}">
                  <a16:creationId xmlns:a16="http://schemas.microsoft.com/office/drawing/2014/main" id="{704318AE-952E-5AA4-B809-4C6C9692A8E3}"/>
                </a:ext>
              </a:extLst>
            </p:cNvPr>
            <p:cNvSpPr/>
            <p:nvPr/>
          </p:nvSpPr>
          <p:spPr>
            <a:xfrm rot="5400000">
              <a:off x="10834952" y="3183506"/>
              <a:ext cx="187126" cy="730559"/>
            </a:xfrm>
            <a:prstGeom prst="chevron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A6E4348-D9DF-DF88-985B-DE3B35E09C50}"/>
              </a:ext>
            </a:extLst>
          </p:cNvPr>
          <p:cNvGrpSpPr/>
          <p:nvPr/>
        </p:nvGrpSpPr>
        <p:grpSpPr>
          <a:xfrm>
            <a:off x="2585667" y="4170522"/>
            <a:ext cx="8772293" cy="1969251"/>
            <a:chOff x="2585667" y="4170522"/>
            <a:chExt cx="8772293" cy="1969251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ACD3E0C-EFCA-1322-3FFE-60F5B3F58B1E}"/>
                </a:ext>
              </a:extLst>
            </p:cNvPr>
            <p:cNvGrpSpPr/>
            <p:nvPr/>
          </p:nvGrpSpPr>
          <p:grpSpPr>
            <a:xfrm>
              <a:off x="2585667" y="4830481"/>
              <a:ext cx="1413664" cy="1301751"/>
              <a:chOff x="2175525" y="3708780"/>
              <a:chExt cx="1413664" cy="1301751"/>
            </a:xfrm>
          </p:grpSpPr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12FB8C11-981B-7A67-D01E-0F9AB8D10303}"/>
                  </a:ext>
                </a:extLst>
              </p:cNvPr>
              <p:cNvSpPr/>
              <p:nvPr/>
            </p:nvSpPr>
            <p:spPr>
              <a:xfrm>
                <a:off x="2175525" y="3708780"/>
                <a:ext cx="1413664" cy="130175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971B970E-59FD-E810-D08C-3EA20B6457C0}"/>
                  </a:ext>
                </a:extLst>
              </p:cNvPr>
              <p:cNvGrpSpPr/>
              <p:nvPr/>
            </p:nvGrpSpPr>
            <p:grpSpPr>
              <a:xfrm>
                <a:off x="2396738" y="3792026"/>
                <a:ext cx="971165" cy="1161363"/>
                <a:chOff x="1271712" y="3710391"/>
                <a:chExt cx="1182249" cy="1413787"/>
              </a:xfrm>
            </p:grpSpPr>
            <p:pic>
              <p:nvPicPr>
                <p:cNvPr id="5122" name="Picture 2" descr="NuGet Gallery | Parquet.Net 4.4.6">
                  <a:extLst>
                    <a:ext uri="{FF2B5EF4-FFF2-40B4-BE49-F238E27FC236}">
                      <a16:creationId xmlns:a16="http://schemas.microsoft.com/office/drawing/2014/main" id="{4C963328-573F-BFCD-CBBE-C3265D69A4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1712" y="3941929"/>
                  <a:ext cx="1182249" cy="11822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4" name="Picture 4" descr="Trimming Parquet files to a single row | by Ruurtjan Pul | Medium">
                  <a:extLst>
                    <a:ext uri="{FF2B5EF4-FFF2-40B4-BE49-F238E27FC236}">
                      <a16:creationId xmlns:a16="http://schemas.microsoft.com/office/drawing/2014/main" id="{E0C470AB-B3E0-6B41-D960-2B288E3C83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31"/>
                <a:stretch/>
              </p:blipFill>
              <p:spPr bwMode="auto">
                <a:xfrm>
                  <a:off x="1337312" y="3710391"/>
                  <a:ext cx="1088523" cy="385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232831BC-F26E-E6D2-B04E-4B502C02F084}"/>
                </a:ext>
              </a:extLst>
            </p:cNvPr>
            <p:cNvGrpSpPr/>
            <p:nvPr/>
          </p:nvGrpSpPr>
          <p:grpSpPr>
            <a:xfrm>
              <a:off x="3874480" y="4170522"/>
              <a:ext cx="7483480" cy="1969251"/>
              <a:chOff x="3874480" y="4170522"/>
              <a:chExt cx="7483480" cy="1969251"/>
            </a:xfrm>
          </p:grpSpPr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82CEB0A-F98A-5A78-23E0-B08E67CB8CD6}"/>
                  </a:ext>
                </a:extLst>
              </p:cNvPr>
              <p:cNvSpPr/>
              <p:nvPr/>
            </p:nvSpPr>
            <p:spPr>
              <a:xfrm>
                <a:off x="3874480" y="4170522"/>
                <a:ext cx="7443246" cy="1969251"/>
              </a:xfrm>
              <a:custGeom>
                <a:avLst/>
                <a:gdLst>
                  <a:gd name="connsiteX0" fmla="*/ 6922381 w 7443246"/>
                  <a:gd name="connsiteY0" fmla="*/ 0 h 1969251"/>
                  <a:gd name="connsiteX1" fmla="*/ 7180609 w 7443246"/>
                  <a:gd name="connsiteY1" fmla="*/ 0 h 1969251"/>
                  <a:gd name="connsiteX2" fmla="*/ 7180609 w 7443246"/>
                  <a:gd name="connsiteY2" fmla="*/ 1441969 h 1969251"/>
                  <a:gd name="connsiteX3" fmla="*/ 7362570 w 7443246"/>
                  <a:gd name="connsiteY3" fmla="*/ 1441969 h 1969251"/>
                  <a:gd name="connsiteX4" fmla="*/ 7443246 w 7443246"/>
                  <a:gd name="connsiteY4" fmla="*/ 1522645 h 1969251"/>
                  <a:gd name="connsiteX5" fmla="*/ 7443246 w 7443246"/>
                  <a:gd name="connsiteY5" fmla="*/ 1845341 h 1969251"/>
                  <a:gd name="connsiteX6" fmla="*/ 7362570 w 7443246"/>
                  <a:gd name="connsiteY6" fmla="*/ 1926017 h 1969251"/>
                  <a:gd name="connsiteX7" fmla="*/ 6612843 w 7443246"/>
                  <a:gd name="connsiteY7" fmla="*/ 1926017 h 1969251"/>
                  <a:gd name="connsiteX8" fmla="*/ 6532167 w 7443246"/>
                  <a:gd name="connsiteY8" fmla="*/ 1845341 h 1969251"/>
                  <a:gd name="connsiteX9" fmla="*/ 6532167 w 7443246"/>
                  <a:gd name="connsiteY9" fmla="*/ 1833993 h 1969251"/>
                  <a:gd name="connsiteX10" fmla="*/ 289047 w 7443246"/>
                  <a:gd name="connsiteY10" fmla="*/ 1833993 h 1969251"/>
                  <a:gd name="connsiteX11" fmla="*/ 289047 w 7443246"/>
                  <a:gd name="connsiteY11" fmla="*/ 1969251 h 1969251"/>
                  <a:gd name="connsiteX12" fmla="*/ 0 w 7443246"/>
                  <a:gd name="connsiteY12" fmla="*/ 1704879 h 1969251"/>
                  <a:gd name="connsiteX13" fmla="*/ 289047 w 7443246"/>
                  <a:gd name="connsiteY13" fmla="*/ 1440507 h 1969251"/>
                  <a:gd name="connsiteX14" fmla="*/ 289047 w 7443246"/>
                  <a:gd name="connsiteY14" fmla="*/ 1575765 h 1969251"/>
                  <a:gd name="connsiteX15" fmla="*/ 6532167 w 7443246"/>
                  <a:gd name="connsiteY15" fmla="*/ 1575765 h 1969251"/>
                  <a:gd name="connsiteX16" fmla="*/ 6532167 w 7443246"/>
                  <a:gd name="connsiteY16" fmla="*/ 1522645 h 1969251"/>
                  <a:gd name="connsiteX17" fmla="*/ 6612843 w 7443246"/>
                  <a:gd name="connsiteY17" fmla="*/ 1441969 h 1969251"/>
                  <a:gd name="connsiteX18" fmla="*/ 6922381 w 7443246"/>
                  <a:gd name="connsiteY18" fmla="*/ 1441969 h 196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43246" h="1969251">
                    <a:moveTo>
                      <a:pt x="6922381" y="0"/>
                    </a:moveTo>
                    <a:lnTo>
                      <a:pt x="7180609" y="0"/>
                    </a:lnTo>
                    <a:lnTo>
                      <a:pt x="7180609" y="1441969"/>
                    </a:lnTo>
                    <a:lnTo>
                      <a:pt x="7362570" y="1441969"/>
                    </a:lnTo>
                    <a:cubicBezTo>
                      <a:pt x="7407126" y="1441969"/>
                      <a:pt x="7443246" y="1478089"/>
                      <a:pt x="7443246" y="1522645"/>
                    </a:cubicBezTo>
                    <a:lnTo>
                      <a:pt x="7443246" y="1845341"/>
                    </a:lnTo>
                    <a:cubicBezTo>
                      <a:pt x="7443246" y="1889897"/>
                      <a:pt x="7407126" y="1926017"/>
                      <a:pt x="7362570" y="1926017"/>
                    </a:cubicBezTo>
                    <a:lnTo>
                      <a:pt x="6612843" y="1926017"/>
                    </a:lnTo>
                    <a:cubicBezTo>
                      <a:pt x="6568287" y="1926017"/>
                      <a:pt x="6532167" y="1889897"/>
                      <a:pt x="6532167" y="1845341"/>
                    </a:cubicBezTo>
                    <a:lnTo>
                      <a:pt x="6532167" y="1833993"/>
                    </a:lnTo>
                    <a:lnTo>
                      <a:pt x="289047" y="1833993"/>
                    </a:lnTo>
                    <a:lnTo>
                      <a:pt x="289047" y="1969251"/>
                    </a:lnTo>
                    <a:lnTo>
                      <a:pt x="0" y="1704879"/>
                    </a:lnTo>
                    <a:lnTo>
                      <a:pt x="289047" y="1440507"/>
                    </a:lnTo>
                    <a:lnTo>
                      <a:pt x="289047" y="1575765"/>
                    </a:lnTo>
                    <a:lnTo>
                      <a:pt x="6532167" y="1575765"/>
                    </a:lnTo>
                    <a:lnTo>
                      <a:pt x="6532167" y="1522645"/>
                    </a:lnTo>
                    <a:cubicBezTo>
                      <a:pt x="6532167" y="1478089"/>
                      <a:pt x="6568287" y="1441969"/>
                      <a:pt x="6612843" y="1441969"/>
                    </a:cubicBezTo>
                    <a:lnTo>
                      <a:pt x="6922381" y="1441969"/>
                    </a:lnTo>
                    <a:close/>
                  </a:path>
                </a:pathLst>
              </a:custGeom>
              <a:solidFill>
                <a:srgbClr val="ECECEC"/>
              </a:solidFill>
              <a:ln w="3175">
                <a:solidFill>
                  <a:srgbClr val="0077B6"/>
                </a:solidFill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04086A5A-B44D-90EE-2067-D72FA11020C7}"/>
                  </a:ext>
                </a:extLst>
              </p:cNvPr>
              <p:cNvSpPr txBox="1"/>
              <p:nvPr/>
            </p:nvSpPr>
            <p:spPr>
              <a:xfrm>
                <a:off x="6258092" y="5692374"/>
                <a:ext cx="3883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0077B6"/>
                    </a:solidFill>
                    <a:latin typeface="DINEngschrift" pitchFamily="34" charset="0"/>
                  </a:rPr>
                  <a:t>df.write.mode("overwrite").parquet()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576A3DC1-BDD0-9C8A-4512-2D777B9228A7}"/>
                  </a:ext>
                </a:extLst>
              </p:cNvPr>
              <p:cNvSpPr txBox="1"/>
              <p:nvPr/>
            </p:nvSpPr>
            <p:spPr>
              <a:xfrm>
                <a:off x="10463037" y="5671805"/>
                <a:ext cx="8949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Écriture</a:t>
                </a:r>
              </a:p>
            </p:txBody>
          </p:sp>
        </p:grpSp>
      </p:grp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CC281C4D-5E4A-91A9-DFD0-1A352729E901}"/>
              </a:ext>
            </a:extLst>
          </p:cNvPr>
          <p:cNvSpPr/>
          <p:nvPr/>
        </p:nvSpPr>
        <p:spPr>
          <a:xfrm>
            <a:off x="7813526" y="3631215"/>
            <a:ext cx="1342395" cy="208145"/>
          </a:xfrm>
          <a:prstGeom prst="round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7B6"/>
                </a:solidFill>
                <a:latin typeface="DINEngschrift" pitchFamily="34" charset="0"/>
              </a:rPr>
              <a:t>model.set_weights()</a:t>
            </a:r>
            <a:endParaRPr lang="fr-FR" sz="1050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126" name="Flèche : droite 125">
            <a:extLst>
              <a:ext uri="{FF2B5EF4-FFF2-40B4-BE49-F238E27FC236}">
                <a16:creationId xmlns:a16="http://schemas.microsoft.com/office/drawing/2014/main" id="{6526EB18-8FE6-822B-63EA-BA53F3CBDA4A}"/>
              </a:ext>
            </a:extLst>
          </p:cNvPr>
          <p:cNvSpPr/>
          <p:nvPr/>
        </p:nvSpPr>
        <p:spPr>
          <a:xfrm rot="16200000">
            <a:off x="7883346" y="3891339"/>
            <a:ext cx="672562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3B4F8DD-E4F8-807D-A9C5-C4561083BB21}"/>
              </a:ext>
            </a:extLst>
          </p:cNvPr>
          <p:cNvGrpSpPr/>
          <p:nvPr/>
        </p:nvGrpSpPr>
        <p:grpSpPr>
          <a:xfrm>
            <a:off x="747733" y="3333121"/>
            <a:ext cx="3254182" cy="1892487"/>
            <a:chOff x="747733" y="3333121"/>
            <a:chExt cx="3254182" cy="1892487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9D37B4FF-B212-DFE5-0F33-CB089BCC5F80}"/>
                </a:ext>
              </a:extLst>
            </p:cNvPr>
            <p:cNvGrpSpPr/>
            <p:nvPr/>
          </p:nvGrpSpPr>
          <p:grpSpPr>
            <a:xfrm>
              <a:off x="2588251" y="3333121"/>
              <a:ext cx="1413664" cy="1301751"/>
              <a:chOff x="1277953" y="4753893"/>
              <a:chExt cx="1413664" cy="1301751"/>
            </a:xfrm>
          </p:grpSpPr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18583C23-DF25-F5AD-C6A9-5DB4FD97D50D}"/>
                  </a:ext>
                </a:extLst>
              </p:cNvPr>
              <p:cNvSpPr/>
              <p:nvPr/>
            </p:nvSpPr>
            <p:spPr>
              <a:xfrm>
                <a:off x="1277953" y="4753893"/>
                <a:ext cx="1413664" cy="130175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126" name="Picture 6" descr="Csv - Icônes fichiers et dossiers gratuites">
                <a:extLst>
                  <a:ext uri="{FF2B5EF4-FFF2-40B4-BE49-F238E27FC236}">
                    <a16:creationId xmlns:a16="http://schemas.microsoft.com/office/drawing/2014/main" id="{DCD64456-9094-A596-6FAD-14E02AE44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5572" y="4828037"/>
                <a:ext cx="1184931" cy="1184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AE3B5EE-9D98-FAFA-C922-236509B60878}"/>
                </a:ext>
              </a:extLst>
            </p:cNvPr>
            <p:cNvGrpSpPr/>
            <p:nvPr/>
          </p:nvGrpSpPr>
          <p:grpSpPr>
            <a:xfrm>
              <a:off x="747733" y="3554063"/>
              <a:ext cx="1930961" cy="1671545"/>
              <a:chOff x="747733" y="3554063"/>
              <a:chExt cx="1930961" cy="1671545"/>
            </a:xfrm>
          </p:grpSpPr>
          <p:sp>
            <p:nvSpPr>
              <p:cNvPr id="113" name="Flèche : droite 112">
                <a:extLst>
                  <a:ext uri="{FF2B5EF4-FFF2-40B4-BE49-F238E27FC236}">
                    <a16:creationId xmlns:a16="http://schemas.microsoft.com/office/drawing/2014/main" id="{1777C929-1834-00B2-AC53-96C853C79A20}"/>
                  </a:ext>
                </a:extLst>
              </p:cNvPr>
              <p:cNvSpPr/>
              <p:nvPr/>
            </p:nvSpPr>
            <p:spPr>
              <a:xfrm rot="16200000">
                <a:off x="1157148" y="4669555"/>
                <a:ext cx="620552" cy="491554"/>
              </a:xfrm>
              <a:prstGeom prst="rightArrow">
                <a:avLst/>
              </a:prstGeom>
              <a:solidFill>
                <a:srgbClr val="ECECEC"/>
              </a:solidFill>
              <a:ln w="6350">
                <a:solidFill>
                  <a:srgbClr val="0077B6"/>
                </a:solidFill>
              </a:ln>
              <a:effectLst>
                <a:outerShdw blurRad="381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DCC5FA0D-ADC5-3025-8F04-D76139A201CE}"/>
                  </a:ext>
                </a:extLst>
              </p:cNvPr>
              <p:cNvGrpSpPr/>
              <p:nvPr/>
            </p:nvGrpSpPr>
            <p:grpSpPr>
              <a:xfrm>
                <a:off x="747733" y="3554063"/>
                <a:ext cx="1930961" cy="930596"/>
                <a:chOff x="747733" y="3554063"/>
                <a:chExt cx="1930961" cy="930596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75EB3C06-B593-9BC5-2EDE-FFABDB4848C8}"/>
                    </a:ext>
                  </a:extLst>
                </p:cNvPr>
                <p:cNvGrpSpPr/>
                <p:nvPr/>
              </p:nvGrpSpPr>
              <p:grpSpPr>
                <a:xfrm>
                  <a:off x="747733" y="3554063"/>
                  <a:ext cx="1408235" cy="930596"/>
                  <a:chOff x="4928924" y="1405963"/>
                  <a:chExt cx="2207741" cy="930596"/>
                </a:xfrm>
              </p:grpSpPr>
              <p:sp>
                <p:nvSpPr>
                  <p:cNvPr id="110" name="Rectangle : coins arrondis 109">
                    <a:extLst>
                      <a:ext uri="{FF2B5EF4-FFF2-40B4-BE49-F238E27FC236}">
                        <a16:creationId xmlns:a16="http://schemas.microsoft.com/office/drawing/2014/main" id="{99E39DF8-871D-6676-68DD-768C986719F8}"/>
                      </a:ext>
                    </a:extLst>
                  </p:cNvPr>
                  <p:cNvSpPr/>
                  <p:nvPr/>
                </p:nvSpPr>
                <p:spPr>
                  <a:xfrm>
                    <a:off x="4928924" y="1527851"/>
                    <a:ext cx="2207741" cy="808708"/>
                  </a:xfrm>
                  <a:prstGeom prst="roundRect">
                    <a:avLst/>
                  </a:prstGeom>
                  <a:solidFill>
                    <a:srgbClr val="ECECEC"/>
                  </a:solidFill>
                  <a:ln w="3175">
                    <a:solidFill>
                      <a:srgbClr val="0077B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fr-FR" sz="1200" dirty="0">
                        <a:solidFill>
                          <a:srgbClr val="0077B6"/>
                        </a:solidFill>
                        <a:latin typeface="DINEngschrift" pitchFamily="34" charset="0"/>
                      </a:rPr>
                      <a:t>df.to_csv()</a:t>
                    </a:r>
                  </a:p>
                </p:txBody>
              </p:sp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B9504AC8-67DA-BF2D-3EC9-E3B0FC9CE5AC}"/>
                      </a:ext>
                    </a:extLst>
                  </p:cNvPr>
                  <p:cNvSpPr/>
                  <p:nvPr/>
                </p:nvSpPr>
                <p:spPr>
                  <a:xfrm>
                    <a:off x="5197759" y="1405963"/>
                    <a:ext cx="1651472" cy="269176"/>
                  </a:xfrm>
                  <a:prstGeom prst="roundRect">
                    <a:avLst/>
                  </a:prstGeom>
                  <a:solidFill>
                    <a:srgbClr val="D5F2F7"/>
                  </a:solidFill>
                  <a:ln w="3175">
                    <a:solidFill>
                      <a:srgbClr val="0077B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>
                        <a:solidFill>
                          <a:srgbClr val="0077B6"/>
                        </a:solidFill>
                        <a:latin typeface="DINEngschrift" pitchFamily="34" charset="0"/>
                      </a:rPr>
                      <a:t>Export</a:t>
                    </a:r>
                    <a:endParaRPr lang="fr-FR" sz="1400" b="1" dirty="0">
                      <a:solidFill>
                        <a:srgbClr val="0077B6"/>
                      </a:solidFill>
                      <a:latin typeface="DINEngschrift" pitchFamily="34" charset="0"/>
                    </a:endParaRPr>
                  </a:p>
                </p:txBody>
              </p:sp>
            </p:grpSp>
            <p:sp>
              <p:nvSpPr>
                <p:cNvPr id="114" name="Flèche : droite 113">
                  <a:extLst>
                    <a:ext uri="{FF2B5EF4-FFF2-40B4-BE49-F238E27FC236}">
                      <a16:creationId xmlns:a16="http://schemas.microsoft.com/office/drawing/2014/main" id="{40B27B88-3C72-FA2B-2DAF-9CAAC520DFA2}"/>
                    </a:ext>
                  </a:extLst>
                </p:cNvPr>
                <p:cNvSpPr/>
                <p:nvPr/>
              </p:nvSpPr>
              <p:spPr>
                <a:xfrm>
                  <a:off x="2046680" y="3832605"/>
                  <a:ext cx="632014" cy="491554"/>
                </a:xfrm>
                <a:prstGeom prst="rightArrow">
                  <a:avLst/>
                </a:prstGeom>
                <a:solidFill>
                  <a:srgbClr val="ECECEC"/>
                </a:solidFill>
                <a:ln w="3175">
                  <a:solidFill>
                    <a:srgbClr val="0077B6"/>
                  </a:solidFill>
                </a:ln>
                <a:effectLst>
                  <a:outerShdw blurRad="38100" dist="127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" name="Picture 8">
                  <a:extLst>
                    <a:ext uri="{FF2B5EF4-FFF2-40B4-BE49-F238E27FC236}">
                      <a16:creationId xmlns:a16="http://schemas.microsoft.com/office/drawing/2014/main" id="{16BD1D5E-8417-55EF-4D6D-518F223EC5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4499" y="3872215"/>
                  <a:ext cx="867836" cy="3508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AED13F7-94E9-A310-D11C-5F307CA4E586}"/>
              </a:ext>
            </a:extLst>
          </p:cNvPr>
          <p:cNvGrpSpPr/>
          <p:nvPr/>
        </p:nvGrpSpPr>
        <p:grpSpPr>
          <a:xfrm>
            <a:off x="774891" y="5362992"/>
            <a:ext cx="1903802" cy="939648"/>
            <a:chOff x="774891" y="5440260"/>
            <a:chExt cx="1903802" cy="939648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9415738A-1ACB-4039-89A1-686684C443DC}"/>
                </a:ext>
              </a:extLst>
            </p:cNvPr>
            <p:cNvGrpSpPr/>
            <p:nvPr/>
          </p:nvGrpSpPr>
          <p:grpSpPr>
            <a:xfrm>
              <a:off x="774891" y="5440260"/>
              <a:ext cx="1408235" cy="939648"/>
              <a:chOff x="4928924" y="1437713"/>
              <a:chExt cx="2207741" cy="939648"/>
            </a:xfrm>
          </p:grpSpPr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B649A9A5-2BC6-727C-D786-07E8316ED927}"/>
                  </a:ext>
                </a:extLst>
              </p:cNvPr>
              <p:cNvSpPr/>
              <p:nvPr/>
            </p:nvSpPr>
            <p:spPr>
              <a:xfrm>
                <a:off x="4928924" y="1559601"/>
                <a:ext cx="2207741" cy="817760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>
                    <a:solidFill>
                      <a:srgbClr val="0077B6"/>
                    </a:solidFill>
                    <a:latin typeface="DINEngschrift" pitchFamily="34" charset="0"/>
                  </a:rPr>
                  <a:t>pd.read_parquet()</a:t>
                </a:r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C89F0F7E-F8E2-1401-9B80-5DF60D702527}"/>
                  </a:ext>
                </a:extLst>
              </p:cNvPr>
              <p:cNvSpPr/>
              <p:nvPr/>
            </p:nvSpPr>
            <p:spPr>
              <a:xfrm>
                <a:off x="5197759" y="1437713"/>
                <a:ext cx="1651472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Lecture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sp>
          <p:nvSpPr>
            <p:cNvPr id="112" name="Flèche : droite 111">
              <a:extLst>
                <a:ext uri="{FF2B5EF4-FFF2-40B4-BE49-F238E27FC236}">
                  <a16:creationId xmlns:a16="http://schemas.microsoft.com/office/drawing/2014/main" id="{7D4CBF35-5774-2CC2-F936-5C6BFCE5BD1E}"/>
                </a:ext>
              </a:extLst>
            </p:cNvPr>
            <p:cNvSpPr/>
            <p:nvPr/>
          </p:nvSpPr>
          <p:spPr>
            <a:xfrm rot="10800000">
              <a:off x="2050362" y="5716810"/>
              <a:ext cx="628331" cy="491554"/>
            </a:xfrm>
            <a:prstGeom prst="right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EF773A9-C253-EF54-91CA-1440B558C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49" y="5753243"/>
              <a:ext cx="867836" cy="350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7B388B2-2279-7E16-095C-FB7606A25F4A}"/>
              </a:ext>
            </a:extLst>
          </p:cNvPr>
          <p:cNvGrpSpPr/>
          <p:nvPr/>
        </p:nvGrpSpPr>
        <p:grpSpPr>
          <a:xfrm>
            <a:off x="5189561" y="3953440"/>
            <a:ext cx="1212267" cy="276999"/>
            <a:chOff x="5150057" y="4463039"/>
            <a:chExt cx="1212267" cy="276999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7FC7E3-E535-52A3-AB6F-441A108686AE}"/>
                </a:ext>
              </a:extLst>
            </p:cNvPr>
            <p:cNvSpPr txBox="1"/>
            <p:nvPr/>
          </p:nvSpPr>
          <p:spPr>
            <a:xfrm>
              <a:off x="5150057" y="4463039"/>
              <a:ext cx="1212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>
                  <a:solidFill>
                    <a:srgbClr val="0077B6"/>
                  </a:solidFill>
                  <a:latin typeface="DINEngschrift" pitchFamily="34" charset="0"/>
                </a:rPr>
                <a:t>dernière couche</a:t>
              </a:r>
              <a:endParaRPr lang="fr-FR" sz="11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0DF2E35-6E41-DFDB-6076-D0495B6782BB}"/>
                </a:ext>
              </a:extLst>
            </p:cNvPr>
            <p:cNvCxnSpPr/>
            <p:nvPr/>
          </p:nvCxnSpPr>
          <p:spPr>
            <a:xfrm>
              <a:off x="5268352" y="4611974"/>
              <a:ext cx="980438" cy="0"/>
            </a:xfrm>
            <a:prstGeom prst="line">
              <a:avLst/>
            </a:prstGeom>
            <a:ln w="19050">
              <a:solidFill>
                <a:srgbClr val="FD7B7B">
                  <a:alpha val="8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9213B295-7EF7-6D9F-A3B5-E5912EDC206B}"/>
              </a:ext>
            </a:extLst>
          </p:cNvPr>
          <p:cNvSpPr/>
          <p:nvPr/>
        </p:nvSpPr>
        <p:spPr>
          <a:xfrm>
            <a:off x="11184053" y="4149274"/>
            <a:ext cx="829949" cy="258860"/>
          </a:xfrm>
          <a:prstGeom prst="round2DiagRect">
            <a:avLst/>
          </a:prstGeom>
          <a:solidFill>
            <a:srgbClr val="D5F2F7"/>
          </a:solidFill>
          <a:ln w="3175"/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ACTION</a:t>
            </a:r>
            <a:endParaRPr lang="fr-FR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DD7F3AD2-733C-B744-4F9E-056EE6CA6B7E}"/>
              </a:ext>
            </a:extLst>
          </p:cNvPr>
          <p:cNvSpPr/>
          <p:nvPr/>
        </p:nvSpPr>
        <p:spPr>
          <a:xfrm>
            <a:off x="4409108" y="4484281"/>
            <a:ext cx="829949" cy="258860"/>
          </a:xfrm>
          <a:prstGeom prst="round2DiagRect">
            <a:avLst/>
          </a:prstGeom>
          <a:solidFill>
            <a:srgbClr val="D5F2F7"/>
          </a:solidFill>
          <a:ln w="3175"/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DRIVER</a:t>
            </a:r>
            <a:endParaRPr lang="fr-FR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45" grpId="0" animBg="1"/>
      <p:bldP spid="5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3" grpId="0" animBg="1"/>
      <p:bldP spid="84" grpId="0" animBg="1"/>
      <p:bldP spid="125" grpId="0" animBg="1"/>
      <p:bldP spid="126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C4041DD1-DE76-D405-B22D-D484C316DA51}"/>
              </a:ext>
            </a:extLst>
          </p:cNvPr>
          <p:cNvGrpSpPr/>
          <p:nvPr/>
        </p:nvGrpSpPr>
        <p:grpSpPr>
          <a:xfrm>
            <a:off x="5185028" y="1421339"/>
            <a:ext cx="1752660" cy="541239"/>
            <a:chOff x="4932522" y="1273459"/>
            <a:chExt cx="1752660" cy="541239"/>
          </a:xfrm>
        </p:grpSpPr>
        <p:sp>
          <p:nvSpPr>
            <p:cNvPr id="37" name="Rectangle : avec coins rognés en diagonale 36">
              <a:extLst>
                <a:ext uri="{FF2B5EF4-FFF2-40B4-BE49-F238E27FC236}">
                  <a16:creationId xmlns:a16="http://schemas.microsoft.com/office/drawing/2014/main" id="{DCDA6FD1-8906-2693-8525-5B4ADA585AD5}"/>
                </a:ext>
              </a:extLst>
            </p:cNvPr>
            <p:cNvSpPr/>
            <p:nvPr/>
          </p:nvSpPr>
          <p:spPr>
            <a:xfrm>
              <a:off x="4932522" y="1273459"/>
              <a:ext cx="1752660" cy="541239"/>
            </a:xfrm>
            <a:prstGeom prst="snip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PERSISTANT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B4B1885-6521-E366-B803-98EA2169639A}"/>
                </a:ext>
              </a:extLst>
            </p:cNvPr>
            <p:cNvGrpSpPr/>
            <p:nvPr/>
          </p:nvGrpSpPr>
          <p:grpSpPr>
            <a:xfrm>
              <a:off x="5033912" y="1329032"/>
              <a:ext cx="433387" cy="435317"/>
              <a:chOff x="5104155" y="1354092"/>
              <a:chExt cx="399040" cy="400817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B89EA703-4C23-0E44-A6FE-CD770E8F9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04155" y="1354092"/>
                <a:ext cx="398479" cy="399040"/>
              </a:xfrm>
              <a:prstGeom prst="rect">
                <a:avLst/>
              </a:prstGeom>
            </p:spPr>
          </p:pic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EFC1154-1D49-7561-EF70-BBE137F1B14D}"/>
                  </a:ext>
                </a:extLst>
              </p:cNvPr>
              <p:cNvSpPr/>
              <p:nvPr/>
            </p:nvSpPr>
            <p:spPr>
              <a:xfrm>
                <a:off x="5104155" y="1355869"/>
                <a:ext cx="399040" cy="39904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F259BC-6959-5641-9855-1489A1D48C00}"/>
              </a:ext>
            </a:extLst>
          </p:cNvPr>
          <p:cNvGrpSpPr/>
          <p:nvPr/>
        </p:nvGrpSpPr>
        <p:grpSpPr>
          <a:xfrm>
            <a:off x="866878" y="2123822"/>
            <a:ext cx="8007524" cy="4268706"/>
            <a:chOff x="2881563" y="1823001"/>
            <a:chExt cx="8007524" cy="4268706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7064E7C-D565-CD30-32BD-B7AAE26964D3}"/>
                </a:ext>
              </a:extLst>
            </p:cNvPr>
            <p:cNvSpPr/>
            <p:nvPr/>
          </p:nvSpPr>
          <p:spPr>
            <a:xfrm>
              <a:off x="2881563" y="1957589"/>
              <a:ext cx="8007524" cy="4134118"/>
            </a:xfrm>
            <a:prstGeom prst="roundRect">
              <a:avLst>
                <a:gd name="adj" fmla="val 5452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0" name="Image 5119">
              <a:extLst>
                <a:ext uri="{FF2B5EF4-FFF2-40B4-BE49-F238E27FC236}">
                  <a16:creationId xmlns:a16="http://schemas.microsoft.com/office/drawing/2014/main" id="{AE8B354D-65F9-E18F-1FBF-843C76545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8"/>
            <a:stretch/>
          </p:blipFill>
          <p:spPr>
            <a:xfrm>
              <a:off x="3130037" y="2226765"/>
              <a:ext cx="7510576" cy="3718197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B5697D78-5F42-540B-B661-80228902B504}"/>
                </a:ext>
              </a:extLst>
            </p:cNvPr>
            <p:cNvSpPr/>
            <p:nvPr/>
          </p:nvSpPr>
          <p:spPr>
            <a:xfrm>
              <a:off x="5625850" y="1823001"/>
              <a:ext cx="2518950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Serveur d'historique Spark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4C040CD-A06D-FA81-5796-8047B43899F7}"/>
              </a:ext>
            </a:extLst>
          </p:cNvPr>
          <p:cNvSpPr/>
          <p:nvPr/>
        </p:nvSpPr>
        <p:spPr>
          <a:xfrm>
            <a:off x="2692456" y="1142201"/>
            <a:ext cx="8922100" cy="5411571"/>
          </a:xfrm>
          <a:custGeom>
            <a:avLst/>
            <a:gdLst>
              <a:gd name="connsiteX0" fmla="*/ 6497764 w 9012613"/>
              <a:gd name="connsiteY0" fmla="*/ 0 h 5546282"/>
              <a:gd name="connsiteX1" fmla="*/ 6497764 w 9012613"/>
              <a:gd name="connsiteY1" fmla="*/ 0 h 5546282"/>
              <a:gd name="connsiteX2" fmla="*/ 9012613 w 9012613"/>
              <a:gd name="connsiteY2" fmla="*/ 0 h 5546282"/>
              <a:gd name="connsiteX3" fmla="*/ 9012613 w 9012613"/>
              <a:gd name="connsiteY3" fmla="*/ 5546282 h 5546282"/>
              <a:gd name="connsiteX4" fmla="*/ 6493663 w 9012613"/>
              <a:gd name="connsiteY4" fmla="*/ 5546282 h 5546282"/>
              <a:gd name="connsiteX5" fmla="*/ 6493663 w 9012613"/>
              <a:gd name="connsiteY5" fmla="*/ 5545399 h 5546282"/>
              <a:gd name="connsiteX6" fmla="*/ 0 w 9012613"/>
              <a:gd name="connsiteY6" fmla="*/ 4392441 h 5546282"/>
              <a:gd name="connsiteX7" fmla="*/ 6493663 w 9012613"/>
              <a:gd name="connsiteY7" fmla="*/ 2772 h 5546282"/>
              <a:gd name="connsiteX8" fmla="*/ 6493663 w 9012613"/>
              <a:gd name="connsiteY8" fmla="*/ 0 h 5546282"/>
              <a:gd name="connsiteX9" fmla="*/ 6497764 w 9012613"/>
              <a:gd name="connsiteY9" fmla="*/ 0 h 55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12613" h="5546282">
                <a:moveTo>
                  <a:pt x="6497764" y="0"/>
                </a:moveTo>
                <a:lnTo>
                  <a:pt x="6497764" y="0"/>
                </a:lnTo>
                <a:lnTo>
                  <a:pt x="9012613" y="0"/>
                </a:lnTo>
                <a:lnTo>
                  <a:pt x="9012613" y="5546282"/>
                </a:lnTo>
                <a:lnTo>
                  <a:pt x="6493663" y="5546282"/>
                </a:lnTo>
                <a:lnTo>
                  <a:pt x="6493663" y="5545399"/>
                </a:lnTo>
                <a:lnTo>
                  <a:pt x="0" y="4392441"/>
                </a:lnTo>
                <a:lnTo>
                  <a:pt x="6493663" y="2772"/>
                </a:lnTo>
                <a:lnTo>
                  <a:pt x="6493663" y="0"/>
                </a:lnTo>
                <a:lnTo>
                  <a:pt x="6497764" y="0"/>
                </a:lnTo>
                <a:close/>
              </a:path>
            </a:pathLst>
          </a:custGeom>
          <a:gradFill flip="none" rotWithShape="1">
            <a:gsLst>
              <a:gs pos="0">
                <a:srgbClr val="ECECEC">
                  <a:alpha val="42000"/>
                </a:srgbClr>
              </a:gs>
              <a:gs pos="100000">
                <a:srgbClr val="0077B6">
                  <a:alpha val="25000"/>
                </a:srgbClr>
              </a:gs>
            </a:gsLst>
            <a:lin ang="0" scaled="1"/>
            <a:tileRect/>
          </a:gra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F34C60-9C71-B7B9-7655-60AB518FD0B8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69205-D5C5-9849-E825-93472767417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8C7A8C-CDF2-A6E7-489E-04AC7A53B14C}"/>
              </a:ext>
            </a:extLst>
          </p:cNvPr>
          <p:cNvGrpSpPr/>
          <p:nvPr/>
        </p:nvGrpSpPr>
        <p:grpSpPr>
          <a:xfrm>
            <a:off x="710250" y="1102579"/>
            <a:ext cx="2138834" cy="1330923"/>
            <a:chOff x="3810382" y="1924603"/>
            <a:chExt cx="4754111" cy="295832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6FC28F3-8768-BD67-9ABF-3CEEED22AAB9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589D92C4-96F8-CDC8-FF0E-CA2369DC4852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7EEBB53D-C18D-825F-8D18-335B137D6F3F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765774A-498F-65B6-99CF-5A10CC705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7646158-F377-1584-E3FA-3321FBBE18E4}"/>
              </a:ext>
            </a:extLst>
          </p:cNvPr>
          <p:cNvGrpSpPr/>
          <p:nvPr/>
        </p:nvGrpSpPr>
        <p:grpSpPr>
          <a:xfrm>
            <a:off x="9139493" y="1220624"/>
            <a:ext cx="2374452" cy="5250589"/>
            <a:chOff x="9459533" y="1204812"/>
            <a:chExt cx="2374452" cy="5250589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C217B4C2-7544-044F-7AB7-9C9E8B56F3B0}"/>
                </a:ext>
              </a:extLst>
            </p:cNvPr>
            <p:cNvSpPr/>
            <p:nvPr/>
          </p:nvSpPr>
          <p:spPr>
            <a:xfrm>
              <a:off x="9459533" y="1332962"/>
              <a:ext cx="2374452" cy="5122439"/>
            </a:xfrm>
            <a:prstGeom prst="roundRect">
              <a:avLst>
                <a:gd name="adj" fmla="val 5452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E2C42FF-3870-7C71-AAD1-1BCC08B2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3582" y="1625537"/>
              <a:ext cx="1945052" cy="4667227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00A3B916-D96C-50F8-9587-2B6CAAED1162}"/>
                </a:ext>
              </a:extLst>
            </p:cNvPr>
            <p:cNvSpPr/>
            <p:nvPr/>
          </p:nvSpPr>
          <p:spPr>
            <a:xfrm>
              <a:off x="9795877" y="1204812"/>
              <a:ext cx="1733339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DAG Visualization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EF99AC72-09C9-81AC-2C5E-EC69D0307A2E}"/>
              </a:ext>
            </a:extLst>
          </p:cNvPr>
          <p:cNvSpPr/>
          <p:nvPr/>
        </p:nvSpPr>
        <p:spPr>
          <a:xfrm rot="16200000">
            <a:off x="6230011" y="1834976"/>
            <a:ext cx="532108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E66C-6516-946C-D477-78DA7A47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52C71-BDAF-E7AD-0319-BA5B02FF1B7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81C28-C462-A2A4-65D9-215BE401A32A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A9BFAE-974B-2147-086C-AC1CEE6354BF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472621-EBE3-C524-8AED-44522817289E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2CD78F-794F-7B06-B093-69749DDE1630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E12FC2-EF2B-5958-EB88-00EB52C0F7F3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575B00-6499-3DD0-3CA8-DDC54F1703C6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9B48BCD-1E27-5039-0CD5-3CF07FE062F9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54FD9E-94FE-9204-BDB7-18E1AF7E61BA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AXES D’AMÉLIORATION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73B24B0-9011-1652-2EC7-A7BCC4B1EE31}"/>
              </a:ext>
            </a:extLst>
          </p:cNvPr>
          <p:cNvGrpSpPr/>
          <p:nvPr/>
        </p:nvGrpSpPr>
        <p:grpSpPr>
          <a:xfrm>
            <a:off x="1505576" y="1326436"/>
            <a:ext cx="3934495" cy="5128967"/>
            <a:chOff x="4887378" y="1450868"/>
            <a:chExt cx="3934495" cy="5232837"/>
          </a:xfrm>
        </p:grpSpPr>
        <p:sp>
          <p:nvSpPr>
            <p:cNvPr id="3" name="Rectangle : avec coins arrondis en diagonale 2">
              <a:extLst>
                <a:ext uri="{FF2B5EF4-FFF2-40B4-BE49-F238E27FC236}">
                  <a16:creationId xmlns:a16="http://schemas.microsoft.com/office/drawing/2014/main" id="{7AA0C764-9558-097E-B6CE-A62DA5202A36}"/>
                </a:ext>
              </a:extLst>
            </p:cNvPr>
            <p:cNvSpPr/>
            <p:nvPr/>
          </p:nvSpPr>
          <p:spPr>
            <a:xfrm>
              <a:off x="4887378" y="1654492"/>
              <a:ext cx="3934495" cy="502921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F8F49F6-BEBA-3897-36A2-C5E2DF40D6CD}"/>
                </a:ext>
              </a:extLst>
            </p:cNvPr>
            <p:cNvSpPr/>
            <p:nvPr/>
          </p:nvSpPr>
          <p:spPr>
            <a:xfrm>
              <a:off x="5999330" y="145086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PCA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6CAE4-382D-8E8F-11B9-25587B4D487B}"/>
              </a:ext>
            </a:extLst>
          </p:cNvPr>
          <p:cNvSpPr/>
          <p:nvPr/>
        </p:nvSpPr>
        <p:spPr>
          <a:xfrm>
            <a:off x="1780911" y="1971561"/>
            <a:ext cx="3395144" cy="781749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Toutes les variables ont-elles un impact similaire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D1116C-D41E-D720-436D-BC52C5CFD671}"/>
              </a:ext>
            </a:extLst>
          </p:cNvPr>
          <p:cNvSpPr/>
          <p:nvPr/>
        </p:nvSpPr>
        <p:spPr>
          <a:xfrm>
            <a:off x="1780911" y="3119063"/>
            <a:ext cx="3395144" cy="781749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Scaling des données avant de réaliser la PCA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CF7120-0AD4-E885-329D-9D06EF0FC292}"/>
              </a:ext>
            </a:extLst>
          </p:cNvPr>
          <p:cNvSpPr/>
          <p:nvPr/>
        </p:nvSpPr>
        <p:spPr>
          <a:xfrm>
            <a:off x="1780911" y="4266552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 coût de la PCA augmente rapidement avec la quantité de données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7EE18E-AD24-49AF-6489-BDF955B7B76E}"/>
              </a:ext>
            </a:extLst>
          </p:cNvPr>
          <p:cNvSpPr/>
          <p:nvPr/>
        </p:nvSpPr>
        <p:spPr>
          <a:xfrm>
            <a:off x="1780911" y="5414039"/>
            <a:ext cx="3395144" cy="781747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PCA par lot ou autre méthode de réduction de dimension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65A2E06A-8B24-893C-D110-8BADE3075386}"/>
              </a:ext>
            </a:extLst>
          </p:cNvPr>
          <p:cNvSpPr/>
          <p:nvPr/>
        </p:nvSpPr>
        <p:spPr>
          <a:xfrm rot="5400000">
            <a:off x="3384685" y="2564978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94D903ED-087C-4947-31F8-8CCEAC8B92AF}"/>
              </a:ext>
            </a:extLst>
          </p:cNvPr>
          <p:cNvSpPr/>
          <p:nvPr/>
        </p:nvSpPr>
        <p:spPr>
          <a:xfrm rot="5400000">
            <a:off x="3384684" y="4873506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2563586-249B-6156-9FEE-06F3EC87E71C}"/>
              </a:ext>
            </a:extLst>
          </p:cNvPr>
          <p:cNvCxnSpPr>
            <a:cxnSpLocks/>
          </p:cNvCxnSpPr>
          <p:nvPr/>
        </p:nvCxnSpPr>
        <p:spPr>
          <a:xfrm>
            <a:off x="1505576" y="4076606"/>
            <a:ext cx="3934495" cy="0"/>
          </a:xfrm>
          <a:prstGeom prst="line">
            <a:avLst/>
          </a:prstGeom>
          <a:ln w="31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3A29193-347B-028E-3498-3ECFB9210D3B}"/>
              </a:ext>
            </a:extLst>
          </p:cNvPr>
          <p:cNvGrpSpPr/>
          <p:nvPr/>
        </p:nvGrpSpPr>
        <p:grpSpPr>
          <a:xfrm>
            <a:off x="6708641" y="1326434"/>
            <a:ext cx="3934495" cy="5128967"/>
            <a:chOff x="4887378" y="1450868"/>
            <a:chExt cx="3934495" cy="5232837"/>
          </a:xfrm>
        </p:grpSpPr>
        <p:sp>
          <p:nvSpPr>
            <p:cNvPr id="38" name="Rectangle : avec coins arrondis en diagonale 37">
              <a:extLst>
                <a:ext uri="{FF2B5EF4-FFF2-40B4-BE49-F238E27FC236}">
                  <a16:creationId xmlns:a16="http://schemas.microsoft.com/office/drawing/2014/main" id="{7B7F5A47-173B-42E3-A7D9-25CCF6B051CB}"/>
                </a:ext>
              </a:extLst>
            </p:cNvPr>
            <p:cNvSpPr/>
            <p:nvPr/>
          </p:nvSpPr>
          <p:spPr>
            <a:xfrm>
              <a:off x="4887378" y="1654492"/>
              <a:ext cx="3934495" cy="502921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237B5838-A08E-A62C-7A90-E10C5E4E68C0}"/>
                </a:ext>
              </a:extLst>
            </p:cNvPr>
            <p:cNvSpPr/>
            <p:nvPr/>
          </p:nvSpPr>
          <p:spPr>
            <a:xfrm>
              <a:off x="5999330" y="145086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DATASET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2316404-611B-F470-A620-CF6BF0029E9B}"/>
              </a:ext>
            </a:extLst>
          </p:cNvPr>
          <p:cNvSpPr/>
          <p:nvPr/>
        </p:nvSpPr>
        <p:spPr>
          <a:xfrm>
            <a:off x="6983976" y="1971559"/>
            <a:ext cx="3395144" cy="781749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L’idée est de créer une application mobile reconnaissant les fruits et légumes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693398-5164-F607-3236-2D978C98A56D}"/>
              </a:ext>
            </a:extLst>
          </p:cNvPr>
          <p:cNvSpPr/>
          <p:nvPr/>
        </p:nvSpPr>
        <p:spPr>
          <a:xfrm>
            <a:off x="6978315" y="3151260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 nombre de classes de notre dataset est-il suffisant 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71A19B-88F5-7412-0AD0-F2178D687CBE}"/>
              </a:ext>
            </a:extLst>
          </p:cNvPr>
          <p:cNvSpPr/>
          <p:nvPr/>
        </p:nvSpPr>
        <p:spPr>
          <a:xfrm>
            <a:off x="6983976" y="5414037"/>
            <a:ext cx="3395144" cy="781747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Chercher ou créer un dataset plus pertinent, basé par exemple sur ImageNet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342CF10-B056-6DAE-8ECA-5D41E3DEFC94}"/>
              </a:ext>
            </a:extLst>
          </p:cNvPr>
          <p:cNvSpPr/>
          <p:nvPr/>
        </p:nvSpPr>
        <p:spPr>
          <a:xfrm rot="5400000">
            <a:off x="8582324" y="4841311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37A4AC-06DF-32F7-BA71-5D464DEA01D7}"/>
              </a:ext>
            </a:extLst>
          </p:cNvPr>
          <p:cNvSpPr/>
          <p:nvPr/>
        </p:nvSpPr>
        <p:spPr>
          <a:xfrm>
            <a:off x="6983976" y="4215546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Les images sont détourées : donc pas représentatives de photos prises avec un smartphone</a:t>
            </a:r>
          </a:p>
        </p:txBody>
      </p:sp>
      <p:sp>
        <p:nvSpPr>
          <p:cNvPr id="48" name="Flèche : chevron 47">
            <a:extLst>
              <a:ext uri="{FF2B5EF4-FFF2-40B4-BE49-F238E27FC236}">
                <a16:creationId xmlns:a16="http://schemas.microsoft.com/office/drawing/2014/main" id="{57342F5D-032A-E957-D8EE-4B084AB10858}"/>
              </a:ext>
            </a:extLst>
          </p:cNvPr>
          <p:cNvSpPr/>
          <p:nvPr/>
        </p:nvSpPr>
        <p:spPr>
          <a:xfrm rot="5400000">
            <a:off x="8574706" y="2590224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4B166BB-5990-9FC2-5FEB-8BE020525A9D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 PYSPARK SUR LE CLOUD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4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4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406400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83E973-ECE3-24A5-F469-4C41493F8B8C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1F6619-6CD0-F7A8-5AF8-A7D30D68BF9B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 SUR LE CLOUD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4336946-8DCF-6A94-CA61-F573009CA1D1}"/>
              </a:ext>
            </a:extLst>
          </p:cNvPr>
          <p:cNvGrpSpPr/>
          <p:nvPr/>
        </p:nvGrpSpPr>
        <p:grpSpPr>
          <a:xfrm>
            <a:off x="3522527" y="1247775"/>
            <a:ext cx="4936462" cy="3071792"/>
            <a:chOff x="3810382" y="1924603"/>
            <a:chExt cx="4754111" cy="295832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5A5A681-8C76-638D-4317-5E3AE3387116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B90361DE-E65E-2423-0CE5-9F243619DA80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36A14E7D-3BAE-97FD-5FB3-741B7FB22664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13B0478-0B52-0779-EABA-CD7293CC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C7D9ACA-D385-F6FC-DE1A-25933C1D683F}"/>
              </a:ext>
            </a:extLst>
          </p:cNvPr>
          <p:cNvGrpSpPr/>
          <p:nvPr/>
        </p:nvGrpSpPr>
        <p:grpSpPr>
          <a:xfrm>
            <a:off x="5635575" y="3837598"/>
            <a:ext cx="3627866" cy="2257497"/>
            <a:chOff x="7792938" y="4214573"/>
            <a:chExt cx="3627866" cy="22574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C5EC93D-618D-9670-500B-52E880AD5863}"/>
                </a:ext>
              </a:extLst>
            </p:cNvPr>
            <p:cNvGrpSpPr/>
            <p:nvPr/>
          </p:nvGrpSpPr>
          <p:grpSpPr>
            <a:xfrm>
              <a:off x="7792938" y="4214573"/>
              <a:ext cx="3627866" cy="2257497"/>
              <a:chOff x="5130101" y="1573834"/>
              <a:chExt cx="4754111" cy="2958320"/>
            </a:xfrm>
          </p:grpSpPr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D9D6FA77-C234-3EF5-7D29-0A6A26D68C93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E90F7255-7A74-50F1-F185-E02AAA1C2C26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D96DCA54-B836-E1B9-A366-E0526A92A1AF}"/>
                </a:ext>
              </a:extLst>
            </p:cNvPr>
            <p:cNvGrpSpPr/>
            <p:nvPr/>
          </p:nvGrpSpPr>
          <p:grpSpPr>
            <a:xfrm>
              <a:off x="8789362" y="4839327"/>
              <a:ext cx="1530350" cy="1536700"/>
              <a:chOff x="5168475" y="4119468"/>
              <a:chExt cx="1530350" cy="1536700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D16939F5-2873-E044-D682-82D7D01C4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7398" y="4180424"/>
                <a:ext cx="1429862" cy="1431876"/>
              </a:xfrm>
              <a:prstGeom prst="rect">
                <a:avLst/>
              </a:prstGeom>
              <a:ln>
                <a:solidFill>
                  <a:srgbClr val="DDFBFF"/>
                </a:solidFill>
              </a:ln>
            </p:spPr>
          </p:pic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71119AF2-F603-7A27-DACB-AEA5674C2A87}"/>
                  </a:ext>
                </a:extLst>
              </p:cNvPr>
              <p:cNvSpPr/>
              <p:nvPr/>
            </p:nvSpPr>
            <p:spPr>
              <a:xfrm>
                <a:off x="5217712" y="4180424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101859EA-87F3-735E-BDB6-2CCE79D4EDE1}"/>
                  </a:ext>
                </a:extLst>
              </p:cNvPr>
              <p:cNvSpPr/>
              <p:nvPr/>
            </p:nvSpPr>
            <p:spPr>
              <a:xfrm>
                <a:off x="5168475" y="4119468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0FE8015-A34D-A3CC-3699-E1003FECB62A}"/>
              </a:ext>
            </a:extLst>
          </p:cNvPr>
          <p:cNvGrpSpPr/>
          <p:nvPr/>
        </p:nvGrpSpPr>
        <p:grpSpPr>
          <a:xfrm>
            <a:off x="2648630" y="3837598"/>
            <a:ext cx="3627866" cy="2257497"/>
            <a:chOff x="7688271" y="1762052"/>
            <a:chExt cx="3627866" cy="22574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2A32919-014A-2892-E9DE-D4C114C75C99}"/>
                </a:ext>
              </a:extLst>
            </p:cNvPr>
            <p:cNvGrpSpPr/>
            <p:nvPr/>
          </p:nvGrpSpPr>
          <p:grpSpPr>
            <a:xfrm>
              <a:off x="7688271" y="1762052"/>
              <a:ext cx="3627866" cy="2257497"/>
              <a:chOff x="5130101" y="1573834"/>
              <a:chExt cx="4754111" cy="2958320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F4B9BE5B-B52E-6346-9D77-024FA7D28467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8274EAE4-B003-77C5-964C-E9C1B90BCECD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9C68337-EA5F-4004-3B36-FFD91D1B88AA}"/>
                </a:ext>
              </a:extLst>
            </p:cNvPr>
            <p:cNvGrpSpPr/>
            <p:nvPr/>
          </p:nvGrpSpPr>
          <p:grpSpPr>
            <a:xfrm>
              <a:off x="8684695" y="2371407"/>
              <a:ext cx="1530350" cy="1536700"/>
              <a:chOff x="5168475" y="2012210"/>
              <a:chExt cx="1530350" cy="1536700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7AD94FC-DACE-D797-E184-9F87D1BEF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6" r="1200" b="2466"/>
              <a:stretch/>
            </p:blipFill>
            <p:spPr bwMode="auto">
              <a:xfrm>
                <a:off x="5221733" y="2065697"/>
                <a:ext cx="1431877" cy="1431876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9C390B77-A226-015C-FE7E-CF51F73C337D}"/>
                  </a:ext>
                </a:extLst>
              </p:cNvPr>
              <p:cNvSpPr/>
              <p:nvPr/>
            </p:nvSpPr>
            <p:spPr>
              <a:xfrm>
                <a:off x="5217398" y="2059347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2256D331-B4BE-E0E1-4598-57DF6C765C44}"/>
                  </a:ext>
                </a:extLst>
              </p:cNvPr>
              <p:cNvSpPr/>
              <p:nvPr/>
            </p:nvSpPr>
            <p:spPr>
              <a:xfrm>
                <a:off x="5168475" y="2012210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0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69E7F6A-D3DD-716C-206D-2CA4E708C273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CONCLUSION ET PERSPECTIVES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5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431;p70">
            <a:extLst>
              <a:ext uri="{FF2B5EF4-FFF2-40B4-BE49-F238E27FC236}">
                <a16:creationId xmlns:a16="http://schemas.microsoft.com/office/drawing/2014/main" id="{346E9045-C2F3-307E-4C55-274001754F51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AD21EB0-EBE3-1EC0-32DF-D1318D8E537C}"/>
              </a:ext>
            </a:extLst>
          </p:cNvPr>
          <p:cNvGrpSpPr/>
          <p:nvPr/>
        </p:nvGrpSpPr>
        <p:grpSpPr>
          <a:xfrm>
            <a:off x="949590" y="2319532"/>
            <a:ext cx="1939666" cy="2052649"/>
            <a:chOff x="949590" y="2319532"/>
            <a:chExt cx="1939666" cy="2052649"/>
          </a:xfrm>
        </p:grpSpPr>
        <p:sp>
          <p:nvSpPr>
            <p:cNvPr id="36" name="Google Shape;881;p31">
              <a:extLst>
                <a:ext uri="{FF2B5EF4-FFF2-40B4-BE49-F238E27FC236}">
                  <a16:creationId xmlns:a16="http://schemas.microsoft.com/office/drawing/2014/main" id="{95AF484C-E6C4-BB79-EF5E-3257D9E08371}"/>
                </a:ext>
              </a:extLst>
            </p:cNvPr>
            <p:cNvSpPr/>
            <p:nvPr/>
          </p:nvSpPr>
          <p:spPr>
            <a:xfrm>
              <a:off x="949590" y="2319532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6DD1E5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Extraction de features avec MobileNetV2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4643325-9AC5-1193-7935-482786B5DE29}"/>
                </a:ext>
              </a:extLst>
            </p:cNvPr>
            <p:cNvSpPr/>
            <p:nvPr/>
          </p:nvSpPr>
          <p:spPr>
            <a:xfrm>
              <a:off x="2456576" y="2624411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549910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D24A48-71B8-E499-065D-2A4C7BF99F76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101467-F2B4-A518-BBB7-39FF68722721}"/>
              </a:ext>
            </a:extLst>
          </p:cNvPr>
          <p:cNvSpPr txBox="1"/>
          <p:nvPr/>
        </p:nvSpPr>
        <p:spPr>
          <a:xfrm>
            <a:off x="1059180" y="402599"/>
            <a:ext cx="1026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CONCLUSION ET PERSPECTIVES</a:t>
            </a:r>
          </a:p>
        </p:txBody>
      </p:sp>
      <p:sp>
        <p:nvSpPr>
          <p:cNvPr id="31" name="Google Shape;2431;p70">
            <a:extLst>
              <a:ext uri="{FF2B5EF4-FFF2-40B4-BE49-F238E27FC236}">
                <a16:creationId xmlns:a16="http://schemas.microsoft.com/office/drawing/2014/main" id="{7BE75F1B-EEBA-5C17-7AC3-92351CA0E62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A5B88A24-65C0-A483-055B-38435C0BAD73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0E5B217-4794-7B57-D494-B54197D19C68}"/>
              </a:ext>
            </a:extLst>
          </p:cNvPr>
          <p:cNvSpPr txBox="1"/>
          <p:nvPr/>
        </p:nvSpPr>
        <p:spPr>
          <a:xfrm>
            <a:off x="1375764" y="1350114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CONCLUSION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77A9161B-AF8E-92BA-4E03-92DBE99CFE9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E84057-BECB-81CE-6C71-B503103094AC}"/>
              </a:ext>
            </a:extLst>
          </p:cNvPr>
          <p:cNvSpPr txBox="1"/>
          <p:nvPr/>
        </p:nvSpPr>
        <p:spPr>
          <a:xfrm>
            <a:off x="7116854" y="1340588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PERSPECTIVES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Losange 41">
            <a:extLst>
              <a:ext uri="{FF2B5EF4-FFF2-40B4-BE49-F238E27FC236}">
                <a16:creationId xmlns:a16="http://schemas.microsoft.com/office/drawing/2014/main" id="{F31F4B2B-4178-2202-6B7C-A501ADE38670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6DD1E5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9D76691-9531-BC6E-80DD-3FC5B1267AB3}"/>
              </a:ext>
            </a:extLst>
          </p:cNvPr>
          <p:cNvSpPr txBox="1"/>
          <p:nvPr/>
        </p:nvSpPr>
        <p:spPr>
          <a:xfrm>
            <a:off x="8356532" y="2601365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Entraîner et évaluer le modèle</a:t>
            </a:r>
          </a:p>
        </p:txBody>
      </p:sp>
      <p:sp>
        <p:nvSpPr>
          <p:cNvPr id="44" name="Losange 43">
            <a:extLst>
              <a:ext uri="{FF2B5EF4-FFF2-40B4-BE49-F238E27FC236}">
                <a16:creationId xmlns:a16="http://schemas.microsoft.com/office/drawing/2014/main" id="{149C50D6-51AD-CBBC-0D5A-6C171894B495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63B554F-146A-F3BC-762B-3067910155B4}"/>
              </a:ext>
            </a:extLst>
          </p:cNvPr>
          <p:cNvSpPr txBox="1"/>
          <p:nvPr/>
        </p:nvSpPr>
        <p:spPr>
          <a:xfrm>
            <a:off x="7156811" y="3794585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Si besoin changer de dataset</a:t>
            </a:r>
          </a:p>
        </p:txBody>
      </p:sp>
      <p:sp>
        <p:nvSpPr>
          <p:cNvPr id="46" name="Losange 45">
            <a:extLst>
              <a:ext uri="{FF2B5EF4-FFF2-40B4-BE49-F238E27FC236}">
                <a16:creationId xmlns:a16="http://schemas.microsoft.com/office/drawing/2014/main" id="{A1A89643-29EE-09B0-2750-93A768FB6E5F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B69768-BFF2-EA03-471E-D65BF0D7C832}"/>
              </a:ext>
            </a:extLst>
          </p:cNvPr>
          <p:cNvSpPr txBox="1"/>
          <p:nvPr/>
        </p:nvSpPr>
        <p:spPr>
          <a:xfrm>
            <a:off x="8305677" y="4905873"/>
            <a:ext cx="169485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Autre réduction de dimension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E0E6578E-CE06-852C-C8DA-F6D439ACEDB2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ECECEC"/>
          </a:solidFill>
          <a:ln w="3175">
            <a:solidFill>
              <a:srgbClr val="1C38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FE025D-5476-F5A1-12DC-11531429CAB9}"/>
              </a:ext>
            </a:extLst>
          </p:cNvPr>
          <p:cNvSpPr txBox="1"/>
          <p:nvPr/>
        </p:nvSpPr>
        <p:spPr>
          <a:xfrm>
            <a:off x="9408161" y="3843827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Tester un autre modèle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81D59175-3087-B681-AE65-1F330CC14782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F85725C6-659F-A899-2F3F-A7ED6EDD372A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4FB4F210-C8D5-BA41-D682-5022FE0C3DEB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5D883AE-B644-0FB2-5068-64130ACF4EE9}"/>
              </a:ext>
            </a:extLst>
          </p:cNvPr>
          <p:cNvGrpSpPr/>
          <p:nvPr/>
        </p:nvGrpSpPr>
        <p:grpSpPr>
          <a:xfrm>
            <a:off x="2600883" y="2333267"/>
            <a:ext cx="2308209" cy="2052649"/>
            <a:chOff x="2600883" y="2333267"/>
            <a:chExt cx="2308209" cy="2052649"/>
          </a:xfrm>
        </p:grpSpPr>
        <p:sp>
          <p:nvSpPr>
            <p:cNvPr id="38" name="Google Shape;881;p31">
              <a:extLst>
                <a:ext uri="{FF2B5EF4-FFF2-40B4-BE49-F238E27FC236}">
                  <a16:creationId xmlns:a16="http://schemas.microsoft.com/office/drawing/2014/main" id="{63415522-D60B-8AC5-66CE-C685A4F03B02}"/>
                </a:ext>
              </a:extLst>
            </p:cNvPr>
            <p:cNvSpPr/>
            <p:nvPr/>
          </p:nvSpPr>
          <p:spPr>
            <a:xfrm>
              <a:off x="2944351" y="2333267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AAE4F0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Réduction de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dimension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par PCA</a:t>
              </a:r>
            </a:p>
          </p:txBody>
        </p:sp>
        <p:sp>
          <p:nvSpPr>
            <p:cNvPr id="40" name="Flèche : droite 39">
              <a:extLst>
                <a:ext uri="{FF2B5EF4-FFF2-40B4-BE49-F238E27FC236}">
                  <a16:creationId xmlns:a16="http://schemas.microsoft.com/office/drawing/2014/main" id="{F25DA3C3-7AD6-BDD5-D3CF-BA02A3C01FFD}"/>
                </a:ext>
              </a:extLst>
            </p:cNvPr>
            <p:cNvSpPr/>
            <p:nvPr/>
          </p:nvSpPr>
          <p:spPr>
            <a:xfrm>
              <a:off x="2600883" y="3068388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5DD0FCA-0990-7B2E-506D-CC717C06728C}"/>
                </a:ext>
              </a:extLst>
            </p:cNvPr>
            <p:cNvSpPr/>
            <p:nvPr/>
          </p:nvSpPr>
          <p:spPr>
            <a:xfrm>
              <a:off x="4476412" y="2626272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0AE6FF2-D000-CA6D-5B14-985E149479C8}"/>
              </a:ext>
            </a:extLst>
          </p:cNvPr>
          <p:cNvGrpSpPr/>
          <p:nvPr/>
        </p:nvGrpSpPr>
        <p:grpSpPr>
          <a:xfrm>
            <a:off x="1934641" y="3947341"/>
            <a:ext cx="1930663" cy="2158830"/>
            <a:chOff x="1934641" y="3947341"/>
            <a:chExt cx="1930663" cy="2158830"/>
          </a:xfrm>
        </p:grpSpPr>
        <p:sp>
          <p:nvSpPr>
            <p:cNvPr id="37" name="Google Shape;881;p31">
              <a:extLst>
                <a:ext uri="{FF2B5EF4-FFF2-40B4-BE49-F238E27FC236}">
                  <a16:creationId xmlns:a16="http://schemas.microsoft.com/office/drawing/2014/main" id="{2DE96947-02C4-A7D2-A599-9ED0F0F54CF1}"/>
                </a:ext>
              </a:extLst>
            </p:cNvPr>
            <p:cNvSpPr/>
            <p:nvPr/>
          </p:nvSpPr>
          <p:spPr>
            <a:xfrm>
              <a:off x="1934641" y="4053522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Scalabilité avec Spark</a:t>
              </a:r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781D9A56-2554-F8CF-65FC-819239B51561}"/>
                </a:ext>
              </a:extLst>
            </p:cNvPr>
            <p:cNvSpPr/>
            <p:nvPr/>
          </p:nvSpPr>
          <p:spPr>
            <a:xfrm rot="7177708">
              <a:off x="2931505" y="4018599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45E3401-9B6F-F6B7-4101-BD8D4C386464}"/>
                </a:ext>
              </a:extLst>
            </p:cNvPr>
            <p:cNvSpPr/>
            <p:nvPr/>
          </p:nvSpPr>
          <p:spPr>
            <a:xfrm>
              <a:off x="3432624" y="4385916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4F09091-9963-24CB-CFE0-A935F7C40427}"/>
              </a:ext>
            </a:extLst>
          </p:cNvPr>
          <p:cNvGrpSpPr/>
          <p:nvPr/>
        </p:nvGrpSpPr>
        <p:grpSpPr>
          <a:xfrm>
            <a:off x="3583764" y="4084499"/>
            <a:ext cx="2264693" cy="2052649"/>
            <a:chOff x="3583764" y="4084499"/>
            <a:chExt cx="2264693" cy="2052649"/>
          </a:xfrm>
        </p:grpSpPr>
        <p:sp>
          <p:nvSpPr>
            <p:cNvPr id="39" name="Google Shape;881;p31">
              <a:extLst>
                <a:ext uri="{FF2B5EF4-FFF2-40B4-BE49-F238E27FC236}">
                  <a16:creationId xmlns:a16="http://schemas.microsoft.com/office/drawing/2014/main" id="{1EE32C4A-3F88-F8D9-AF64-D5D042DBE329}"/>
                </a:ext>
              </a:extLst>
            </p:cNvPr>
            <p:cNvSpPr/>
            <p:nvPr/>
          </p:nvSpPr>
          <p:spPr>
            <a:xfrm>
              <a:off x="3929402" y="4084499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Déployer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sur le cloud avec AWS</a:t>
              </a:r>
            </a:p>
          </p:txBody>
        </p:sp>
        <p:sp>
          <p:nvSpPr>
            <p:cNvPr id="50" name="Flèche : droite 49">
              <a:extLst>
                <a:ext uri="{FF2B5EF4-FFF2-40B4-BE49-F238E27FC236}">
                  <a16:creationId xmlns:a16="http://schemas.microsoft.com/office/drawing/2014/main" id="{87D4B7D3-B460-E1A9-C6A3-385AC68EA8F3}"/>
                </a:ext>
              </a:extLst>
            </p:cNvPr>
            <p:cNvSpPr/>
            <p:nvPr/>
          </p:nvSpPr>
          <p:spPr>
            <a:xfrm>
              <a:off x="3583764" y="4833824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9040F6A-8AE9-4AB3-C316-21819461E836}"/>
                </a:ext>
              </a:extLst>
            </p:cNvPr>
            <p:cNvSpPr/>
            <p:nvPr/>
          </p:nvSpPr>
          <p:spPr>
            <a:xfrm>
              <a:off x="5415777" y="4385916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7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4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69E7F6A-D3DD-716C-206D-2CA4E708C273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71" y="1141638"/>
            <a:ext cx="4870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MERCI !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E7B45829-A8A2-4EEB-F2A5-79577D6A347B}"/>
              </a:ext>
            </a:extLst>
          </p:cNvPr>
          <p:cNvSpPr/>
          <p:nvPr/>
        </p:nvSpPr>
        <p:spPr>
          <a:xfrm>
            <a:off x="666750" y="1388747"/>
            <a:ext cx="11144250" cy="4953000"/>
          </a:xfrm>
          <a:prstGeom prst="roundRect">
            <a:avLst>
              <a:gd name="adj" fmla="val 1750"/>
            </a:avLst>
          </a:prstGeom>
          <a:solidFill>
            <a:srgbClr val="ECECEC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49A829B-E95E-4BA6-F8F7-5C739B12EC92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A624DA-CF8F-A33C-8C11-3A99EA0DB5AB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</a:rPr>
              <a:t>SOMMAIRE</a:t>
            </a:r>
            <a:endParaRPr lang="fr-FR" sz="2800" b="1" i="0" dirty="0">
              <a:solidFill>
                <a:srgbClr val="0077B6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400285-3431-D84B-FE23-1DFD187ACAC6}"/>
              </a:ext>
            </a:extLst>
          </p:cNvPr>
          <p:cNvGrpSpPr/>
          <p:nvPr/>
        </p:nvGrpSpPr>
        <p:grpSpPr>
          <a:xfrm>
            <a:off x="2723514" y="1531177"/>
            <a:ext cx="7045325" cy="846237"/>
            <a:chOff x="2723514" y="1531177"/>
            <a:chExt cx="7045325" cy="846237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B74B413A-B102-ED5D-4683-CEFD1E825421}"/>
                </a:ext>
              </a:extLst>
            </p:cNvPr>
            <p:cNvSpPr/>
            <p:nvPr/>
          </p:nvSpPr>
          <p:spPr>
            <a:xfrm>
              <a:off x="3091814" y="1695434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JEU DE DONNÉES </a:t>
              </a:r>
              <a:r>
                <a:rPr lang="fr-FR" b="1" dirty="0">
                  <a:solidFill>
                    <a:srgbClr val="0077B6"/>
                  </a:solidFill>
                  <a:latin typeface="DIN Black" pitchFamily="50" charset="0"/>
                  <a:ea typeface="Roboto" pitchFamily="2" charset="0"/>
                </a:rPr>
                <a:t>ET </a:t>
              </a:r>
              <a:r>
                <a:rPr lang="fr-FR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PROBLÉMATIQUE</a:t>
              </a: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7A5867-7A8B-FEF7-CEEE-5B6B7415629C}"/>
                </a:ext>
              </a:extLst>
            </p:cNvPr>
            <p:cNvGrpSpPr/>
            <p:nvPr/>
          </p:nvGrpSpPr>
          <p:grpSpPr>
            <a:xfrm>
              <a:off x="2723514" y="1531177"/>
              <a:ext cx="830580" cy="846237"/>
              <a:chOff x="2921634" y="1538797"/>
              <a:chExt cx="830580" cy="846237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EB01B80-5BBA-7C5E-E849-6BAA78CEB80C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F7B402A-A0E7-F50C-C9CA-A2AE590662C5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1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C7ADD8A-B92E-B711-2691-D4B5E7DE1F5C}"/>
              </a:ext>
            </a:extLst>
          </p:cNvPr>
          <p:cNvGrpSpPr/>
          <p:nvPr/>
        </p:nvGrpSpPr>
        <p:grpSpPr>
          <a:xfrm>
            <a:off x="2723514" y="2487083"/>
            <a:ext cx="7045325" cy="846237"/>
            <a:chOff x="2723514" y="2487083"/>
            <a:chExt cx="7045325" cy="846237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F93554D-ACB3-7D9C-8FCD-512E17C1EF28}"/>
                </a:ext>
              </a:extLst>
            </p:cNvPr>
            <p:cNvSpPr/>
            <p:nvPr/>
          </p:nvSpPr>
          <p:spPr>
            <a:xfrm>
              <a:off x="3091814" y="2649862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CRÉATION DE L’ENVIRONNEMENT BIG DATA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5759C4E-A7C0-03A0-83A5-0C7738D42C62}"/>
                </a:ext>
              </a:extLst>
            </p:cNvPr>
            <p:cNvGrpSpPr/>
            <p:nvPr/>
          </p:nvGrpSpPr>
          <p:grpSpPr>
            <a:xfrm>
              <a:off x="2723514" y="2487083"/>
              <a:ext cx="830580" cy="846237"/>
              <a:chOff x="2921634" y="1538797"/>
              <a:chExt cx="830580" cy="84623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DA942510-942B-D118-39AE-FDC508C6DBB6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0218D7-AB2D-90E1-0B4B-72E7E34D21D9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2</a:t>
                </a:r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495AE85-4A77-74DE-44DB-559758F7658F}"/>
              </a:ext>
            </a:extLst>
          </p:cNvPr>
          <p:cNvGrpSpPr/>
          <p:nvPr/>
        </p:nvGrpSpPr>
        <p:grpSpPr>
          <a:xfrm>
            <a:off x="2723514" y="3442989"/>
            <a:ext cx="7045325" cy="846237"/>
            <a:chOff x="2723514" y="3442989"/>
            <a:chExt cx="7045325" cy="846237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6CF760D-42BF-C6BB-B0B8-CC2112926D73}"/>
                </a:ext>
              </a:extLst>
            </p:cNvPr>
            <p:cNvSpPr/>
            <p:nvPr/>
          </p:nvSpPr>
          <p:spPr>
            <a:xfrm>
              <a:off x="3091814" y="3603637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CHAINE DE TRAITEMENT DES IMAGES</a:t>
              </a: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D0CCCD-51B0-93BE-9DF5-5453E12B926D}"/>
                </a:ext>
              </a:extLst>
            </p:cNvPr>
            <p:cNvGrpSpPr/>
            <p:nvPr/>
          </p:nvGrpSpPr>
          <p:grpSpPr>
            <a:xfrm>
              <a:off x="2723514" y="3442989"/>
              <a:ext cx="830580" cy="846237"/>
              <a:chOff x="2921634" y="1538797"/>
              <a:chExt cx="830580" cy="846237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1A5ED03-5BA9-AC7F-9199-C7E47143CFCA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96684DE-9C3D-235C-F654-675BAC18F1EC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3</a:t>
                </a:r>
              </a:p>
            </p:txBody>
          </p: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A2278A-9C98-627D-9156-388302F70612}"/>
              </a:ext>
            </a:extLst>
          </p:cNvPr>
          <p:cNvGrpSpPr/>
          <p:nvPr/>
        </p:nvGrpSpPr>
        <p:grpSpPr>
          <a:xfrm>
            <a:off x="2723514" y="4398895"/>
            <a:ext cx="7045325" cy="846237"/>
            <a:chOff x="2723514" y="4398895"/>
            <a:chExt cx="7045325" cy="846237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ABF49BAE-975C-EEE6-7067-9DF9CD53998B}"/>
                </a:ext>
              </a:extLst>
            </p:cNvPr>
            <p:cNvSpPr/>
            <p:nvPr/>
          </p:nvSpPr>
          <p:spPr>
            <a:xfrm>
              <a:off x="3091814" y="4563762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EXÉCUTION DU SCRIPT SUR LE CLOUD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A0B45F1-FA25-A408-AC14-5C857FF04DC0}"/>
                </a:ext>
              </a:extLst>
            </p:cNvPr>
            <p:cNvGrpSpPr/>
            <p:nvPr/>
          </p:nvGrpSpPr>
          <p:grpSpPr>
            <a:xfrm>
              <a:off x="2723514" y="4398895"/>
              <a:ext cx="830580" cy="846237"/>
              <a:chOff x="2921634" y="1538797"/>
              <a:chExt cx="830580" cy="846237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07C3006-8877-A240-2DF7-369FBAF0C22D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F806391-C4C8-B5F3-342D-F40193BA9E7F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4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CA9325A-A68B-E7EC-B3D6-FC58F6BF41BA}"/>
              </a:ext>
            </a:extLst>
          </p:cNvPr>
          <p:cNvGrpSpPr/>
          <p:nvPr/>
        </p:nvGrpSpPr>
        <p:grpSpPr>
          <a:xfrm>
            <a:off x="2723514" y="5354801"/>
            <a:ext cx="7045325" cy="846237"/>
            <a:chOff x="2723514" y="5354801"/>
            <a:chExt cx="7045325" cy="846237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7A68512-A084-2336-E2B1-D8B928A19B9C}"/>
                </a:ext>
              </a:extLst>
            </p:cNvPr>
            <p:cNvSpPr/>
            <p:nvPr/>
          </p:nvSpPr>
          <p:spPr>
            <a:xfrm>
              <a:off x="3091814" y="5515007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CONCLUSION ET PERSPECTIVES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587F43E-FEE7-86ED-C18C-4E9AA3ED9226}"/>
                </a:ext>
              </a:extLst>
            </p:cNvPr>
            <p:cNvGrpSpPr/>
            <p:nvPr/>
          </p:nvGrpSpPr>
          <p:grpSpPr>
            <a:xfrm>
              <a:off x="2723514" y="5354801"/>
              <a:ext cx="830580" cy="846237"/>
              <a:chOff x="2921634" y="1538797"/>
              <a:chExt cx="830580" cy="846237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2EBBF790-B60D-E228-4C8C-6C0F726A6DAF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DFC61A6-393F-D193-D1D2-EBE41967FAC0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3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95;p23">
            <a:extLst>
              <a:ext uri="{FF2B5EF4-FFF2-40B4-BE49-F238E27FC236}">
                <a16:creationId xmlns:a16="http://schemas.microsoft.com/office/drawing/2014/main" id="{A96C0613-6EE5-6A46-480D-10A7E72D9EA2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JEU DE DONNÉES</a:t>
            </a:r>
          </a:p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ET PROBLÉMATIQUE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01183D"/>
                </a:solidFill>
                <a:effectLst/>
                <a:latin typeface="DIN Black" pitchFamily="50" charset="0"/>
                <a:ea typeface="Roboto" pitchFamily="2" charset="0"/>
              </a:rPr>
              <a:t>1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DE4984A-250C-B797-9770-BF30BA7F3B86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9F6CE1-0AC5-824A-CAC5-1AEB7E9FBAD4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JEU DE DONNÉES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8F7C2E5-C12A-7C49-1246-934F72F523D5}"/>
              </a:ext>
            </a:extLst>
          </p:cNvPr>
          <p:cNvGrpSpPr/>
          <p:nvPr/>
        </p:nvGrpSpPr>
        <p:grpSpPr>
          <a:xfrm>
            <a:off x="1600981" y="3207009"/>
            <a:ext cx="1546283" cy="1128940"/>
            <a:chOff x="1607847" y="5330180"/>
            <a:chExt cx="1546283" cy="112894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9A5DA64-6210-2835-543A-389B7AF95CD8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7A8372A-0A35-CD1B-AE63-090A42D453F4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C153381-2F82-CFD8-5080-CC27DC40D6F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D5F2F7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CE6A3E0-1C37-C90C-3515-264B98DDB080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5125B0C-17FB-811D-7EC3-9D91BB61FB47}"/>
                  </a:ext>
                </a:extLst>
              </p:cNvPr>
              <p:cNvCxnSpPr>
                <a:cxnSpLocks/>
                <a:stCxn id="34" idx="2"/>
                <a:endCxn id="3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FA1FB1B0-D14C-F6DE-5283-6F1C70B0F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49F891C-3C62-546B-764D-8BFAFCEC5A54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DB2632-D9B0-C357-596E-BDF94F6CC4CE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D5F2F7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339DFCF-94AA-1CFD-DE95-2A865244CB4F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D61541B-C0CC-6E75-F404-55FEDE2A2D5D}"/>
                </a:ext>
              </a:extLst>
            </p:cNvPr>
            <p:cNvCxnSpPr>
              <a:cxnSpLocks/>
              <a:stCxn id="15" idx="2"/>
              <a:endCxn id="13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3175">
              <a:solidFill>
                <a:srgbClr val="007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7F73F8B-F039-DD30-8B29-25A90C4A5747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3175">
              <a:solidFill>
                <a:srgbClr val="007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F8B115A-5371-8900-54F1-F33ABD0EC15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97CF2629-C4C8-3B53-0EC3-AC9B8926107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835D90-E07A-85CA-296E-0002F0813C89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D5F2F7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75A499E5-918B-85E8-88FE-EAE9748C9160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AF7FD91-11D9-B5D9-998A-B3C89C24382A}"/>
                  </a:ext>
                </a:extLst>
              </p:cNvPr>
              <p:cNvCxnSpPr>
                <a:cxnSpLocks/>
                <a:stCxn id="22" idx="2"/>
                <a:endCxn id="20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9C5BAFAD-F85C-089D-0FF6-9ADBF9674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82305BC-273F-2B0E-571A-2225E95A4E1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0077B6"/>
                  </a:solidFill>
                  <a:latin typeface="DINEngschrift" pitchFamily="34" charset="0"/>
                </a:rPr>
                <a:t>Fruits-360</a:t>
              </a:r>
            </a:p>
          </p:txBody>
        </p:sp>
      </p:grpSp>
      <p:sp>
        <p:nvSpPr>
          <p:cNvPr id="37" name="Accolade ouvrante 36">
            <a:extLst>
              <a:ext uri="{FF2B5EF4-FFF2-40B4-BE49-F238E27FC236}">
                <a16:creationId xmlns:a16="http://schemas.microsoft.com/office/drawing/2014/main" id="{4C16FCFF-839F-D840-C91E-4EC9CC34B269}"/>
              </a:ext>
            </a:extLst>
          </p:cNvPr>
          <p:cNvSpPr/>
          <p:nvPr/>
        </p:nvSpPr>
        <p:spPr>
          <a:xfrm>
            <a:off x="3277685" y="1940067"/>
            <a:ext cx="537416" cy="3662824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53501E-56AF-6A21-FB03-4C3B6E41936F}"/>
              </a:ext>
            </a:extLst>
          </p:cNvPr>
          <p:cNvSpPr/>
          <p:nvPr/>
        </p:nvSpPr>
        <p:spPr>
          <a:xfrm>
            <a:off x="3702050" y="2659077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90k images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65CE69-2643-986E-F2FF-F1075F7F7B03}"/>
              </a:ext>
            </a:extLst>
          </p:cNvPr>
          <p:cNvSpPr/>
          <p:nvPr/>
        </p:nvSpPr>
        <p:spPr>
          <a:xfrm>
            <a:off x="3702050" y="3243974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Fruits et légumes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CDEEB-B4BB-703A-11F4-B3FDB284A1AF}"/>
              </a:ext>
            </a:extLst>
          </p:cNvPr>
          <p:cNvSpPr/>
          <p:nvPr/>
        </p:nvSpPr>
        <p:spPr>
          <a:xfrm>
            <a:off x="3702050" y="3828871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Capturées en 2017-2019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100514-498B-CF0F-C184-DBACD0D1758E}"/>
              </a:ext>
            </a:extLst>
          </p:cNvPr>
          <p:cNvSpPr/>
          <p:nvPr/>
        </p:nvSpPr>
        <p:spPr>
          <a:xfrm>
            <a:off x="3702050" y="4413768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131 classes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4BEF1A-E2E5-D44F-CB0E-1224ACFD8877}"/>
              </a:ext>
            </a:extLst>
          </p:cNvPr>
          <p:cNvSpPr/>
          <p:nvPr/>
        </p:nvSpPr>
        <p:spPr>
          <a:xfrm>
            <a:off x="3702050" y="4995419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Images détourées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AF9672-A172-B22C-CE7E-34D6A5E10DE3}"/>
              </a:ext>
            </a:extLst>
          </p:cNvPr>
          <p:cNvSpPr/>
          <p:nvPr/>
        </p:nvSpPr>
        <p:spPr>
          <a:xfrm>
            <a:off x="3702050" y="2070692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Licence MIT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205D7979-851E-487A-9FDF-6286204AF1DF}"/>
              </a:ext>
            </a:extLst>
          </p:cNvPr>
          <p:cNvGrpSpPr/>
          <p:nvPr/>
        </p:nvGrpSpPr>
        <p:grpSpPr>
          <a:xfrm>
            <a:off x="7169150" y="2083446"/>
            <a:ext cx="3467100" cy="3362586"/>
            <a:chOff x="7124700" y="1919932"/>
            <a:chExt cx="3467100" cy="3362586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A396DD85-31AD-5CC7-E0CD-FA2825BBB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1919932"/>
              <a:ext cx="952500" cy="952500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D57B6125-E72D-5388-5174-58A34A95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4330018"/>
              <a:ext cx="952500" cy="952500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11CB571E-011E-87DE-63BE-2D94A677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932144"/>
              <a:ext cx="952500" cy="952500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D45A3279-D601-97BD-50C5-6D25C50C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3116400"/>
              <a:ext cx="952500" cy="952500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363AC6CE-4FA2-EB3C-5657-6105FB21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4321260"/>
              <a:ext cx="952500" cy="9525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7F50615-B30E-0E86-D67C-B20DA517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3113412"/>
              <a:ext cx="952500" cy="952500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BD61361-2D7A-48C8-8B17-82B4CC54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4321260"/>
              <a:ext cx="952500" cy="952500"/>
            </a:xfrm>
            <a:prstGeom prst="rect">
              <a:avLst/>
            </a:prstGeom>
          </p:spPr>
        </p:pic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10151D9D-3248-DAF1-0840-36881337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3119660"/>
              <a:ext cx="952500" cy="952500"/>
            </a:xfrm>
            <a:prstGeom prst="rect">
              <a:avLst/>
            </a:prstGeom>
          </p:spPr>
        </p:pic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0A258B00-E1C7-DB2A-0FCC-DFA77D9A3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1925902"/>
              <a:ext cx="952500" cy="9525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5D907-A6B9-55AF-F3F3-EA4CCA1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4" y="1767596"/>
            <a:ext cx="1390650" cy="5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droite 1023">
            <a:extLst>
              <a:ext uri="{FF2B5EF4-FFF2-40B4-BE49-F238E27FC236}">
                <a16:creationId xmlns:a16="http://schemas.microsoft.com/office/drawing/2014/main" id="{8A3D7EAC-CE58-F80B-0D45-259EB3DF254D}"/>
              </a:ext>
            </a:extLst>
          </p:cNvPr>
          <p:cNvSpPr/>
          <p:nvPr/>
        </p:nvSpPr>
        <p:spPr>
          <a:xfrm rot="5400000">
            <a:off x="2052407" y="2510079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6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0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A07F7A8-E335-9B62-4C55-99107FC90BD1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D4958C-89FC-3892-E33E-6E3BE3025778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PROBLÉMATIQUE</a:t>
            </a:r>
          </a:p>
        </p:txBody>
      </p:sp>
      <p:sp>
        <p:nvSpPr>
          <p:cNvPr id="21" name="Google Shape;2431;p70">
            <a:extLst>
              <a:ext uri="{FF2B5EF4-FFF2-40B4-BE49-F238E27FC236}">
                <a16:creationId xmlns:a16="http://schemas.microsoft.com/office/drawing/2014/main" id="{A1F71D36-9F2D-F7B8-1BC2-A0B73300E921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31;p70">
            <a:extLst>
              <a:ext uri="{FF2B5EF4-FFF2-40B4-BE49-F238E27FC236}">
                <a16:creationId xmlns:a16="http://schemas.microsoft.com/office/drawing/2014/main" id="{7B93F233-D35E-C7B7-C6D0-E99D83B7CB2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31;p70">
            <a:extLst>
              <a:ext uri="{FF2B5EF4-FFF2-40B4-BE49-F238E27FC236}">
                <a16:creationId xmlns:a16="http://schemas.microsoft.com/office/drawing/2014/main" id="{FDDCE8FD-4AB1-0F32-7BAD-904A1D7452EB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D5C80A-DEB6-FFF3-C00A-AB530B6CDBC2}"/>
              </a:ext>
            </a:extLst>
          </p:cNvPr>
          <p:cNvSpPr txBox="1"/>
          <p:nvPr/>
        </p:nvSpPr>
        <p:spPr>
          <a:xfrm>
            <a:off x="1375764" y="1350114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PROBLÉMATIQUES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25" name="Google Shape;2431;p70">
            <a:extLst>
              <a:ext uri="{FF2B5EF4-FFF2-40B4-BE49-F238E27FC236}">
                <a16:creationId xmlns:a16="http://schemas.microsoft.com/office/drawing/2014/main" id="{4C52FD16-0452-565C-6555-6DDBAED69FC5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4FBC5B-4375-D214-BABB-4A5E0B067049}"/>
              </a:ext>
            </a:extLst>
          </p:cNvPr>
          <p:cNvSpPr txBox="1"/>
          <p:nvPr/>
        </p:nvSpPr>
        <p:spPr>
          <a:xfrm>
            <a:off x="7116854" y="1340588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</a:rPr>
              <a:t>MOYENS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27" name="Google Shape;881;p31">
            <a:extLst>
              <a:ext uri="{FF2B5EF4-FFF2-40B4-BE49-F238E27FC236}">
                <a16:creationId xmlns:a16="http://schemas.microsoft.com/office/drawing/2014/main" id="{2FC91564-B4DE-C606-A461-7E063B9916BA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6DD1E5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Extraction de features des images</a:t>
            </a:r>
          </a:p>
        </p:txBody>
      </p:sp>
      <p:sp>
        <p:nvSpPr>
          <p:cNvPr id="28" name="Google Shape;881;p31">
            <a:extLst>
              <a:ext uri="{FF2B5EF4-FFF2-40B4-BE49-F238E27FC236}">
                <a16:creationId xmlns:a16="http://schemas.microsoft.com/office/drawing/2014/main" id="{4C79D512-4059-5621-0D45-CAF4C1246BE8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D5F2F7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Scalabilité</a:t>
            </a:r>
          </a:p>
        </p:txBody>
      </p:sp>
      <p:sp>
        <p:nvSpPr>
          <p:cNvPr id="29" name="Google Shape;881;p31">
            <a:extLst>
              <a:ext uri="{FF2B5EF4-FFF2-40B4-BE49-F238E27FC236}">
                <a16:creationId xmlns:a16="http://schemas.microsoft.com/office/drawing/2014/main" id="{F0CCCB26-3787-F1F7-1572-6593A69A35EF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AAE4F0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Réduction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de dimension</a:t>
            </a:r>
          </a:p>
        </p:txBody>
      </p:sp>
      <p:sp>
        <p:nvSpPr>
          <p:cNvPr id="30" name="Google Shape;881;p31">
            <a:extLst>
              <a:ext uri="{FF2B5EF4-FFF2-40B4-BE49-F238E27FC236}">
                <a16:creationId xmlns:a16="http://schemas.microsoft.com/office/drawing/2014/main" id="{5EC2B0D7-D827-A0EC-D635-56295C895CAF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ECEC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Déployer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sur le cloud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7035F32-044C-DFD0-1F90-6695763E2453}"/>
              </a:ext>
            </a:extLst>
          </p:cNvPr>
          <p:cNvSpPr/>
          <p:nvPr/>
        </p:nvSpPr>
        <p:spPr>
          <a:xfrm>
            <a:off x="2600883" y="3081266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81547416-0A4C-C22C-DF46-3A6B71116D11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Losange 32">
            <a:extLst>
              <a:ext uri="{FF2B5EF4-FFF2-40B4-BE49-F238E27FC236}">
                <a16:creationId xmlns:a16="http://schemas.microsoft.com/office/drawing/2014/main" id="{C5A15C87-C0E3-EFA6-4505-0CE74C1C6E63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6DD1E5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C08303-4DE2-C7EB-CF1E-AA12222BBD91}"/>
              </a:ext>
            </a:extLst>
          </p:cNvPr>
          <p:cNvSpPr txBox="1"/>
          <p:nvPr/>
        </p:nvSpPr>
        <p:spPr>
          <a:xfrm>
            <a:off x="8356532" y="270042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Transfer learning</a:t>
            </a:r>
          </a:p>
        </p:txBody>
      </p:sp>
      <p:sp>
        <p:nvSpPr>
          <p:cNvPr id="35" name="Losange 34">
            <a:extLst>
              <a:ext uri="{FF2B5EF4-FFF2-40B4-BE49-F238E27FC236}">
                <a16:creationId xmlns:a16="http://schemas.microsoft.com/office/drawing/2014/main" id="{8A1BF28E-67AA-5898-83F5-EBF7B3E222B8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0DE09B3-CA5D-C315-867A-22ED70A287BF}"/>
              </a:ext>
            </a:extLst>
          </p:cNvPr>
          <p:cNvSpPr txBox="1"/>
          <p:nvPr/>
        </p:nvSpPr>
        <p:spPr>
          <a:xfrm>
            <a:off x="7165612" y="4028443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PCA</a:t>
            </a:r>
          </a:p>
        </p:txBody>
      </p:sp>
      <p:sp>
        <p:nvSpPr>
          <p:cNvPr id="37" name="Losange 36">
            <a:extLst>
              <a:ext uri="{FF2B5EF4-FFF2-40B4-BE49-F238E27FC236}">
                <a16:creationId xmlns:a16="http://schemas.microsoft.com/office/drawing/2014/main" id="{02D84498-02A7-C0D8-4F3C-9408045F3988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190603A-B8DB-63C1-48C0-36ACB4CE59EF}"/>
              </a:ext>
            </a:extLst>
          </p:cNvPr>
          <p:cNvSpPr txBox="1"/>
          <p:nvPr/>
        </p:nvSpPr>
        <p:spPr>
          <a:xfrm>
            <a:off x="8305677" y="5035413"/>
            <a:ext cx="169485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Script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Spark</a:t>
            </a:r>
          </a:p>
        </p:txBody>
      </p:sp>
      <p:sp>
        <p:nvSpPr>
          <p:cNvPr id="39" name="Losange 38">
            <a:extLst>
              <a:ext uri="{FF2B5EF4-FFF2-40B4-BE49-F238E27FC236}">
                <a16:creationId xmlns:a16="http://schemas.microsoft.com/office/drawing/2014/main" id="{DAFD389C-2238-7F44-87AD-7E27D5291F1B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ECECEC"/>
          </a:solidFill>
          <a:ln w="3175">
            <a:solidFill>
              <a:srgbClr val="1C38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BB49B28-71BA-47C6-0D58-4624C628CD4D}"/>
              </a:ext>
            </a:extLst>
          </p:cNvPr>
          <p:cNvSpPr txBox="1"/>
          <p:nvPr/>
        </p:nvSpPr>
        <p:spPr>
          <a:xfrm>
            <a:off x="9425418" y="3892635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EMR/S3 sur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AWS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80027FD-A96B-D6CB-4DA8-F2F3D89E174E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3853424-C4A2-68F4-282A-56D3D5B1B7D9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684656F5-EA89-DA4B-392D-4BA60F9C6EB3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E527CED0-4F48-D97D-00D6-DFD981FE45E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5;p23">
            <a:extLst>
              <a:ext uri="{FF2B5EF4-FFF2-40B4-BE49-F238E27FC236}">
                <a16:creationId xmlns:a16="http://schemas.microsoft.com/office/drawing/2014/main" id="{F6B3C705-4AD8-1707-8A42-CAD83102A51C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01183D"/>
                </a:solidFill>
                <a:effectLst/>
                <a:latin typeface="DIN Black" pitchFamily="50" charset="0"/>
                <a:ea typeface="Roboto" pitchFamily="2" charset="0"/>
              </a:rPr>
              <a:t>2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3213F-66C6-FAF4-0F27-0E7623587989}"/>
              </a:ext>
            </a:extLst>
          </p:cNvPr>
          <p:cNvSpPr/>
          <p:nvPr/>
        </p:nvSpPr>
        <p:spPr>
          <a:xfrm>
            <a:off x="6420118" y="2301485"/>
            <a:ext cx="457200" cy="508457"/>
          </a:xfrm>
          <a:prstGeom prst="rect">
            <a:avLst/>
          </a:prstGeom>
          <a:solidFill>
            <a:srgbClr val="AA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CRÉATION DE L’ENVIRONNEMENT</a:t>
            </a:r>
          </a:p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6730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9CD5E-547C-B2E9-D1C4-C08D138C1767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CRÉATION DE L’ENVIRONNEMENT BIG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09E8C3B-40A4-2B2F-6945-5E1E36C52247}"/>
              </a:ext>
            </a:extLst>
          </p:cNvPr>
          <p:cNvGrpSpPr/>
          <p:nvPr/>
        </p:nvGrpSpPr>
        <p:grpSpPr>
          <a:xfrm>
            <a:off x="1033471" y="2559123"/>
            <a:ext cx="3256589" cy="2026464"/>
            <a:chOff x="3810382" y="1924603"/>
            <a:chExt cx="4754111" cy="295832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5336D70-583A-093B-C120-BBA015E4AF67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728A9A-A198-F13F-0583-1600CCF91363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881F310-1248-2D0E-AD6D-7FF239B2C2B8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76831E-0BD5-D586-7623-2AE0491E2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28E02F85-E24A-2AA0-F15D-5F9F82E363DE}"/>
              </a:ext>
            </a:extLst>
          </p:cNvPr>
          <p:cNvSpPr/>
          <p:nvPr/>
        </p:nvSpPr>
        <p:spPr>
          <a:xfrm>
            <a:off x="4486834" y="1759976"/>
            <a:ext cx="537416" cy="4132489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000768A-6133-6182-17F8-A6DA3A9E7712}"/>
              </a:ext>
            </a:extLst>
          </p:cNvPr>
          <p:cNvGrpSpPr/>
          <p:nvPr/>
        </p:nvGrpSpPr>
        <p:grpSpPr>
          <a:xfrm>
            <a:off x="5050210" y="1933604"/>
            <a:ext cx="4471770" cy="1704151"/>
            <a:chOff x="5606470" y="1941224"/>
            <a:chExt cx="4471770" cy="17041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5DFC48-9F81-174E-474F-0FAF504A5D48}"/>
                </a:ext>
              </a:extLst>
            </p:cNvPr>
            <p:cNvSpPr/>
            <p:nvPr/>
          </p:nvSpPr>
          <p:spPr>
            <a:xfrm>
              <a:off x="5606470" y="1941224"/>
              <a:ext cx="4471770" cy="1704151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>
                  <a:solidFill>
                    <a:srgbClr val="0077B6"/>
                  </a:solidFill>
                  <a:latin typeface="DINEngschrift" pitchFamily="34" charset="0"/>
                </a:rPr>
                <a:t>	               EMR </a:t>
              </a:r>
              <a:r>
                <a:rPr lang="fr-FR" b="1" i="1" dirty="0">
                  <a:solidFill>
                    <a:srgbClr val="0077B6"/>
                  </a:solidFill>
                  <a:latin typeface="DINEngschrift" pitchFamily="34" charset="0"/>
                </a:rPr>
                <a:t>(Elastic MapReduce)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784521-239A-6C27-908F-76390E5B5560}"/>
                </a:ext>
              </a:extLst>
            </p:cNvPr>
            <p:cNvGrpSpPr/>
            <p:nvPr/>
          </p:nvGrpSpPr>
          <p:grpSpPr>
            <a:xfrm>
              <a:off x="5724735" y="2019830"/>
              <a:ext cx="1530350" cy="1536700"/>
              <a:chOff x="5190544" y="1845498"/>
              <a:chExt cx="1530350" cy="153670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EE0364EA-10A2-5560-FD83-57F9D403C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6" r="1200" b="2466"/>
              <a:stretch/>
            </p:blipFill>
            <p:spPr bwMode="auto">
              <a:xfrm>
                <a:off x="5239467" y="1892635"/>
                <a:ext cx="1431877" cy="1431876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A4D123CE-FC85-390E-B58D-088B97A7B2BA}"/>
                  </a:ext>
                </a:extLst>
              </p:cNvPr>
              <p:cNvSpPr/>
              <p:nvPr/>
            </p:nvSpPr>
            <p:spPr>
              <a:xfrm>
                <a:off x="5239467" y="1892635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277B4D1-2D93-6B94-4C31-E13961A6C4DA}"/>
                  </a:ext>
                </a:extLst>
              </p:cNvPr>
              <p:cNvSpPr/>
              <p:nvPr/>
            </p:nvSpPr>
            <p:spPr>
              <a:xfrm>
                <a:off x="5190544" y="1845498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460E4BD-EEA5-71CD-DEE1-A924DED80D64}"/>
              </a:ext>
            </a:extLst>
          </p:cNvPr>
          <p:cNvGrpSpPr/>
          <p:nvPr/>
        </p:nvGrpSpPr>
        <p:grpSpPr>
          <a:xfrm>
            <a:off x="5050209" y="4035742"/>
            <a:ext cx="4471771" cy="1704152"/>
            <a:chOff x="5606469" y="4043362"/>
            <a:chExt cx="4471771" cy="17041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C8593C-730D-B965-63B2-3F8649B3EA55}"/>
                </a:ext>
              </a:extLst>
            </p:cNvPr>
            <p:cNvSpPr/>
            <p:nvPr/>
          </p:nvSpPr>
          <p:spPr>
            <a:xfrm>
              <a:off x="5606469" y="4043362"/>
              <a:ext cx="4471771" cy="1704152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>
                  <a:solidFill>
                    <a:srgbClr val="0077B6"/>
                  </a:solidFill>
                  <a:latin typeface="DINEngschrift" pitchFamily="34" charset="0"/>
                </a:rPr>
                <a:t>	              S3 </a:t>
              </a:r>
              <a:r>
                <a:rPr lang="fr-FR" b="1" i="1" dirty="0">
                  <a:solidFill>
                    <a:srgbClr val="0077B6"/>
                  </a:solidFill>
                  <a:latin typeface="DINEngschrift" pitchFamily="34" charset="0"/>
                </a:rPr>
                <a:t>(Simple Storage Service)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23490369-56D7-529E-F797-720FE1366205}"/>
                </a:ext>
              </a:extLst>
            </p:cNvPr>
            <p:cNvGrpSpPr/>
            <p:nvPr/>
          </p:nvGrpSpPr>
          <p:grpSpPr>
            <a:xfrm>
              <a:off x="5724735" y="4127088"/>
              <a:ext cx="1530350" cy="1536700"/>
              <a:chOff x="5325746" y="4456897"/>
              <a:chExt cx="1530350" cy="1536700"/>
            </a:xfrm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BDBD1A9-F2A5-C9DD-A163-B8C983AD7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983" y="4511475"/>
                <a:ext cx="1429862" cy="1431876"/>
              </a:xfrm>
              <a:prstGeom prst="rect">
                <a:avLst/>
              </a:prstGeom>
            </p:spPr>
          </p:pic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29304E3A-9388-1168-8614-C49D50DB47C1}"/>
                  </a:ext>
                </a:extLst>
              </p:cNvPr>
              <p:cNvSpPr/>
              <p:nvPr/>
            </p:nvSpPr>
            <p:spPr>
              <a:xfrm>
                <a:off x="5374983" y="4517853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988CC49D-CD69-8D9E-61E5-BF766F70E698}"/>
                  </a:ext>
                </a:extLst>
              </p:cNvPr>
              <p:cNvSpPr/>
              <p:nvPr/>
            </p:nvSpPr>
            <p:spPr>
              <a:xfrm>
                <a:off x="5325746" y="4456897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85" name="Groupe 3084">
            <a:extLst>
              <a:ext uri="{FF2B5EF4-FFF2-40B4-BE49-F238E27FC236}">
                <a16:creationId xmlns:a16="http://schemas.microsoft.com/office/drawing/2014/main" id="{71BCC068-530F-AFA2-E51D-CB63FAE39E99}"/>
              </a:ext>
            </a:extLst>
          </p:cNvPr>
          <p:cNvGrpSpPr/>
          <p:nvPr/>
        </p:nvGrpSpPr>
        <p:grpSpPr>
          <a:xfrm>
            <a:off x="9838448" y="2848076"/>
            <a:ext cx="1910568" cy="1910568"/>
            <a:chOff x="5776398" y="4944801"/>
            <a:chExt cx="1910568" cy="1910568"/>
          </a:xfrm>
        </p:grpSpPr>
        <p:pic>
          <p:nvPicPr>
            <p:cNvPr id="3079" name="Picture 6">
              <a:extLst>
                <a:ext uri="{FF2B5EF4-FFF2-40B4-BE49-F238E27FC236}">
                  <a16:creationId xmlns:a16="http://schemas.microsoft.com/office/drawing/2014/main" id="{F23EC79A-8422-C5FB-1702-0DA816CA6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6398" y="4944801"/>
              <a:ext cx="1910568" cy="1910568"/>
            </a:xfrm>
            <a:prstGeom prst="rect">
              <a:avLst/>
            </a:prstGeom>
            <a:noFill/>
          </p:spPr>
        </p:pic>
        <p:sp>
          <p:nvSpPr>
            <p:cNvPr id="3083" name="ZoneTexte 3082">
              <a:extLst>
                <a:ext uri="{FF2B5EF4-FFF2-40B4-BE49-F238E27FC236}">
                  <a16:creationId xmlns:a16="http://schemas.microsoft.com/office/drawing/2014/main" id="{C30D7A2E-8EBA-2D53-8A0F-33F64F3874DC}"/>
                </a:ext>
              </a:extLst>
            </p:cNvPr>
            <p:cNvSpPr txBox="1"/>
            <p:nvPr/>
          </p:nvSpPr>
          <p:spPr>
            <a:xfrm>
              <a:off x="6200627" y="5558900"/>
              <a:ext cx="1233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7B6"/>
                  </a:solidFill>
                  <a:latin typeface="DIN Black" pitchFamily="50" charset="0"/>
                </a:rPr>
                <a:t>eu-west-3</a:t>
              </a:r>
              <a:endParaRPr lang="fr-FR" sz="7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3084" name="ZoneTexte 3083">
              <a:extLst>
                <a:ext uri="{FF2B5EF4-FFF2-40B4-BE49-F238E27FC236}">
                  <a16:creationId xmlns:a16="http://schemas.microsoft.com/office/drawing/2014/main" id="{5CC3604A-B3CD-BAE9-5803-8437553F504E}"/>
                </a:ext>
              </a:extLst>
            </p:cNvPr>
            <p:cNvSpPr txBox="1"/>
            <p:nvPr/>
          </p:nvSpPr>
          <p:spPr>
            <a:xfrm>
              <a:off x="6306134" y="5805126"/>
              <a:ext cx="1038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 Black" pitchFamily="50" charset="0"/>
                </a:rPr>
                <a:t>RGPD </a:t>
              </a:r>
              <a:r>
                <a:rPr lang="fr-FR" sz="1600" b="1" dirty="0">
                  <a:solidFill>
                    <a:srgbClr val="92D050"/>
                  </a:solidFill>
                  <a:latin typeface="DIN Black" pitchFamily="50" charset="0"/>
                </a:rPr>
                <a:t>✓</a:t>
              </a:r>
              <a:endParaRPr lang="fr-FR" sz="700" i="1" dirty="0">
                <a:solidFill>
                  <a:srgbClr val="92D050"/>
                </a:solidFill>
                <a:latin typeface="DINEng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e 3076">
            <a:extLst>
              <a:ext uri="{FF2B5EF4-FFF2-40B4-BE49-F238E27FC236}">
                <a16:creationId xmlns:a16="http://schemas.microsoft.com/office/drawing/2014/main" id="{FEA9AB6A-DCE0-49B4-90AD-81D4A6D268AB}"/>
              </a:ext>
            </a:extLst>
          </p:cNvPr>
          <p:cNvGrpSpPr/>
          <p:nvPr/>
        </p:nvGrpSpPr>
        <p:grpSpPr>
          <a:xfrm>
            <a:off x="5162713" y="1342086"/>
            <a:ext cx="3303236" cy="3425580"/>
            <a:chOff x="5162713" y="1464006"/>
            <a:chExt cx="3303236" cy="3425580"/>
          </a:xfrm>
        </p:grpSpPr>
        <p:sp>
          <p:nvSpPr>
            <p:cNvPr id="40" name="Rectangle : avec coins arrondis en diagonale 39">
              <a:extLst>
                <a:ext uri="{FF2B5EF4-FFF2-40B4-BE49-F238E27FC236}">
                  <a16:creationId xmlns:a16="http://schemas.microsoft.com/office/drawing/2014/main" id="{3FCB5EC0-5C17-08A6-DF6C-067DBEB5719B}"/>
                </a:ext>
              </a:extLst>
            </p:cNvPr>
            <p:cNvSpPr/>
            <p:nvPr/>
          </p:nvSpPr>
          <p:spPr>
            <a:xfrm>
              <a:off x="5162713" y="1654493"/>
              <a:ext cx="3303236" cy="323509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06F7D570-D98D-F677-D84A-61DEEA7DBEEF}"/>
                </a:ext>
              </a:extLst>
            </p:cNvPr>
            <p:cNvSpPr/>
            <p:nvPr/>
          </p:nvSpPr>
          <p:spPr>
            <a:xfrm>
              <a:off x="5967135" y="1464006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Applications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CFF3058-D2E6-508A-AB43-F793FA8840A3}"/>
              </a:ext>
            </a:extLst>
          </p:cNvPr>
          <p:cNvSpPr/>
          <p:nvPr/>
        </p:nvSpPr>
        <p:spPr>
          <a:xfrm rot="5400000">
            <a:off x="2603040" y="3053723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81C81-678D-841A-89FC-FA6F332FDFC9}"/>
              </a:ext>
            </a:extLst>
          </p:cNvPr>
          <p:cNvSpPr/>
          <p:nvPr/>
        </p:nvSpPr>
        <p:spPr>
          <a:xfrm rot="20143807">
            <a:off x="1548695" y="2428997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DFEB2-0359-1976-3BBF-40891761F68A}"/>
              </a:ext>
            </a:extLst>
          </p:cNvPr>
          <p:cNvSpPr/>
          <p:nvPr/>
        </p:nvSpPr>
        <p:spPr>
          <a:xfrm rot="1477751">
            <a:off x="1546088" y="3634018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9CD5E-547C-B2E9-D1C4-C08D138C1767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       EMR (Elastic MapReduce)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CAD16-1957-84EC-89B4-67D55FDD6D03}"/>
              </a:ext>
            </a:extLst>
          </p:cNvPr>
          <p:cNvSpPr/>
          <p:nvPr/>
        </p:nvSpPr>
        <p:spPr>
          <a:xfrm>
            <a:off x="802966" y="2251597"/>
            <a:ext cx="1695450" cy="170555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MASTER</a:t>
            </a:r>
            <a:b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</a:br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050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6349D61-B28D-43A6-2795-041BABDB45FF}"/>
              </a:ext>
            </a:extLst>
          </p:cNvPr>
          <p:cNvGrpSpPr/>
          <p:nvPr/>
        </p:nvGrpSpPr>
        <p:grpSpPr>
          <a:xfrm>
            <a:off x="3934104" y="456365"/>
            <a:ext cx="431470" cy="431470"/>
            <a:chOff x="3441531" y="1356235"/>
            <a:chExt cx="374977" cy="374977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199C01F-AE1C-B338-F5FD-563BD09C89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" r="1200" b="2466"/>
            <a:stretch/>
          </p:blipFill>
          <p:spPr bwMode="auto">
            <a:xfrm>
              <a:off x="3441531" y="1356235"/>
              <a:ext cx="374977" cy="3749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0DCB11F-20FB-9317-4875-9D93A4B34555}"/>
                </a:ext>
              </a:extLst>
            </p:cNvPr>
            <p:cNvSpPr/>
            <p:nvPr/>
          </p:nvSpPr>
          <p:spPr>
            <a:xfrm>
              <a:off x="3441531" y="1356235"/>
              <a:ext cx="374977" cy="374977"/>
            </a:xfrm>
            <a:prstGeom prst="roundRect">
              <a:avLst/>
            </a:prstGeom>
            <a:noFill/>
            <a:ln w="76200">
              <a:solidFill>
                <a:srgbClr val="D5F2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B30BAD-EA9D-F050-4341-6E8F1462EED2}"/>
              </a:ext>
            </a:extLst>
          </p:cNvPr>
          <p:cNvSpPr/>
          <p:nvPr/>
        </p:nvSpPr>
        <p:spPr>
          <a:xfrm>
            <a:off x="2971223" y="1279155"/>
            <a:ext cx="1695450" cy="169545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0077B6"/>
                </a:solidFill>
                <a:latin typeface="DIN Black" pitchFamily="50" charset="0"/>
              </a:rPr>
              <a:t>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200" i="1" dirty="0">
              <a:solidFill>
                <a:srgbClr val="0077B6"/>
              </a:solidFill>
              <a:latin typeface="DIN Black" pitchFamily="50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24FC08A-6DC3-6CF5-0C59-05DCD66E706F}"/>
              </a:ext>
            </a:extLst>
          </p:cNvPr>
          <p:cNvSpPr/>
          <p:nvPr/>
        </p:nvSpPr>
        <p:spPr>
          <a:xfrm>
            <a:off x="2971223" y="3291381"/>
            <a:ext cx="1695450" cy="169545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0077B6"/>
                </a:solidFill>
                <a:latin typeface="DIN Black" pitchFamily="50" charset="0"/>
              </a:rPr>
              <a:t>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050" i="1" dirty="0">
              <a:solidFill>
                <a:srgbClr val="0077B6"/>
              </a:solidFill>
              <a:latin typeface="DIN Black" pitchFamily="50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BA6AE-9C29-279D-FC06-EADB6FD63234}"/>
              </a:ext>
            </a:extLst>
          </p:cNvPr>
          <p:cNvSpPr/>
          <p:nvPr/>
        </p:nvSpPr>
        <p:spPr>
          <a:xfrm>
            <a:off x="5428441" y="1941449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Spark 3.5.0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CA152-C96B-04FA-EABE-DEBD266C7D51}"/>
              </a:ext>
            </a:extLst>
          </p:cNvPr>
          <p:cNvSpPr/>
          <p:nvPr/>
        </p:nvSpPr>
        <p:spPr>
          <a:xfrm>
            <a:off x="5428441" y="2612372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Hadoop 3.3.6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F17101-E475-1CBB-D4AD-F8C70547C0B3}"/>
              </a:ext>
            </a:extLst>
          </p:cNvPr>
          <p:cNvSpPr/>
          <p:nvPr/>
        </p:nvSpPr>
        <p:spPr>
          <a:xfrm>
            <a:off x="5428441" y="3288441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JupyterHub 1.5.0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BB8F92-3C82-914F-8EF7-4B56D63E6B8A}"/>
              </a:ext>
            </a:extLst>
          </p:cNvPr>
          <p:cNvSpPr/>
          <p:nvPr/>
        </p:nvSpPr>
        <p:spPr>
          <a:xfrm>
            <a:off x="5428441" y="3965428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TensorFlow 2.11.0</a:t>
            </a:r>
          </a:p>
        </p:txBody>
      </p:sp>
      <p:grpSp>
        <p:nvGrpSpPr>
          <p:cNvPr id="3078" name="Groupe 3077">
            <a:extLst>
              <a:ext uri="{FF2B5EF4-FFF2-40B4-BE49-F238E27FC236}">
                <a16:creationId xmlns:a16="http://schemas.microsoft.com/office/drawing/2014/main" id="{69689108-B09D-6426-9BB7-185531F33FA4}"/>
              </a:ext>
            </a:extLst>
          </p:cNvPr>
          <p:cNvGrpSpPr/>
          <p:nvPr/>
        </p:nvGrpSpPr>
        <p:grpSpPr>
          <a:xfrm>
            <a:off x="8712538" y="1328135"/>
            <a:ext cx="2998553" cy="3439531"/>
            <a:chOff x="8712538" y="1450055"/>
            <a:chExt cx="2998553" cy="3439531"/>
          </a:xfrm>
        </p:grpSpPr>
        <p:sp>
          <p:nvSpPr>
            <p:cNvPr id="45" name="Rectangle : avec coins arrondis en diagonale 44">
              <a:extLst>
                <a:ext uri="{FF2B5EF4-FFF2-40B4-BE49-F238E27FC236}">
                  <a16:creationId xmlns:a16="http://schemas.microsoft.com/office/drawing/2014/main" id="{3832C4EE-CFA8-109B-922C-19327EED52C2}"/>
                </a:ext>
              </a:extLst>
            </p:cNvPr>
            <p:cNvSpPr/>
            <p:nvPr/>
          </p:nvSpPr>
          <p:spPr>
            <a:xfrm>
              <a:off x="8712538" y="1654493"/>
              <a:ext cx="2846087" cy="323509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FADB2927-7722-1419-DE6E-96DDCC97CF1C}"/>
                </a:ext>
              </a:extLst>
            </p:cNvPr>
            <p:cNvSpPr/>
            <p:nvPr/>
          </p:nvSpPr>
          <p:spPr>
            <a:xfrm>
              <a:off x="9277269" y="1450055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Bootstrap.sh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7EB382B-28CF-A752-E636-65282E0DC6CD}"/>
                </a:ext>
              </a:extLst>
            </p:cNvPr>
            <p:cNvSpPr txBox="1"/>
            <p:nvPr/>
          </p:nvSpPr>
          <p:spPr>
            <a:xfrm>
              <a:off x="8932959" y="1955675"/>
              <a:ext cx="27781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-U setuptools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-U pip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wheel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pillow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</a:t>
              </a:r>
              <a:r>
                <a:rPr lang="fr-FR" dirty="0">
                  <a:solidFill>
                    <a:srgbClr val="00B4D8"/>
                  </a:solidFill>
                  <a:latin typeface="DINEngschrift" pitchFamily="34" charset="0"/>
                </a:rPr>
                <a:t>pandas==1.2.5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pyarrow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boto3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s3fs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fsspec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</a:t>
              </a:r>
              <a:r>
                <a:rPr lang="fr-FR" dirty="0">
                  <a:solidFill>
                    <a:srgbClr val="00B4D8"/>
                  </a:solidFill>
                  <a:latin typeface="DINEngschrift" pitchFamily="34" charset="0"/>
                </a:rPr>
                <a:t>keras</a:t>
              </a:r>
            </a:p>
          </p:txBody>
        </p:sp>
      </p:grpSp>
      <p:sp>
        <p:nvSpPr>
          <p:cNvPr id="49" name="Accolade ouvrante 48">
            <a:extLst>
              <a:ext uri="{FF2B5EF4-FFF2-40B4-BE49-F238E27FC236}">
                <a16:creationId xmlns:a16="http://schemas.microsoft.com/office/drawing/2014/main" id="{204381AC-FDF7-2C17-BF18-019A763E5BAC}"/>
              </a:ext>
            </a:extLst>
          </p:cNvPr>
          <p:cNvSpPr/>
          <p:nvPr/>
        </p:nvSpPr>
        <p:spPr>
          <a:xfrm>
            <a:off x="4631742" y="1279154"/>
            <a:ext cx="537416" cy="3654853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928DE84A-08C2-EC47-959C-D2FB96186F20}"/>
              </a:ext>
            </a:extLst>
          </p:cNvPr>
          <p:cNvSpPr/>
          <p:nvPr/>
        </p:nvSpPr>
        <p:spPr>
          <a:xfrm rot="5400000">
            <a:off x="1127279" y="4362276"/>
            <a:ext cx="976884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50DC2E8-96AF-1897-BF51-360C505C7483}"/>
              </a:ext>
            </a:extLst>
          </p:cNvPr>
          <p:cNvGrpSpPr/>
          <p:nvPr/>
        </p:nvGrpSpPr>
        <p:grpSpPr>
          <a:xfrm>
            <a:off x="1005966" y="5263961"/>
            <a:ext cx="1219510" cy="1182248"/>
            <a:chOff x="1002991" y="5210280"/>
            <a:chExt cx="1219510" cy="1182248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9C69E26F-4BDF-862C-5C48-5CBF8BC13542}"/>
                </a:ext>
              </a:extLst>
            </p:cNvPr>
            <p:cNvSpPr/>
            <p:nvPr/>
          </p:nvSpPr>
          <p:spPr>
            <a:xfrm>
              <a:off x="1002991" y="5210280"/>
              <a:ext cx="1219510" cy="118224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pic>
          <p:nvPicPr>
            <p:cNvPr id="3076" name="Picture 4" descr="Log file - Free interface icons">
              <a:extLst>
                <a:ext uri="{FF2B5EF4-FFF2-40B4-BE49-F238E27FC236}">
                  <a16:creationId xmlns:a16="http://schemas.microsoft.com/office/drawing/2014/main" id="{CEA7008E-7737-58BE-8E35-E7489A95F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355" y="5291624"/>
              <a:ext cx="1014356" cy="1014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4B17BECA-FFED-8755-8B60-E763D058653F}"/>
              </a:ext>
            </a:extLst>
          </p:cNvPr>
          <p:cNvSpPr/>
          <p:nvPr/>
        </p:nvSpPr>
        <p:spPr>
          <a:xfrm>
            <a:off x="2437362" y="5599573"/>
            <a:ext cx="634070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075" name="Groupe 3074">
            <a:extLst>
              <a:ext uri="{FF2B5EF4-FFF2-40B4-BE49-F238E27FC236}">
                <a16:creationId xmlns:a16="http://schemas.microsoft.com/office/drawing/2014/main" id="{05B73869-A6C8-6EE8-8241-665B642A13AE}"/>
              </a:ext>
            </a:extLst>
          </p:cNvPr>
          <p:cNvGrpSpPr/>
          <p:nvPr/>
        </p:nvGrpSpPr>
        <p:grpSpPr>
          <a:xfrm>
            <a:off x="3283318" y="5284540"/>
            <a:ext cx="1219510" cy="1182248"/>
            <a:chOff x="5828991" y="5492373"/>
            <a:chExt cx="1219510" cy="1182248"/>
          </a:xfrm>
        </p:grpSpPr>
        <p:sp>
          <p:nvSpPr>
            <p:cNvPr id="3072" name="Rectangle : coins arrondis 3071">
              <a:extLst>
                <a:ext uri="{FF2B5EF4-FFF2-40B4-BE49-F238E27FC236}">
                  <a16:creationId xmlns:a16="http://schemas.microsoft.com/office/drawing/2014/main" id="{58421674-8666-1A17-EF75-7F291A04A661}"/>
                </a:ext>
              </a:extLst>
            </p:cNvPr>
            <p:cNvSpPr/>
            <p:nvPr/>
          </p:nvSpPr>
          <p:spPr>
            <a:xfrm>
              <a:off x="5828991" y="5492373"/>
              <a:ext cx="1219510" cy="118224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F6F8D2E-2408-9ABB-0E05-7113A8AA5633}"/>
                </a:ext>
              </a:extLst>
            </p:cNvPr>
            <p:cNvGrpSpPr/>
            <p:nvPr/>
          </p:nvGrpSpPr>
          <p:grpSpPr>
            <a:xfrm>
              <a:off x="5932489" y="5571964"/>
              <a:ext cx="1029275" cy="1033546"/>
              <a:chOff x="5325746" y="4456897"/>
              <a:chExt cx="1530350" cy="1536700"/>
            </a:xfrm>
          </p:grpSpPr>
          <p:pic>
            <p:nvPicPr>
              <p:cNvPr id="60" name="Image 59">
                <a:extLst>
                  <a:ext uri="{FF2B5EF4-FFF2-40B4-BE49-F238E27FC236}">
                    <a16:creationId xmlns:a16="http://schemas.microsoft.com/office/drawing/2014/main" id="{0D345AEB-4E8C-F3E9-6014-8A8EE2CEF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983" y="4511475"/>
                <a:ext cx="1429862" cy="1431876"/>
              </a:xfrm>
              <a:prstGeom prst="rect">
                <a:avLst/>
              </a:prstGeom>
            </p:spPr>
          </p:pic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35035161-5B54-B693-8CD7-0028D1FFE9C1}"/>
                  </a:ext>
                </a:extLst>
              </p:cNvPr>
              <p:cNvSpPr/>
              <p:nvPr/>
            </p:nvSpPr>
            <p:spPr>
              <a:xfrm>
                <a:off x="5374983" y="4517853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358863-0D04-12DB-52A7-D1F3EC0A9645}"/>
                  </a:ext>
                </a:extLst>
              </p:cNvPr>
              <p:cNvSpPr/>
              <p:nvPr/>
            </p:nvSpPr>
            <p:spPr>
              <a:xfrm>
                <a:off x="5325746" y="4456897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90" name="Groupe 3089">
            <a:extLst>
              <a:ext uri="{FF2B5EF4-FFF2-40B4-BE49-F238E27FC236}">
                <a16:creationId xmlns:a16="http://schemas.microsoft.com/office/drawing/2014/main" id="{6DDC62C7-C459-E8A2-792A-ED8A92024395}"/>
              </a:ext>
            </a:extLst>
          </p:cNvPr>
          <p:cNvGrpSpPr/>
          <p:nvPr/>
        </p:nvGrpSpPr>
        <p:grpSpPr>
          <a:xfrm>
            <a:off x="5560670" y="4934008"/>
            <a:ext cx="2552701" cy="1694108"/>
            <a:chOff x="5560670" y="5055928"/>
            <a:chExt cx="2552701" cy="1694108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27E840D8-E5CA-CB78-0252-71CEF4A3701D}"/>
                </a:ext>
              </a:extLst>
            </p:cNvPr>
            <p:cNvSpPr/>
            <p:nvPr/>
          </p:nvSpPr>
          <p:spPr>
            <a:xfrm>
              <a:off x="5560670" y="5270471"/>
              <a:ext cx="2552701" cy="147956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pic>
          <p:nvPicPr>
            <p:cNvPr id="3088" name="Image 3087">
              <a:extLst>
                <a:ext uri="{FF2B5EF4-FFF2-40B4-BE49-F238E27FC236}">
                  <a16:creationId xmlns:a16="http://schemas.microsoft.com/office/drawing/2014/main" id="{A8590DE1-28B1-1CF6-AC1E-30DBD137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4844" y="5560329"/>
              <a:ext cx="2325134" cy="1104286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89" name="Rectangle : coins arrondis 3088">
              <a:extLst>
                <a:ext uri="{FF2B5EF4-FFF2-40B4-BE49-F238E27FC236}">
                  <a16:creationId xmlns:a16="http://schemas.microsoft.com/office/drawing/2014/main" id="{EB13B60F-E138-4667-88DF-3D7195D838FE}"/>
                </a:ext>
              </a:extLst>
            </p:cNvPr>
            <p:cNvSpPr/>
            <p:nvPr/>
          </p:nvSpPr>
          <p:spPr>
            <a:xfrm>
              <a:off x="5978708" y="505592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JupyterHub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091" name="Flèche : droite 3090">
            <a:extLst>
              <a:ext uri="{FF2B5EF4-FFF2-40B4-BE49-F238E27FC236}">
                <a16:creationId xmlns:a16="http://schemas.microsoft.com/office/drawing/2014/main" id="{83B05D43-D98C-15FD-0F0A-32DDB66E27F7}"/>
              </a:ext>
            </a:extLst>
          </p:cNvPr>
          <p:cNvSpPr/>
          <p:nvPr/>
        </p:nvSpPr>
        <p:spPr>
          <a:xfrm rot="10800000">
            <a:off x="4714714" y="5606706"/>
            <a:ext cx="634070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6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3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5" grpId="0" animBg="1"/>
      <p:bldP spid="30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8" name="Groupe 4117">
            <a:extLst>
              <a:ext uri="{FF2B5EF4-FFF2-40B4-BE49-F238E27FC236}">
                <a16:creationId xmlns:a16="http://schemas.microsoft.com/office/drawing/2014/main" id="{EC638E52-7479-B7BC-8DC2-189C62C84326}"/>
              </a:ext>
            </a:extLst>
          </p:cNvPr>
          <p:cNvGrpSpPr/>
          <p:nvPr/>
        </p:nvGrpSpPr>
        <p:grpSpPr>
          <a:xfrm>
            <a:off x="2890604" y="2103437"/>
            <a:ext cx="6410791" cy="2072640"/>
            <a:chOff x="2890604" y="2103437"/>
            <a:chExt cx="6410791" cy="2072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D49F23-5261-88D7-5085-23EF7298AB47}"/>
                </a:ext>
              </a:extLst>
            </p:cNvPr>
            <p:cNvSpPr/>
            <p:nvPr/>
          </p:nvSpPr>
          <p:spPr>
            <a:xfrm>
              <a:off x="2890604" y="2103437"/>
              <a:ext cx="6410791" cy="2072640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B15F11-444D-F245-46B9-603A0A00899B}"/>
                </a:ext>
              </a:extLst>
            </p:cNvPr>
            <p:cNvSpPr/>
            <p:nvPr/>
          </p:nvSpPr>
          <p:spPr>
            <a:xfrm>
              <a:off x="2920427" y="2352607"/>
              <a:ext cx="1695450" cy="1705555"/>
            </a:xfrm>
            <a:prstGeom prst="rect">
              <a:avLst/>
            </a:prstGeom>
            <a:solidFill>
              <a:srgbClr val="ECECE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  <a:t>MASTER</a:t>
              </a:r>
              <a:b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</a:br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pic>
        <p:nvPicPr>
          <p:cNvPr id="4099" name="Graphique 4098" descr="Ordinateur portable avec un remplissage uni">
            <a:extLst>
              <a:ext uri="{FF2B5EF4-FFF2-40B4-BE49-F238E27FC236}">
                <a16:creationId xmlns:a16="http://schemas.microsoft.com/office/drawing/2014/main" id="{0AB70ABC-1077-ABAC-9F90-AA927A39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23" y="4332269"/>
            <a:ext cx="2084685" cy="2084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12F5D1E-B27C-5504-B06C-EDA3E26A8CA1}"/>
              </a:ext>
            </a:extLst>
          </p:cNvPr>
          <p:cNvGrpSpPr/>
          <p:nvPr/>
        </p:nvGrpSpPr>
        <p:grpSpPr>
          <a:xfrm>
            <a:off x="4628427" y="2323574"/>
            <a:ext cx="2011683" cy="1673648"/>
            <a:chOff x="6187437" y="3622253"/>
            <a:chExt cx="2011683" cy="167364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568B0EE-40BA-F316-C14C-98693976D3B4}"/>
                </a:ext>
              </a:extLst>
            </p:cNvPr>
            <p:cNvGrpSpPr/>
            <p:nvPr/>
          </p:nvGrpSpPr>
          <p:grpSpPr>
            <a:xfrm>
              <a:off x="6187437" y="3622253"/>
              <a:ext cx="2011683" cy="1673648"/>
              <a:chOff x="5829297" y="5055928"/>
              <a:chExt cx="2011683" cy="16736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F98421-C9CD-3C18-8053-37A1E0C4571D}"/>
                  </a:ext>
                </a:extLst>
              </p:cNvPr>
              <p:cNvSpPr/>
              <p:nvPr/>
            </p:nvSpPr>
            <p:spPr>
              <a:xfrm>
                <a:off x="5829297" y="5270472"/>
                <a:ext cx="2011683" cy="1459104"/>
              </a:xfrm>
              <a:prstGeom prst="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86A6CC29-976B-9511-CCF4-75C6C722401F}"/>
                  </a:ext>
                </a:extLst>
              </p:cNvPr>
              <p:cNvSpPr/>
              <p:nvPr/>
            </p:nvSpPr>
            <p:spPr>
              <a:xfrm>
                <a:off x="5978708" y="5055928"/>
                <a:ext cx="1716623" cy="4088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rgbClr val="0077B6"/>
                    </a:solidFill>
                    <a:latin typeface="DINEngschrift" pitchFamily="34" charset="0"/>
                  </a:rPr>
                  <a:t>JupyterHub</a:t>
                </a:r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32D002C-23C2-E5B7-9F63-D93D2FF86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2440" y="4142631"/>
              <a:ext cx="1721031" cy="1062228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BDFDB80-5DA9-3C95-5DD1-5E83713FBE93}"/>
              </a:ext>
            </a:extLst>
          </p:cNvPr>
          <p:cNvGrpSpPr/>
          <p:nvPr/>
        </p:nvGrpSpPr>
        <p:grpSpPr>
          <a:xfrm>
            <a:off x="5259015" y="2946994"/>
            <a:ext cx="796261" cy="796261"/>
            <a:chOff x="1181100" y="1699260"/>
            <a:chExt cx="1005838" cy="100583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DDDBC8B-D7BD-946D-B15D-D01E2196CBBA}"/>
                </a:ext>
              </a:extLst>
            </p:cNvPr>
            <p:cNvSpPr/>
            <p:nvPr/>
          </p:nvSpPr>
          <p:spPr>
            <a:xfrm>
              <a:off x="1181100" y="1699260"/>
              <a:ext cx="1005838" cy="1005838"/>
            </a:xfrm>
            <a:prstGeom prst="ellipse">
              <a:avLst/>
            </a:prstGeom>
            <a:solidFill>
              <a:srgbClr val="AAE4F0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2AE9448E-8006-5418-50CE-A412D6242424}"/>
                </a:ext>
              </a:extLst>
            </p:cNvPr>
            <p:cNvSpPr/>
            <p:nvPr/>
          </p:nvSpPr>
          <p:spPr>
            <a:xfrm rot="5400000">
              <a:off x="1452254" y="1945990"/>
              <a:ext cx="594360" cy="512379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rgbClr val="0077B6"/>
              </a:solidFill>
            </a:ln>
            <a:effectLst>
              <a:innerShdw blurRad="50800" dist="127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Flèche : chevron 53">
            <a:extLst>
              <a:ext uri="{FF2B5EF4-FFF2-40B4-BE49-F238E27FC236}">
                <a16:creationId xmlns:a16="http://schemas.microsoft.com/office/drawing/2014/main" id="{457A2076-B591-4768-20E3-F51922848763}"/>
              </a:ext>
            </a:extLst>
          </p:cNvPr>
          <p:cNvSpPr/>
          <p:nvPr/>
        </p:nvSpPr>
        <p:spPr>
          <a:xfrm>
            <a:off x="6751326" y="2877830"/>
            <a:ext cx="187126" cy="730559"/>
          </a:xfrm>
          <a:prstGeom prst="chevron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Organigramme : Procédé 61">
            <a:extLst>
              <a:ext uri="{FF2B5EF4-FFF2-40B4-BE49-F238E27FC236}">
                <a16:creationId xmlns:a16="http://schemas.microsoft.com/office/drawing/2014/main" id="{09E5C573-992D-5EED-BA66-F5B5137C9A8E}"/>
              </a:ext>
            </a:extLst>
          </p:cNvPr>
          <p:cNvSpPr/>
          <p:nvPr/>
        </p:nvSpPr>
        <p:spPr>
          <a:xfrm>
            <a:off x="2980694" y="2196199"/>
            <a:ext cx="695389" cy="278079"/>
          </a:xfrm>
          <a:prstGeom prst="flowChartProcess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22</a:t>
            </a:r>
            <a:r>
              <a:rPr lang="fr-FR" dirty="0">
                <a:latin typeface="DINEngschrift" pitchFamily="34" charset="0"/>
              </a:rPr>
              <a:t> </a:t>
            </a:r>
            <a:r>
              <a:rPr lang="fr-FR" sz="1800" b="1" dirty="0">
                <a:solidFill>
                  <a:srgbClr val="92D050"/>
                </a:solidFill>
                <a:latin typeface="DIN Black" pitchFamily="50" charset="0"/>
              </a:rPr>
              <a:t>✓</a:t>
            </a:r>
            <a:r>
              <a:rPr lang="fr-FR" dirty="0"/>
              <a:t> </a:t>
            </a:r>
          </a:p>
        </p:txBody>
      </p:sp>
      <p:grpSp>
        <p:nvGrpSpPr>
          <p:cNvPr id="4116" name="Groupe 4115">
            <a:extLst>
              <a:ext uri="{FF2B5EF4-FFF2-40B4-BE49-F238E27FC236}">
                <a16:creationId xmlns:a16="http://schemas.microsoft.com/office/drawing/2014/main" id="{6F3220F9-7E36-C9EA-2C67-CADFCF78D342}"/>
              </a:ext>
            </a:extLst>
          </p:cNvPr>
          <p:cNvGrpSpPr/>
          <p:nvPr/>
        </p:nvGrpSpPr>
        <p:grpSpPr>
          <a:xfrm>
            <a:off x="1262715" y="2719389"/>
            <a:ext cx="1480946" cy="1864849"/>
            <a:chOff x="1262715" y="2719389"/>
            <a:chExt cx="1480946" cy="1864849"/>
          </a:xfrm>
        </p:grpSpPr>
        <p:sp>
          <p:nvSpPr>
            <p:cNvPr id="4107" name="Forme libre : forme 4106">
              <a:extLst>
                <a:ext uri="{FF2B5EF4-FFF2-40B4-BE49-F238E27FC236}">
                  <a16:creationId xmlns:a16="http://schemas.microsoft.com/office/drawing/2014/main" id="{96CFF5D7-8312-C5AA-C3A4-B878792EDDFD}"/>
                </a:ext>
              </a:extLst>
            </p:cNvPr>
            <p:cNvSpPr/>
            <p:nvPr/>
          </p:nvSpPr>
          <p:spPr>
            <a:xfrm rot="5400000">
              <a:off x="1087172" y="2927749"/>
              <a:ext cx="1832032" cy="1480946"/>
            </a:xfrm>
            <a:custGeom>
              <a:avLst/>
              <a:gdLst>
                <a:gd name="connsiteX0" fmla="*/ 0 w 1832032"/>
                <a:gd name="connsiteY0" fmla="*/ 1393741 h 1480946"/>
                <a:gd name="connsiteX1" fmla="*/ 0 w 1832032"/>
                <a:gd name="connsiteY1" fmla="*/ 587783 h 1480946"/>
                <a:gd name="connsiteX2" fmla="*/ 87205 w 1832032"/>
                <a:gd name="connsiteY2" fmla="*/ 500578 h 1480946"/>
                <a:gd name="connsiteX3" fmla="*/ 138245 w 1832032"/>
                <a:gd name="connsiteY3" fmla="*/ 500578 h 1480946"/>
                <a:gd name="connsiteX4" fmla="*/ 138245 w 1832032"/>
                <a:gd name="connsiteY4" fmla="*/ 245777 h 1480946"/>
                <a:gd name="connsiteX5" fmla="*/ 15356 w 1832032"/>
                <a:gd name="connsiteY5" fmla="*/ 245777 h 1480946"/>
                <a:gd name="connsiteX6" fmla="*/ 261133 w 1832032"/>
                <a:gd name="connsiteY6" fmla="*/ 0 h 1480946"/>
                <a:gd name="connsiteX7" fmla="*/ 506910 w 1832032"/>
                <a:gd name="connsiteY7" fmla="*/ 245777 h 1480946"/>
                <a:gd name="connsiteX8" fmla="*/ 384022 w 1832032"/>
                <a:gd name="connsiteY8" fmla="*/ 245777 h 1480946"/>
                <a:gd name="connsiteX9" fmla="*/ 384022 w 1832032"/>
                <a:gd name="connsiteY9" fmla="*/ 500578 h 1480946"/>
                <a:gd name="connsiteX10" fmla="*/ 436015 w 1832032"/>
                <a:gd name="connsiteY10" fmla="*/ 500578 h 1480946"/>
                <a:gd name="connsiteX11" fmla="*/ 523220 w 1832032"/>
                <a:gd name="connsiteY11" fmla="*/ 587783 h 1480946"/>
                <a:gd name="connsiteX12" fmla="*/ 523220 w 1832032"/>
                <a:gd name="connsiteY12" fmla="*/ 861884 h 1480946"/>
                <a:gd name="connsiteX13" fmla="*/ 1586255 w 1832032"/>
                <a:gd name="connsiteY13" fmla="*/ 861884 h 1480946"/>
                <a:gd name="connsiteX14" fmla="*/ 1586255 w 1832032"/>
                <a:gd name="connsiteY14" fmla="*/ 738995 h 1480946"/>
                <a:gd name="connsiteX15" fmla="*/ 1832032 w 1832032"/>
                <a:gd name="connsiteY15" fmla="*/ 984772 h 1480946"/>
                <a:gd name="connsiteX16" fmla="*/ 1586255 w 1832032"/>
                <a:gd name="connsiteY16" fmla="*/ 1230549 h 1480946"/>
                <a:gd name="connsiteX17" fmla="*/ 1586255 w 1832032"/>
                <a:gd name="connsiteY17" fmla="*/ 1107661 h 1480946"/>
                <a:gd name="connsiteX18" fmla="*/ 523220 w 1832032"/>
                <a:gd name="connsiteY18" fmla="*/ 1107661 h 1480946"/>
                <a:gd name="connsiteX19" fmla="*/ 523220 w 1832032"/>
                <a:gd name="connsiteY19" fmla="*/ 1393741 h 1480946"/>
                <a:gd name="connsiteX20" fmla="*/ 436015 w 1832032"/>
                <a:gd name="connsiteY20" fmla="*/ 1480946 h 1480946"/>
                <a:gd name="connsiteX21" fmla="*/ 87205 w 1832032"/>
                <a:gd name="connsiteY21" fmla="*/ 1480946 h 1480946"/>
                <a:gd name="connsiteX22" fmla="*/ 0 w 1832032"/>
                <a:gd name="connsiteY22" fmla="*/ 1393741 h 14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2032" h="1480946">
                  <a:moveTo>
                    <a:pt x="0" y="1393741"/>
                  </a:moveTo>
                  <a:lnTo>
                    <a:pt x="0" y="587783"/>
                  </a:lnTo>
                  <a:cubicBezTo>
                    <a:pt x="0" y="539621"/>
                    <a:pt x="39043" y="500578"/>
                    <a:pt x="87205" y="500578"/>
                  </a:cubicBezTo>
                  <a:lnTo>
                    <a:pt x="138245" y="500578"/>
                  </a:lnTo>
                  <a:lnTo>
                    <a:pt x="138245" y="245777"/>
                  </a:lnTo>
                  <a:lnTo>
                    <a:pt x="15356" y="245777"/>
                  </a:lnTo>
                  <a:lnTo>
                    <a:pt x="261133" y="0"/>
                  </a:lnTo>
                  <a:lnTo>
                    <a:pt x="506910" y="245777"/>
                  </a:lnTo>
                  <a:lnTo>
                    <a:pt x="384022" y="245777"/>
                  </a:lnTo>
                  <a:lnTo>
                    <a:pt x="384022" y="500578"/>
                  </a:lnTo>
                  <a:lnTo>
                    <a:pt x="436015" y="500578"/>
                  </a:lnTo>
                  <a:cubicBezTo>
                    <a:pt x="484177" y="500578"/>
                    <a:pt x="523220" y="539621"/>
                    <a:pt x="523220" y="587783"/>
                  </a:cubicBezTo>
                  <a:lnTo>
                    <a:pt x="523220" y="861884"/>
                  </a:lnTo>
                  <a:lnTo>
                    <a:pt x="1586255" y="861884"/>
                  </a:lnTo>
                  <a:lnTo>
                    <a:pt x="1586255" y="738995"/>
                  </a:lnTo>
                  <a:lnTo>
                    <a:pt x="1832032" y="984772"/>
                  </a:lnTo>
                  <a:lnTo>
                    <a:pt x="1586255" y="1230549"/>
                  </a:lnTo>
                  <a:lnTo>
                    <a:pt x="1586255" y="1107661"/>
                  </a:lnTo>
                  <a:lnTo>
                    <a:pt x="523220" y="1107661"/>
                  </a:lnTo>
                  <a:lnTo>
                    <a:pt x="523220" y="1393741"/>
                  </a:lnTo>
                  <a:cubicBezTo>
                    <a:pt x="523220" y="1441903"/>
                    <a:pt x="484177" y="1480946"/>
                    <a:pt x="436015" y="1480946"/>
                  </a:cubicBezTo>
                  <a:lnTo>
                    <a:pt x="87205" y="1480946"/>
                  </a:lnTo>
                  <a:cubicBezTo>
                    <a:pt x="39043" y="1480946"/>
                    <a:pt x="0" y="1441903"/>
                    <a:pt x="0" y="1393741"/>
                  </a:cubicBezTo>
                  <a:close/>
                </a:path>
              </a:pathLst>
            </a:cu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4108" name="ZoneTexte 4107">
              <a:extLst>
                <a:ext uri="{FF2B5EF4-FFF2-40B4-BE49-F238E27FC236}">
                  <a16:creationId xmlns:a16="http://schemas.microsoft.com/office/drawing/2014/main" id="{27C84056-BA36-6699-BB20-9FE39A587D03}"/>
                </a:ext>
              </a:extLst>
            </p:cNvPr>
            <p:cNvSpPr txBox="1"/>
            <p:nvPr/>
          </p:nvSpPr>
          <p:spPr>
            <a:xfrm>
              <a:off x="1361134" y="2719389"/>
              <a:ext cx="841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Tunnel</a:t>
              </a:r>
            </a:p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SSH</a:t>
              </a:r>
            </a:p>
          </p:txBody>
        </p:sp>
      </p:grpSp>
      <p:grpSp>
        <p:nvGrpSpPr>
          <p:cNvPr id="4119" name="Groupe 4118">
            <a:extLst>
              <a:ext uri="{FF2B5EF4-FFF2-40B4-BE49-F238E27FC236}">
                <a16:creationId xmlns:a16="http://schemas.microsoft.com/office/drawing/2014/main" id="{7BDCD43E-1833-9B75-B203-8C3CEB057419}"/>
              </a:ext>
            </a:extLst>
          </p:cNvPr>
          <p:cNvGrpSpPr/>
          <p:nvPr/>
        </p:nvGrpSpPr>
        <p:grpSpPr>
          <a:xfrm>
            <a:off x="5259015" y="4769319"/>
            <a:ext cx="3218235" cy="1504481"/>
            <a:chOff x="5259015" y="4769319"/>
            <a:chExt cx="3218235" cy="1504481"/>
          </a:xfrm>
        </p:grpSpPr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F8CC3F73-441B-F8FC-BDE9-0EA6A66F71C6}"/>
                </a:ext>
              </a:extLst>
            </p:cNvPr>
            <p:cNvSpPr/>
            <p:nvPr/>
          </p:nvSpPr>
          <p:spPr>
            <a:xfrm>
              <a:off x="5259015" y="4769319"/>
              <a:ext cx="3218235" cy="1504481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292D6C0-1E53-A9BF-6F6B-B36684AB2C67}"/>
                </a:ext>
              </a:extLst>
            </p:cNvPr>
            <p:cNvGrpSpPr/>
            <p:nvPr/>
          </p:nvGrpSpPr>
          <p:grpSpPr>
            <a:xfrm>
              <a:off x="6242203" y="5057049"/>
              <a:ext cx="1219510" cy="1182248"/>
              <a:chOff x="5828991" y="5492373"/>
              <a:chExt cx="1219510" cy="1182248"/>
            </a:xfrm>
          </p:grpSpPr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C79F2C41-6C4F-6060-E046-2C925D16D5DD}"/>
                  </a:ext>
                </a:extLst>
              </p:cNvPr>
              <p:cNvSpPr/>
              <p:nvPr/>
            </p:nvSpPr>
            <p:spPr>
              <a:xfrm>
                <a:off x="5828991" y="5492373"/>
                <a:ext cx="1219510" cy="1182248"/>
              </a:xfrm>
              <a:prstGeom prst="roundRect">
                <a:avLst/>
              </a:prstGeom>
              <a:solidFill>
                <a:srgbClr val="ECECEC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86B2C95D-C634-CC77-4A09-1C7419971C26}"/>
                  </a:ext>
                </a:extLst>
              </p:cNvPr>
              <p:cNvGrpSpPr/>
              <p:nvPr/>
            </p:nvGrpSpPr>
            <p:grpSpPr>
              <a:xfrm>
                <a:off x="5932489" y="5571964"/>
                <a:ext cx="1029275" cy="1033546"/>
                <a:chOff x="5325746" y="4456897"/>
                <a:chExt cx="1530350" cy="1536700"/>
              </a:xfrm>
            </p:grpSpPr>
            <p:pic>
              <p:nvPicPr>
                <p:cNvPr id="58" name="Image 57">
                  <a:extLst>
                    <a:ext uri="{FF2B5EF4-FFF2-40B4-BE49-F238E27FC236}">
                      <a16:creationId xmlns:a16="http://schemas.microsoft.com/office/drawing/2014/main" id="{C07B4DAC-D70A-1DFA-FAC1-C3A58AC1B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4983" y="4511475"/>
                  <a:ext cx="1429862" cy="1431876"/>
                </a:xfrm>
                <a:prstGeom prst="rect">
                  <a:avLst/>
                </a:prstGeom>
              </p:spPr>
            </p:pic>
            <p:sp>
              <p:nvSpPr>
                <p:cNvPr id="59" name="Rectangle : coins arrondis 58">
                  <a:extLst>
                    <a:ext uri="{FF2B5EF4-FFF2-40B4-BE49-F238E27FC236}">
                      <a16:creationId xmlns:a16="http://schemas.microsoft.com/office/drawing/2014/main" id="{CA29FD6A-4026-A581-EB67-5BE70449D160}"/>
                    </a:ext>
                  </a:extLst>
                </p:cNvPr>
                <p:cNvSpPr/>
                <p:nvPr/>
              </p:nvSpPr>
              <p:spPr>
                <a:xfrm>
                  <a:off x="5374983" y="4517853"/>
                  <a:ext cx="1431877" cy="1431876"/>
                </a:xfrm>
                <a:prstGeom prst="roundRect">
                  <a:avLst/>
                </a:prstGeom>
                <a:noFill/>
                <a:ln w="762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0DD8A1AA-5448-F136-526C-0DE7CD8C6D3B}"/>
                    </a:ext>
                  </a:extLst>
                </p:cNvPr>
                <p:cNvSpPr/>
                <p:nvPr/>
              </p:nvSpPr>
              <p:spPr>
                <a:xfrm>
                  <a:off x="5325746" y="4456897"/>
                  <a:ext cx="1530350" cy="1536700"/>
                </a:xfrm>
                <a:prstGeom prst="roundRect">
                  <a:avLst/>
                </a:prstGeom>
                <a:noFill/>
                <a:ln w="762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B16094A9-BB0C-2ADB-C46C-5311479BAA40}"/>
                </a:ext>
              </a:extLst>
            </p:cNvPr>
            <p:cNvSpPr/>
            <p:nvPr/>
          </p:nvSpPr>
          <p:spPr>
            <a:xfrm>
              <a:off x="6414027" y="4888759"/>
              <a:ext cx="894298" cy="284518"/>
            </a:xfrm>
            <a:prstGeom prst="rect">
              <a:avLst/>
            </a:prstGeom>
            <a:solidFill>
              <a:srgbClr val="ECECE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  <a:t>S3</a:t>
              </a:r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grpSp>
        <p:nvGrpSpPr>
          <p:cNvPr id="4114" name="Groupe 4113">
            <a:extLst>
              <a:ext uri="{FF2B5EF4-FFF2-40B4-BE49-F238E27FC236}">
                <a16:creationId xmlns:a16="http://schemas.microsoft.com/office/drawing/2014/main" id="{22E9BC35-F53D-CCB2-A990-A13084530B41}"/>
              </a:ext>
            </a:extLst>
          </p:cNvPr>
          <p:cNvGrpSpPr/>
          <p:nvPr/>
        </p:nvGrpSpPr>
        <p:grpSpPr>
          <a:xfrm>
            <a:off x="5225564" y="3834007"/>
            <a:ext cx="806450" cy="1292892"/>
            <a:chOff x="5225564" y="3840357"/>
            <a:chExt cx="806450" cy="1292892"/>
          </a:xfrm>
        </p:grpSpPr>
        <p:sp>
          <p:nvSpPr>
            <p:cNvPr id="61" name="Flèche : double flèche verticale 60">
              <a:extLst>
                <a:ext uri="{FF2B5EF4-FFF2-40B4-BE49-F238E27FC236}">
                  <a16:creationId xmlns:a16="http://schemas.microsoft.com/office/drawing/2014/main" id="{5B552989-E0AB-39E5-F86E-FD84AF0BBD44}"/>
                </a:ext>
              </a:extLst>
            </p:cNvPr>
            <p:cNvSpPr/>
            <p:nvPr/>
          </p:nvSpPr>
          <p:spPr>
            <a:xfrm>
              <a:off x="5381590" y="384035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2" name="Rectangle : coins arrondis 4111">
              <a:extLst>
                <a:ext uri="{FF2B5EF4-FFF2-40B4-BE49-F238E27FC236}">
                  <a16:creationId xmlns:a16="http://schemas.microsoft.com/office/drawing/2014/main" id="{4DE8C6EF-BC0B-6669-9684-6D4014666728}"/>
                </a:ext>
              </a:extLst>
            </p:cNvPr>
            <p:cNvSpPr/>
            <p:nvPr/>
          </p:nvSpPr>
          <p:spPr>
            <a:xfrm>
              <a:off x="5225564" y="4351631"/>
              <a:ext cx="806450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Notebook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pic>
        <p:nvPicPr>
          <p:cNvPr id="4117" name="Picture 8" descr="FoxyProxy VPN - Apps on Google Play">
            <a:extLst>
              <a:ext uri="{FF2B5EF4-FFF2-40B4-BE49-F238E27FC236}">
                <a16:creationId xmlns:a16="http://schemas.microsoft.com/office/drawing/2014/main" id="{52804676-CF2A-DE17-218B-0BE8E908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83" y="4992654"/>
            <a:ext cx="543764" cy="5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1CE2BED7-E0CF-283B-2B4D-22EB0FA1FBCD}"/>
              </a:ext>
            </a:extLst>
          </p:cNvPr>
          <p:cNvGrpSpPr/>
          <p:nvPr/>
        </p:nvGrpSpPr>
        <p:grpSpPr>
          <a:xfrm>
            <a:off x="8226688" y="1431024"/>
            <a:ext cx="3120585" cy="3707676"/>
            <a:chOff x="8614532" y="1869160"/>
            <a:chExt cx="3120585" cy="3707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D8BBC0-A335-9CF6-B49F-97C91224EA1F}"/>
                </a:ext>
              </a:extLst>
            </p:cNvPr>
            <p:cNvSpPr/>
            <p:nvPr/>
          </p:nvSpPr>
          <p:spPr>
            <a:xfrm rot="5400000">
              <a:off x="9671484" y="3643728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312BBE-57C2-208E-07C2-C7EECA8137B7}"/>
                </a:ext>
              </a:extLst>
            </p:cNvPr>
            <p:cNvSpPr/>
            <p:nvPr/>
          </p:nvSpPr>
          <p:spPr>
            <a:xfrm rot="20143807">
              <a:off x="8617139" y="3019002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AF02F7-7408-1422-84AE-06C55BD83CC1}"/>
                </a:ext>
              </a:extLst>
            </p:cNvPr>
            <p:cNvSpPr/>
            <p:nvPr/>
          </p:nvSpPr>
          <p:spPr>
            <a:xfrm rot="1477751">
              <a:off x="8614532" y="4224023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B46956E-D488-2E76-2198-2A85FE76CECD}"/>
                </a:ext>
              </a:extLst>
            </p:cNvPr>
            <p:cNvSpPr/>
            <p:nvPr/>
          </p:nvSpPr>
          <p:spPr>
            <a:xfrm>
              <a:off x="10039667" y="1869160"/>
              <a:ext cx="1695450" cy="1695450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0077B6"/>
                  </a:solidFill>
                  <a:latin typeface="DIN Black" pitchFamily="50" charset="0"/>
                </a:rPr>
                <a:t>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200" i="1" dirty="0">
                <a:solidFill>
                  <a:srgbClr val="0077B6"/>
                </a:solidFill>
                <a:latin typeface="DIN Black" pitchFamily="50" charset="0"/>
              </a:endParaRP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627A303A-CE5F-FEFE-683C-791EF7C4592F}"/>
                </a:ext>
              </a:extLst>
            </p:cNvPr>
            <p:cNvSpPr/>
            <p:nvPr/>
          </p:nvSpPr>
          <p:spPr>
            <a:xfrm>
              <a:off x="10039667" y="3881386"/>
              <a:ext cx="1695450" cy="1695450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0077B6"/>
                  </a:solidFill>
                  <a:latin typeface="DIN Black" pitchFamily="50" charset="0"/>
                </a:rPr>
                <a:t>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050" i="1" dirty="0">
                <a:solidFill>
                  <a:srgbClr val="0077B6"/>
                </a:solidFill>
                <a:latin typeface="DIN Black" pitchFamily="50" charset="0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A0B3B77-E428-0F31-B160-824171F9D8AB}"/>
              </a:ext>
            </a:extLst>
          </p:cNvPr>
          <p:cNvGrpSpPr/>
          <p:nvPr/>
        </p:nvGrpSpPr>
        <p:grpSpPr>
          <a:xfrm>
            <a:off x="7044921" y="2324162"/>
            <a:ext cx="2011683" cy="1678922"/>
            <a:chOff x="7199945" y="2801365"/>
            <a:chExt cx="2011683" cy="167892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7FA5094-7B8C-3CB2-D235-14FCFF8A1708}"/>
                </a:ext>
              </a:extLst>
            </p:cNvPr>
            <p:cNvGrpSpPr/>
            <p:nvPr/>
          </p:nvGrpSpPr>
          <p:grpSpPr>
            <a:xfrm>
              <a:off x="7199945" y="2801365"/>
              <a:ext cx="2011683" cy="1673648"/>
              <a:chOff x="5829297" y="5055928"/>
              <a:chExt cx="2011683" cy="16736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55E8AB-D798-143B-06B8-DB46E5B2A649}"/>
                  </a:ext>
                </a:extLst>
              </p:cNvPr>
              <p:cNvSpPr/>
              <p:nvPr/>
            </p:nvSpPr>
            <p:spPr>
              <a:xfrm>
                <a:off x="5829297" y="5270472"/>
                <a:ext cx="2011683" cy="1459104"/>
              </a:xfrm>
              <a:prstGeom prst="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CAFB1905-D423-D951-8480-97543EE95EC6}"/>
                  </a:ext>
                </a:extLst>
              </p:cNvPr>
              <p:cNvSpPr/>
              <p:nvPr/>
            </p:nvSpPr>
            <p:spPr>
              <a:xfrm>
                <a:off x="5978708" y="5055928"/>
                <a:ext cx="1716623" cy="4088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rgbClr val="0077B6"/>
                    </a:solidFill>
                    <a:latin typeface="DINEngschrift" pitchFamily="34" charset="0"/>
                  </a:rPr>
                  <a:t>Spark</a:t>
                </a:r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464D2128-7C1A-2D98-64D1-EC6CA9A26D16}"/>
                </a:ext>
              </a:extLst>
            </p:cNvPr>
            <p:cNvGrpSpPr/>
            <p:nvPr/>
          </p:nvGrpSpPr>
          <p:grpSpPr>
            <a:xfrm>
              <a:off x="7581804" y="3171192"/>
              <a:ext cx="1379263" cy="1309095"/>
              <a:chOff x="4716737" y="5313946"/>
              <a:chExt cx="1379263" cy="1309095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48" name="Graphique 47" descr="Engrenage avec un remplissage uni">
                <a:extLst>
                  <a:ext uri="{FF2B5EF4-FFF2-40B4-BE49-F238E27FC236}">
                    <a16:creationId xmlns:a16="http://schemas.microsoft.com/office/drawing/2014/main" id="{0EA1AD0B-978F-D1CB-EAB0-18E9BD550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16737" y="53139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phique 48" descr="Engrenage avec un remplissage uni">
                <a:extLst>
                  <a:ext uri="{FF2B5EF4-FFF2-40B4-BE49-F238E27FC236}">
                    <a16:creationId xmlns:a16="http://schemas.microsoft.com/office/drawing/2014/main" id="{EE2699F8-6A76-3B38-09B5-25C2B6349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60049" y="5521599"/>
                <a:ext cx="735951" cy="735951"/>
              </a:xfrm>
              <a:prstGeom prst="rect">
                <a:avLst/>
              </a:prstGeom>
            </p:spPr>
          </p:pic>
          <p:pic>
            <p:nvPicPr>
              <p:cNvPr id="50" name="Graphique 49" descr="Engrenage avec un remplissage uni">
                <a:extLst>
                  <a:ext uri="{FF2B5EF4-FFF2-40B4-BE49-F238E27FC236}">
                    <a16:creationId xmlns:a16="http://schemas.microsoft.com/office/drawing/2014/main" id="{701BA45D-22F6-0623-55C7-6BE6EC6EF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23462" y="5968905"/>
                <a:ext cx="654136" cy="654136"/>
              </a:xfrm>
              <a:prstGeom prst="rect">
                <a:avLst/>
              </a:prstGeom>
            </p:spPr>
          </p:pic>
          <p:pic>
            <p:nvPicPr>
              <p:cNvPr id="51" name="Graphique 50" descr="Engrenage avec un remplissage uni">
                <a:extLst>
                  <a:ext uri="{FF2B5EF4-FFF2-40B4-BE49-F238E27FC236}">
                    <a16:creationId xmlns:a16="http://schemas.microsoft.com/office/drawing/2014/main" id="{110B50E3-623D-96FD-0ECC-FD576E25C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19225" y="6082965"/>
                <a:ext cx="437273" cy="437273"/>
              </a:xfrm>
              <a:prstGeom prst="rect">
                <a:avLst/>
              </a:prstGeom>
            </p:spPr>
          </p:pic>
        </p:grpSp>
      </p:grpSp>
      <p:grpSp>
        <p:nvGrpSpPr>
          <p:cNvPr id="4115" name="Groupe 4114">
            <a:extLst>
              <a:ext uri="{FF2B5EF4-FFF2-40B4-BE49-F238E27FC236}">
                <a16:creationId xmlns:a16="http://schemas.microsoft.com/office/drawing/2014/main" id="{34927F0D-FEBB-2594-7C79-9C9EC49412AB}"/>
              </a:ext>
            </a:extLst>
          </p:cNvPr>
          <p:cNvGrpSpPr/>
          <p:nvPr/>
        </p:nvGrpSpPr>
        <p:grpSpPr>
          <a:xfrm>
            <a:off x="7164960" y="3830026"/>
            <a:ext cx="504710" cy="1292892"/>
            <a:chOff x="7839230" y="3840357"/>
            <a:chExt cx="504710" cy="1292892"/>
          </a:xfrm>
        </p:grpSpPr>
        <p:sp>
          <p:nvSpPr>
            <p:cNvPr id="4110" name="Flèche : double flèche verticale 4109">
              <a:extLst>
                <a:ext uri="{FF2B5EF4-FFF2-40B4-BE49-F238E27FC236}">
                  <a16:creationId xmlns:a16="http://schemas.microsoft.com/office/drawing/2014/main" id="{8503B8A5-5B42-E787-E5CF-2E160FAF02FC}"/>
                </a:ext>
              </a:extLst>
            </p:cNvPr>
            <p:cNvSpPr/>
            <p:nvPr/>
          </p:nvSpPr>
          <p:spPr>
            <a:xfrm>
              <a:off x="7839230" y="384035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3" name="Rectangle : coins arrondis 4112">
              <a:extLst>
                <a:ext uri="{FF2B5EF4-FFF2-40B4-BE49-F238E27FC236}">
                  <a16:creationId xmlns:a16="http://schemas.microsoft.com/office/drawing/2014/main" id="{4F70C2A0-5E27-4393-DB64-AEC11344ABE7}"/>
                </a:ext>
              </a:extLst>
            </p:cNvPr>
            <p:cNvSpPr/>
            <p:nvPr/>
          </p:nvSpPr>
          <p:spPr>
            <a:xfrm>
              <a:off x="7860129" y="4346020"/>
              <a:ext cx="475611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Logs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4120" name="Rectangle : coins arrondis 4119">
            <a:extLst>
              <a:ext uri="{FF2B5EF4-FFF2-40B4-BE49-F238E27FC236}">
                <a16:creationId xmlns:a16="http://schemas.microsoft.com/office/drawing/2014/main" id="{D5F75924-C0CB-C599-EAFD-FEC473A931AD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1" name="ZoneTexte 4120">
            <a:extLst>
              <a:ext uri="{FF2B5EF4-FFF2-40B4-BE49-F238E27FC236}">
                <a16:creationId xmlns:a16="http://schemas.microsoft.com/office/drawing/2014/main" id="{79CAB26A-8DA9-5B01-01A6-5FDBC5D6D63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       EMR (Elastic MapReduce)</a:t>
            </a:r>
          </a:p>
        </p:txBody>
      </p:sp>
      <p:grpSp>
        <p:nvGrpSpPr>
          <p:cNvPr id="4122" name="Groupe 4121">
            <a:extLst>
              <a:ext uri="{FF2B5EF4-FFF2-40B4-BE49-F238E27FC236}">
                <a16:creationId xmlns:a16="http://schemas.microsoft.com/office/drawing/2014/main" id="{091ABCC1-F71B-5E02-8B49-3D4FDAF9AC41}"/>
              </a:ext>
            </a:extLst>
          </p:cNvPr>
          <p:cNvGrpSpPr/>
          <p:nvPr/>
        </p:nvGrpSpPr>
        <p:grpSpPr>
          <a:xfrm>
            <a:off x="3934104" y="456365"/>
            <a:ext cx="431470" cy="431470"/>
            <a:chOff x="3441531" y="1356235"/>
            <a:chExt cx="374977" cy="374977"/>
          </a:xfrm>
        </p:grpSpPr>
        <p:pic>
          <p:nvPicPr>
            <p:cNvPr id="4123" name="Picture 4">
              <a:extLst>
                <a:ext uri="{FF2B5EF4-FFF2-40B4-BE49-F238E27FC236}">
                  <a16:creationId xmlns:a16="http://schemas.microsoft.com/office/drawing/2014/main" id="{087E404F-921F-484A-0EE5-447479A4B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" r="1200" b="2466"/>
            <a:stretch/>
          </p:blipFill>
          <p:spPr bwMode="auto">
            <a:xfrm>
              <a:off x="3441531" y="1356235"/>
              <a:ext cx="374977" cy="3749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4" name="Rectangle : coins arrondis 4123">
              <a:extLst>
                <a:ext uri="{FF2B5EF4-FFF2-40B4-BE49-F238E27FC236}">
                  <a16:creationId xmlns:a16="http://schemas.microsoft.com/office/drawing/2014/main" id="{86C5B59E-0F92-6062-1B6D-F2FDEC1C7E49}"/>
                </a:ext>
              </a:extLst>
            </p:cNvPr>
            <p:cNvSpPr/>
            <p:nvPr/>
          </p:nvSpPr>
          <p:spPr>
            <a:xfrm>
              <a:off x="3441531" y="1356235"/>
              <a:ext cx="374977" cy="374977"/>
            </a:xfrm>
            <a:prstGeom prst="roundRect">
              <a:avLst/>
            </a:prstGeom>
            <a:noFill/>
            <a:ln w="76200">
              <a:solidFill>
                <a:srgbClr val="D5F2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25" name="Groupe 4124">
            <a:extLst>
              <a:ext uri="{FF2B5EF4-FFF2-40B4-BE49-F238E27FC236}">
                <a16:creationId xmlns:a16="http://schemas.microsoft.com/office/drawing/2014/main" id="{EA43BA1F-AF2C-A405-6B74-561CEABFC82C}"/>
              </a:ext>
            </a:extLst>
          </p:cNvPr>
          <p:cNvGrpSpPr/>
          <p:nvPr/>
        </p:nvGrpSpPr>
        <p:grpSpPr>
          <a:xfrm>
            <a:off x="7771236" y="3831314"/>
            <a:ext cx="671441" cy="1292892"/>
            <a:chOff x="7766626" y="3846707"/>
            <a:chExt cx="671441" cy="1292892"/>
          </a:xfrm>
        </p:grpSpPr>
        <p:sp>
          <p:nvSpPr>
            <p:cNvPr id="4126" name="Flèche : double flèche verticale 4125">
              <a:extLst>
                <a:ext uri="{FF2B5EF4-FFF2-40B4-BE49-F238E27FC236}">
                  <a16:creationId xmlns:a16="http://schemas.microsoft.com/office/drawing/2014/main" id="{627B04CD-863F-0E31-C72A-D1033D1A6B08}"/>
                </a:ext>
              </a:extLst>
            </p:cNvPr>
            <p:cNvSpPr/>
            <p:nvPr/>
          </p:nvSpPr>
          <p:spPr>
            <a:xfrm>
              <a:off x="7839230" y="384670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7" name="Rectangle : coins arrondis 4126">
              <a:extLst>
                <a:ext uri="{FF2B5EF4-FFF2-40B4-BE49-F238E27FC236}">
                  <a16:creationId xmlns:a16="http://schemas.microsoft.com/office/drawing/2014/main" id="{20CF77C3-7710-17FD-939E-FE21FC1702CA}"/>
                </a:ext>
              </a:extLst>
            </p:cNvPr>
            <p:cNvSpPr/>
            <p:nvPr/>
          </p:nvSpPr>
          <p:spPr>
            <a:xfrm>
              <a:off x="7766626" y="4350567"/>
              <a:ext cx="671441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Fichiers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1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564</Words>
  <Application>Microsoft Office PowerPoint</Application>
  <PresentationFormat>Grand écran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58</cp:revision>
  <dcterms:created xsi:type="dcterms:W3CDTF">2024-02-01T13:47:53Z</dcterms:created>
  <dcterms:modified xsi:type="dcterms:W3CDTF">2024-02-06T11:32:10Z</dcterms:modified>
</cp:coreProperties>
</file>