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9" r:id="rId4"/>
    <p:sldId id="261" r:id="rId5"/>
    <p:sldId id="258" r:id="rId6"/>
    <p:sldId id="262" r:id="rId7"/>
    <p:sldId id="271" r:id="rId8"/>
    <p:sldId id="272" r:id="rId9"/>
    <p:sldId id="273" r:id="rId10"/>
    <p:sldId id="263" r:id="rId11"/>
    <p:sldId id="267" r:id="rId12"/>
    <p:sldId id="274" r:id="rId13"/>
    <p:sldId id="275" r:id="rId14"/>
    <p:sldId id="277" r:id="rId15"/>
    <p:sldId id="276" r:id="rId16"/>
    <p:sldId id="278" r:id="rId17"/>
    <p:sldId id="280" r:id="rId18"/>
    <p:sldId id="264" r:id="rId19"/>
    <p:sldId id="268" r:id="rId20"/>
    <p:sldId id="279" r:id="rId21"/>
    <p:sldId id="265" r:id="rId22"/>
    <p:sldId id="269" r:id="rId23"/>
    <p:sldId id="266" r:id="rId24"/>
    <p:sldId id="270" r:id="rId25"/>
    <p:sldId id="26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94F"/>
    <a:srgbClr val="F9E09D"/>
    <a:srgbClr val="F1CEA6"/>
    <a:srgbClr val="CCBCB6"/>
    <a:srgbClr val="E7E7E7"/>
    <a:srgbClr val="FEBE98"/>
    <a:srgbClr val="FFFFFF"/>
    <a:srgbClr val="394646"/>
    <a:srgbClr val="C1A88E"/>
    <a:srgbClr val="FF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6AFB9-A92C-47A7-8843-F8D272B1C7C0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F547-D234-4F48-97E7-598597938A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896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2F547-D234-4F48-97E7-598597938A8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6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8772F-855A-80D7-2BBB-A72006FE0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ED0CD33-52EC-609D-F4DA-F934ECC58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2075B-29E6-F26D-7368-8AA4F6ECE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3CCCCD-83D9-E6AC-8774-DF2E0901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B6D21C-79A7-32D5-2C6D-E529A2B0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5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5E999-953B-FBE0-CE46-5CA6587E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F7EC6C-EAB2-7596-3204-75C6D0B5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B607C-9A4C-9828-6988-0F230BD1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6A76F-9169-1720-D3CA-911A4AD6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22072B-55F0-4B51-F650-EB8C701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5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C0E2E6-9836-9DCE-DAA8-765CA2E44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59C7A2-6B06-22A5-A34B-B3B7980AC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55E7-8320-F7FD-5739-98941DAC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8FEB3B-4E07-ABE0-A9BD-3975ABD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66F5E9-6800-88A8-EDFB-26981981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95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DDF8BE-6C1E-22F9-7B90-4BA9D470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5261FF-BDDB-8529-48AF-BF3331C3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3D244E-292F-B172-52D2-791AF0BD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D9FFF-9263-050D-85F1-B52169D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5CEFD-BB4E-5F8E-3FB0-C7598DEE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57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7D3AA-B6AA-9C1A-102C-8DA5AB7E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F79BE-B51E-7C42-4856-6E1698B9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1E0AD-172A-9BF5-D780-B0E694DC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907384-31C6-D9CE-FF01-278DDAFD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F8482-AA72-D8B9-1C7D-EA22C3F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D3DD3-EFF6-2618-0F77-0213BF8D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A380A-BD62-9707-0D02-C4C107ED8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9FEE78-512A-1F6C-2841-58FFCBB8F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9AA554-9E51-D142-2E59-2609B0837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DC5A42-BEDA-CF84-658A-A35109B3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9E8AAD-EE4D-8C19-2B0D-C3CEA0EA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41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B534B-1D6D-9E56-E2C7-78E67BE01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EF6246-BF55-A9AE-F813-2C86B806C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473D4D-9FCD-6279-82FE-A8B5D3DF6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471F-9174-1E95-6849-243D213A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2B5028B-A792-A101-1939-313FD3AB3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5681D4-5EF9-6FFA-775E-442F86D5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366821-6A44-9B8A-2F38-A6A3CBBD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A566A-BFBB-6554-5404-FB13E8FE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63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3E62C-2ED4-3E02-51CF-26670C44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6065A5-8282-6CF4-3B13-4BD8121E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1C45D1-591A-C84F-D324-D70A2389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C57B82-66DF-D819-CD1D-C4A61FB1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28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EE82B2-EED9-CC90-4784-AFAF1A8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83155-A42E-29DC-385F-503A8AEF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B17EE9-9BA6-9913-BCAC-44FB9FEF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3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A6FCE-BF64-D606-AE8C-5F106D8E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E48C9-E47A-B6D4-9845-88C624A3A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C2F170-8B14-1473-6659-EECA7827E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DEACB-84EA-82D6-4F44-0C4C88A6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AF05B-2A80-F0A8-BB68-3F1C6604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5882F9-E60C-8C3B-DFAA-7D8A157B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8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DA08D-4019-9C0C-DE44-975BD4B5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EFFC31-5484-AC64-DED6-098E2B32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1D8DA3-788F-4AAB-87A4-14EC932D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DBCD49-3ED3-0492-F1B8-67D405F2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47FE5-E1EC-9B27-E905-51929489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E435BE-FCEB-17DC-1F51-46EA794A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59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D0CAB5-3302-686D-CABC-B87B2CBF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22CCC9-5FDB-B0EA-E77A-03D34311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02E43E-0090-D547-0FBF-D552BF84F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60CB-7191-40B9-8899-F2DF7F2F332A}" type="datetimeFigureOut">
              <a:rPr lang="fr-FR" smtClean="0"/>
              <a:t>13/12/2023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9B2F3E-E461-790F-6008-01E5183A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EE62EE-2BFD-02B0-1A5B-28C691FD0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F8C4-1BAF-40A5-855C-8C605BCDD0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82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52259D-6CB7-E91E-4122-85E76DDC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27" y="107950"/>
            <a:ext cx="8306045" cy="6858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FC4455D-47E6-1948-6E87-257E11F7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79" y="641159"/>
            <a:ext cx="1257475" cy="13717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239CD3E-5E83-E144-6B80-2F2ACA7FB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155" y="986889"/>
            <a:ext cx="4229690" cy="3839111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0B4E24A1-5CFC-DFA5-00B6-D21E7213B3A6}"/>
              </a:ext>
            </a:extLst>
          </p:cNvPr>
          <p:cNvGrpSpPr/>
          <p:nvPr/>
        </p:nvGrpSpPr>
        <p:grpSpPr>
          <a:xfrm>
            <a:off x="584200" y="558800"/>
            <a:ext cx="711200" cy="4267200"/>
            <a:chOff x="584200" y="558800"/>
            <a:chExt cx="711200" cy="4267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AD2C6A-D9E3-5664-0B40-F8685B55CA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FEAD10-657A-B655-2F6D-532479B92AA6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D9E35C-A8DE-5E60-9A28-1B44E7D6479F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9275C9-DCC7-22BF-31C8-B2E1638E2062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52D1F5-DD4B-EB44-B7D0-1AE9A449FB29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099B0C-9C67-1422-2AC3-6406F69FE501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1099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262155" y="3154141"/>
            <a:ext cx="565178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ÈRE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MODÉLISATION PERSONNELLE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84463" y="4690541"/>
            <a:ext cx="2983209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66881" y="1113051"/>
            <a:ext cx="646872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2</a:t>
            </a:r>
          </a:p>
        </p:txBody>
      </p:sp>
      <p:grpSp>
        <p:nvGrpSpPr>
          <p:cNvPr id="2" name="Google Shape;2011;p33">
            <a:extLst>
              <a:ext uri="{FF2B5EF4-FFF2-40B4-BE49-F238E27FC236}">
                <a16:creationId xmlns:a16="http://schemas.microsoft.com/office/drawing/2014/main" id="{66F8C1AB-7E50-903D-CE6D-241FC1127C7E}"/>
              </a:ext>
            </a:extLst>
          </p:cNvPr>
          <p:cNvGrpSpPr/>
          <p:nvPr/>
        </p:nvGrpSpPr>
        <p:grpSpPr>
          <a:xfrm>
            <a:off x="7328959" y="2095963"/>
            <a:ext cx="3050777" cy="2918472"/>
            <a:chOff x="13827950" y="-11142800"/>
            <a:chExt cx="11113075" cy="10631125"/>
          </a:xfrm>
        </p:grpSpPr>
        <p:sp>
          <p:nvSpPr>
            <p:cNvPr id="7" name="Google Shape;2013;p33">
              <a:extLst>
                <a:ext uri="{FF2B5EF4-FFF2-40B4-BE49-F238E27FC236}">
                  <a16:creationId xmlns:a16="http://schemas.microsoft.com/office/drawing/2014/main" id="{20B936AE-AE3A-840E-1690-405BF2851475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014;p33">
              <a:extLst>
                <a:ext uri="{FF2B5EF4-FFF2-40B4-BE49-F238E27FC236}">
                  <a16:creationId xmlns:a16="http://schemas.microsoft.com/office/drawing/2014/main" id="{B27F2FE7-E6CD-4BBC-85E8-C484E82922B8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015;p33">
              <a:extLst>
                <a:ext uri="{FF2B5EF4-FFF2-40B4-BE49-F238E27FC236}">
                  <a16:creationId xmlns:a16="http://schemas.microsoft.com/office/drawing/2014/main" id="{4732357D-FCD0-C34D-E274-B6199CCFAA41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016;p33">
              <a:extLst>
                <a:ext uri="{FF2B5EF4-FFF2-40B4-BE49-F238E27FC236}">
                  <a16:creationId xmlns:a16="http://schemas.microsoft.com/office/drawing/2014/main" id="{9114F42F-4413-9837-6B9F-209AB6B48CE7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017;p33">
              <a:extLst>
                <a:ext uri="{FF2B5EF4-FFF2-40B4-BE49-F238E27FC236}">
                  <a16:creationId xmlns:a16="http://schemas.microsoft.com/office/drawing/2014/main" id="{C2D01F6B-0703-D126-1A6E-92C268F3DD7E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018;p33">
              <a:extLst>
                <a:ext uri="{FF2B5EF4-FFF2-40B4-BE49-F238E27FC236}">
                  <a16:creationId xmlns:a16="http://schemas.microsoft.com/office/drawing/2014/main" id="{5F8BB22D-C702-C7BC-5151-57DB7F34831E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019;p33">
              <a:extLst>
                <a:ext uri="{FF2B5EF4-FFF2-40B4-BE49-F238E27FC236}">
                  <a16:creationId xmlns:a16="http://schemas.microsoft.com/office/drawing/2014/main" id="{A9C3CE19-CA46-4512-BA6A-6AAB3A1B42A5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020;p33">
              <a:extLst>
                <a:ext uri="{FF2B5EF4-FFF2-40B4-BE49-F238E27FC236}">
                  <a16:creationId xmlns:a16="http://schemas.microsoft.com/office/drawing/2014/main" id="{A2E10ED4-137D-A6BE-D877-775E964460FB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021;p33">
              <a:extLst>
                <a:ext uri="{FF2B5EF4-FFF2-40B4-BE49-F238E27FC236}">
                  <a16:creationId xmlns:a16="http://schemas.microsoft.com/office/drawing/2014/main" id="{2D7FDE47-56C0-EE11-A65D-BABDA4D2321A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022;p33">
              <a:extLst>
                <a:ext uri="{FF2B5EF4-FFF2-40B4-BE49-F238E27FC236}">
                  <a16:creationId xmlns:a16="http://schemas.microsoft.com/office/drawing/2014/main" id="{2EE0106D-337A-558E-6857-4EF359E1DEE0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023;p33">
              <a:extLst>
                <a:ext uri="{FF2B5EF4-FFF2-40B4-BE49-F238E27FC236}">
                  <a16:creationId xmlns:a16="http://schemas.microsoft.com/office/drawing/2014/main" id="{0D88198D-1138-2899-E0A0-F12F29B2DC4D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024;p33">
              <a:extLst>
                <a:ext uri="{FF2B5EF4-FFF2-40B4-BE49-F238E27FC236}">
                  <a16:creationId xmlns:a16="http://schemas.microsoft.com/office/drawing/2014/main" id="{C4DAFDA1-6B51-ED38-0C3E-EA9E0B3C8B9E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025;p33">
              <a:extLst>
                <a:ext uri="{FF2B5EF4-FFF2-40B4-BE49-F238E27FC236}">
                  <a16:creationId xmlns:a16="http://schemas.microsoft.com/office/drawing/2014/main" id="{33770FC3-B477-5C17-E89C-3E7241318005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026;p33">
              <a:extLst>
                <a:ext uri="{FF2B5EF4-FFF2-40B4-BE49-F238E27FC236}">
                  <a16:creationId xmlns:a16="http://schemas.microsoft.com/office/drawing/2014/main" id="{8CD0C13F-B7BE-E12B-9E8F-7B3D5D094320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027;p33">
              <a:extLst>
                <a:ext uri="{FF2B5EF4-FFF2-40B4-BE49-F238E27FC236}">
                  <a16:creationId xmlns:a16="http://schemas.microsoft.com/office/drawing/2014/main" id="{0F4B444A-6154-4A74-327A-CA051A0A70B2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028;p33">
              <a:extLst>
                <a:ext uri="{FF2B5EF4-FFF2-40B4-BE49-F238E27FC236}">
                  <a16:creationId xmlns:a16="http://schemas.microsoft.com/office/drawing/2014/main" id="{FB22809B-2F4D-D508-2903-A88AD92B5571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2029;p33">
              <a:extLst>
                <a:ext uri="{FF2B5EF4-FFF2-40B4-BE49-F238E27FC236}">
                  <a16:creationId xmlns:a16="http://schemas.microsoft.com/office/drawing/2014/main" id="{0E11A9AA-170B-9075-5F80-30B189AB8945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2030;p33">
              <a:extLst>
                <a:ext uri="{FF2B5EF4-FFF2-40B4-BE49-F238E27FC236}">
                  <a16:creationId xmlns:a16="http://schemas.microsoft.com/office/drawing/2014/main" id="{0E8F264E-99BC-4E43-215B-DBB6A7A1D8EF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031;p33">
              <a:extLst>
                <a:ext uri="{FF2B5EF4-FFF2-40B4-BE49-F238E27FC236}">
                  <a16:creationId xmlns:a16="http://schemas.microsoft.com/office/drawing/2014/main" id="{3E56FF20-6E16-D674-3E29-837B2248D6EA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032;p33">
              <a:extLst>
                <a:ext uri="{FF2B5EF4-FFF2-40B4-BE49-F238E27FC236}">
                  <a16:creationId xmlns:a16="http://schemas.microsoft.com/office/drawing/2014/main" id="{CC492F6E-B897-7627-DB18-E1331CAF1E26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033;p33">
              <a:extLst>
                <a:ext uri="{FF2B5EF4-FFF2-40B4-BE49-F238E27FC236}">
                  <a16:creationId xmlns:a16="http://schemas.microsoft.com/office/drawing/2014/main" id="{0689CD8C-FBA1-E32F-B4DF-252C83396F99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034;p33">
              <a:extLst>
                <a:ext uri="{FF2B5EF4-FFF2-40B4-BE49-F238E27FC236}">
                  <a16:creationId xmlns:a16="http://schemas.microsoft.com/office/drawing/2014/main" id="{433E0710-BFEF-6377-29D8-C5F55FC5A133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035;p33">
              <a:extLst>
                <a:ext uri="{FF2B5EF4-FFF2-40B4-BE49-F238E27FC236}">
                  <a16:creationId xmlns:a16="http://schemas.microsoft.com/office/drawing/2014/main" id="{7141B497-59E2-8FBC-6654-1D0E194DFE9B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036;p33">
              <a:extLst>
                <a:ext uri="{FF2B5EF4-FFF2-40B4-BE49-F238E27FC236}">
                  <a16:creationId xmlns:a16="http://schemas.microsoft.com/office/drawing/2014/main" id="{D402FCED-DD26-129F-5205-CA2E1501DC49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037;p33">
              <a:extLst>
                <a:ext uri="{FF2B5EF4-FFF2-40B4-BE49-F238E27FC236}">
                  <a16:creationId xmlns:a16="http://schemas.microsoft.com/office/drawing/2014/main" id="{206C3D20-C92B-82D7-C80B-FECCF40DFC7E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038;p33">
              <a:extLst>
                <a:ext uri="{FF2B5EF4-FFF2-40B4-BE49-F238E27FC236}">
                  <a16:creationId xmlns:a16="http://schemas.microsoft.com/office/drawing/2014/main" id="{49316089-9A23-3C36-6993-9DB828609B90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039;p33">
              <a:extLst>
                <a:ext uri="{FF2B5EF4-FFF2-40B4-BE49-F238E27FC236}">
                  <a16:creationId xmlns:a16="http://schemas.microsoft.com/office/drawing/2014/main" id="{8470D62E-642C-5C11-DB12-5F7DDAB44143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040;p33">
              <a:extLst>
                <a:ext uri="{FF2B5EF4-FFF2-40B4-BE49-F238E27FC236}">
                  <a16:creationId xmlns:a16="http://schemas.microsoft.com/office/drawing/2014/main" id="{390CF211-2692-C6CF-B9BA-A606D9F027A8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041;p33">
              <a:extLst>
                <a:ext uri="{FF2B5EF4-FFF2-40B4-BE49-F238E27FC236}">
                  <a16:creationId xmlns:a16="http://schemas.microsoft.com/office/drawing/2014/main" id="{48C346D4-C13B-3C23-BF1E-3989EDDDD19C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042;p33">
              <a:extLst>
                <a:ext uri="{FF2B5EF4-FFF2-40B4-BE49-F238E27FC236}">
                  <a16:creationId xmlns:a16="http://schemas.microsoft.com/office/drawing/2014/main" id="{ADC524D1-FBD5-5618-0BC9-6C0F58635FE5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043;p33">
              <a:extLst>
                <a:ext uri="{FF2B5EF4-FFF2-40B4-BE49-F238E27FC236}">
                  <a16:creationId xmlns:a16="http://schemas.microsoft.com/office/drawing/2014/main" id="{B4A7E659-CBA9-8343-4FA1-1DB7D571B623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044;p33">
              <a:extLst>
                <a:ext uri="{FF2B5EF4-FFF2-40B4-BE49-F238E27FC236}">
                  <a16:creationId xmlns:a16="http://schemas.microsoft.com/office/drawing/2014/main" id="{40E85EAF-FD5B-7D61-B756-6AB6D0C40C8B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045;p33">
              <a:extLst>
                <a:ext uri="{FF2B5EF4-FFF2-40B4-BE49-F238E27FC236}">
                  <a16:creationId xmlns:a16="http://schemas.microsoft.com/office/drawing/2014/main" id="{FC80BFBE-3B31-37F3-91EC-1A7A1A88177F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046;p33">
              <a:extLst>
                <a:ext uri="{FF2B5EF4-FFF2-40B4-BE49-F238E27FC236}">
                  <a16:creationId xmlns:a16="http://schemas.microsoft.com/office/drawing/2014/main" id="{926D8B56-C860-64AF-D6A5-51604E400197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047;p33">
              <a:extLst>
                <a:ext uri="{FF2B5EF4-FFF2-40B4-BE49-F238E27FC236}">
                  <a16:creationId xmlns:a16="http://schemas.microsoft.com/office/drawing/2014/main" id="{3C76D548-AC87-E517-6275-7897A3B3FCD9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048;p33">
              <a:extLst>
                <a:ext uri="{FF2B5EF4-FFF2-40B4-BE49-F238E27FC236}">
                  <a16:creationId xmlns:a16="http://schemas.microsoft.com/office/drawing/2014/main" id="{6C6B03F4-5F92-3B06-CDEB-6E2D69C85F17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049;p33">
              <a:extLst>
                <a:ext uri="{FF2B5EF4-FFF2-40B4-BE49-F238E27FC236}">
                  <a16:creationId xmlns:a16="http://schemas.microsoft.com/office/drawing/2014/main" id="{C288B8B6-F983-D43E-69DE-6BD81F32BDFD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2050;p33">
              <a:extLst>
                <a:ext uri="{FF2B5EF4-FFF2-40B4-BE49-F238E27FC236}">
                  <a16:creationId xmlns:a16="http://schemas.microsoft.com/office/drawing/2014/main" id="{9F4FF6A5-4C85-58BB-24CE-787AB41CE864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2051;p33">
              <a:extLst>
                <a:ext uri="{FF2B5EF4-FFF2-40B4-BE49-F238E27FC236}">
                  <a16:creationId xmlns:a16="http://schemas.microsoft.com/office/drawing/2014/main" id="{3C5A0BA8-FBB6-77E7-14BA-19DFD742EEAB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052;p33">
              <a:extLst>
                <a:ext uri="{FF2B5EF4-FFF2-40B4-BE49-F238E27FC236}">
                  <a16:creationId xmlns:a16="http://schemas.microsoft.com/office/drawing/2014/main" id="{2604B59D-DCB2-0AAD-08E3-A85C1C323FD8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053;p33">
              <a:extLst>
                <a:ext uri="{FF2B5EF4-FFF2-40B4-BE49-F238E27FC236}">
                  <a16:creationId xmlns:a16="http://schemas.microsoft.com/office/drawing/2014/main" id="{D1711BEA-B8D2-7940-4AA2-8B176477AA98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054;p33">
              <a:extLst>
                <a:ext uri="{FF2B5EF4-FFF2-40B4-BE49-F238E27FC236}">
                  <a16:creationId xmlns:a16="http://schemas.microsoft.com/office/drawing/2014/main" id="{9B07EB4A-BDAC-B08E-BE7D-5FF802B8D247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055;p33">
              <a:extLst>
                <a:ext uri="{FF2B5EF4-FFF2-40B4-BE49-F238E27FC236}">
                  <a16:creationId xmlns:a16="http://schemas.microsoft.com/office/drawing/2014/main" id="{AC002A6A-F88C-615C-F006-6CA7876D4BE8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056;p33">
              <a:extLst>
                <a:ext uri="{FF2B5EF4-FFF2-40B4-BE49-F238E27FC236}">
                  <a16:creationId xmlns:a16="http://schemas.microsoft.com/office/drawing/2014/main" id="{EE73FA93-833B-27F8-ED02-37010D6C5848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057;p33">
              <a:extLst>
                <a:ext uri="{FF2B5EF4-FFF2-40B4-BE49-F238E27FC236}">
                  <a16:creationId xmlns:a16="http://schemas.microsoft.com/office/drawing/2014/main" id="{01A864C0-2863-E5B0-AF5E-F620B0E2D017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058;p33">
              <a:extLst>
                <a:ext uri="{FF2B5EF4-FFF2-40B4-BE49-F238E27FC236}">
                  <a16:creationId xmlns:a16="http://schemas.microsoft.com/office/drawing/2014/main" id="{3573251A-D4E0-A2EB-6B71-C62F79DA169D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059;p33">
              <a:extLst>
                <a:ext uri="{FF2B5EF4-FFF2-40B4-BE49-F238E27FC236}">
                  <a16:creationId xmlns:a16="http://schemas.microsoft.com/office/drawing/2014/main" id="{139A75FA-4866-E23C-7674-C4B2A0D0DC62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060;p33">
              <a:extLst>
                <a:ext uri="{FF2B5EF4-FFF2-40B4-BE49-F238E27FC236}">
                  <a16:creationId xmlns:a16="http://schemas.microsoft.com/office/drawing/2014/main" id="{A5381ADC-FA60-1ED2-5BBA-CDA2F79D53E7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061;p33">
              <a:extLst>
                <a:ext uri="{FF2B5EF4-FFF2-40B4-BE49-F238E27FC236}">
                  <a16:creationId xmlns:a16="http://schemas.microsoft.com/office/drawing/2014/main" id="{877BDC68-5E51-7BB6-E6D9-C414CE3B3B5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062;p33">
              <a:extLst>
                <a:ext uri="{FF2B5EF4-FFF2-40B4-BE49-F238E27FC236}">
                  <a16:creationId xmlns:a16="http://schemas.microsoft.com/office/drawing/2014/main" id="{FC35034B-BF6A-6AA6-5D2D-5F9F05AA3886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2063;p33">
              <a:extLst>
                <a:ext uri="{FF2B5EF4-FFF2-40B4-BE49-F238E27FC236}">
                  <a16:creationId xmlns:a16="http://schemas.microsoft.com/office/drawing/2014/main" id="{C31B1DA5-2FD7-20EA-0556-1881D1703F7C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2064;p33">
              <a:extLst>
                <a:ext uri="{FF2B5EF4-FFF2-40B4-BE49-F238E27FC236}">
                  <a16:creationId xmlns:a16="http://schemas.microsoft.com/office/drawing/2014/main" id="{45490FA2-00EA-188D-53CF-577AD17DD060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065;p33">
              <a:extLst>
                <a:ext uri="{FF2B5EF4-FFF2-40B4-BE49-F238E27FC236}">
                  <a16:creationId xmlns:a16="http://schemas.microsoft.com/office/drawing/2014/main" id="{34BB5643-D8D3-DFB9-C389-55F3CCBC532E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066;p33">
              <a:extLst>
                <a:ext uri="{FF2B5EF4-FFF2-40B4-BE49-F238E27FC236}">
                  <a16:creationId xmlns:a16="http://schemas.microsoft.com/office/drawing/2014/main" id="{A091D20C-76CA-9930-D634-221989902246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067;p33">
              <a:extLst>
                <a:ext uri="{FF2B5EF4-FFF2-40B4-BE49-F238E27FC236}">
                  <a16:creationId xmlns:a16="http://schemas.microsoft.com/office/drawing/2014/main" id="{5E1294AB-DC40-8E39-5961-B0E9809693A2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068;p33">
              <a:extLst>
                <a:ext uri="{FF2B5EF4-FFF2-40B4-BE49-F238E27FC236}">
                  <a16:creationId xmlns:a16="http://schemas.microsoft.com/office/drawing/2014/main" id="{0D29A3AC-520B-BCE8-CB4C-D12739426746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069;p33">
              <a:extLst>
                <a:ext uri="{FF2B5EF4-FFF2-40B4-BE49-F238E27FC236}">
                  <a16:creationId xmlns:a16="http://schemas.microsoft.com/office/drawing/2014/main" id="{4833490E-D514-059E-394B-9D8E5F85CAEE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070;p33">
              <a:extLst>
                <a:ext uri="{FF2B5EF4-FFF2-40B4-BE49-F238E27FC236}">
                  <a16:creationId xmlns:a16="http://schemas.microsoft.com/office/drawing/2014/main" id="{75053EF3-F50C-5E42-EE92-1CB25CCAD48D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071;p33">
              <a:extLst>
                <a:ext uri="{FF2B5EF4-FFF2-40B4-BE49-F238E27FC236}">
                  <a16:creationId xmlns:a16="http://schemas.microsoft.com/office/drawing/2014/main" id="{0863787F-E24E-E171-2FE7-32D6530783DB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072;p33">
              <a:extLst>
                <a:ext uri="{FF2B5EF4-FFF2-40B4-BE49-F238E27FC236}">
                  <a16:creationId xmlns:a16="http://schemas.microsoft.com/office/drawing/2014/main" id="{C4980372-BF91-235D-C888-F5A7D4CFC6A7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073;p33">
              <a:extLst>
                <a:ext uri="{FF2B5EF4-FFF2-40B4-BE49-F238E27FC236}">
                  <a16:creationId xmlns:a16="http://schemas.microsoft.com/office/drawing/2014/main" id="{9B01FF2F-86C4-3F4F-0F7C-413CA09A2B4B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074;p33">
              <a:extLst>
                <a:ext uri="{FF2B5EF4-FFF2-40B4-BE49-F238E27FC236}">
                  <a16:creationId xmlns:a16="http://schemas.microsoft.com/office/drawing/2014/main" id="{2B4ED258-5175-6145-9457-649F250803FA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075;p33">
              <a:extLst>
                <a:ext uri="{FF2B5EF4-FFF2-40B4-BE49-F238E27FC236}">
                  <a16:creationId xmlns:a16="http://schemas.microsoft.com/office/drawing/2014/main" id="{723B9826-80B8-F857-21F8-148EC04C53E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076;p33">
              <a:extLst>
                <a:ext uri="{FF2B5EF4-FFF2-40B4-BE49-F238E27FC236}">
                  <a16:creationId xmlns:a16="http://schemas.microsoft.com/office/drawing/2014/main" id="{EC9F683E-D5BA-E2E9-C770-822F51A1C3C7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077;p33">
              <a:extLst>
                <a:ext uri="{FF2B5EF4-FFF2-40B4-BE49-F238E27FC236}">
                  <a16:creationId xmlns:a16="http://schemas.microsoft.com/office/drawing/2014/main" id="{EAA6014E-6E3F-659B-18D9-E2F27B331EC4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0" name="Image 1089">
            <a:extLst>
              <a:ext uri="{FF2B5EF4-FFF2-40B4-BE49-F238E27FC236}">
                <a16:creationId xmlns:a16="http://schemas.microsoft.com/office/drawing/2014/main" id="{AFAC57DA-0573-5C00-34D8-9C2FF265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67" y="1708701"/>
            <a:ext cx="2638878" cy="46046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1074" name="Groupe 1073">
            <a:extLst>
              <a:ext uri="{FF2B5EF4-FFF2-40B4-BE49-F238E27FC236}">
                <a16:creationId xmlns:a16="http://schemas.microsoft.com/office/drawing/2014/main" id="{3A2C1DED-34F4-4030-5D10-1E56D6DEF574}"/>
              </a:ext>
            </a:extLst>
          </p:cNvPr>
          <p:cNvGrpSpPr/>
          <p:nvPr/>
        </p:nvGrpSpPr>
        <p:grpSpPr>
          <a:xfrm>
            <a:off x="5583296" y="1771510"/>
            <a:ext cx="1726521" cy="4574343"/>
            <a:chOff x="2065020" y="1620716"/>
            <a:chExt cx="1726521" cy="4574343"/>
          </a:xfrm>
        </p:grpSpPr>
        <p:sp>
          <p:nvSpPr>
            <p:cNvPr id="1051" name="Cube 1050">
              <a:extLst>
                <a:ext uri="{FF2B5EF4-FFF2-40B4-BE49-F238E27FC236}">
                  <a16:creationId xmlns:a16="http://schemas.microsoft.com/office/drawing/2014/main" id="{1F322968-9583-75E1-DCCF-032141568B84}"/>
                </a:ext>
              </a:extLst>
            </p:cNvPr>
            <p:cNvSpPr/>
            <p:nvPr/>
          </p:nvSpPr>
          <p:spPr>
            <a:xfrm>
              <a:off x="2065020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2" name="Cube 1051">
              <a:extLst>
                <a:ext uri="{FF2B5EF4-FFF2-40B4-BE49-F238E27FC236}">
                  <a16:creationId xmlns:a16="http://schemas.microsoft.com/office/drawing/2014/main" id="{39D58759-1621-6F26-DF54-A6BA4D5CCD0D}"/>
                </a:ext>
              </a:extLst>
            </p:cNvPr>
            <p:cNvSpPr/>
            <p:nvPr/>
          </p:nvSpPr>
          <p:spPr>
            <a:xfrm>
              <a:off x="2309473" y="1620716"/>
              <a:ext cx="1482068" cy="4574343"/>
            </a:xfrm>
            <a:prstGeom prst="cube">
              <a:avLst>
                <a:gd name="adj" fmla="val 88755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5" name="Groupe 1074">
            <a:extLst>
              <a:ext uri="{FF2B5EF4-FFF2-40B4-BE49-F238E27FC236}">
                <a16:creationId xmlns:a16="http://schemas.microsoft.com/office/drawing/2014/main" id="{2DB8E769-7E80-4AB6-7348-1BAB6F806B04}"/>
              </a:ext>
            </a:extLst>
          </p:cNvPr>
          <p:cNvGrpSpPr/>
          <p:nvPr/>
        </p:nvGrpSpPr>
        <p:grpSpPr>
          <a:xfrm>
            <a:off x="6308522" y="2492913"/>
            <a:ext cx="1463460" cy="3303766"/>
            <a:chOff x="2790246" y="2342119"/>
            <a:chExt cx="1463460" cy="3303766"/>
          </a:xfrm>
        </p:grpSpPr>
        <p:sp>
          <p:nvSpPr>
            <p:cNvPr id="1053" name="Cube 1052">
              <a:extLst>
                <a:ext uri="{FF2B5EF4-FFF2-40B4-BE49-F238E27FC236}">
                  <a16:creationId xmlns:a16="http://schemas.microsoft.com/office/drawing/2014/main" id="{A005ADB3-A566-DA0E-9725-6EE7D4F2AC80}"/>
                </a:ext>
              </a:extLst>
            </p:cNvPr>
            <p:cNvSpPr/>
            <p:nvPr/>
          </p:nvSpPr>
          <p:spPr>
            <a:xfrm>
              <a:off x="2790246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5" name="Cube 1054">
              <a:extLst>
                <a:ext uri="{FF2B5EF4-FFF2-40B4-BE49-F238E27FC236}">
                  <a16:creationId xmlns:a16="http://schemas.microsoft.com/office/drawing/2014/main" id="{846650B6-E15C-1EBC-2646-4DAA228C7AB5}"/>
                </a:ext>
              </a:extLst>
            </p:cNvPr>
            <p:cNvSpPr/>
            <p:nvPr/>
          </p:nvSpPr>
          <p:spPr>
            <a:xfrm>
              <a:off x="2986773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6" name="Cube 1055">
              <a:extLst>
                <a:ext uri="{FF2B5EF4-FFF2-40B4-BE49-F238E27FC236}">
                  <a16:creationId xmlns:a16="http://schemas.microsoft.com/office/drawing/2014/main" id="{65AFD048-4B9E-E407-F33B-72AA0080AA8E}"/>
                </a:ext>
              </a:extLst>
            </p:cNvPr>
            <p:cNvSpPr/>
            <p:nvPr/>
          </p:nvSpPr>
          <p:spPr>
            <a:xfrm>
              <a:off x="3183300" y="2342119"/>
              <a:ext cx="1070406" cy="3303766"/>
            </a:xfrm>
            <a:prstGeom prst="cube">
              <a:avLst>
                <a:gd name="adj" fmla="val 8689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6" name="Groupe 1075">
            <a:extLst>
              <a:ext uri="{FF2B5EF4-FFF2-40B4-BE49-F238E27FC236}">
                <a16:creationId xmlns:a16="http://schemas.microsoft.com/office/drawing/2014/main" id="{419A17E7-91DF-936A-1AF6-8CFAD078EAF6}"/>
              </a:ext>
            </a:extLst>
          </p:cNvPr>
          <p:cNvGrpSpPr/>
          <p:nvPr/>
        </p:nvGrpSpPr>
        <p:grpSpPr>
          <a:xfrm>
            <a:off x="7190572" y="3233863"/>
            <a:ext cx="1251242" cy="2042193"/>
            <a:chOff x="3672296" y="3083069"/>
            <a:chExt cx="1251242" cy="2042193"/>
          </a:xfrm>
        </p:grpSpPr>
        <p:sp>
          <p:nvSpPr>
            <p:cNvPr id="1057" name="Cube 1056">
              <a:extLst>
                <a:ext uri="{FF2B5EF4-FFF2-40B4-BE49-F238E27FC236}">
                  <a16:creationId xmlns:a16="http://schemas.microsoft.com/office/drawing/2014/main" id="{6015F100-E4E7-FC3D-185B-1C01706637E8}"/>
                </a:ext>
              </a:extLst>
            </p:cNvPr>
            <p:cNvSpPr/>
            <p:nvPr/>
          </p:nvSpPr>
          <p:spPr>
            <a:xfrm>
              <a:off x="3672296" y="3083069"/>
              <a:ext cx="661661" cy="2042193"/>
            </a:xfrm>
            <a:prstGeom prst="cube">
              <a:avLst>
                <a:gd name="adj" fmla="val 7708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8" name="Cube 1057">
              <a:extLst>
                <a:ext uri="{FF2B5EF4-FFF2-40B4-BE49-F238E27FC236}">
                  <a16:creationId xmlns:a16="http://schemas.microsoft.com/office/drawing/2014/main" id="{45A68111-EC7E-F3DE-A4B0-5655B1F0692E}"/>
                </a:ext>
              </a:extLst>
            </p:cNvPr>
            <p:cNvSpPr/>
            <p:nvPr/>
          </p:nvSpPr>
          <p:spPr>
            <a:xfrm>
              <a:off x="3868823" y="3083069"/>
              <a:ext cx="661661" cy="2042193"/>
            </a:xfrm>
            <a:prstGeom prst="cube">
              <a:avLst>
                <a:gd name="adj" fmla="val 77534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9" name="Cube 1058">
              <a:extLst>
                <a:ext uri="{FF2B5EF4-FFF2-40B4-BE49-F238E27FC236}">
                  <a16:creationId xmlns:a16="http://schemas.microsoft.com/office/drawing/2014/main" id="{F75CD1F2-D5D7-5AD7-1DE9-030EE3935AB8}"/>
                </a:ext>
              </a:extLst>
            </p:cNvPr>
            <p:cNvSpPr/>
            <p:nvPr/>
          </p:nvSpPr>
          <p:spPr>
            <a:xfrm>
              <a:off x="4065350" y="3083069"/>
              <a:ext cx="661661" cy="2042193"/>
            </a:xfrm>
            <a:prstGeom prst="cube">
              <a:avLst>
                <a:gd name="adj" fmla="val 7798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0" name="Cube 1059">
              <a:extLst>
                <a:ext uri="{FF2B5EF4-FFF2-40B4-BE49-F238E27FC236}">
                  <a16:creationId xmlns:a16="http://schemas.microsoft.com/office/drawing/2014/main" id="{4DE8AA6D-A29C-5417-0801-0BD887B74BDE}"/>
                </a:ext>
              </a:extLst>
            </p:cNvPr>
            <p:cNvSpPr/>
            <p:nvPr/>
          </p:nvSpPr>
          <p:spPr>
            <a:xfrm>
              <a:off x="4261877" y="3083069"/>
              <a:ext cx="661661" cy="2042193"/>
            </a:xfrm>
            <a:prstGeom prst="cube">
              <a:avLst>
                <a:gd name="adj" fmla="val 7771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7" name="Groupe 1076">
            <a:extLst>
              <a:ext uri="{FF2B5EF4-FFF2-40B4-BE49-F238E27FC236}">
                <a16:creationId xmlns:a16="http://schemas.microsoft.com/office/drawing/2014/main" id="{FDCFCAA3-4B9A-EA2C-EB6B-330F8418E70A}"/>
              </a:ext>
            </a:extLst>
          </p:cNvPr>
          <p:cNvGrpSpPr/>
          <p:nvPr/>
        </p:nvGrpSpPr>
        <p:grpSpPr>
          <a:xfrm>
            <a:off x="8087017" y="3716419"/>
            <a:ext cx="1026249" cy="1244201"/>
            <a:chOff x="4568741" y="3512285"/>
            <a:chExt cx="1026249" cy="1347761"/>
          </a:xfrm>
        </p:grpSpPr>
        <p:sp>
          <p:nvSpPr>
            <p:cNvPr id="1061" name="Cube 1060">
              <a:extLst>
                <a:ext uri="{FF2B5EF4-FFF2-40B4-BE49-F238E27FC236}">
                  <a16:creationId xmlns:a16="http://schemas.microsoft.com/office/drawing/2014/main" id="{827A1B49-07F8-AFF6-BCDE-6F3D93AB5550}"/>
                </a:ext>
              </a:extLst>
            </p:cNvPr>
            <p:cNvSpPr/>
            <p:nvPr/>
          </p:nvSpPr>
          <p:spPr>
            <a:xfrm>
              <a:off x="4568741" y="3512285"/>
              <a:ext cx="436668" cy="1347761"/>
            </a:xfrm>
            <a:prstGeom prst="cube">
              <a:avLst>
                <a:gd name="adj" fmla="val 65064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2" name="Cube 1061">
              <a:extLst>
                <a:ext uri="{FF2B5EF4-FFF2-40B4-BE49-F238E27FC236}">
                  <a16:creationId xmlns:a16="http://schemas.microsoft.com/office/drawing/2014/main" id="{E2A9817F-EEAC-06C2-5E13-A1985323E4B6}"/>
                </a:ext>
              </a:extLst>
            </p:cNvPr>
            <p:cNvSpPr/>
            <p:nvPr/>
          </p:nvSpPr>
          <p:spPr>
            <a:xfrm>
              <a:off x="4765268" y="3512285"/>
              <a:ext cx="436668" cy="1347761"/>
            </a:xfrm>
            <a:prstGeom prst="cube">
              <a:avLst>
                <a:gd name="adj" fmla="val 66261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3" name="Cube 1062">
              <a:extLst>
                <a:ext uri="{FF2B5EF4-FFF2-40B4-BE49-F238E27FC236}">
                  <a16:creationId xmlns:a16="http://schemas.microsoft.com/office/drawing/2014/main" id="{0091D37E-BC95-7F20-34DA-58C17DDA5022}"/>
                </a:ext>
              </a:extLst>
            </p:cNvPr>
            <p:cNvSpPr/>
            <p:nvPr/>
          </p:nvSpPr>
          <p:spPr>
            <a:xfrm>
              <a:off x="4961795" y="3512285"/>
              <a:ext cx="436668" cy="1347761"/>
            </a:xfrm>
            <a:prstGeom prst="cube">
              <a:avLst>
                <a:gd name="adj" fmla="val 6520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4" name="Cube 1063">
              <a:extLst>
                <a:ext uri="{FF2B5EF4-FFF2-40B4-BE49-F238E27FC236}">
                  <a16:creationId xmlns:a16="http://schemas.microsoft.com/office/drawing/2014/main" id="{1245B3DF-8C6A-E1EA-25F9-31041EC07892}"/>
                </a:ext>
              </a:extLst>
            </p:cNvPr>
            <p:cNvSpPr/>
            <p:nvPr/>
          </p:nvSpPr>
          <p:spPr>
            <a:xfrm>
              <a:off x="5158322" y="3512285"/>
              <a:ext cx="436668" cy="1347761"/>
            </a:xfrm>
            <a:prstGeom prst="cube">
              <a:avLst>
                <a:gd name="adj" fmla="val 6534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78" name="Groupe 1077">
            <a:extLst>
              <a:ext uri="{FF2B5EF4-FFF2-40B4-BE49-F238E27FC236}">
                <a16:creationId xmlns:a16="http://schemas.microsoft.com/office/drawing/2014/main" id="{65559BCB-DA62-0C5D-453E-EA7FC2236D51}"/>
              </a:ext>
            </a:extLst>
          </p:cNvPr>
          <p:cNvGrpSpPr/>
          <p:nvPr/>
        </p:nvGrpSpPr>
        <p:grpSpPr>
          <a:xfrm>
            <a:off x="8949983" y="4118493"/>
            <a:ext cx="668583" cy="481731"/>
            <a:chOff x="5431707" y="3868639"/>
            <a:chExt cx="668583" cy="661186"/>
          </a:xfrm>
        </p:grpSpPr>
        <p:sp>
          <p:nvSpPr>
            <p:cNvPr id="1065" name="Cube 1064">
              <a:extLst>
                <a:ext uri="{FF2B5EF4-FFF2-40B4-BE49-F238E27FC236}">
                  <a16:creationId xmlns:a16="http://schemas.microsoft.com/office/drawing/2014/main" id="{424C5A69-3B5B-DBF9-2522-14C6062EBCD7}"/>
                </a:ext>
              </a:extLst>
            </p:cNvPr>
            <p:cNvSpPr/>
            <p:nvPr/>
          </p:nvSpPr>
          <p:spPr>
            <a:xfrm>
              <a:off x="5431707" y="3868639"/>
              <a:ext cx="214221" cy="661186"/>
            </a:xfrm>
            <a:prstGeom prst="cube">
              <a:avLst>
                <a:gd name="adj" fmla="val 47831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6" name="Cube 1065">
              <a:extLst>
                <a:ext uri="{FF2B5EF4-FFF2-40B4-BE49-F238E27FC236}">
                  <a16:creationId xmlns:a16="http://schemas.microsoft.com/office/drawing/2014/main" id="{B6C5729B-C6A2-C930-62CB-4F54F4D56D50}"/>
                </a:ext>
              </a:extLst>
            </p:cNvPr>
            <p:cNvSpPr/>
            <p:nvPr/>
          </p:nvSpPr>
          <p:spPr>
            <a:xfrm>
              <a:off x="5583161" y="3868639"/>
              <a:ext cx="214221" cy="661186"/>
            </a:xfrm>
            <a:prstGeom prst="cube">
              <a:avLst>
                <a:gd name="adj" fmla="val 49028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7" name="Cube 1066">
              <a:extLst>
                <a:ext uri="{FF2B5EF4-FFF2-40B4-BE49-F238E27FC236}">
                  <a16:creationId xmlns:a16="http://schemas.microsoft.com/office/drawing/2014/main" id="{9A07A991-E538-20F6-5ED4-E5250A6D3D88}"/>
                </a:ext>
              </a:extLst>
            </p:cNvPr>
            <p:cNvSpPr/>
            <p:nvPr/>
          </p:nvSpPr>
          <p:spPr>
            <a:xfrm>
              <a:off x="5734615" y="3868639"/>
              <a:ext cx="214221" cy="661186"/>
            </a:xfrm>
            <a:prstGeom prst="cube">
              <a:avLst>
                <a:gd name="adj" fmla="val 47970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68" name="Cube 1067">
              <a:extLst>
                <a:ext uri="{FF2B5EF4-FFF2-40B4-BE49-F238E27FC236}">
                  <a16:creationId xmlns:a16="http://schemas.microsoft.com/office/drawing/2014/main" id="{2E27E7FF-4803-D21D-2892-008429B4E315}"/>
                </a:ext>
              </a:extLst>
            </p:cNvPr>
            <p:cNvSpPr/>
            <p:nvPr/>
          </p:nvSpPr>
          <p:spPr>
            <a:xfrm>
              <a:off x="5886069" y="3868639"/>
              <a:ext cx="214221" cy="661186"/>
            </a:xfrm>
            <a:prstGeom prst="cube">
              <a:avLst>
                <a:gd name="adj" fmla="val 44133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69" name="Cube 1068">
            <a:extLst>
              <a:ext uri="{FF2B5EF4-FFF2-40B4-BE49-F238E27FC236}">
                <a16:creationId xmlns:a16="http://schemas.microsoft.com/office/drawing/2014/main" id="{1064AE55-2430-DA6C-89D9-5492580FADB4}"/>
              </a:ext>
            </a:extLst>
          </p:cNvPr>
          <p:cNvSpPr/>
          <p:nvPr/>
        </p:nvSpPr>
        <p:spPr>
          <a:xfrm>
            <a:off x="956725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0" name="Cube 1069">
            <a:extLst>
              <a:ext uri="{FF2B5EF4-FFF2-40B4-BE49-F238E27FC236}">
                <a16:creationId xmlns:a16="http://schemas.microsoft.com/office/drawing/2014/main" id="{20E5542F-F2C4-A023-BA9B-424CB0061099}"/>
              </a:ext>
            </a:extLst>
          </p:cNvPr>
          <p:cNvSpPr/>
          <p:nvPr/>
        </p:nvSpPr>
        <p:spPr>
          <a:xfrm>
            <a:off x="9804499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1" name="Cube 1070">
            <a:extLst>
              <a:ext uri="{FF2B5EF4-FFF2-40B4-BE49-F238E27FC236}">
                <a16:creationId xmlns:a16="http://schemas.microsoft.com/office/drawing/2014/main" id="{42A5E5D2-388B-6E74-5F1B-0B47A7EC5694}"/>
              </a:ext>
            </a:extLst>
          </p:cNvPr>
          <p:cNvSpPr/>
          <p:nvPr/>
        </p:nvSpPr>
        <p:spPr>
          <a:xfrm>
            <a:off x="1006053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2" name="Cube 1071">
            <a:extLst>
              <a:ext uri="{FF2B5EF4-FFF2-40B4-BE49-F238E27FC236}">
                <a16:creationId xmlns:a16="http://schemas.microsoft.com/office/drawing/2014/main" id="{04664D61-5BF1-25E5-65CF-5CE756FB85C2}"/>
              </a:ext>
            </a:extLst>
          </p:cNvPr>
          <p:cNvSpPr/>
          <p:nvPr/>
        </p:nvSpPr>
        <p:spPr>
          <a:xfrm>
            <a:off x="10299554" y="4189322"/>
            <a:ext cx="274206" cy="295275"/>
          </a:xfrm>
          <a:prstGeom prst="cube">
            <a:avLst>
              <a:gd name="adj" fmla="val 36549"/>
            </a:avLst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3" name="Cube 1072">
            <a:extLst>
              <a:ext uri="{FF2B5EF4-FFF2-40B4-BE49-F238E27FC236}">
                <a16:creationId xmlns:a16="http://schemas.microsoft.com/office/drawing/2014/main" id="{07DD2C0E-100C-0E9D-B23B-1054C05C535E}"/>
              </a:ext>
            </a:extLst>
          </p:cNvPr>
          <p:cNvSpPr/>
          <p:nvPr/>
        </p:nvSpPr>
        <p:spPr>
          <a:xfrm>
            <a:off x="10553814" y="4189321"/>
            <a:ext cx="274206" cy="295275"/>
          </a:xfrm>
          <a:prstGeom prst="cube">
            <a:avLst>
              <a:gd name="adj" fmla="val 36549"/>
            </a:avLst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99" name="Groupe 1098">
            <a:extLst>
              <a:ext uri="{FF2B5EF4-FFF2-40B4-BE49-F238E27FC236}">
                <a16:creationId xmlns:a16="http://schemas.microsoft.com/office/drawing/2014/main" id="{63528B32-749B-1C04-CCEF-E063EEE5BDB0}"/>
              </a:ext>
            </a:extLst>
          </p:cNvPr>
          <p:cNvGrpSpPr/>
          <p:nvPr/>
        </p:nvGrpSpPr>
        <p:grpSpPr>
          <a:xfrm>
            <a:off x="1513073" y="4406005"/>
            <a:ext cx="2133921" cy="348632"/>
            <a:chOff x="1513073" y="4025005"/>
            <a:chExt cx="2133921" cy="348632"/>
          </a:xfrm>
        </p:grpSpPr>
        <p:sp>
          <p:nvSpPr>
            <p:cNvPr id="1082" name="Cube 1081">
              <a:extLst>
                <a:ext uri="{FF2B5EF4-FFF2-40B4-BE49-F238E27FC236}">
                  <a16:creationId xmlns:a16="http://schemas.microsoft.com/office/drawing/2014/main" id="{7F6BE78B-120C-E6F2-B8BE-DD7BEAD24DF2}"/>
                </a:ext>
              </a:extLst>
            </p:cNvPr>
            <p:cNvSpPr/>
            <p:nvPr/>
          </p:nvSpPr>
          <p:spPr>
            <a:xfrm>
              <a:off x="1513073" y="4078362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1" name="ZoneTexte 1090">
              <a:extLst>
                <a:ext uri="{FF2B5EF4-FFF2-40B4-BE49-F238E27FC236}">
                  <a16:creationId xmlns:a16="http://schemas.microsoft.com/office/drawing/2014/main" id="{3A5B3892-0EF7-5C08-D7A2-40AC82E01784}"/>
                </a:ext>
              </a:extLst>
            </p:cNvPr>
            <p:cNvSpPr txBox="1"/>
            <p:nvPr/>
          </p:nvSpPr>
          <p:spPr>
            <a:xfrm>
              <a:off x="1787279" y="4025005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Conv2D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0" name="Groupe 1099">
            <a:extLst>
              <a:ext uri="{FF2B5EF4-FFF2-40B4-BE49-F238E27FC236}">
                <a16:creationId xmlns:a16="http://schemas.microsoft.com/office/drawing/2014/main" id="{A89F94FE-5376-07E3-7F2F-A552BF5ABAAE}"/>
              </a:ext>
            </a:extLst>
          </p:cNvPr>
          <p:cNvGrpSpPr/>
          <p:nvPr/>
        </p:nvGrpSpPr>
        <p:grpSpPr>
          <a:xfrm>
            <a:off x="1513073" y="4732940"/>
            <a:ext cx="2145392" cy="353059"/>
            <a:chOff x="1513073" y="4351940"/>
            <a:chExt cx="2145392" cy="353059"/>
          </a:xfrm>
        </p:grpSpPr>
        <p:sp>
          <p:nvSpPr>
            <p:cNvPr id="1079" name="Cube 1078">
              <a:extLst>
                <a:ext uri="{FF2B5EF4-FFF2-40B4-BE49-F238E27FC236}">
                  <a16:creationId xmlns:a16="http://schemas.microsoft.com/office/drawing/2014/main" id="{388E3387-55C1-1A3F-E924-CE92D4099889}"/>
                </a:ext>
              </a:extLst>
            </p:cNvPr>
            <p:cNvSpPr/>
            <p:nvPr/>
          </p:nvSpPr>
          <p:spPr>
            <a:xfrm>
              <a:off x="1513073" y="4409724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2" name="ZoneTexte 1091">
              <a:extLst>
                <a:ext uri="{FF2B5EF4-FFF2-40B4-BE49-F238E27FC236}">
                  <a16:creationId xmlns:a16="http://schemas.microsoft.com/office/drawing/2014/main" id="{1526E990-DCF6-3B72-48D3-3BC8571DE5DD}"/>
                </a:ext>
              </a:extLst>
            </p:cNvPr>
            <p:cNvSpPr txBox="1"/>
            <p:nvPr/>
          </p:nvSpPr>
          <p:spPr>
            <a:xfrm>
              <a:off x="1798750" y="4351940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MaxPooling2D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1" name="Groupe 1100">
            <a:extLst>
              <a:ext uri="{FF2B5EF4-FFF2-40B4-BE49-F238E27FC236}">
                <a16:creationId xmlns:a16="http://schemas.microsoft.com/office/drawing/2014/main" id="{00E6875E-1439-BAA9-D7C4-D8850AAB0B3A}"/>
              </a:ext>
            </a:extLst>
          </p:cNvPr>
          <p:cNvGrpSpPr/>
          <p:nvPr/>
        </p:nvGrpSpPr>
        <p:grpSpPr>
          <a:xfrm>
            <a:off x="1513073" y="5063874"/>
            <a:ext cx="2144195" cy="356239"/>
            <a:chOff x="1513073" y="4682874"/>
            <a:chExt cx="2144195" cy="356239"/>
          </a:xfrm>
        </p:grpSpPr>
        <p:sp>
          <p:nvSpPr>
            <p:cNvPr id="1080" name="Cube 1079">
              <a:extLst>
                <a:ext uri="{FF2B5EF4-FFF2-40B4-BE49-F238E27FC236}">
                  <a16:creationId xmlns:a16="http://schemas.microsoft.com/office/drawing/2014/main" id="{B7B29C62-480B-9D0B-E8BC-685DD3A13264}"/>
                </a:ext>
              </a:extLst>
            </p:cNvPr>
            <p:cNvSpPr/>
            <p:nvPr/>
          </p:nvSpPr>
          <p:spPr>
            <a:xfrm>
              <a:off x="1513073" y="4743838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3" name="ZoneTexte 1092">
              <a:extLst>
                <a:ext uri="{FF2B5EF4-FFF2-40B4-BE49-F238E27FC236}">
                  <a16:creationId xmlns:a16="http://schemas.microsoft.com/office/drawing/2014/main" id="{759C6A5C-84AE-F800-6610-E23BE4A4FBC6}"/>
                </a:ext>
              </a:extLst>
            </p:cNvPr>
            <p:cNvSpPr txBox="1"/>
            <p:nvPr/>
          </p:nvSpPr>
          <p:spPr>
            <a:xfrm>
              <a:off x="1797553" y="4682874"/>
              <a:ext cx="18597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Flatten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2" name="Groupe 1101">
            <a:extLst>
              <a:ext uri="{FF2B5EF4-FFF2-40B4-BE49-F238E27FC236}">
                <a16:creationId xmlns:a16="http://schemas.microsoft.com/office/drawing/2014/main" id="{1FCB02AF-1555-C369-57C2-5AD8B6A5940E}"/>
              </a:ext>
            </a:extLst>
          </p:cNvPr>
          <p:cNvGrpSpPr/>
          <p:nvPr/>
        </p:nvGrpSpPr>
        <p:grpSpPr>
          <a:xfrm>
            <a:off x="1513073" y="5402428"/>
            <a:ext cx="2396302" cy="349358"/>
            <a:chOff x="1513073" y="5021428"/>
            <a:chExt cx="2396302" cy="349358"/>
          </a:xfrm>
        </p:grpSpPr>
        <p:sp>
          <p:nvSpPr>
            <p:cNvPr id="1081" name="Cube 1080">
              <a:extLst>
                <a:ext uri="{FF2B5EF4-FFF2-40B4-BE49-F238E27FC236}">
                  <a16:creationId xmlns:a16="http://schemas.microsoft.com/office/drawing/2014/main" id="{BFD1CF48-CF09-DB31-58F0-1755002A8318}"/>
                </a:ext>
              </a:extLst>
            </p:cNvPr>
            <p:cNvSpPr/>
            <p:nvPr/>
          </p:nvSpPr>
          <p:spPr>
            <a:xfrm>
              <a:off x="1513073" y="5075511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4" name="ZoneTexte 1093">
              <a:extLst>
                <a:ext uri="{FF2B5EF4-FFF2-40B4-BE49-F238E27FC236}">
                  <a16:creationId xmlns:a16="http://schemas.microsoft.com/office/drawing/2014/main" id="{026038FD-A64D-CF5B-678C-445A4901DD16}"/>
                </a:ext>
              </a:extLst>
            </p:cNvPr>
            <p:cNvSpPr txBox="1"/>
            <p:nvPr/>
          </p:nvSpPr>
          <p:spPr>
            <a:xfrm>
              <a:off x="1797553" y="5021428"/>
              <a:ext cx="21118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ReLU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grpSp>
        <p:nvGrpSpPr>
          <p:cNvPr id="1103" name="Groupe 1102">
            <a:extLst>
              <a:ext uri="{FF2B5EF4-FFF2-40B4-BE49-F238E27FC236}">
                <a16:creationId xmlns:a16="http://schemas.microsoft.com/office/drawing/2014/main" id="{503DD78D-F2CD-A868-D34F-4136873214A0}"/>
              </a:ext>
            </a:extLst>
          </p:cNvPr>
          <p:cNvGrpSpPr/>
          <p:nvPr/>
        </p:nvGrpSpPr>
        <p:grpSpPr>
          <a:xfrm>
            <a:off x="1513073" y="5729363"/>
            <a:ext cx="2678242" cy="356537"/>
            <a:chOff x="1513073" y="5348363"/>
            <a:chExt cx="2678242" cy="356537"/>
          </a:xfrm>
        </p:grpSpPr>
        <p:sp>
          <p:nvSpPr>
            <p:cNvPr id="1083" name="Cube 1082">
              <a:extLst>
                <a:ext uri="{FF2B5EF4-FFF2-40B4-BE49-F238E27FC236}">
                  <a16:creationId xmlns:a16="http://schemas.microsoft.com/office/drawing/2014/main" id="{B60ACCB5-9F4B-3DBA-7A17-64E9D1D74531}"/>
                </a:ext>
              </a:extLst>
            </p:cNvPr>
            <p:cNvSpPr/>
            <p:nvPr/>
          </p:nvSpPr>
          <p:spPr>
            <a:xfrm>
              <a:off x="1513073" y="5409625"/>
              <a:ext cx="274206" cy="295275"/>
            </a:xfrm>
            <a:prstGeom prst="cube">
              <a:avLst>
                <a:gd name="adj" fmla="val 36549"/>
              </a:avLst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6" name="ZoneTexte 1095">
              <a:extLst>
                <a:ext uri="{FF2B5EF4-FFF2-40B4-BE49-F238E27FC236}">
                  <a16:creationId xmlns:a16="http://schemas.microsoft.com/office/drawing/2014/main" id="{EE7B75C3-83E4-CAC6-6BFA-28B060778CB1}"/>
                </a:ext>
              </a:extLst>
            </p:cNvPr>
            <p:cNvSpPr txBox="1"/>
            <p:nvPr/>
          </p:nvSpPr>
          <p:spPr>
            <a:xfrm>
              <a:off x="1794899" y="5348363"/>
              <a:ext cx="23964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Fully connected + Softmax</a:t>
              </a:r>
              <a:endPara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</p:grpSp>
      <p:sp>
        <p:nvSpPr>
          <p:cNvPr id="1097" name="Rectangle : coins arrondis 1096">
            <a:extLst>
              <a:ext uri="{FF2B5EF4-FFF2-40B4-BE49-F238E27FC236}">
                <a16:creationId xmlns:a16="http://schemas.microsoft.com/office/drawing/2014/main" id="{690B6990-217F-41EE-1298-B2D4F8FA9862}"/>
              </a:ext>
            </a:extLst>
          </p:cNvPr>
          <p:cNvSpPr/>
          <p:nvPr/>
        </p:nvSpPr>
        <p:spPr>
          <a:xfrm>
            <a:off x="1513073" y="1446199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Réseau de neurones avec TensorFlow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098" name="Rectangle : coins arrondis 1097">
            <a:extLst>
              <a:ext uri="{FF2B5EF4-FFF2-40B4-BE49-F238E27FC236}">
                <a16:creationId xmlns:a16="http://schemas.microsoft.com/office/drawing/2014/main" id="{78BF5707-0B14-C8CD-EA98-A96C0BF2E904}"/>
              </a:ext>
            </a:extLst>
          </p:cNvPr>
          <p:cNvSpPr/>
          <p:nvPr/>
        </p:nvSpPr>
        <p:spPr>
          <a:xfrm>
            <a:off x="1513073" y="2413935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basée sur VGG16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105" name="ZoneTexte 1104">
            <a:extLst>
              <a:ext uri="{FF2B5EF4-FFF2-40B4-BE49-F238E27FC236}">
                <a16:creationId xmlns:a16="http://schemas.microsoft.com/office/drawing/2014/main" id="{7BAC4335-2301-B655-BF5A-5B3751D2A98C}"/>
              </a:ext>
            </a:extLst>
          </p:cNvPr>
          <p:cNvSpPr txBox="1"/>
          <p:nvPr/>
        </p:nvSpPr>
        <p:spPr>
          <a:xfrm>
            <a:off x="5028565" y="1456393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224×224×3</a:t>
            </a:r>
          </a:p>
        </p:txBody>
      </p:sp>
      <p:sp>
        <p:nvSpPr>
          <p:cNvPr id="1106" name="ZoneTexte 1105">
            <a:extLst>
              <a:ext uri="{FF2B5EF4-FFF2-40B4-BE49-F238E27FC236}">
                <a16:creationId xmlns:a16="http://schemas.microsoft.com/office/drawing/2014/main" id="{BF935937-3639-DE1C-369E-3A29A31C9683}"/>
              </a:ext>
            </a:extLst>
          </p:cNvPr>
          <p:cNvSpPr txBox="1"/>
          <p:nvPr/>
        </p:nvSpPr>
        <p:spPr>
          <a:xfrm>
            <a:off x="6410845" y="1412916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224×224×64</a:t>
            </a:r>
          </a:p>
        </p:txBody>
      </p:sp>
      <p:sp>
        <p:nvSpPr>
          <p:cNvPr id="1107" name="ZoneTexte 1106">
            <a:extLst>
              <a:ext uri="{FF2B5EF4-FFF2-40B4-BE49-F238E27FC236}">
                <a16:creationId xmlns:a16="http://schemas.microsoft.com/office/drawing/2014/main" id="{B598C379-F3EA-D39B-E9AB-8CC82D32EED0}"/>
              </a:ext>
            </a:extLst>
          </p:cNvPr>
          <p:cNvSpPr txBox="1"/>
          <p:nvPr/>
        </p:nvSpPr>
        <p:spPr>
          <a:xfrm>
            <a:off x="7161076" y="2136195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112×112×128</a:t>
            </a:r>
          </a:p>
        </p:txBody>
      </p:sp>
      <p:sp>
        <p:nvSpPr>
          <p:cNvPr id="1108" name="ZoneTexte 1107">
            <a:extLst>
              <a:ext uri="{FF2B5EF4-FFF2-40B4-BE49-F238E27FC236}">
                <a16:creationId xmlns:a16="http://schemas.microsoft.com/office/drawing/2014/main" id="{8C07DDC0-DEE0-595A-4A83-38E9F4FF0380}"/>
              </a:ext>
            </a:extLst>
          </p:cNvPr>
          <p:cNvSpPr txBox="1"/>
          <p:nvPr/>
        </p:nvSpPr>
        <p:spPr>
          <a:xfrm>
            <a:off x="7593672" y="2877340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56×56×256</a:t>
            </a:r>
          </a:p>
        </p:txBody>
      </p:sp>
      <p:sp>
        <p:nvSpPr>
          <p:cNvPr id="1109" name="ZoneTexte 1108">
            <a:extLst>
              <a:ext uri="{FF2B5EF4-FFF2-40B4-BE49-F238E27FC236}">
                <a16:creationId xmlns:a16="http://schemas.microsoft.com/office/drawing/2014/main" id="{708E886B-E16D-E666-4554-C46AE2274C99}"/>
              </a:ext>
            </a:extLst>
          </p:cNvPr>
          <p:cNvSpPr txBox="1"/>
          <p:nvPr/>
        </p:nvSpPr>
        <p:spPr>
          <a:xfrm>
            <a:off x="8253064" y="3354707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28×28×512</a:t>
            </a:r>
          </a:p>
        </p:txBody>
      </p: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AE0DC1C1-571E-0EA0-0D35-C328182B7206}"/>
              </a:ext>
            </a:extLst>
          </p:cNvPr>
          <p:cNvSpPr txBox="1"/>
          <p:nvPr/>
        </p:nvSpPr>
        <p:spPr>
          <a:xfrm>
            <a:off x="8898033" y="3768204"/>
            <a:ext cx="143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14×14×512</a:t>
            </a:r>
          </a:p>
        </p:txBody>
      </p:sp>
      <p:sp>
        <p:nvSpPr>
          <p:cNvPr id="1111" name="ZoneTexte 1110">
            <a:extLst>
              <a:ext uri="{FF2B5EF4-FFF2-40B4-BE49-F238E27FC236}">
                <a16:creationId xmlns:a16="http://schemas.microsoft.com/office/drawing/2014/main" id="{A14A8982-780C-12E1-2BB3-E3CD8FB369FA}"/>
              </a:ext>
            </a:extLst>
          </p:cNvPr>
          <p:cNvSpPr txBox="1"/>
          <p:nvPr/>
        </p:nvSpPr>
        <p:spPr>
          <a:xfrm>
            <a:off x="9610820" y="4473277"/>
            <a:ext cx="116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1×1×4096</a:t>
            </a:r>
          </a:p>
        </p:txBody>
      </p:sp>
      <p:sp>
        <p:nvSpPr>
          <p:cNvPr id="1112" name="ZoneTexte 1111">
            <a:extLst>
              <a:ext uri="{FF2B5EF4-FFF2-40B4-BE49-F238E27FC236}">
                <a16:creationId xmlns:a16="http://schemas.microsoft.com/office/drawing/2014/main" id="{4DAA94F9-ECC7-C2F4-340A-CF36E11788C1}"/>
              </a:ext>
            </a:extLst>
          </p:cNvPr>
          <p:cNvSpPr txBox="1"/>
          <p:nvPr/>
        </p:nvSpPr>
        <p:spPr>
          <a:xfrm>
            <a:off x="10821389" y="4138574"/>
            <a:ext cx="84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1×1×10</a:t>
            </a:r>
          </a:p>
        </p:txBody>
      </p:sp>
      <p:sp>
        <p:nvSpPr>
          <p:cNvPr id="1113" name="Rectangle : coins arrondis 1112">
            <a:extLst>
              <a:ext uri="{FF2B5EF4-FFF2-40B4-BE49-F238E27FC236}">
                <a16:creationId xmlns:a16="http://schemas.microsoft.com/office/drawing/2014/main" id="{EFC884A9-D900-E345-3077-CCFEC0F136EF}"/>
              </a:ext>
            </a:extLst>
          </p:cNvPr>
          <p:cNvSpPr/>
          <p:nvPr/>
        </p:nvSpPr>
        <p:spPr>
          <a:xfrm>
            <a:off x="1506499" y="3379121"/>
            <a:ext cx="2396302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Entraînemen</a:t>
            </a:r>
            <a:r>
              <a:rPr lang="fr-FR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 sur 10 classes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" grpId="0" animBg="1"/>
      <p:bldP spid="1070" grpId="0" animBg="1"/>
      <p:bldP spid="1071" grpId="0" animBg="1"/>
      <p:bldP spid="1072" grpId="0" animBg="1"/>
      <p:bldP spid="1073" grpId="0" animBg="1"/>
      <p:bldP spid="1097" grpId="0" animBg="1"/>
      <p:bldP spid="1098" grpId="0" animBg="1"/>
      <p:bldP spid="1105" grpId="0"/>
      <p:bldP spid="1106" grpId="0"/>
      <p:bldP spid="1107" grpId="0"/>
      <p:bldP spid="1108" grpId="0"/>
      <p:bldP spid="1109" grpId="0"/>
      <p:bldP spid="1110" grpId="0"/>
      <p:bldP spid="1111" grpId="0"/>
      <p:bldP spid="1112" grpId="0"/>
      <p:bldP spid="11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DE BASE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E79EA8-8C8D-04EF-73DD-106CE8C0EC1D}"/>
              </a:ext>
            </a:extLst>
          </p:cNvPr>
          <p:cNvGrpSpPr/>
          <p:nvPr/>
        </p:nvGrpSpPr>
        <p:grpSpPr>
          <a:xfrm>
            <a:off x="-1372193" y="1286766"/>
            <a:ext cx="711200" cy="4267200"/>
            <a:chOff x="584200" y="558800"/>
            <a:chExt cx="7112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B91B7-4CD8-6A87-E572-CDF0130B63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58F8B-844B-4E15-3EEC-FA00A4EA4F05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0624BE-0233-A8B5-8116-439B6455E644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C41EF-5345-3FAF-1CE0-10F78C50B550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CF54C-6F0F-3FE4-B52D-E8BD41126C88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423E4B-6BCF-BED1-EBFD-DF91960CA25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4D2577CE-8A5A-D90D-B0B4-293B844A17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/>
          <a:stretch/>
        </p:blipFill>
        <p:spPr>
          <a:xfrm>
            <a:off x="1453667" y="1464209"/>
            <a:ext cx="2392510" cy="2311757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51673A84-535D-81A0-0FEC-5A517CD24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779" y="1245682"/>
            <a:ext cx="5225302" cy="5336201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D3D8021-1D42-561B-7B64-526016E75B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37"/>
          <a:stretch/>
        </p:blipFill>
        <p:spPr>
          <a:xfrm>
            <a:off x="1453667" y="4157532"/>
            <a:ext cx="2392510" cy="231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E79EA8-8C8D-04EF-73DD-106CE8C0EC1D}"/>
              </a:ext>
            </a:extLst>
          </p:cNvPr>
          <p:cNvGrpSpPr/>
          <p:nvPr/>
        </p:nvGrpSpPr>
        <p:grpSpPr>
          <a:xfrm>
            <a:off x="-1372193" y="1286766"/>
            <a:ext cx="711200" cy="4267200"/>
            <a:chOff x="584200" y="558800"/>
            <a:chExt cx="7112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B91B7-4CD8-6A87-E572-CDF0130B63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58F8B-844B-4E15-3EEC-FA00A4EA4F05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0624BE-0233-A8B5-8116-439B6455E644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C41EF-5345-3FAF-1CE0-10F78C50B550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CF54C-6F0F-3FE4-B52D-E8BD41126C88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423E4B-6BCF-BED1-EBFD-DF91960CA25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45011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DATA AUGMENTATION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E79EA8-8C8D-04EF-73DD-106CE8C0EC1D}"/>
              </a:ext>
            </a:extLst>
          </p:cNvPr>
          <p:cNvGrpSpPr/>
          <p:nvPr/>
        </p:nvGrpSpPr>
        <p:grpSpPr>
          <a:xfrm>
            <a:off x="-1372193" y="1286766"/>
            <a:ext cx="711200" cy="4267200"/>
            <a:chOff x="584200" y="558800"/>
            <a:chExt cx="7112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B91B7-4CD8-6A87-E572-CDF0130B63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58F8B-844B-4E15-3EEC-FA00A4EA4F05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0624BE-0233-A8B5-8116-439B6455E644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C41EF-5345-3FAF-1CE0-10F78C50B550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CF54C-6F0F-3FE4-B52D-E8BD41126C88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423E4B-6BCF-BED1-EBFD-DF91960CA25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6BA789A6-B1C3-56BD-9E3C-92B0F794A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65" y="1928868"/>
            <a:ext cx="5971380" cy="28654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49D1EEE-A5C7-EEBB-453F-8B9A9BF7E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42" y="1821571"/>
            <a:ext cx="4163595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E79EA8-8C8D-04EF-73DD-106CE8C0EC1D}"/>
              </a:ext>
            </a:extLst>
          </p:cNvPr>
          <p:cNvGrpSpPr/>
          <p:nvPr/>
        </p:nvGrpSpPr>
        <p:grpSpPr>
          <a:xfrm>
            <a:off x="-1372193" y="1286766"/>
            <a:ext cx="711200" cy="4267200"/>
            <a:chOff x="584200" y="558800"/>
            <a:chExt cx="7112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B91B7-4CD8-6A87-E572-CDF0130B63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58F8B-844B-4E15-3EEC-FA00A4EA4F05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0624BE-0233-A8B5-8116-439B6455E644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C41EF-5345-3FAF-1CE0-10F78C50B550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CF54C-6F0F-3FE4-B52D-E8BD41126C88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423E4B-6BCF-BED1-EBFD-DF91960CA25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6232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MODÈLE AVEC TUNING DES HYPERPARAMÈTRES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2E79EA8-8C8D-04EF-73DD-106CE8C0EC1D}"/>
              </a:ext>
            </a:extLst>
          </p:cNvPr>
          <p:cNvGrpSpPr/>
          <p:nvPr/>
        </p:nvGrpSpPr>
        <p:grpSpPr>
          <a:xfrm>
            <a:off x="-1372193" y="1286766"/>
            <a:ext cx="711200" cy="4267200"/>
            <a:chOff x="584200" y="558800"/>
            <a:chExt cx="711200" cy="426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AB91B7-4CD8-6A87-E572-CDF0130B6324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A58F8B-844B-4E15-3EEC-FA00A4EA4F05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0624BE-0233-A8B5-8116-439B6455E644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3C41EF-5345-3FAF-1CE0-10F78C50B550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5DCF54C-6F0F-3FE4-B52D-E8BD41126C88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C423E4B-6BCF-BED1-EBFD-DF91960CA25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EE617989-CB65-86A8-A620-E5B1F659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97" y="1718828"/>
            <a:ext cx="6190628" cy="298271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DEC1E75-6406-E137-A055-F58F95BE3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635" y="1921766"/>
            <a:ext cx="428452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MODÉLISATION PERSONNELLE</a:t>
              </a:r>
              <a:endParaRPr lang="fr-FR" sz="3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A55B8EA-A534-537B-32A2-486B31C839B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CF3AE4-58D5-DD95-755E-FAFAD4A8D9AB}"/>
              </a:ext>
            </a:extLst>
          </p:cNvPr>
          <p:cNvSpPr/>
          <p:nvPr/>
        </p:nvSpPr>
        <p:spPr>
          <a:xfrm>
            <a:off x="-2518" y="137868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826A1E-CBE0-DF4D-71FE-3242CDEC310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1C2612-AE51-58C7-3F44-AB7B553E2B01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098819-F997-D229-F0DB-7452DCDBAFA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6171ED8-B434-D9EA-3D88-8E93F98D8F2E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3F4FCD-645B-B7E2-C7FE-D8E27EFDA19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240B9A3-5F85-3FD7-F389-578338F45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5" y="979905"/>
            <a:ext cx="6244542" cy="54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6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94405" y="3233080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</a:t>
            </a:r>
            <a:r>
              <a:rPr lang="fr-FR" sz="3900" baseline="300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ÈME</a:t>
            </a:r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APPROCHE : TRANSFER LEARNING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951553" y="4435747"/>
            <a:ext cx="2587478" cy="3987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14441" y="117237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3</a:t>
            </a:r>
          </a:p>
        </p:txBody>
      </p:sp>
      <p:grpSp>
        <p:nvGrpSpPr>
          <p:cNvPr id="3" name="Google Shape;740;p22">
            <a:extLst>
              <a:ext uri="{FF2B5EF4-FFF2-40B4-BE49-F238E27FC236}">
                <a16:creationId xmlns:a16="http://schemas.microsoft.com/office/drawing/2014/main" id="{7CF44B90-77BC-617B-90EF-868E97FBEB07}"/>
              </a:ext>
            </a:extLst>
          </p:cNvPr>
          <p:cNvGrpSpPr/>
          <p:nvPr/>
        </p:nvGrpSpPr>
        <p:grpSpPr>
          <a:xfrm>
            <a:off x="2255341" y="1721783"/>
            <a:ext cx="2577459" cy="2917006"/>
            <a:chOff x="5442975" y="1419927"/>
            <a:chExt cx="2541844" cy="2876700"/>
          </a:xfrm>
        </p:grpSpPr>
        <p:grpSp>
          <p:nvGrpSpPr>
            <p:cNvPr id="72" name="Google Shape;741;p22">
              <a:extLst>
                <a:ext uri="{FF2B5EF4-FFF2-40B4-BE49-F238E27FC236}">
                  <a16:creationId xmlns:a16="http://schemas.microsoft.com/office/drawing/2014/main" id="{D5229F60-8371-03C4-3182-8DF9D6BD8FCC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876700"/>
              <a:chOff x="5503800" y="3183677"/>
              <a:chExt cx="2541840" cy="2876700"/>
            </a:xfrm>
          </p:grpSpPr>
          <p:sp>
            <p:nvSpPr>
              <p:cNvPr id="80" name="Google Shape;743;p22">
                <a:extLst>
                  <a:ext uri="{FF2B5EF4-FFF2-40B4-BE49-F238E27FC236}">
                    <a16:creationId xmlns:a16="http://schemas.microsoft.com/office/drawing/2014/main" id="{9AC8B221-D3B2-BDEC-F0EE-AA2B42DF616F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744;p22">
                <a:extLst>
                  <a:ext uri="{FF2B5EF4-FFF2-40B4-BE49-F238E27FC236}">
                    <a16:creationId xmlns:a16="http://schemas.microsoft.com/office/drawing/2014/main" id="{0DD292C9-64A4-9A17-90C8-3A4F2FE9A945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745;p22">
                <a:extLst>
                  <a:ext uri="{FF2B5EF4-FFF2-40B4-BE49-F238E27FC236}">
                    <a16:creationId xmlns:a16="http://schemas.microsoft.com/office/drawing/2014/main" id="{22F4C611-8835-2F71-386C-DE9165D4BC2A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746;p22">
                <a:extLst>
                  <a:ext uri="{FF2B5EF4-FFF2-40B4-BE49-F238E27FC236}">
                    <a16:creationId xmlns:a16="http://schemas.microsoft.com/office/drawing/2014/main" id="{AEE22B20-B5FB-7FDA-7FAA-7343CB858BB6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747;p22">
                <a:extLst>
                  <a:ext uri="{FF2B5EF4-FFF2-40B4-BE49-F238E27FC236}">
                    <a16:creationId xmlns:a16="http://schemas.microsoft.com/office/drawing/2014/main" id="{74F0FC68-8D56-3602-F301-A7F2561B7C46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748;p22">
                <a:extLst>
                  <a:ext uri="{FF2B5EF4-FFF2-40B4-BE49-F238E27FC236}">
                    <a16:creationId xmlns:a16="http://schemas.microsoft.com/office/drawing/2014/main" id="{02476479-F56F-3C07-EA0E-7C28BD4375A8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EBE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749;p22">
                <a:extLst>
                  <a:ext uri="{FF2B5EF4-FFF2-40B4-BE49-F238E27FC236}">
                    <a16:creationId xmlns:a16="http://schemas.microsoft.com/office/drawing/2014/main" id="{A1BD8236-23CB-8E29-07ED-7809C6415DF4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750;p22">
                <a:extLst>
                  <a:ext uri="{FF2B5EF4-FFF2-40B4-BE49-F238E27FC236}">
                    <a16:creationId xmlns:a16="http://schemas.microsoft.com/office/drawing/2014/main" id="{0B856E51-1720-5A5A-590C-A43DF0324B08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751;p22">
                <a:extLst>
                  <a:ext uri="{FF2B5EF4-FFF2-40B4-BE49-F238E27FC236}">
                    <a16:creationId xmlns:a16="http://schemas.microsoft.com/office/drawing/2014/main" id="{F67E36F5-D31C-48A7-5170-4DD6F3371E4E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752;p22">
                <a:extLst>
                  <a:ext uri="{FF2B5EF4-FFF2-40B4-BE49-F238E27FC236}">
                    <a16:creationId xmlns:a16="http://schemas.microsoft.com/office/drawing/2014/main" id="{73624DA9-5780-4938-163E-43F3DF940F66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753;p22">
                <a:extLst>
                  <a:ext uri="{FF2B5EF4-FFF2-40B4-BE49-F238E27FC236}">
                    <a16:creationId xmlns:a16="http://schemas.microsoft.com/office/drawing/2014/main" id="{3F062DCC-9177-E09A-2A16-085E26AF3EA4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754;p22">
                <a:extLst>
                  <a:ext uri="{FF2B5EF4-FFF2-40B4-BE49-F238E27FC236}">
                    <a16:creationId xmlns:a16="http://schemas.microsoft.com/office/drawing/2014/main" id="{CE8A4FF8-4E60-DBFA-7E68-8F260663B7D1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755;p22">
                <a:extLst>
                  <a:ext uri="{FF2B5EF4-FFF2-40B4-BE49-F238E27FC236}">
                    <a16:creationId xmlns:a16="http://schemas.microsoft.com/office/drawing/2014/main" id="{A4A76073-7558-7343-3B69-F5F8FD6A701E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756;p22">
                <a:extLst>
                  <a:ext uri="{FF2B5EF4-FFF2-40B4-BE49-F238E27FC236}">
                    <a16:creationId xmlns:a16="http://schemas.microsoft.com/office/drawing/2014/main" id="{3B399030-7B36-FB6B-BB00-DF916FDB1BED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757;p22">
                <a:extLst>
                  <a:ext uri="{FF2B5EF4-FFF2-40B4-BE49-F238E27FC236}">
                    <a16:creationId xmlns:a16="http://schemas.microsoft.com/office/drawing/2014/main" id="{AA2FB1F8-FC48-5D3A-3880-2792D94CFB3E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758;p22">
                <a:extLst>
                  <a:ext uri="{FF2B5EF4-FFF2-40B4-BE49-F238E27FC236}">
                    <a16:creationId xmlns:a16="http://schemas.microsoft.com/office/drawing/2014/main" id="{326692AA-31D5-D301-A10F-5C0415C5F34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759;p22">
                <a:extLst>
                  <a:ext uri="{FF2B5EF4-FFF2-40B4-BE49-F238E27FC236}">
                    <a16:creationId xmlns:a16="http://schemas.microsoft.com/office/drawing/2014/main" id="{23C12A4E-6087-FF59-B2CA-015D51FFB742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760;p22">
                <a:extLst>
                  <a:ext uri="{FF2B5EF4-FFF2-40B4-BE49-F238E27FC236}">
                    <a16:creationId xmlns:a16="http://schemas.microsoft.com/office/drawing/2014/main" id="{A9D9DA6D-FB4B-6D89-9A32-8130BE68777C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761;p22">
                <a:extLst>
                  <a:ext uri="{FF2B5EF4-FFF2-40B4-BE49-F238E27FC236}">
                    <a16:creationId xmlns:a16="http://schemas.microsoft.com/office/drawing/2014/main" id="{5AB6BB02-9CC6-108A-E2FE-D6C48A767C6F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762;p22">
                <a:extLst>
                  <a:ext uri="{FF2B5EF4-FFF2-40B4-BE49-F238E27FC236}">
                    <a16:creationId xmlns:a16="http://schemas.microsoft.com/office/drawing/2014/main" id="{D00DC7D4-F542-1116-6231-960FFDCE9134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763;p22">
                <a:extLst>
                  <a:ext uri="{FF2B5EF4-FFF2-40B4-BE49-F238E27FC236}">
                    <a16:creationId xmlns:a16="http://schemas.microsoft.com/office/drawing/2014/main" id="{ED99301E-E696-C7A5-E8BB-E8A8727D0FDD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764;p22">
                <a:extLst>
                  <a:ext uri="{FF2B5EF4-FFF2-40B4-BE49-F238E27FC236}">
                    <a16:creationId xmlns:a16="http://schemas.microsoft.com/office/drawing/2014/main" id="{EEA84A68-1BDB-E694-B8FD-2DB498AD9877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765;p22">
                <a:extLst>
                  <a:ext uri="{FF2B5EF4-FFF2-40B4-BE49-F238E27FC236}">
                    <a16:creationId xmlns:a16="http://schemas.microsoft.com/office/drawing/2014/main" id="{561DCC48-496A-9FD6-F597-C64029ADD47A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766;p22">
                <a:extLst>
                  <a:ext uri="{FF2B5EF4-FFF2-40B4-BE49-F238E27FC236}">
                    <a16:creationId xmlns:a16="http://schemas.microsoft.com/office/drawing/2014/main" id="{70204D14-AA93-985F-0702-06A62DAC734E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767;p22">
                <a:extLst>
                  <a:ext uri="{FF2B5EF4-FFF2-40B4-BE49-F238E27FC236}">
                    <a16:creationId xmlns:a16="http://schemas.microsoft.com/office/drawing/2014/main" id="{A810BB87-854C-31CE-98F2-25A8D2110DD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768;p22">
                <a:extLst>
                  <a:ext uri="{FF2B5EF4-FFF2-40B4-BE49-F238E27FC236}">
                    <a16:creationId xmlns:a16="http://schemas.microsoft.com/office/drawing/2014/main" id="{68DA9335-4E5C-B2A5-11C4-A32DB8455E38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769;p22">
                <a:extLst>
                  <a:ext uri="{FF2B5EF4-FFF2-40B4-BE49-F238E27FC236}">
                    <a16:creationId xmlns:a16="http://schemas.microsoft.com/office/drawing/2014/main" id="{BE8135D4-DF31-D14F-57F9-77117DBD9B68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770;p22">
                <a:extLst>
                  <a:ext uri="{FF2B5EF4-FFF2-40B4-BE49-F238E27FC236}">
                    <a16:creationId xmlns:a16="http://schemas.microsoft.com/office/drawing/2014/main" id="{DCF480EB-478A-DD49-4E40-16ED99C8020A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771;p22">
                <a:extLst>
                  <a:ext uri="{FF2B5EF4-FFF2-40B4-BE49-F238E27FC236}">
                    <a16:creationId xmlns:a16="http://schemas.microsoft.com/office/drawing/2014/main" id="{457B331D-FE3C-6772-2A6F-47562B99557C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772;p22">
                <a:extLst>
                  <a:ext uri="{FF2B5EF4-FFF2-40B4-BE49-F238E27FC236}">
                    <a16:creationId xmlns:a16="http://schemas.microsoft.com/office/drawing/2014/main" id="{8E74491D-D56F-EEBD-FFF5-759FC84BB69E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773;p22">
                <a:extLst>
                  <a:ext uri="{FF2B5EF4-FFF2-40B4-BE49-F238E27FC236}">
                    <a16:creationId xmlns:a16="http://schemas.microsoft.com/office/drawing/2014/main" id="{EBA174EA-36DC-C00B-E44F-EE3FDDE85864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774;p22">
                <a:extLst>
                  <a:ext uri="{FF2B5EF4-FFF2-40B4-BE49-F238E27FC236}">
                    <a16:creationId xmlns:a16="http://schemas.microsoft.com/office/drawing/2014/main" id="{4B8DC192-318E-2533-E877-A2FBB6EA76F1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775;p22">
                <a:extLst>
                  <a:ext uri="{FF2B5EF4-FFF2-40B4-BE49-F238E27FC236}">
                    <a16:creationId xmlns:a16="http://schemas.microsoft.com/office/drawing/2014/main" id="{87A9459C-0AC4-50B4-3D30-AE0F96459513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776;p22">
                <a:extLst>
                  <a:ext uri="{FF2B5EF4-FFF2-40B4-BE49-F238E27FC236}">
                    <a16:creationId xmlns:a16="http://schemas.microsoft.com/office/drawing/2014/main" id="{CA807D7C-58D9-462F-F173-C57AECD987A8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777;p22">
                <a:extLst>
                  <a:ext uri="{FF2B5EF4-FFF2-40B4-BE49-F238E27FC236}">
                    <a16:creationId xmlns:a16="http://schemas.microsoft.com/office/drawing/2014/main" id="{85944026-24E5-FD69-C691-E34F1DE3895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778;p22">
                <a:extLst>
                  <a:ext uri="{FF2B5EF4-FFF2-40B4-BE49-F238E27FC236}">
                    <a16:creationId xmlns:a16="http://schemas.microsoft.com/office/drawing/2014/main" id="{D7B3BC84-B29F-372E-8C98-1AEC282FFBD7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779;p22">
                <a:extLst>
                  <a:ext uri="{FF2B5EF4-FFF2-40B4-BE49-F238E27FC236}">
                    <a16:creationId xmlns:a16="http://schemas.microsoft.com/office/drawing/2014/main" id="{C8733BCC-45B8-4516-8B88-53416861B5E5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780;p22">
                <a:extLst>
                  <a:ext uri="{FF2B5EF4-FFF2-40B4-BE49-F238E27FC236}">
                    <a16:creationId xmlns:a16="http://schemas.microsoft.com/office/drawing/2014/main" id="{B8A8F413-926C-76A0-1E02-ACABC8F6CE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781;p22">
                <a:extLst>
                  <a:ext uri="{FF2B5EF4-FFF2-40B4-BE49-F238E27FC236}">
                    <a16:creationId xmlns:a16="http://schemas.microsoft.com/office/drawing/2014/main" id="{F400FAEC-02C2-4B44-11BC-A3D4E8364B94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782;p22">
                <a:extLst>
                  <a:ext uri="{FF2B5EF4-FFF2-40B4-BE49-F238E27FC236}">
                    <a16:creationId xmlns:a16="http://schemas.microsoft.com/office/drawing/2014/main" id="{62BB1674-275E-3C2C-CC23-2D28886090D4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783;p22">
                <a:extLst>
                  <a:ext uri="{FF2B5EF4-FFF2-40B4-BE49-F238E27FC236}">
                    <a16:creationId xmlns:a16="http://schemas.microsoft.com/office/drawing/2014/main" id="{6DB31212-27D7-8D70-EC5E-8EF52247A616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784;p22">
                <a:extLst>
                  <a:ext uri="{FF2B5EF4-FFF2-40B4-BE49-F238E27FC236}">
                    <a16:creationId xmlns:a16="http://schemas.microsoft.com/office/drawing/2014/main" id="{4575CBE7-B33D-8E94-C4FA-2ACF2CFFB8C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785;p22">
                <a:extLst>
                  <a:ext uri="{FF2B5EF4-FFF2-40B4-BE49-F238E27FC236}">
                    <a16:creationId xmlns:a16="http://schemas.microsoft.com/office/drawing/2014/main" id="{F2BCAF4D-D134-F82D-11B4-6DA9BF4DF132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786;p22">
                <a:extLst>
                  <a:ext uri="{FF2B5EF4-FFF2-40B4-BE49-F238E27FC236}">
                    <a16:creationId xmlns:a16="http://schemas.microsoft.com/office/drawing/2014/main" id="{34879656-62DC-57AF-878C-F5E12BA30B1E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787;p22">
                <a:extLst>
                  <a:ext uri="{FF2B5EF4-FFF2-40B4-BE49-F238E27FC236}">
                    <a16:creationId xmlns:a16="http://schemas.microsoft.com/office/drawing/2014/main" id="{D6D98CAD-49B5-BBA2-0B60-3A6CEDD5933A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788;p22">
                <a:extLst>
                  <a:ext uri="{FF2B5EF4-FFF2-40B4-BE49-F238E27FC236}">
                    <a16:creationId xmlns:a16="http://schemas.microsoft.com/office/drawing/2014/main" id="{129655A9-C9E8-5E47-8D10-11D0FCE927D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789;p22">
                <a:extLst>
                  <a:ext uri="{FF2B5EF4-FFF2-40B4-BE49-F238E27FC236}">
                    <a16:creationId xmlns:a16="http://schemas.microsoft.com/office/drawing/2014/main" id="{09853E8D-4B68-7952-0878-4A711D54E7F0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790;p22">
                <a:extLst>
                  <a:ext uri="{FF2B5EF4-FFF2-40B4-BE49-F238E27FC236}">
                    <a16:creationId xmlns:a16="http://schemas.microsoft.com/office/drawing/2014/main" id="{D53748B1-A907-99E7-C4F4-4E8E95AF9C55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791;p22">
                <a:extLst>
                  <a:ext uri="{FF2B5EF4-FFF2-40B4-BE49-F238E27FC236}">
                    <a16:creationId xmlns:a16="http://schemas.microsoft.com/office/drawing/2014/main" id="{E7E60042-9C23-47BA-7A28-E4F422A0319A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792;p22">
                <a:extLst>
                  <a:ext uri="{FF2B5EF4-FFF2-40B4-BE49-F238E27FC236}">
                    <a16:creationId xmlns:a16="http://schemas.microsoft.com/office/drawing/2014/main" id="{1C96F401-B6C0-131C-C5AC-71D9865C1370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793;p22">
                <a:extLst>
                  <a:ext uri="{FF2B5EF4-FFF2-40B4-BE49-F238E27FC236}">
                    <a16:creationId xmlns:a16="http://schemas.microsoft.com/office/drawing/2014/main" id="{31C83557-DCBB-9D2E-FBB5-6C300D05E93D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794;p22">
                <a:extLst>
                  <a:ext uri="{FF2B5EF4-FFF2-40B4-BE49-F238E27FC236}">
                    <a16:creationId xmlns:a16="http://schemas.microsoft.com/office/drawing/2014/main" id="{B29D6803-D8BF-219D-9542-508A2F141B8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795;p22">
                <a:extLst>
                  <a:ext uri="{FF2B5EF4-FFF2-40B4-BE49-F238E27FC236}">
                    <a16:creationId xmlns:a16="http://schemas.microsoft.com/office/drawing/2014/main" id="{EAB9D144-F934-BCF6-59F6-F1DE491769D9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796;p22">
                <a:extLst>
                  <a:ext uri="{FF2B5EF4-FFF2-40B4-BE49-F238E27FC236}">
                    <a16:creationId xmlns:a16="http://schemas.microsoft.com/office/drawing/2014/main" id="{99A04AFD-22C6-E055-E18B-32C3A6FCF14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797;p22">
                <a:extLst>
                  <a:ext uri="{FF2B5EF4-FFF2-40B4-BE49-F238E27FC236}">
                    <a16:creationId xmlns:a16="http://schemas.microsoft.com/office/drawing/2014/main" id="{952A2B65-AC4F-F444-0136-E1381E4A5669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798;p22">
                <a:extLst>
                  <a:ext uri="{FF2B5EF4-FFF2-40B4-BE49-F238E27FC236}">
                    <a16:creationId xmlns:a16="http://schemas.microsoft.com/office/drawing/2014/main" id="{B1F23AB7-F8BA-A797-1D65-4D2F309ABAC4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799;p22">
                <a:extLst>
                  <a:ext uri="{FF2B5EF4-FFF2-40B4-BE49-F238E27FC236}">
                    <a16:creationId xmlns:a16="http://schemas.microsoft.com/office/drawing/2014/main" id="{6BF79225-4B7E-E9A5-79E9-39A273111F91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800;p22">
                <a:extLst>
                  <a:ext uri="{FF2B5EF4-FFF2-40B4-BE49-F238E27FC236}">
                    <a16:creationId xmlns:a16="http://schemas.microsoft.com/office/drawing/2014/main" id="{2B5C7AE7-719C-B391-3A35-14A03F1C4CD8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801;p22">
                <a:extLst>
                  <a:ext uri="{FF2B5EF4-FFF2-40B4-BE49-F238E27FC236}">
                    <a16:creationId xmlns:a16="http://schemas.microsoft.com/office/drawing/2014/main" id="{04F9EE6C-19BE-8F4A-AA3E-FAFCD9C00439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802;p22">
                <a:extLst>
                  <a:ext uri="{FF2B5EF4-FFF2-40B4-BE49-F238E27FC236}">
                    <a16:creationId xmlns:a16="http://schemas.microsoft.com/office/drawing/2014/main" id="{5B00C931-A64C-E7B3-05DE-BFEA07BC4894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" name="Google Shape;803;p22">
              <a:extLst>
                <a:ext uri="{FF2B5EF4-FFF2-40B4-BE49-F238E27FC236}">
                  <a16:creationId xmlns:a16="http://schemas.microsoft.com/office/drawing/2014/main" id="{A7FE426E-E199-4785-F409-005C301C480C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804;p22">
              <a:extLst>
                <a:ext uri="{FF2B5EF4-FFF2-40B4-BE49-F238E27FC236}">
                  <a16:creationId xmlns:a16="http://schemas.microsoft.com/office/drawing/2014/main" id="{AC7247D7-EB69-FAA0-23A8-DDAC8F200391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805;p22">
              <a:extLst>
                <a:ext uri="{FF2B5EF4-FFF2-40B4-BE49-F238E27FC236}">
                  <a16:creationId xmlns:a16="http://schemas.microsoft.com/office/drawing/2014/main" id="{A76F1FFE-BD95-0D78-16BE-5061C0CBC67E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806;p22">
              <a:extLst>
                <a:ext uri="{FF2B5EF4-FFF2-40B4-BE49-F238E27FC236}">
                  <a16:creationId xmlns:a16="http://schemas.microsoft.com/office/drawing/2014/main" id="{52175074-FC26-EBD7-7A12-C137EFA850DC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807;p22">
              <a:extLst>
                <a:ext uri="{FF2B5EF4-FFF2-40B4-BE49-F238E27FC236}">
                  <a16:creationId xmlns:a16="http://schemas.microsoft.com/office/drawing/2014/main" id="{3B13C198-2B67-DC9A-8EBB-3E9814899459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Google Shape;808;p22">
              <a:extLst>
                <a:ext uri="{FF2B5EF4-FFF2-40B4-BE49-F238E27FC236}">
                  <a16:creationId xmlns:a16="http://schemas.microsoft.com/office/drawing/2014/main" id="{1FFF13DD-05F4-7226-880A-53DAA33C12CC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0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FD767-FBEF-AC22-40E0-BBC36AF765BF}"/>
              </a:ext>
            </a:extLst>
          </p:cNvPr>
          <p:cNvGrpSpPr/>
          <p:nvPr/>
        </p:nvGrpSpPr>
        <p:grpSpPr>
          <a:xfrm>
            <a:off x="807412" y="1329228"/>
            <a:ext cx="711200" cy="4267200"/>
            <a:chOff x="584200" y="558800"/>
            <a:chExt cx="711200" cy="426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A6E07E-2AF8-FBF8-D5CD-0E9F1465CB2D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F0401A-5AE9-E119-3CEF-ABB696A5AEA4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01A947-EB2C-C267-8A46-AF9B4A4989D3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382D3-1E74-6072-DF32-31D985B2DF9F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390D08-6185-FBD2-B884-BD056D0422DF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63EB4-6BA6-AFB2-81FD-FD7DEA87F532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0167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llipse 100">
            <a:extLst>
              <a:ext uri="{FF2B5EF4-FFF2-40B4-BE49-F238E27FC236}">
                <a16:creationId xmlns:a16="http://schemas.microsoft.com/office/drawing/2014/main" id="{93B1A7A7-2476-ED20-1C74-2CC42293D2BC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29E5806A-96C0-2E8F-A901-3875F1856025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8A17AF-80D5-4C73-9F6A-F728736796DD}"/>
              </a:ext>
            </a:extLst>
          </p:cNvPr>
          <p:cNvSpPr txBox="1"/>
          <p:nvPr/>
        </p:nvSpPr>
        <p:spPr>
          <a:xfrm>
            <a:off x="3839107" y="2641635"/>
            <a:ext cx="4784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CLASSEZ DES IMAGES À L'AIDE D'ALGORITHMES DE DEEP LEARNING</a:t>
            </a:r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D170C4B1-90F2-738F-CCD9-AFAEC2468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11" y="2480493"/>
            <a:ext cx="1545716" cy="11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44C4EEB-5786-08F1-161D-A66A96E4B2C2}"/>
              </a:ext>
            </a:extLst>
          </p:cNvPr>
          <p:cNvSpPr txBox="1"/>
          <p:nvPr/>
        </p:nvSpPr>
        <p:spPr>
          <a:xfrm>
            <a:off x="3998962" y="2391774"/>
            <a:ext cx="290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02" name="Google Shape;150;p16">
            <a:extLst>
              <a:ext uri="{FF2B5EF4-FFF2-40B4-BE49-F238E27FC236}">
                <a16:creationId xmlns:a16="http://schemas.microsoft.com/office/drawing/2014/main" id="{06947800-34A4-1E9B-2EB6-532FD0102E0E}"/>
              </a:ext>
            </a:extLst>
          </p:cNvPr>
          <p:cNvGrpSpPr/>
          <p:nvPr/>
        </p:nvGrpSpPr>
        <p:grpSpPr>
          <a:xfrm flipH="1">
            <a:off x="1325641" y="981576"/>
            <a:ext cx="3594875" cy="3599051"/>
            <a:chOff x="32286250" y="30994550"/>
            <a:chExt cx="22272150" cy="22298025"/>
          </a:xfrm>
        </p:grpSpPr>
        <p:sp>
          <p:nvSpPr>
            <p:cNvPr id="103" name="Google Shape;151;p16">
              <a:extLst>
                <a:ext uri="{FF2B5EF4-FFF2-40B4-BE49-F238E27FC236}">
                  <a16:creationId xmlns:a16="http://schemas.microsoft.com/office/drawing/2014/main" id="{BB227A56-9E02-6371-4A66-473384EFD7A0}"/>
                </a:ext>
              </a:extLst>
            </p:cNvPr>
            <p:cNvSpPr/>
            <p:nvPr/>
          </p:nvSpPr>
          <p:spPr>
            <a:xfrm>
              <a:off x="36441150" y="50989375"/>
              <a:ext cx="16045825" cy="2303200"/>
            </a:xfrm>
            <a:custGeom>
              <a:avLst/>
              <a:gdLst/>
              <a:ahLst/>
              <a:cxnLst/>
              <a:rect l="l" t="t" r="r" b="b"/>
              <a:pathLst>
                <a:path w="641833" h="92128" extrusionOk="0">
                  <a:moveTo>
                    <a:pt x="320906" y="1"/>
                  </a:moveTo>
                  <a:cubicBezTo>
                    <a:pt x="235789" y="1"/>
                    <a:pt x="154166" y="4855"/>
                    <a:pt x="93989" y="13497"/>
                  </a:cubicBezTo>
                  <a:cubicBezTo>
                    <a:pt x="33813" y="22138"/>
                    <a:pt x="1" y="33855"/>
                    <a:pt x="1" y="46075"/>
                  </a:cubicBezTo>
                  <a:cubicBezTo>
                    <a:pt x="1" y="58294"/>
                    <a:pt x="33813" y="69991"/>
                    <a:pt x="93989" y="78632"/>
                  </a:cubicBezTo>
                  <a:cubicBezTo>
                    <a:pt x="154166" y="87273"/>
                    <a:pt x="235789" y="92128"/>
                    <a:pt x="320906" y="92128"/>
                  </a:cubicBezTo>
                  <a:cubicBezTo>
                    <a:pt x="406023" y="92128"/>
                    <a:pt x="487646" y="87273"/>
                    <a:pt x="547844" y="78632"/>
                  </a:cubicBezTo>
                  <a:cubicBezTo>
                    <a:pt x="608020" y="69991"/>
                    <a:pt x="641832" y="58294"/>
                    <a:pt x="641832" y="46075"/>
                  </a:cubicBezTo>
                  <a:cubicBezTo>
                    <a:pt x="641832" y="33855"/>
                    <a:pt x="608020" y="22138"/>
                    <a:pt x="547844" y="13497"/>
                  </a:cubicBezTo>
                  <a:cubicBezTo>
                    <a:pt x="487646" y="4855"/>
                    <a:pt x="406023" y="1"/>
                    <a:pt x="320906" y="1"/>
                  </a:cubicBezTo>
                  <a:close/>
                </a:path>
              </a:pathLst>
            </a:custGeom>
            <a:solidFill>
              <a:srgbClr val="CCB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152;p16">
              <a:extLst>
                <a:ext uri="{FF2B5EF4-FFF2-40B4-BE49-F238E27FC236}">
                  <a16:creationId xmlns:a16="http://schemas.microsoft.com/office/drawing/2014/main" id="{55A529D2-3C8C-92AE-BD88-BB598DAA80A0}"/>
                </a:ext>
              </a:extLst>
            </p:cNvPr>
            <p:cNvSpPr/>
            <p:nvPr/>
          </p:nvSpPr>
          <p:spPr>
            <a:xfrm>
              <a:off x="49995475" y="39057100"/>
              <a:ext cx="4562925" cy="4571375"/>
            </a:xfrm>
            <a:custGeom>
              <a:avLst/>
              <a:gdLst/>
              <a:ahLst/>
              <a:cxnLst/>
              <a:rect l="l" t="t" r="r" b="b"/>
              <a:pathLst>
                <a:path w="182517" h="182855" extrusionOk="0">
                  <a:moveTo>
                    <a:pt x="127863" y="1"/>
                  </a:moveTo>
                  <a:cubicBezTo>
                    <a:pt x="124310" y="1"/>
                    <a:pt x="120747" y="2418"/>
                    <a:pt x="120416" y="6866"/>
                  </a:cubicBezTo>
                  <a:cubicBezTo>
                    <a:pt x="111314" y="130148"/>
                    <a:pt x="0" y="167895"/>
                    <a:pt x="0" y="167895"/>
                  </a:cubicBezTo>
                  <a:lnTo>
                    <a:pt x="32223" y="182855"/>
                  </a:lnTo>
                  <a:cubicBezTo>
                    <a:pt x="32223" y="182855"/>
                    <a:pt x="182517" y="162580"/>
                    <a:pt x="134832" y="5213"/>
                  </a:cubicBezTo>
                  <a:cubicBezTo>
                    <a:pt x="133750" y="1665"/>
                    <a:pt x="130810" y="1"/>
                    <a:pt x="12786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53;p16">
              <a:extLst>
                <a:ext uri="{FF2B5EF4-FFF2-40B4-BE49-F238E27FC236}">
                  <a16:creationId xmlns:a16="http://schemas.microsoft.com/office/drawing/2014/main" id="{6C8D3511-F340-AADE-7650-794DD4F0E6C9}"/>
                </a:ext>
              </a:extLst>
            </p:cNvPr>
            <p:cNvSpPr/>
            <p:nvPr/>
          </p:nvSpPr>
          <p:spPr>
            <a:xfrm>
              <a:off x="38728550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2" y="0"/>
                  </a:moveTo>
                  <a:lnTo>
                    <a:pt x="24882" y="3453"/>
                  </a:lnTo>
                  <a:cubicBezTo>
                    <a:pt x="24882" y="3453"/>
                    <a:pt x="35239" y="141548"/>
                    <a:pt x="45596" y="216350"/>
                  </a:cubicBezTo>
                  <a:cubicBezTo>
                    <a:pt x="44469" y="216197"/>
                    <a:pt x="43350" y="216123"/>
                    <a:pt x="42242" y="216123"/>
                  </a:cubicBezTo>
                  <a:cubicBezTo>
                    <a:pt x="18447" y="216123"/>
                    <a:pt x="1" y="250184"/>
                    <a:pt x="34088" y="260081"/>
                  </a:cubicBezTo>
                  <a:cubicBezTo>
                    <a:pt x="41919" y="262354"/>
                    <a:pt x="48807" y="263241"/>
                    <a:pt x="54790" y="263241"/>
                  </a:cubicBezTo>
                  <a:cubicBezTo>
                    <a:pt x="76060" y="263241"/>
                    <a:pt x="85874" y="252025"/>
                    <a:pt x="85874" y="252025"/>
                  </a:cubicBezTo>
                  <a:lnTo>
                    <a:pt x="824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154;p16">
              <a:extLst>
                <a:ext uri="{FF2B5EF4-FFF2-40B4-BE49-F238E27FC236}">
                  <a16:creationId xmlns:a16="http://schemas.microsoft.com/office/drawing/2014/main" id="{78CE1620-B6FB-5D87-967F-529E12EEE9DA}"/>
                </a:ext>
              </a:extLst>
            </p:cNvPr>
            <p:cNvSpPr/>
            <p:nvPr/>
          </p:nvSpPr>
          <p:spPr>
            <a:xfrm>
              <a:off x="46093675" y="45728675"/>
              <a:ext cx="2146850" cy="6581050"/>
            </a:xfrm>
            <a:custGeom>
              <a:avLst/>
              <a:gdLst/>
              <a:ahLst/>
              <a:cxnLst/>
              <a:rect l="l" t="t" r="r" b="b"/>
              <a:pathLst>
                <a:path w="85874" h="263242" extrusionOk="0">
                  <a:moveTo>
                    <a:pt x="82421" y="0"/>
                  </a:moveTo>
                  <a:lnTo>
                    <a:pt x="24881" y="3453"/>
                  </a:lnTo>
                  <a:cubicBezTo>
                    <a:pt x="24881" y="3453"/>
                    <a:pt x="35238" y="141548"/>
                    <a:pt x="45596" y="216350"/>
                  </a:cubicBezTo>
                  <a:cubicBezTo>
                    <a:pt x="44469" y="216197"/>
                    <a:pt x="43349" y="216123"/>
                    <a:pt x="42241" y="216123"/>
                  </a:cubicBezTo>
                  <a:cubicBezTo>
                    <a:pt x="18446" y="216123"/>
                    <a:pt x="0" y="250184"/>
                    <a:pt x="34088" y="260081"/>
                  </a:cubicBezTo>
                  <a:cubicBezTo>
                    <a:pt x="41919" y="262354"/>
                    <a:pt x="48807" y="263241"/>
                    <a:pt x="54789" y="263241"/>
                  </a:cubicBezTo>
                  <a:cubicBezTo>
                    <a:pt x="76059" y="263241"/>
                    <a:pt x="85873" y="252025"/>
                    <a:pt x="85873" y="252025"/>
                  </a:cubicBezTo>
                  <a:lnTo>
                    <a:pt x="8242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155;p16">
              <a:extLst>
                <a:ext uri="{FF2B5EF4-FFF2-40B4-BE49-F238E27FC236}">
                  <a16:creationId xmlns:a16="http://schemas.microsoft.com/office/drawing/2014/main" id="{3022B913-E499-62C9-A66D-759986102310}"/>
                </a:ext>
              </a:extLst>
            </p:cNvPr>
            <p:cNvSpPr/>
            <p:nvPr/>
          </p:nvSpPr>
          <p:spPr>
            <a:xfrm>
              <a:off x="37336675" y="40952850"/>
              <a:ext cx="14292050" cy="7125975"/>
            </a:xfrm>
            <a:custGeom>
              <a:avLst/>
              <a:gdLst/>
              <a:ahLst/>
              <a:cxnLst/>
              <a:rect l="l" t="t" r="r" b="b"/>
              <a:pathLst>
                <a:path w="571682" h="285039" extrusionOk="0">
                  <a:moveTo>
                    <a:pt x="271589" y="1"/>
                  </a:moveTo>
                  <a:lnTo>
                    <a:pt x="66747" y="29921"/>
                  </a:lnTo>
                  <a:cubicBezTo>
                    <a:pt x="66747" y="29921"/>
                    <a:pt x="1" y="279645"/>
                    <a:pt x="191033" y="279645"/>
                  </a:cubicBezTo>
                  <a:cubicBezTo>
                    <a:pt x="257258" y="279645"/>
                    <a:pt x="322515" y="285038"/>
                    <a:pt x="379611" y="285038"/>
                  </a:cubicBezTo>
                  <a:cubicBezTo>
                    <a:pt x="487217" y="285038"/>
                    <a:pt x="565841" y="265881"/>
                    <a:pt x="567345" y="155358"/>
                  </a:cubicBezTo>
                  <a:cubicBezTo>
                    <a:pt x="571681" y="95728"/>
                    <a:pt x="537204" y="52441"/>
                    <a:pt x="437930" y="52441"/>
                  </a:cubicBezTo>
                  <a:cubicBezTo>
                    <a:pt x="431830" y="52441"/>
                    <a:pt x="425486" y="52604"/>
                    <a:pt x="418892" y="52937"/>
                  </a:cubicBezTo>
                  <a:cubicBezTo>
                    <a:pt x="402805" y="53750"/>
                    <a:pt x="388577" y="54172"/>
                    <a:pt x="375968" y="54172"/>
                  </a:cubicBezTo>
                  <a:cubicBezTo>
                    <a:pt x="299273" y="54172"/>
                    <a:pt x="282461" y="38545"/>
                    <a:pt x="2715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156;p16">
              <a:extLst>
                <a:ext uri="{FF2B5EF4-FFF2-40B4-BE49-F238E27FC236}">
                  <a16:creationId xmlns:a16="http://schemas.microsoft.com/office/drawing/2014/main" id="{4097CD63-21A0-F7DF-88A7-2BF664C80969}"/>
                </a:ext>
              </a:extLst>
            </p:cNvPr>
            <p:cNvSpPr/>
            <p:nvPr/>
          </p:nvSpPr>
          <p:spPr>
            <a:xfrm>
              <a:off x="39789450" y="41206025"/>
              <a:ext cx="2892200" cy="6743175"/>
            </a:xfrm>
            <a:custGeom>
              <a:avLst/>
              <a:gdLst/>
              <a:ahLst/>
              <a:cxnLst/>
              <a:rect l="l" t="t" r="r" b="b"/>
              <a:pathLst>
                <a:path w="115688" h="269727" extrusionOk="0">
                  <a:moveTo>
                    <a:pt x="104158" y="1"/>
                  </a:moveTo>
                  <a:lnTo>
                    <a:pt x="4939" y="14480"/>
                  </a:lnTo>
                  <a:cubicBezTo>
                    <a:pt x="1570" y="88947"/>
                    <a:pt x="1" y="178688"/>
                    <a:pt x="6926" y="243552"/>
                  </a:cubicBezTo>
                  <a:cubicBezTo>
                    <a:pt x="27097" y="259474"/>
                    <a:pt x="54820" y="269518"/>
                    <a:pt x="92922" y="269518"/>
                  </a:cubicBezTo>
                  <a:cubicBezTo>
                    <a:pt x="100539" y="269518"/>
                    <a:pt x="108134" y="269601"/>
                    <a:pt x="115687" y="269727"/>
                  </a:cubicBezTo>
                  <a:cubicBezTo>
                    <a:pt x="93445" y="223674"/>
                    <a:pt x="97191" y="97212"/>
                    <a:pt x="10415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157;p16">
              <a:extLst>
                <a:ext uri="{FF2B5EF4-FFF2-40B4-BE49-F238E27FC236}">
                  <a16:creationId xmlns:a16="http://schemas.microsoft.com/office/drawing/2014/main" id="{E0369C0C-46E8-2C76-4DA4-4F38E54618D6}"/>
                </a:ext>
              </a:extLst>
            </p:cNvPr>
            <p:cNvSpPr/>
            <p:nvPr/>
          </p:nvSpPr>
          <p:spPr>
            <a:xfrm>
              <a:off x="38625575" y="41214975"/>
              <a:ext cx="6329425" cy="2229375"/>
            </a:xfrm>
            <a:custGeom>
              <a:avLst/>
              <a:gdLst/>
              <a:ahLst/>
              <a:cxnLst/>
              <a:rect l="l" t="t" r="r" b="b"/>
              <a:pathLst>
                <a:path w="253177" h="89175" extrusionOk="0">
                  <a:moveTo>
                    <a:pt x="210879" y="0"/>
                  </a:moveTo>
                  <a:cubicBezTo>
                    <a:pt x="186327" y="0"/>
                    <a:pt x="153554" y="4183"/>
                    <a:pt x="119349" y="4183"/>
                  </a:cubicBezTo>
                  <a:cubicBezTo>
                    <a:pt x="85165" y="4183"/>
                    <a:pt x="55875" y="15"/>
                    <a:pt x="34866" y="15"/>
                  </a:cubicBezTo>
                  <a:cubicBezTo>
                    <a:pt x="12911" y="15"/>
                    <a:pt x="1" y="4567"/>
                    <a:pt x="1" y="23182"/>
                  </a:cubicBezTo>
                  <a:cubicBezTo>
                    <a:pt x="1" y="59631"/>
                    <a:pt x="56683" y="89175"/>
                    <a:pt x="126588" y="89175"/>
                  </a:cubicBezTo>
                  <a:cubicBezTo>
                    <a:pt x="196494" y="89175"/>
                    <a:pt x="253176" y="59610"/>
                    <a:pt x="253176" y="23182"/>
                  </a:cubicBezTo>
                  <a:cubicBezTo>
                    <a:pt x="253176" y="4557"/>
                    <a:pt x="236505" y="0"/>
                    <a:pt x="21087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158;p16">
              <a:extLst>
                <a:ext uri="{FF2B5EF4-FFF2-40B4-BE49-F238E27FC236}">
                  <a16:creationId xmlns:a16="http://schemas.microsoft.com/office/drawing/2014/main" id="{B6F2E187-5FF5-C9DF-5C49-453ED19E9476}"/>
                </a:ext>
              </a:extLst>
            </p:cNvPr>
            <p:cNvSpPr/>
            <p:nvPr/>
          </p:nvSpPr>
          <p:spPr>
            <a:xfrm>
              <a:off x="42324800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2" y="3453"/>
                  </a:lnTo>
                  <a:cubicBezTo>
                    <a:pt x="24882" y="3453"/>
                    <a:pt x="35239" y="141549"/>
                    <a:pt x="45596" y="216351"/>
                  </a:cubicBezTo>
                  <a:cubicBezTo>
                    <a:pt x="44469" y="216198"/>
                    <a:pt x="43350" y="216124"/>
                    <a:pt x="42241" y="216124"/>
                  </a:cubicBezTo>
                  <a:cubicBezTo>
                    <a:pt x="18446" y="216124"/>
                    <a:pt x="1" y="250185"/>
                    <a:pt x="34088" y="260082"/>
                  </a:cubicBezTo>
                  <a:cubicBezTo>
                    <a:pt x="41919" y="262355"/>
                    <a:pt x="48807" y="263242"/>
                    <a:pt x="54790" y="263242"/>
                  </a:cubicBezTo>
                  <a:cubicBezTo>
                    <a:pt x="76060" y="263242"/>
                    <a:pt x="85874" y="252026"/>
                    <a:pt x="85874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159;p16">
              <a:extLst>
                <a:ext uri="{FF2B5EF4-FFF2-40B4-BE49-F238E27FC236}">
                  <a16:creationId xmlns:a16="http://schemas.microsoft.com/office/drawing/2014/main" id="{9D48DBA1-6FFF-E0CB-2EC1-715580ABC3BB}"/>
                </a:ext>
              </a:extLst>
            </p:cNvPr>
            <p:cNvSpPr/>
            <p:nvPr/>
          </p:nvSpPr>
          <p:spPr>
            <a:xfrm>
              <a:off x="48682975" y="46332825"/>
              <a:ext cx="2146850" cy="6581075"/>
            </a:xfrm>
            <a:custGeom>
              <a:avLst/>
              <a:gdLst/>
              <a:ahLst/>
              <a:cxnLst/>
              <a:rect l="l" t="t" r="r" b="b"/>
              <a:pathLst>
                <a:path w="85874" h="263243" extrusionOk="0">
                  <a:moveTo>
                    <a:pt x="82421" y="1"/>
                  </a:moveTo>
                  <a:lnTo>
                    <a:pt x="24881" y="3453"/>
                  </a:lnTo>
                  <a:cubicBezTo>
                    <a:pt x="24881" y="3453"/>
                    <a:pt x="35238" y="141549"/>
                    <a:pt x="45595" y="216351"/>
                  </a:cubicBezTo>
                  <a:cubicBezTo>
                    <a:pt x="44469" y="216198"/>
                    <a:pt x="43349" y="216124"/>
                    <a:pt x="42241" y="216124"/>
                  </a:cubicBezTo>
                  <a:cubicBezTo>
                    <a:pt x="18446" y="216124"/>
                    <a:pt x="0" y="250185"/>
                    <a:pt x="34087" y="260082"/>
                  </a:cubicBezTo>
                  <a:cubicBezTo>
                    <a:pt x="41918" y="262355"/>
                    <a:pt x="48807" y="263242"/>
                    <a:pt x="54789" y="263242"/>
                  </a:cubicBezTo>
                  <a:cubicBezTo>
                    <a:pt x="76059" y="263242"/>
                    <a:pt x="85873" y="252026"/>
                    <a:pt x="85873" y="252026"/>
                  </a:cubicBezTo>
                  <a:lnTo>
                    <a:pt x="8242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160;p16">
              <a:extLst>
                <a:ext uri="{FF2B5EF4-FFF2-40B4-BE49-F238E27FC236}">
                  <a16:creationId xmlns:a16="http://schemas.microsoft.com/office/drawing/2014/main" id="{50354C4E-B08D-5E99-9BB9-98A7FF80B067}"/>
                </a:ext>
              </a:extLst>
            </p:cNvPr>
            <p:cNvSpPr/>
            <p:nvPr/>
          </p:nvSpPr>
          <p:spPr>
            <a:xfrm>
              <a:off x="40292675" y="43354350"/>
              <a:ext cx="1100075" cy="1100100"/>
            </a:xfrm>
            <a:custGeom>
              <a:avLst/>
              <a:gdLst/>
              <a:ahLst/>
              <a:cxnLst/>
              <a:rect l="l" t="t" r="r" b="b"/>
              <a:pathLst>
                <a:path w="44003" h="44004" extrusionOk="0">
                  <a:moveTo>
                    <a:pt x="22012" y="1"/>
                  </a:moveTo>
                  <a:cubicBezTo>
                    <a:pt x="9834" y="1"/>
                    <a:pt x="0" y="9877"/>
                    <a:pt x="0" y="22013"/>
                  </a:cubicBezTo>
                  <a:cubicBezTo>
                    <a:pt x="0" y="34169"/>
                    <a:pt x="9876" y="44003"/>
                    <a:pt x="22012" y="44003"/>
                  </a:cubicBezTo>
                  <a:cubicBezTo>
                    <a:pt x="34168" y="44003"/>
                    <a:pt x="44002" y="34148"/>
                    <a:pt x="44002" y="22013"/>
                  </a:cubicBezTo>
                  <a:cubicBezTo>
                    <a:pt x="44002" y="9877"/>
                    <a:pt x="34168" y="1"/>
                    <a:pt x="220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161;p16">
              <a:extLst>
                <a:ext uri="{FF2B5EF4-FFF2-40B4-BE49-F238E27FC236}">
                  <a16:creationId xmlns:a16="http://schemas.microsoft.com/office/drawing/2014/main" id="{EFCB32C1-1325-A05C-4078-91CAE2DF692F}"/>
                </a:ext>
              </a:extLst>
            </p:cNvPr>
            <p:cNvSpPr/>
            <p:nvPr/>
          </p:nvSpPr>
          <p:spPr>
            <a:xfrm>
              <a:off x="40715325" y="42972500"/>
              <a:ext cx="388675" cy="846375"/>
            </a:xfrm>
            <a:custGeom>
              <a:avLst/>
              <a:gdLst/>
              <a:ahLst/>
              <a:cxnLst/>
              <a:rect l="l" t="t" r="r" b="b"/>
              <a:pathLst>
                <a:path w="15547" h="33855" extrusionOk="0">
                  <a:moveTo>
                    <a:pt x="231" y="1"/>
                  </a:moveTo>
                  <a:cubicBezTo>
                    <a:pt x="105" y="1"/>
                    <a:pt x="0" y="105"/>
                    <a:pt x="0" y="252"/>
                  </a:cubicBezTo>
                  <a:lnTo>
                    <a:pt x="0" y="33625"/>
                  </a:lnTo>
                  <a:cubicBezTo>
                    <a:pt x="0" y="33750"/>
                    <a:pt x="105" y="33855"/>
                    <a:pt x="231" y="33855"/>
                  </a:cubicBezTo>
                  <a:lnTo>
                    <a:pt x="15296" y="33855"/>
                  </a:lnTo>
                  <a:cubicBezTo>
                    <a:pt x="15442" y="33855"/>
                    <a:pt x="15547" y="33750"/>
                    <a:pt x="15547" y="33625"/>
                  </a:cubicBezTo>
                  <a:lnTo>
                    <a:pt x="15547" y="252"/>
                  </a:lnTo>
                  <a:cubicBezTo>
                    <a:pt x="15547" y="105"/>
                    <a:pt x="15442" y="1"/>
                    <a:pt x="152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162;p16">
              <a:extLst>
                <a:ext uri="{FF2B5EF4-FFF2-40B4-BE49-F238E27FC236}">
                  <a16:creationId xmlns:a16="http://schemas.microsoft.com/office/drawing/2014/main" id="{F4999236-33C9-931C-55A7-BAE1DD4F632B}"/>
                </a:ext>
              </a:extLst>
            </p:cNvPr>
            <p:cNvSpPr/>
            <p:nvPr/>
          </p:nvSpPr>
          <p:spPr>
            <a:xfrm>
              <a:off x="32286250" y="30994550"/>
              <a:ext cx="15640425" cy="9875675"/>
            </a:xfrm>
            <a:custGeom>
              <a:avLst/>
              <a:gdLst/>
              <a:ahLst/>
              <a:cxnLst/>
              <a:rect l="l" t="t" r="r" b="b"/>
              <a:pathLst>
                <a:path w="625617" h="395027" extrusionOk="0">
                  <a:moveTo>
                    <a:pt x="389777" y="0"/>
                  </a:moveTo>
                  <a:cubicBezTo>
                    <a:pt x="342457" y="0"/>
                    <a:pt x="301228" y="14777"/>
                    <a:pt x="271986" y="47046"/>
                  </a:cubicBezTo>
                  <a:cubicBezTo>
                    <a:pt x="247837" y="73704"/>
                    <a:pt x="225345" y="81572"/>
                    <a:pt x="205263" y="81572"/>
                  </a:cubicBezTo>
                  <a:cubicBezTo>
                    <a:pt x="180281" y="81572"/>
                    <a:pt x="159027" y="69395"/>
                    <a:pt x="142950" y="66066"/>
                  </a:cubicBezTo>
                  <a:cubicBezTo>
                    <a:pt x="138593" y="65161"/>
                    <a:pt x="134788" y="64683"/>
                    <a:pt x="131398" y="64683"/>
                  </a:cubicBezTo>
                  <a:cubicBezTo>
                    <a:pt x="112205" y="64683"/>
                    <a:pt x="106304" y="79982"/>
                    <a:pt x="88842" y="119672"/>
                  </a:cubicBezTo>
                  <a:cubicBezTo>
                    <a:pt x="0" y="337382"/>
                    <a:pt x="405960" y="380317"/>
                    <a:pt x="405960" y="380317"/>
                  </a:cubicBezTo>
                  <a:cubicBezTo>
                    <a:pt x="405960" y="380317"/>
                    <a:pt x="423118" y="390486"/>
                    <a:pt x="477540" y="395027"/>
                  </a:cubicBezTo>
                  <a:cubicBezTo>
                    <a:pt x="625616" y="345396"/>
                    <a:pt x="619402" y="73577"/>
                    <a:pt x="520433" y="30537"/>
                  </a:cubicBezTo>
                  <a:cubicBezTo>
                    <a:pt x="474888" y="10740"/>
                    <a:pt x="430119" y="0"/>
                    <a:pt x="38977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163;p16">
              <a:extLst>
                <a:ext uri="{FF2B5EF4-FFF2-40B4-BE49-F238E27FC236}">
                  <a16:creationId xmlns:a16="http://schemas.microsoft.com/office/drawing/2014/main" id="{9685E91B-17C3-6F45-6388-F054F804A7C0}"/>
                </a:ext>
              </a:extLst>
            </p:cNvPr>
            <p:cNvSpPr/>
            <p:nvPr/>
          </p:nvSpPr>
          <p:spPr>
            <a:xfrm>
              <a:off x="33889000" y="32928125"/>
              <a:ext cx="3616150" cy="5128400"/>
            </a:xfrm>
            <a:custGeom>
              <a:avLst/>
              <a:gdLst/>
              <a:ahLst/>
              <a:cxnLst/>
              <a:rect l="l" t="t" r="r" b="b"/>
              <a:pathLst>
                <a:path w="144646" h="205136" extrusionOk="0">
                  <a:moveTo>
                    <a:pt x="113950" y="0"/>
                  </a:moveTo>
                  <a:cubicBezTo>
                    <a:pt x="113929" y="356"/>
                    <a:pt x="113908" y="712"/>
                    <a:pt x="113887" y="1047"/>
                  </a:cubicBezTo>
                  <a:cubicBezTo>
                    <a:pt x="111335" y="43710"/>
                    <a:pt x="68400" y="59737"/>
                    <a:pt x="34859" y="66642"/>
                  </a:cubicBezTo>
                  <a:cubicBezTo>
                    <a:pt x="28477" y="66035"/>
                    <a:pt x="23058" y="64027"/>
                    <a:pt x="18287" y="61076"/>
                  </a:cubicBezTo>
                  <a:lnTo>
                    <a:pt x="18287" y="61076"/>
                  </a:lnTo>
                  <a:cubicBezTo>
                    <a:pt x="0" y="123492"/>
                    <a:pt x="23518" y="170319"/>
                    <a:pt x="64842" y="205136"/>
                  </a:cubicBezTo>
                  <a:cubicBezTo>
                    <a:pt x="114139" y="148056"/>
                    <a:pt x="144645" y="78485"/>
                    <a:pt x="141967" y="4227"/>
                  </a:cubicBezTo>
                  <a:lnTo>
                    <a:pt x="141967" y="4227"/>
                  </a:lnTo>
                  <a:cubicBezTo>
                    <a:pt x="141697" y="4230"/>
                    <a:pt x="141427" y="4231"/>
                    <a:pt x="141158" y="4231"/>
                  </a:cubicBezTo>
                  <a:cubicBezTo>
                    <a:pt x="131499" y="4231"/>
                    <a:pt x="122398" y="2423"/>
                    <a:pt x="113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164;p16">
              <a:extLst>
                <a:ext uri="{FF2B5EF4-FFF2-40B4-BE49-F238E27FC236}">
                  <a16:creationId xmlns:a16="http://schemas.microsoft.com/office/drawing/2014/main" id="{1BFDAE3E-49F3-4BBA-C2F2-37EC4FCBC31E}"/>
                </a:ext>
              </a:extLst>
            </p:cNvPr>
            <p:cNvSpPr/>
            <p:nvPr/>
          </p:nvSpPr>
          <p:spPr>
            <a:xfrm>
              <a:off x="35510050" y="30995425"/>
              <a:ext cx="12416100" cy="9875850"/>
            </a:xfrm>
            <a:custGeom>
              <a:avLst/>
              <a:gdLst/>
              <a:ahLst/>
              <a:cxnLst/>
              <a:rect l="l" t="t" r="r" b="b"/>
              <a:pathLst>
                <a:path w="496644" h="395034" extrusionOk="0">
                  <a:moveTo>
                    <a:pt x="260789" y="0"/>
                  </a:moveTo>
                  <a:cubicBezTo>
                    <a:pt x="213475" y="0"/>
                    <a:pt x="172252" y="14776"/>
                    <a:pt x="143013" y="47053"/>
                  </a:cubicBezTo>
                  <a:cubicBezTo>
                    <a:pt x="119202" y="73312"/>
                    <a:pt x="97023" y="81326"/>
                    <a:pt x="77146" y="81535"/>
                  </a:cubicBezTo>
                  <a:cubicBezTo>
                    <a:pt x="79824" y="155772"/>
                    <a:pt x="49297" y="225364"/>
                    <a:pt x="0" y="282464"/>
                  </a:cubicBezTo>
                  <a:cubicBezTo>
                    <a:pt x="91960" y="359966"/>
                    <a:pt x="276987" y="380282"/>
                    <a:pt x="276987" y="380282"/>
                  </a:cubicBezTo>
                  <a:cubicBezTo>
                    <a:pt x="276987" y="380282"/>
                    <a:pt x="294166" y="390451"/>
                    <a:pt x="348567" y="395034"/>
                  </a:cubicBezTo>
                  <a:cubicBezTo>
                    <a:pt x="496643" y="345382"/>
                    <a:pt x="490429" y="73563"/>
                    <a:pt x="391460" y="30544"/>
                  </a:cubicBezTo>
                  <a:cubicBezTo>
                    <a:pt x="345910" y="10744"/>
                    <a:pt x="301134" y="0"/>
                    <a:pt x="26078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165;p16">
              <a:extLst>
                <a:ext uri="{FF2B5EF4-FFF2-40B4-BE49-F238E27FC236}">
                  <a16:creationId xmlns:a16="http://schemas.microsoft.com/office/drawing/2014/main" id="{52929CA9-7DA0-0846-598E-9A385A77FA7B}"/>
                </a:ext>
              </a:extLst>
            </p:cNvPr>
            <p:cNvSpPr/>
            <p:nvPr/>
          </p:nvSpPr>
          <p:spPr>
            <a:xfrm>
              <a:off x="34569200" y="35760125"/>
              <a:ext cx="959700" cy="536000"/>
            </a:xfrm>
            <a:custGeom>
              <a:avLst/>
              <a:gdLst/>
              <a:ahLst/>
              <a:cxnLst/>
              <a:rect l="l" t="t" r="r" b="b"/>
              <a:pathLst>
                <a:path w="38388" h="21440" extrusionOk="0">
                  <a:moveTo>
                    <a:pt x="4031" y="1"/>
                  </a:moveTo>
                  <a:cubicBezTo>
                    <a:pt x="1" y="11472"/>
                    <a:pt x="12045" y="21440"/>
                    <a:pt x="23186" y="21440"/>
                  </a:cubicBezTo>
                  <a:cubicBezTo>
                    <a:pt x="29684" y="21440"/>
                    <a:pt x="35875" y="18048"/>
                    <a:pt x="38388" y="9584"/>
                  </a:cubicBezTo>
                  <a:lnTo>
                    <a:pt x="4031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166;p16">
              <a:extLst>
                <a:ext uri="{FF2B5EF4-FFF2-40B4-BE49-F238E27FC236}">
                  <a16:creationId xmlns:a16="http://schemas.microsoft.com/office/drawing/2014/main" id="{54C86899-9A75-0EB9-5B88-CDEBE3A3D26D}"/>
                </a:ext>
              </a:extLst>
            </p:cNvPr>
            <p:cNvSpPr/>
            <p:nvPr/>
          </p:nvSpPr>
          <p:spPr>
            <a:xfrm>
              <a:off x="34553325" y="35690075"/>
              <a:ext cx="1053525" cy="674775"/>
            </a:xfrm>
            <a:custGeom>
              <a:avLst/>
              <a:gdLst/>
              <a:ahLst/>
              <a:cxnLst/>
              <a:rect l="l" t="t" r="r" b="b"/>
              <a:pathLst>
                <a:path w="42141" h="26991" extrusionOk="0">
                  <a:moveTo>
                    <a:pt x="4687" y="1"/>
                  </a:moveTo>
                  <a:cubicBezTo>
                    <a:pt x="3527" y="1"/>
                    <a:pt x="2455" y="712"/>
                    <a:pt x="2072" y="1861"/>
                  </a:cubicBezTo>
                  <a:cubicBezTo>
                    <a:pt x="0" y="7720"/>
                    <a:pt x="1360" y="13892"/>
                    <a:pt x="5754" y="18851"/>
                  </a:cubicBezTo>
                  <a:cubicBezTo>
                    <a:pt x="10274" y="23957"/>
                    <a:pt x="17283" y="26991"/>
                    <a:pt x="23874" y="26991"/>
                  </a:cubicBezTo>
                  <a:cubicBezTo>
                    <a:pt x="25339" y="26991"/>
                    <a:pt x="26782" y="26865"/>
                    <a:pt x="28163" y="26488"/>
                  </a:cubicBezTo>
                  <a:cubicBezTo>
                    <a:pt x="34754" y="25024"/>
                    <a:pt x="39567" y="20295"/>
                    <a:pt x="41701" y="13118"/>
                  </a:cubicBezTo>
                  <a:cubicBezTo>
                    <a:pt x="42140" y="11654"/>
                    <a:pt x="41303" y="10147"/>
                    <a:pt x="39839" y="9687"/>
                  </a:cubicBezTo>
                  <a:cubicBezTo>
                    <a:pt x="39575" y="9607"/>
                    <a:pt x="39308" y="9570"/>
                    <a:pt x="39047" y="9570"/>
                  </a:cubicBezTo>
                  <a:cubicBezTo>
                    <a:pt x="37858" y="9570"/>
                    <a:pt x="36767" y="10349"/>
                    <a:pt x="36407" y="11549"/>
                  </a:cubicBezTo>
                  <a:cubicBezTo>
                    <a:pt x="34859" y="16780"/>
                    <a:pt x="31595" y="20086"/>
                    <a:pt x="26992" y="21111"/>
                  </a:cubicBezTo>
                  <a:cubicBezTo>
                    <a:pt x="25992" y="21334"/>
                    <a:pt x="24948" y="21442"/>
                    <a:pt x="23883" y="21442"/>
                  </a:cubicBezTo>
                  <a:cubicBezTo>
                    <a:pt x="18860" y="21442"/>
                    <a:pt x="13371" y="19053"/>
                    <a:pt x="9918" y="15169"/>
                  </a:cubicBezTo>
                  <a:cubicBezTo>
                    <a:pt x="8139" y="13181"/>
                    <a:pt x="5440" y="9017"/>
                    <a:pt x="7303" y="3682"/>
                  </a:cubicBezTo>
                  <a:cubicBezTo>
                    <a:pt x="7784" y="2238"/>
                    <a:pt x="7031" y="648"/>
                    <a:pt x="5587" y="146"/>
                  </a:cubicBezTo>
                  <a:cubicBezTo>
                    <a:pt x="5288" y="47"/>
                    <a:pt x="4985" y="1"/>
                    <a:pt x="468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167;p16">
              <a:extLst>
                <a:ext uri="{FF2B5EF4-FFF2-40B4-BE49-F238E27FC236}">
                  <a16:creationId xmlns:a16="http://schemas.microsoft.com/office/drawing/2014/main" id="{340D55DF-74B7-7D76-D71A-8D5464E59F23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168;p16">
              <a:extLst>
                <a:ext uri="{FF2B5EF4-FFF2-40B4-BE49-F238E27FC236}">
                  <a16:creationId xmlns:a16="http://schemas.microsoft.com/office/drawing/2014/main" id="{73E5D550-8DEF-4992-62E3-0C5DB221B8DB}"/>
                </a:ext>
              </a:extLst>
            </p:cNvPr>
            <p:cNvSpPr/>
            <p:nvPr/>
          </p:nvSpPr>
          <p:spPr>
            <a:xfrm>
              <a:off x="38619300" y="32293100"/>
              <a:ext cx="3540300" cy="3375000"/>
            </a:xfrm>
            <a:custGeom>
              <a:avLst/>
              <a:gdLst/>
              <a:ahLst/>
              <a:cxnLst/>
              <a:rect l="l" t="t" r="r" b="b"/>
              <a:pathLst>
                <a:path w="141612" h="135000" extrusionOk="0">
                  <a:moveTo>
                    <a:pt x="74101" y="0"/>
                  </a:moveTo>
                  <a:cubicBezTo>
                    <a:pt x="56824" y="0"/>
                    <a:pt x="39546" y="6591"/>
                    <a:pt x="26364" y="19773"/>
                  </a:cubicBezTo>
                  <a:cubicBezTo>
                    <a:pt x="0" y="46137"/>
                    <a:pt x="0" y="88884"/>
                    <a:pt x="26364" y="115227"/>
                  </a:cubicBezTo>
                  <a:cubicBezTo>
                    <a:pt x="39023" y="127906"/>
                    <a:pt x="56201" y="134999"/>
                    <a:pt x="74091" y="134999"/>
                  </a:cubicBezTo>
                  <a:cubicBezTo>
                    <a:pt x="92002" y="134999"/>
                    <a:pt x="109180" y="127906"/>
                    <a:pt x="121839" y="115227"/>
                  </a:cubicBezTo>
                  <a:cubicBezTo>
                    <a:pt x="134497" y="102568"/>
                    <a:pt x="141611" y="85410"/>
                    <a:pt x="141611" y="67500"/>
                  </a:cubicBezTo>
                  <a:cubicBezTo>
                    <a:pt x="141611" y="49610"/>
                    <a:pt x="134497" y="32432"/>
                    <a:pt x="121839" y="19773"/>
                  </a:cubicBezTo>
                  <a:cubicBezTo>
                    <a:pt x="108657" y="6591"/>
                    <a:pt x="91379" y="0"/>
                    <a:pt x="74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169;p16">
              <a:extLst>
                <a:ext uri="{FF2B5EF4-FFF2-40B4-BE49-F238E27FC236}">
                  <a16:creationId xmlns:a16="http://schemas.microsoft.com/office/drawing/2014/main" id="{2722A744-4BDC-4C01-EECD-0BC938600569}"/>
                </a:ext>
              </a:extLst>
            </p:cNvPr>
            <p:cNvSpPr/>
            <p:nvPr/>
          </p:nvSpPr>
          <p:spPr>
            <a:xfrm>
              <a:off x="38532475" y="32175525"/>
              <a:ext cx="3015625" cy="2747425"/>
            </a:xfrm>
            <a:custGeom>
              <a:avLst/>
              <a:gdLst/>
              <a:ahLst/>
              <a:cxnLst/>
              <a:rect l="l" t="t" r="r" b="b"/>
              <a:pathLst>
                <a:path w="120625" h="109897" extrusionOk="0">
                  <a:moveTo>
                    <a:pt x="60310" y="1"/>
                  </a:moveTo>
                  <a:cubicBezTo>
                    <a:pt x="46247" y="1"/>
                    <a:pt x="32181" y="5362"/>
                    <a:pt x="21447" y="16086"/>
                  </a:cubicBezTo>
                  <a:cubicBezTo>
                    <a:pt x="0" y="37553"/>
                    <a:pt x="0" y="72349"/>
                    <a:pt x="21447" y="93796"/>
                  </a:cubicBezTo>
                  <a:cubicBezTo>
                    <a:pt x="32181" y="104530"/>
                    <a:pt x="46247" y="109897"/>
                    <a:pt x="60310" y="109897"/>
                  </a:cubicBezTo>
                  <a:cubicBezTo>
                    <a:pt x="74373" y="109897"/>
                    <a:pt x="88434" y="104530"/>
                    <a:pt x="99157" y="93796"/>
                  </a:cubicBezTo>
                  <a:cubicBezTo>
                    <a:pt x="120625" y="72349"/>
                    <a:pt x="120625" y="37553"/>
                    <a:pt x="99157" y="16086"/>
                  </a:cubicBezTo>
                  <a:cubicBezTo>
                    <a:pt x="88434" y="5362"/>
                    <a:pt x="74373" y="1"/>
                    <a:pt x="60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170;p16">
              <a:extLst>
                <a:ext uri="{FF2B5EF4-FFF2-40B4-BE49-F238E27FC236}">
                  <a16:creationId xmlns:a16="http://schemas.microsoft.com/office/drawing/2014/main" id="{C41AD1C8-FA12-C581-2AD4-3C8E6DA67515}"/>
                </a:ext>
              </a:extLst>
            </p:cNvPr>
            <p:cNvSpPr/>
            <p:nvPr/>
          </p:nvSpPr>
          <p:spPr>
            <a:xfrm>
              <a:off x="39106300" y="39701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171;p16">
              <a:extLst>
                <a:ext uri="{FF2B5EF4-FFF2-40B4-BE49-F238E27FC236}">
                  <a16:creationId xmlns:a16="http://schemas.microsoft.com/office/drawing/2014/main" id="{3CBFAFD0-CA88-1F6A-A6EC-EB470BDA3E2F}"/>
                </a:ext>
              </a:extLst>
            </p:cNvPr>
            <p:cNvSpPr/>
            <p:nvPr/>
          </p:nvSpPr>
          <p:spPr>
            <a:xfrm>
              <a:off x="39019975" y="38449875"/>
              <a:ext cx="5351250" cy="4133325"/>
            </a:xfrm>
            <a:custGeom>
              <a:avLst/>
              <a:gdLst/>
              <a:ahLst/>
              <a:cxnLst/>
              <a:rect l="l" t="t" r="r" b="b"/>
              <a:pathLst>
                <a:path w="214050" h="165333" extrusionOk="0">
                  <a:moveTo>
                    <a:pt x="214050" y="0"/>
                  </a:moveTo>
                  <a:lnTo>
                    <a:pt x="3453" y="50070"/>
                  </a:lnTo>
                  <a:lnTo>
                    <a:pt x="1" y="136380"/>
                  </a:lnTo>
                  <a:cubicBezTo>
                    <a:pt x="20473" y="156852"/>
                    <a:pt x="59938" y="165333"/>
                    <a:pt x="99661" y="165333"/>
                  </a:cubicBezTo>
                  <a:cubicBezTo>
                    <a:pt x="150352" y="165333"/>
                    <a:pt x="201462" y="151521"/>
                    <a:pt x="214050" y="131191"/>
                  </a:cubicBezTo>
                  <a:lnTo>
                    <a:pt x="21405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172;p16">
              <a:extLst>
                <a:ext uri="{FF2B5EF4-FFF2-40B4-BE49-F238E27FC236}">
                  <a16:creationId xmlns:a16="http://schemas.microsoft.com/office/drawing/2014/main" id="{F9837D18-5B37-A45E-494F-56E2C91A8D3B}"/>
                </a:ext>
              </a:extLst>
            </p:cNvPr>
            <p:cNvSpPr/>
            <p:nvPr/>
          </p:nvSpPr>
          <p:spPr>
            <a:xfrm>
              <a:off x="45737525" y="433695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173;p16">
              <a:extLst>
                <a:ext uri="{FF2B5EF4-FFF2-40B4-BE49-F238E27FC236}">
                  <a16:creationId xmlns:a16="http://schemas.microsoft.com/office/drawing/2014/main" id="{D6FCE99D-155E-1018-6C88-16E1A61F6792}"/>
                </a:ext>
              </a:extLst>
            </p:cNvPr>
            <p:cNvSpPr/>
            <p:nvPr/>
          </p:nvSpPr>
          <p:spPr>
            <a:xfrm>
              <a:off x="4566637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0"/>
                  </a:moveTo>
                  <a:cubicBezTo>
                    <a:pt x="1398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64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1" y="2"/>
                    <a:pt x="2909" y="0"/>
                    <a:pt x="285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174;p16">
              <a:extLst>
                <a:ext uri="{FF2B5EF4-FFF2-40B4-BE49-F238E27FC236}">
                  <a16:creationId xmlns:a16="http://schemas.microsoft.com/office/drawing/2014/main" id="{BF7454C9-68D8-6F3C-252E-5D76F13CA83F}"/>
                </a:ext>
              </a:extLst>
            </p:cNvPr>
            <p:cNvSpPr/>
            <p:nvPr/>
          </p:nvSpPr>
          <p:spPr>
            <a:xfrm>
              <a:off x="45047025" y="439737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175;p16">
              <a:extLst>
                <a:ext uri="{FF2B5EF4-FFF2-40B4-BE49-F238E27FC236}">
                  <a16:creationId xmlns:a16="http://schemas.microsoft.com/office/drawing/2014/main" id="{42DA4EE1-0AA3-8981-0DE9-2C7A5A46A2A9}"/>
                </a:ext>
              </a:extLst>
            </p:cNvPr>
            <p:cNvSpPr/>
            <p:nvPr/>
          </p:nvSpPr>
          <p:spPr>
            <a:xfrm>
              <a:off x="4497590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4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6;p16">
              <a:extLst>
                <a:ext uri="{FF2B5EF4-FFF2-40B4-BE49-F238E27FC236}">
                  <a16:creationId xmlns:a16="http://schemas.microsoft.com/office/drawing/2014/main" id="{EAD03304-C7E6-D2FA-D42E-6B0F68CB2393}"/>
                </a:ext>
              </a:extLst>
            </p:cNvPr>
            <p:cNvSpPr/>
            <p:nvPr/>
          </p:nvSpPr>
          <p:spPr>
            <a:xfrm>
              <a:off x="4550735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77;p16">
              <a:extLst>
                <a:ext uri="{FF2B5EF4-FFF2-40B4-BE49-F238E27FC236}">
                  <a16:creationId xmlns:a16="http://schemas.microsoft.com/office/drawing/2014/main" id="{A654E1DB-56C4-A26A-67CB-07CB0BD3CF75}"/>
                </a:ext>
              </a:extLst>
            </p:cNvPr>
            <p:cNvSpPr/>
            <p:nvPr/>
          </p:nvSpPr>
          <p:spPr>
            <a:xfrm>
              <a:off x="45436225" y="4439362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699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8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9"/>
                  </a:cubicBezTo>
                  <a:cubicBezTo>
                    <a:pt x="43504" y="1124"/>
                    <a:pt x="42252" y="1"/>
                    <a:pt x="40828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78;p16">
              <a:extLst>
                <a:ext uri="{FF2B5EF4-FFF2-40B4-BE49-F238E27FC236}">
                  <a16:creationId xmlns:a16="http://schemas.microsoft.com/office/drawing/2014/main" id="{82100CAF-AFDA-73D7-9C36-C22D5A61C6B3}"/>
                </a:ext>
              </a:extLst>
            </p:cNvPr>
            <p:cNvSpPr/>
            <p:nvPr/>
          </p:nvSpPr>
          <p:spPr>
            <a:xfrm>
              <a:off x="47895250" y="43369525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6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79;p16">
              <a:extLst>
                <a:ext uri="{FF2B5EF4-FFF2-40B4-BE49-F238E27FC236}">
                  <a16:creationId xmlns:a16="http://schemas.microsoft.com/office/drawing/2014/main" id="{6898E08E-3262-B933-D174-B57F7CE30466}"/>
                </a:ext>
              </a:extLst>
            </p:cNvPr>
            <p:cNvSpPr/>
            <p:nvPr/>
          </p:nvSpPr>
          <p:spPr>
            <a:xfrm>
              <a:off x="47824125" y="43300375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0"/>
                  </a:moveTo>
                  <a:cubicBezTo>
                    <a:pt x="1437" y="0"/>
                    <a:pt x="185" y="1124"/>
                    <a:pt x="84" y="2578"/>
                  </a:cubicBezTo>
                  <a:cubicBezTo>
                    <a:pt x="0" y="4106"/>
                    <a:pt x="1151" y="5403"/>
                    <a:pt x="2679" y="5508"/>
                  </a:cubicBezTo>
                  <a:lnTo>
                    <a:pt x="38353" y="7809"/>
                  </a:lnTo>
                  <a:lnTo>
                    <a:pt x="38521" y="7809"/>
                  </a:lnTo>
                  <a:cubicBezTo>
                    <a:pt x="39985" y="7809"/>
                    <a:pt x="41199" y="6700"/>
                    <a:pt x="41283" y="5236"/>
                  </a:cubicBezTo>
                  <a:cubicBezTo>
                    <a:pt x="41345" y="3708"/>
                    <a:pt x="40195" y="2411"/>
                    <a:pt x="38688" y="2306"/>
                  </a:cubicBezTo>
                  <a:lnTo>
                    <a:pt x="3013" y="5"/>
                  </a:lnTo>
                  <a:cubicBezTo>
                    <a:pt x="2962" y="2"/>
                    <a:pt x="2912" y="0"/>
                    <a:pt x="2861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80;p16">
              <a:extLst>
                <a:ext uri="{FF2B5EF4-FFF2-40B4-BE49-F238E27FC236}">
                  <a16:creationId xmlns:a16="http://schemas.microsoft.com/office/drawing/2014/main" id="{C2C5885D-966F-FDEB-B102-279F8BC9BBBB}"/>
                </a:ext>
              </a:extLst>
            </p:cNvPr>
            <p:cNvSpPr/>
            <p:nvPr/>
          </p:nvSpPr>
          <p:spPr>
            <a:xfrm>
              <a:off x="47204775" y="43973700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81;p16">
              <a:extLst>
                <a:ext uri="{FF2B5EF4-FFF2-40B4-BE49-F238E27FC236}">
                  <a16:creationId xmlns:a16="http://schemas.microsoft.com/office/drawing/2014/main" id="{BC6E0D45-7160-771C-E837-E94293B62AB7}"/>
                </a:ext>
              </a:extLst>
            </p:cNvPr>
            <p:cNvSpPr/>
            <p:nvPr/>
          </p:nvSpPr>
          <p:spPr>
            <a:xfrm>
              <a:off x="47133650" y="439045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3" y="0"/>
                  </a:moveTo>
                  <a:cubicBezTo>
                    <a:pt x="1341" y="0"/>
                    <a:pt x="164" y="1157"/>
                    <a:pt x="84" y="2622"/>
                  </a:cubicBezTo>
                  <a:cubicBezTo>
                    <a:pt x="0" y="4129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7"/>
                  </a:lnTo>
                  <a:cubicBezTo>
                    <a:pt x="2929" y="2"/>
                    <a:pt x="2866" y="0"/>
                    <a:pt x="2803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82;p16">
              <a:extLst>
                <a:ext uri="{FF2B5EF4-FFF2-40B4-BE49-F238E27FC236}">
                  <a16:creationId xmlns:a16="http://schemas.microsoft.com/office/drawing/2014/main" id="{625DEFDF-BF30-01AC-EECB-04E5287A771F}"/>
                </a:ext>
              </a:extLst>
            </p:cNvPr>
            <p:cNvSpPr/>
            <p:nvPr/>
          </p:nvSpPr>
          <p:spPr>
            <a:xfrm>
              <a:off x="47665100" y="44462800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83;p16">
              <a:extLst>
                <a:ext uri="{FF2B5EF4-FFF2-40B4-BE49-F238E27FC236}">
                  <a16:creationId xmlns:a16="http://schemas.microsoft.com/office/drawing/2014/main" id="{3AE5AF5A-50A1-C0EE-8F25-77CFDD78F155}"/>
                </a:ext>
              </a:extLst>
            </p:cNvPr>
            <p:cNvSpPr/>
            <p:nvPr/>
          </p:nvSpPr>
          <p:spPr>
            <a:xfrm>
              <a:off x="47593950" y="44393625"/>
              <a:ext cx="1092775" cy="195250"/>
            </a:xfrm>
            <a:custGeom>
              <a:avLst/>
              <a:gdLst/>
              <a:ahLst/>
              <a:cxnLst/>
              <a:rect l="l" t="t" r="r" b="b"/>
              <a:pathLst>
                <a:path w="43711" h="7810" extrusionOk="0">
                  <a:moveTo>
                    <a:pt x="40829" y="1"/>
                  </a:moveTo>
                  <a:cubicBezTo>
                    <a:pt x="40778" y="1"/>
                    <a:pt x="40727" y="2"/>
                    <a:pt x="40676" y="5"/>
                  </a:cubicBezTo>
                  <a:lnTo>
                    <a:pt x="2700" y="2307"/>
                  </a:lnTo>
                  <a:cubicBezTo>
                    <a:pt x="1173" y="2411"/>
                    <a:pt x="1" y="3709"/>
                    <a:pt x="106" y="5236"/>
                  </a:cubicBezTo>
                  <a:cubicBezTo>
                    <a:pt x="189" y="6701"/>
                    <a:pt x="1424" y="7810"/>
                    <a:pt x="2847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8" y="5403"/>
                    <a:pt x="43710" y="4106"/>
                    <a:pt x="43606" y="2579"/>
                  </a:cubicBezTo>
                  <a:cubicBezTo>
                    <a:pt x="43505" y="1124"/>
                    <a:pt x="42252" y="1"/>
                    <a:pt x="40829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84;p16">
              <a:extLst>
                <a:ext uri="{FF2B5EF4-FFF2-40B4-BE49-F238E27FC236}">
                  <a16:creationId xmlns:a16="http://schemas.microsoft.com/office/drawing/2014/main" id="{BAC05E20-6087-9596-ACCB-EAE104A8D3B2}"/>
                </a:ext>
              </a:extLst>
            </p:cNvPr>
            <p:cNvSpPr/>
            <p:nvPr/>
          </p:nvSpPr>
          <p:spPr>
            <a:xfrm>
              <a:off x="49563925" y="43973700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85;p16">
              <a:extLst>
                <a:ext uri="{FF2B5EF4-FFF2-40B4-BE49-F238E27FC236}">
                  <a16:creationId xmlns:a16="http://schemas.microsoft.com/office/drawing/2014/main" id="{CBA1023F-0780-D6DE-78A0-30EE909AD5E9}"/>
                </a:ext>
              </a:extLst>
            </p:cNvPr>
            <p:cNvSpPr/>
            <p:nvPr/>
          </p:nvSpPr>
          <p:spPr>
            <a:xfrm>
              <a:off x="49492775" y="43904500"/>
              <a:ext cx="1033650" cy="195275"/>
            </a:xfrm>
            <a:custGeom>
              <a:avLst/>
              <a:gdLst/>
              <a:ahLst/>
              <a:cxnLst/>
              <a:rect l="l" t="t" r="r" b="b"/>
              <a:pathLst>
                <a:path w="41346" h="7811" extrusionOk="0">
                  <a:moveTo>
                    <a:pt x="2824" y="0"/>
                  </a:moveTo>
                  <a:cubicBezTo>
                    <a:pt x="1380" y="0"/>
                    <a:pt x="185" y="1136"/>
                    <a:pt x="84" y="2580"/>
                  </a:cubicBezTo>
                  <a:cubicBezTo>
                    <a:pt x="1" y="4108"/>
                    <a:pt x="1151" y="5405"/>
                    <a:pt x="2679" y="5509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7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4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86;p16">
              <a:extLst>
                <a:ext uri="{FF2B5EF4-FFF2-40B4-BE49-F238E27FC236}">
                  <a16:creationId xmlns:a16="http://schemas.microsoft.com/office/drawing/2014/main" id="{F137521A-872E-E007-F94F-984FA11A5C4C}"/>
                </a:ext>
              </a:extLst>
            </p:cNvPr>
            <p:cNvSpPr/>
            <p:nvPr/>
          </p:nvSpPr>
          <p:spPr>
            <a:xfrm>
              <a:off x="48873450" y="44577875"/>
              <a:ext cx="1093275" cy="57550"/>
            </a:xfrm>
            <a:custGeom>
              <a:avLst/>
              <a:gdLst/>
              <a:ahLst/>
              <a:cxnLst/>
              <a:rect l="l" t="t" r="r" b="b"/>
              <a:pathLst>
                <a:path w="43731" h="2302" extrusionOk="0">
                  <a:moveTo>
                    <a:pt x="0" y="0"/>
                  </a:moveTo>
                  <a:lnTo>
                    <a:pt x="43730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87;p16">
              <a:extLst>
                <a:ext uri="{FF2B5EF4-FFF2-40B4-BE49-F238E27FC236}">
                  <a16:creationId xmlns:a16="http://schemas.microsoft.com/office/drawing/2014/main" id="{2185262F-BFCE-1BE0-BEA7-2E7C847B2B77}"/>
                </a:ext>
              </a:extLst>
            </p:cNvPr>
            <p:cNvSpPr/>
            <p:nvPr/>
          </p:nvSpPr>
          <p:spPr>
            <a:xfrm>
              <a:off x="48802300" y="44508525"/>
              <a:ext cx="1235025" cy="195425"/>
            </a:xfrm>
            <a:custGeom>
              <a:avLst/>
              <a:gdLst/>
              <a:ahLst/>
              <a:cxnLst/>
              <a:rect l="l" t="t" r="r" b="b"/>
              <a:pathLst>
                <a:path w="49401" h="7817" extrusionOk="0">
                  <a:moveTo>
                    <a:pt x="2746" y="1"/>
                  </a:moveTo>
                  <a:cubicBezTo>
                    <a:pt x="1328" y="1"/>
                    <a:pt x="163" y="1183"/>
                    <a:pt x="84" y="2628"/>
                  </a:cubicBezTo>
                  <a:cubicBezTo>
                    <a:pt x="0" y="4134"/>
                    <a:pt x="1172" y="5452"/>
                    <a:pt x="2700" y="5515"/>
                  </a:cubicBezTo>
                  <a:lnTo>
                    <a:pt x="46430" y="7817"/>
                  </a:lnTo>
                  <a:lnTo>
                    <a:pt x="46576" y="7817"/>
                  </a:lnTo>
                  <a:cubicBezTo>
                    <a:pt x="48041" y="7817"/>
                    <a:pt x="49276" y="6708"/>
                    <a:pt x="49338" y="5201"/>
                  </a:cubicBezTo>
                  <a:cubicBezTo>
                    <a:pt x="49401" y="3695"/>
                    <a:pt x="48229" y="2377"/>
                    <a:pt x="46723" y="2314"/>
                  </a:cubicBezTo>
                  <a:lnTo>
                    <a:pt x="2993" y="12"/>
                  </a:lnTo>
                  <a:cubicBezTo>
                    <a:pt x="2910" y="4"/>
                    <a:pt x="2828" y="1"/>
                    <a:pt x="274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88;p16">
              <a:extLst>
                <a:ext uri="{FF2B5EF4-FFF2-40B4-BE49-F238E27FC236}">
                  <a16:creationId xmlns:a16="http://schemas.microsoft.com/office/drawing/2014/main" id="{AB650DB8-5911-DEF7-94C5-8113E3E3632E}"/>
                </a:ext>
              </a:extLst>
            </p:cNvPr>
            <p:cNvSpPr/>
            <p:nvPr/>
          </p:nvSpPr>
          <p:spPr>
            <a:xfrm>
              <a:off x="49333750" y="45066950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89;p16">
              <a:extLst>
                <a:ext uri="{FF2B5EF4-FFF2-40B4-BE49-F238E27FC236}">
                  <a16:creationId xmlns:a16="http://schemas.microsoft.com/office/drawing/2014/main" id="{90BC9357-2810-5C88-985F-2858990071BB}"/>
                </a:ext>
              </a:extLst>
            </p:cNvPr>
            <p:cNvSpPr/>
            <p:nvPr/>
          </p:nvSpPr>
          <p:spPr>
            <a:xfrm>
              <a:off x="49262625" y="44997850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4" y="0"/>
                  </a:moveTo>
                  <a:cubicBezTo>
                    <a:pt x="40755" y="0"/>
                    <a:pt x="40715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7"/>
                  </a:cubicBezTo>
                  <a:cubicBezTo>
                    <a:pt x="43503" y="1110"/>
                    <a:pt x="42232" y="0"/>
                    <a:pt x="4079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90;p16">
              <a:extLst>
                <a:ext uri="{FF2B5EF4-FFF2-40B4-BE49-F238E27FC236}">
                  <a16:creationId xmlns:a16="http://schemas.microsoft.com/office/drawing/2014/main" id="{1C09757F-A0B8-DCD2-FA5C-DB6B5B994897}"/>
                </a:ext>
              </a:extLst>
            </p:cNvPr>
            <p:cNvSpPr/>
            <p:nvPr/>
          </p:nvSpPr>
          <p:spPr>
            <a:xfrm>
              <a:off x="49305000" y="45671125"/>
              <a:ext cx="891875" cy="57575"/>
            </a:xfrm>
            <a:custGeom>
              <a:avLst/>
              <a:gdLst/>
              <a:ahLst/>
              <a:cxnLst/>
              <a:rect l="l" t="t" r="r" b="b"/>
              <a:pathLst>
                <a:path w="35675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1;p16">
              <a:extLst>
                <a:ext uri="{FF2B5EF4-FFF2-40B4-BE49-F238E27FC236}">
                  <a16:creationId xmlns:a16="http://schemas.microsoft.com/office/drawing/2014/main" id="{A0D7181D-D313-8B68-47EC-8137D890B4AA}"/>
                </a:ext>
              </a:extLst>
            </p:cNvPr>
            <p:cNvSpPr/>
            <p:nvPr/>
          </p:nvSpPr>
          <p:spPr>
            <a:xfrm>
              <a:off x="49233850" y="45601925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4" y="1136"/>
                    <a:pt x="84" y="2580"/>
                  </a:cubicBezTo>
                  <a:cubicBezTo>
                    <a:pt x="0" y="4108"/>
                    <a:pt x="1151" y="5405"/>
                    <a:pt x="2679" y="5510"/>
                  </a:cubicBezTo>
                  <a:lnTo>
                    <a:pt x="38353" y="7811"/>
                  </a:lnTo>
                  <a:lnTo>
                    <a:pt x="38521" y="7811"/>
                  </a:lnTo>
                  <a:cubicBezTo>
                    <a:pt x="39965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8" y="2308"/>
                  </a:cubicBezTo>
                  <a:lnTo>
                    <a:pt x="3013" y="7"/>
                  </a:lnTo>
                  <a:cubicBezTo>
                    <a:pt x="2950" y="2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2;p16">
              <a:extLst>
                <a:ext uri="{FF2B5EF4-FFF2-40B4-BE49-F238E27FC236}">
                  <a16:creationId xmlns:a16="http://schemas.microsoft.com/office/drawing/2014/main" id="{D7432149-8D42-87EC-2910-9ABD0F360BCE}"/>
                </a:ext>
              </a:extLst>
            </p:cNvPr>
            <p:cNvSpPr/>
            <p:nvPr/>
          </p:nvSpPr>
          <p:spPr>
            <a:xfrm>
              <a:off x="48614500" y="46275300"/>
              <a:ext cx="1093300" cy="57550"/>
            </a:xfrm>
            <a:custGeom>
              <a:avLst/>
              <a:gdLst/>
              <a:ahLst/>
              <a:cxnLst/>
              <a:rect l="l" t="t" r="r" b="b"/>
              <a:pathLst>
                <a:path w="43732" h="2302" extrusionOk="0">
                  <a:moveTo>
                    <a:pt x="1" y="0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3;p16">
              <a:extLst>
                <a:ext uri="{FF2B5EF4-FFF2-40B4-BE49-F238E27FC236}">
                  <a16:creationId xmlns:a16="http://schemas.microsoft.com/office/drawing/2014/main" id="{8D357CC4-355F-A913-546C-B4A291B5B927}"/>
                </a:ext>
              </a:extLst>
            </p:cNvPr>
            <p:cNvSpPr/>
            <p:nvPr/>
          </p:nvSpPr>
          <p:spPr>
            <a:xfrm>
              <a:off x="48543375" y="46206100"/>
              <a:ext cx="1235025" cy="195275"/>
            </a:xfrm>
            <a:custGeom>
              <a:avLst/>
              <a:gdLst/>
              <a:ahLst/>
              <a:cxnLst/>
              <a:rect l="l" t="t" r="r" b="b"/>
              <a:pathLst>
                <a:path w="49401" h="7811" extrusionOk="0">
                  <a:moveTo>
                    <a:pt x="2808" y="0"/>
                  </a:moveTo>
                  <a:cubicBezTo>
                    <a:pt x="1380" y="0"/>
                    <a:pt x="164" y="1157"/>
                    <a:pt x="84" y="2622"/>
                  </a:cubicBezTo>
                  <a:cubicBezTo>
                    <a:pt x="0" y="4128"/>
                    <a:pt x="1172" y="5447"/>
                    <a:pt x="2699" y="5509"/>
                  </a:cubicBezTo>
                  <a:lnTo>
                    <a:pt x="46430" y="7811"/>
                  </a:lnTo>
                  <a:lnTo>
                    <a:pt x="46576" y="7811"/>
                  </a:lnTo>
                  <a:cubicBezTo>
                    <a:pt x="48041" y="7811"/>
                    <a:pt x="49275" y="6702"/>
                    <a:pt x="49338" y="5196"/>
                  </a:cubicBezTo>
                  <a:cubicBezTo>
                    <a:pt x="49401" y="3689"/>
                    <a:pt x="48229" y="2371"/>
                    <a:pt x="46723" y="2308"/>
                  </a:cubicBezTo>
                  <a:lnTo>
                    <a:pt x="2992" y="6"/>
                  </a:lnTo>
                  <a:cubicBezTo>
                    <a:pt x="2931" y="2"/>
                    <a:pt x="2869" y="0"/>
                    <a:pt x="280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4;p16">
              <a:extLst>
                <a:ext uri="{FF2B5EF4-FFF2-40B4-BE49-F238E27FC236}">
                  <a16:creationId xmlns:a16="http://schemas.microsoft.com/office/drawing/2014/main" id="{5F0A07D3-9D28-62A9-C9CC-2D0BF205C28D}"/>
                </a:ext>
              </a:extLst>
            </p:cNvPr>
            <p:cNvSpPr/>
            <p:nvPr/>
          </p:nvSpPr>
          <p:spPr>
            <a:xfrm>
              <a:off x="49074825" y="4676437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3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5;p16">
              <a:extLst>
                <a:ext uri="{FF2B5EF4-FFF2-40B4-BE49-F238E27FC236}">
                  <a16:creationId xmlns:a16="http://schemas.microsoft.com/office/drawing/2014/main" id="{4796769C-A32C-360C-9CED-416132E3D032}"/>
                </a:ext>
              </a:extLst>
            </p:cNvPr>
            <p:cNvSpPr/>
            <p:nvPr/>
          </p:nvSpPr>
          <p:spPr>
            <a:xfrm>
              <a:off x="49003700" y="46695275"/>
              <a:ext cx="1092750" cy="195200"/>
            </a:xfrm>
            <a:custGeom>
              <a:avLst/>
              <a:gdLst/>
              <a:ahLst/>
              <a:cxnLst/>
              <a:rect l="l" t="t" r="r" b="b"/>
              <a:pathLst>
                <a:path w="43710" h="7808" extrusionOk="0">
                  <a:moveTo>
                    <a:pt x="40792" y="1"/>
                  </a:moveTo>
                  <a:cubicBezTo>
                    <a:pt x="40753" y="1"/>
                    <a:pt x="40714" y="1"/>
                    <a:pt x="40676" y="3"/>
                  </a:cubicBezTo>
                  <a:lnTo>
                    <a:pt x="2699" y="2305"/>
                  </a:lnTo>
                  <a:cubicBezTo>
                    <a:pt x="1172" y="2409"/>
                    <a:pt x="0" y="3707"/>
                    <a:pt x="105" y="5234"/>
                  </a:cubicBezTo>
                  <a:cubicBezTo>
                    <a:pt x="188" y="6699"/>
                    <a:pt x="1423" y="7808"/>
                    <a:pt x="2846" y="7808"/>
                  </a:cubicBezTo>
                  <a:lnTo>
                    <a:pt x="3034" y="7808"/>
                  </a:lnTo>
                  <a:lnTo>
                    <a:pt x="41010" y="5506"/>
                  </a:lnTo>
                  <a:cubicBezTo>
                    <a:pt x="42517" y="5401"/>
                    <a:pt x="43709" y="4104"/>
                    <a:pt x="43605" y="2577"/>
                  </a:cubicBezTo>
                  <a:cubicBezTo>
                    <a:pt x="43503" y="1110"/>
                    <a:pt x="42212" y="1"/>
                    <a:pt x="4079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6;p16">
              <a:extLst>
                <a:ext uri="{FF2B5EF4-FFF2-40B4-BE49-F238E27FC236}">
                  <a16:creationId xmlns:a16="http://schemas.microsoft.com/office/drawing/2014/main" id="{96A6F77B-52BC-BA00-3359-75554954D4DA}"/>
                </a:ext>
              </a:extLst>
            </p:cNvPr>
            <p:cNvSpPr/>
            <p:nvPr/>
          </p:nvSpPr>
          <p:spPr>
            <a:xfrm>
              <a:off x="47693875" y="4644792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;p16">
              <a:extLst>
                <a:ext uri="{FF2B5EF4-FFF2-40B4-BE49-F238E27FC236}">
                  <a16:creationId xmlns:a16="http://schemas.microsoft.com/office/drawing/2014/main" id="{2E866EED-C5B9-874B-2D60-385C064C2AFD}"/>
                </a:ext>
              </a:extLst>
            </p:cNvPr>
            <p:cNvSpPr/>
            <p:nvPr/>
          </p:nvSpPr>
          <p:spPr>
            <a:xfrm>
              <a:off x="47622725" y="4637875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57" y="1"/>
                  </a:moveTo>
                  <a:cubicBezTo>
                    <a:pt x="1399" y="1"/>
                    <a:pt x="185" y="1124"/>
                    <a:pt x="84" y="2579"/>
                  </a:cubicBezTo>
                  <a:cubicBezTo>
                    <a:pt x="1" y="4106"/>
                    <a:pt x="1152" y="5404"/>
                    <a:pt x="2679" y="5508"/>
                  </a:cubicBezTo>
                  <a:lnTo>
                    <a:pt x="38354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6" y="3709"/>
                    <a:pt x="40195" y="2411"/>
                    <a:pt x="38688" y="2307"/>
                  </a:cubicBezTo>
                  <a:lnTo>
                    <a:pt x="3014" y="5"/>
                  </a:lnTo>
                  <a:cubicBezTo>
                    <a:pt x="2961" y="2"/>
                    <a:pt x="2909" y="1"/>
                    <a:pt x="285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8;p16">
              <a:extLst>
                <a:ext uri="{FF2B5EF4-FFF2-40B4-BE49-F238E27FC236}">
                  <a16:creationId xmlns:a16="http://schemas.microsoft.com/office/drawing/2014/main" id="{35C84793-3828-4605-E0B1-AC6664FD979D}"/>
                </a:ext>
              </a:extLst>
            </p:cNvPr>
            <p:cNvSpPr/>
            <p:nvPr/>
          </p:nvSpPr>
          <p:spPr>
            <a:xfrm>
              <a:off x="47003400" y="470520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9;p16">
              <a:extLst>
                <a:ext uri="{FF2B5EF4-FFF2-40B4-BE49-F238E27FC236}">
                  <a16:creationId xmlns:a16="http://schemas.microsoft.com/office/drawing/2014/main" id="{68B9BA0C-FD4C-76BA-4AE5-4332F8B865DE}"/>
                </a:ext>
              </a:extLst>
            </p:cNvPr>
            <p:cNvSpPr/>
            <p:nvPr/>
          </p:nvSpPr>
          <p:spPr>
            <a:xfrm>
              <a:off x="46932250" y="46982300"/>
              <a:ext cx="1235050" cy="195875"/>
            </a:xfrm>
            <a:custGeom>
              <a:avLst/>
              <a:gdLst/>
              <a:ahLst/>
              <a:cxnLst/>
              <a:rect l="l" t="t" r="r" b="b"/>
              <a:pathLst>
                <a:path w="49402" h="7835" extrusionOk="0">
                  <a:moveTo>
                    <a:pt x="2776" y="0"/>
                  </a:moveTo>
                  <a:cubicBezTo>
                    <a:pt x="1327" y="0"/>
                    <a:pt x="164" y="1189"/>
                    <a:pt x="84" y="2625"/>
                  </a:cubicBezTo>
                  <a:cubicBezTo>
                    <a:pt x="1" y="4152"/>
                    <a:pt x="1172" y="5449"/>
                    <a:pt x="2700" y="5533"/>
                  </a:cubicBezTo>
                  <a:lnTo>
                    <a:pt x="46430" y="7835"/>
                  </a:lnTo>
                  <a:lnTo>
                    <a:pt x="46577" y="7835"/>
                  </a:lnTo>
                  <a:cubicBezTo>
                    <a:pt x="48041" y="7835"/>
                    <a:pt x="49276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3" y="9"/>
                  </a:lnTo>
                  <a:cubicBezTo>
                    <a:pt x="2920" y="3"/>
                    <a:pt x="2848" y="0"/>
                    <a:pt x="277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00;p16">
              <a:extLst>
                <a:ext uri="{FF2B5EF4-FFF2-40B4-BE49-F238E27FC236}">
                  <a16:creationId xmlns:a16="http://schemas.microsoft.com/office/drawing/2014/main" id="{9DBEC899-BEEF-6793-54D2-A773BF15AA55}"/>
                </a:ext>
              </a:extLst>
            </p:cNvPr>
            <p:cNvSpPr/>
            <p:nvPr/>
          </p:nvSpPr>
          <p:spPr>
            <a:xfrm>
              <a:off x="47463700" y="47541175"/>
              <a:ext cx="949450" cy="57575"/>
            </a:xfrm>
            <a:custGeom>
              <a:avLst/>
              <a:gdLst/>
              <a:ahLst/>
              <a:cxnLst/>
              <a:rect l="l" t="t" r="r" b="b"/>
              <a:pathLst>
                <a:path w="37978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01;p16">
              <a:extLst>
                <a:ext uri="{FF2B5EF4-FFF2-40B4-BE49-F238E27FC236}">
                  <a16:creationId xmlns:a16="http://schemas.microsoft.com/office/drawing/2014/main" id="{1B359D80-D2B1-20AD-D8F3-E4E16CA1FD0F}"/>
                </a:ext>
              </a:extLst>
            </p:cNvPr>
            <p:cNvSpPr/>
            <p:nvPr/>
          </p:nvSpPr>
          <p:spPr>
            <a:xfrm>
              <a:off x="47392575" y="47472075"/>
              <a:ext cx="1092750" cy="195175"/>
            </a:xfrm>
            <a:custGeom>
              <a:avLst/>
              <a:gdLst/>
              <a:ahLst/>
              <a:cxnLst/>
              <a:rect l="l" t="t" r="r" b="b"/>
              <a:pathLst>
                <a:path w="43710" h="7807" extrusionOk="0">
                  <a:moveTo>
                    <a:pt x="40792" y="0"/>
                  </a:moveTo>
                  <a:cubicBezTo>
                    <a:pt x="40754" y="0"/>
                    <a:pt x="40715" y="1"/>
                    <a:pt x="40676" y="3"/>
                  </a:cubicBezTo>
                  <a:lnTo>
                    <a:pt x="2699" y="2304"/>
                  </a:lnTo>
                  <a:cubicBezTo>
                    <a:pt x="1172" y="2409"/>
                    <a:pt x="0" y="3706"/>
                    <a:pt x="105" y="5234"/>
                  </a:cubicBezTo>
                  <a:cubicBezTo>
                    <a:pt x="189" y="6698"/>
                    <a:pt x="1423" y="7807"/>
                    <a:pt x="2846" y="7807"/>
                  </a:cubicBezTo>
                  <a:lnTo>
                    <a:pt x="3034" y="7807"/>
                  </a:lnTo>
                  <a:lnTo>
                    <a:pt x="41011" y="5506"/>
                  </a:lnTo>
                  <a:cubicBezTo>
                    <a:pt x="42517" y="5401"/>
                    <a:pt x="43710" y="4104"/>
                    <a:pt x="43605" y="2576"/>
                  </a:cubicBezTo>
                  <a:cubicBezTo>
                    <a:pt x="43503" y="1110"/>
                    <a:pt x="42212" y="0"/>
                    <a:pt x="4079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02;p16">
              <a:extLst>
                <a:ext uri="{FF2B5EF4-FFF2-40B4-BE49-F238E27FC236}">
                  <a16:creationId xmlns:a16="http://schemas.microsoft.com/office/drawing/2014/main" id="{E480F3FC-AB18-9E78-925F-7B11467BFA49}"/>
                </a:ext>
              </a:extLst>
            </p:cNvPr>
            <p:cNvSpPr/>
            <p:nvPr/>
          </p:nvSpPr>
          <p:spPr>
            <a:xfrm>
              <a:off x="45162125" y="46304075"/>
              <a:ext cx="891875" cy="57550"/>
            </a:xfrm>
            <a:custGeom>
              <a:avLst/>
              <a:gdLst/>
              <a:ahLst/>
              <a:cxnLst/>
              <a:rect l="l" t="t" r="r" b="b"/>
              <a:pathLst>
                <a:path w="35675" h="2302" extrusionOk="0">
                  <a:moveTo>
                    <a:pt x="0" y="0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03;p16">
              <a:extLst>
                <a:ext uri="{FF2B5EF4-FFF2-40B4-BE49-F238E27FC236}">
                  <a16:creationId xmlns:a16="http://schemas.microsoft.com/office/drawing/2014/main" id="{5B1379E9-7988-5C0F-3AD6-9D7B81F1428A}"/>
                </a:ext>
              </a:extLst>
            </p:cNvPr>
            <p:cNvSpPr/>
            <p:nvPr/>
          </p:nvSpPr>
          <p:spPr>
            <a:xfrm>
              <a:off x="45090975" y="46234900"/>
              <a:ext cx="1033650" cy="195250"/>
            </a:xfrm>
            <a:custGeom>
              <a:avLst/>
              <a:gdLst/>
              <a:ahLst/>
              <a:cxnLst/>
              <a:rect l="l" t="t" r="r" b="b"/>
              <a:pathLst>
                <a:path w="41346" h="7810" extrusionOk="0">
                  <a:moveTo>
                    <a:pt x="2861" y="1"/>
                  </a:moveTo>
                  <a:cubicBezTo>
                    <a:pt x="1437" y="1"/>
                    <a:pt x="185" y="1124"/>
                    <a:pt x="84" y="2579"/>
                  </a:cubicBezTo>
                  <a:cubicBezTo>
                    <a:pt x="0" y="4106"/>
                    <a:pt x="1151" y="5404"/>
                    <a:pt x="2679" y="5508"/>
                  </a:cubicBezTo>
                  <a:lnTo>
                    <a:pt x="38353" y="7810"/>
                  </a:lnTo>
                  <a:lnTo>
                    <a:pt x="38521" y="7810"/>
                  </a:lnTo>
                  <a:cubicBezTo>
                    <a:pt x="39965" y="7810"/>
                    <a:pt x="41199" y="6701"/>
                    <a:pt x="41283" y="5236"/>
                  </a:cubicBezTo>
                  <a:cubicBezTo>
                    <a:pt x="41345" y="3709"/>
                    <a:pt x="40195" y="2411"/>
                    <a:pt x="38688" y="2307"/>
                  </a:cubicBezTo>
                  <a:lnTo>
                    <a:pt x="3013" y="5"/>
                  </a:lnTo>
                  <a:cubicBezTo>
                    <a:pt x="2962" y="2"/>
                    <a:pt x="2912" y="1"/>
                    <a:pt x="286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04;p16">
              <a:extLst>
                <a:ext uri="{FF2B5EF4-FFF2-40B4-BE49-F238E27FC236}">
                  <a16:creationId xmlns:a16="http://schemas.microsoft.com/office/drawing/2014/main" id="{AE5B3A57-5441-AC24-5F27-FB344BB9F887}"/>
                </a:ext>
              </a:extLst>
            </p:cNvPr>
            <p:cNvSpPr/>
            <p:nvPr/>
          </p:nvSpPr>
          <p:spPr>
            <a:xfrm>
              <a:off x="44471625" y="46908225"/>
              <a:ext cx="1093300" cy="57575"/>
            </a:xfrm>
            <a:custGeom>
              <a:avLst/>
              <a:gdLst/>
              <a:ahLst/>
              <a:cxnLst/>
              <a:rect l="l" t="t" r="r" b="b"/>
              <a:pathLst>
                <a:path w="43732" h="2303" extrusionOk="0">
                  <a:moveTo>
                    <a:pt x="1" y="1"/>
                  </a:moveTo>
                  <a:lnTo>
                    <a:pt x="43731" y="230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05;p16">
              <a:extLst>
                <a:ext uri="{FF2B5EF4-FFF2-40B4-BE49-F238E27FC236}">
                  <a16:creationId xmlns:a16="http://schemas.microsoft.com/office/drawing/2014/main" id="{A700647D-DDEA-F430-7698-6A37379193A3}"/>
                </a:ext>
              </a:extLst>
            </p:cNvPr>
            <p:cNvSpPr/>
            <p:nvPr/>
          </p:nvSpPr>
          <p:spPr>
            <a:xfrm>
              <a:off x="44400500" y="46838450"/>
              <a:ext cx="1235025" cy="195875"/>
            </a:xfrm>
            <a:custGeom>
              <a:avLst/>
              <a:gdLst/>
              <a:ahLst/>
              <a:cxnLst/>
              <a:rect l="l" t="t" r="r" b="b"/>
              <a:pathLst>
                <a:path w="49401" h="7835" extrusionOk="0">
                  <a:moveTo>
                    <a:pt x="2778" y="0"/>
                  </a:moveTo>
                  <a:cubicBezTo>
                    <a:pt x="1346" y="0"/>
                    <a:pt x="164" y="1189"/>
                    <a:pt x="84" y="2625"/>
                  </a:cubicBezTo>
                  <a:cubicBezTo>
                    <a:pt x="0" y="4152"/>
                    <a:pt x="1172" y="5449"/>
                    <a:pt x="2699" y="5533"/>
                  </a:cubicBezTo>
                  <a:lnTo>
                    <a:pt x="46430" y="7835"/>
                  </a:lnTo>
                  <a:lnTo>
                    <a:pt x="46576" y="7835"/>
                  </a:lnTo>
                  <a:cubicBezTo>
                    <a:pt x="48041" y="7835"/>
                    <a:pt x="49275" y="6726"/>
                    <a:pt x="49338" y="5219"/>
                  </a:cubicBezTo>
                  <a:cubicBezTo>
                    <a:pt x="49401" y="3713"/>
                    <a:pt x="48229" y="2394"/>
                    <a:pt x="46723" y="2311"/>
                  </a:cubicBezTo>
                  <a:lnTo>
                    <a:pt x="2992" y="9"/>
                  </a:lnTo>
                  <a:cubicBezTo>
                    <a:pt x="2920" y="3"/>
                    <a:pt x="2849" y="0"/>
                    <a:pt x="277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06;p16">
              <a:extLst>
                <a:ext uri="{FF2B5EF4-FFF2-40B4-BE49-F238E27FC236}">
                  <a16:creationId xmlns:a16="http://schemas.microsoft.com/office/drawing/2014/main" id="{1D3A9E0A-35B0-45DF-4779-8650292B12BA}"/>
                </a:ext>
              </a:extLst>
            </p:cNvPr>
            <p:cNvSpPr/>
            <p:nvPr/>
          </p:nvSpPr>
          <p:spPr>
            <a:xfrm>
              <a:off x="44931950" y="47397325"/>
              <a:ext cx="949425" cy="57575"/>
            </a:xfrm>
            <a:custGeom>
              <a:avLst/>
              <a:gdLst/>
              <a:ahLst/>
              <a:cxnLst/>
              <a:rect l="l" t="t" r="r" b="b"/>
              <a:pathLst>
                <a:path w="37977" h="2303" extrusionOk="0">
                  <a:moveTo>
                    <a:pt x="1" y="2302"/>
                  </a:moveTo>
                  <a:lnTo>
                    <a:pt x="37977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07;p16">
              <a:extLst>
                <a:ext uri="{FF2B5EF4-FFF2-40B4-BE49-F238E27FC236}">
                  <a16:creationId xmlns:a16="http://schemas.microsoft.com/office/drawing/2014/main" id="{372A3AB8-F6E2-A599-1757-7F6A17278398}"/>
                </a:ext>
              </a:extLst>
            </p:cNvPr>
            <p:cNvSpPr/>
            <p:nvPr/>
          </p:nvSpPr>
          <p:spPr>
            <a:xfrm>
              <a:off x="44860825" y="47328175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8" y="0"/>
                  </a:moveTo>
                  <a:cubicBezTo>
                    <a:pt x="40777" y="0"/>
                    <a:pt x="40727" y="2"/>
                    <a:pt x="40676" y="5"/>
                  </a:cubicBezTo>
                  <a:lnTo>
                    <a:pt x="2699" y="2306"/>
                  </a:lnTo>
                  <a:cubicBezTo>
                    <a:pt x="1172" y="2411"/>
                    <a:pt x="0" y="3708"/>
                    <a:pt x="105" y="5236"/>
                  </a:cubicBezTo>
                  <a:cubicBezTo>
                    <a:pt x="188" y="6700"/>
                    <a:pt x="1423" y="7809"/>
                    <a:pt x="2846" y="7809"/>
                  </a:cubicBezTo>
                  <a:lnTo>
                    <a:pt x="3034" y="7809"/>
                  </a:lnTo>
                  <a:lnTo>
                    <a:pt x="41010" y="5508"/>
                  </a:lnTo>
                  <a:cubicBezTo>
                    <a:pt x="42517" y="5403"/>
                    <a:pt x="43709" y="4106"/>
                    <a:pt x="43605" y="2578"/>
                  </a:cubicBezTo>
                  <a:cubicBezTo>
                    <a:pt x="43504" y="1123"/>
                    <a:pt x="42252" y="0"/>
                    <a:pt x="40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08;p16">
              <a:extLst>
                <a:ext uri="{FF2B5EF4-FFF2-40B4-BE49-F238E27FC236}">
                  <a16:creationId xmlns:a16="http://schemas.microsoft.com/office/drawing/2014/main" id="{4241ABDC-B40B-C9E5-A899-257F5D539014}"/>
                </a:ext>
              </a:extLst>
            </p:cNvPr>
            <p:cNvSpPr/>
            <p:nvPr/>
          </p:nvSpPr>
          <p:spPr>
            <a:xfrm>
              <a:off x="46686925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0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09;p16">
              <a:extLst>
                <a:ext uri="{FF2B5EF4-FFF2-40B4-BE49-F238E27FC236}">
                  <a16:creationId xmlns:a16="http://schemas.microsoft.com/office/drawing/2014/main" id="{756A0FA4-CCEF-EC57-A225-20D24C0ECE5D}"/>
                </a:ext>
              </a:extLst>
            </p:cNvPr>
            <p:cNvSpPr/>
            <p:nvPr/>
          </p:nvSpPr>
          <p:spPr>
            <a:xfrm>
              <a:off x="4661577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4" y="0"/>
                  </a:moveTo>
                  <a:cubicBezTo>
                    <a:pt x="1380" y="0"/>
                    <a:pt x="185" y="1137"/>
                    <a:pt x="84" y="2581"/>
                  </a:cubicBezTo>
                  <a:cubicBezTo>
                    <a:pt x="1" y="4108"/>
                    <a:pt x="1152" y="5405"/>
                    <a:pt x="2679" y="5510"/>
                  </a:cubicBezTo>
                  <a:lnTo>
                    <a:pt x="38354" y="7811"/>
                  </a:lnTo>
                  <a:lnTo>
                    <a:pt x="38521" y="7811"/>
                  </a:lnTo>
                  <a:cubicBezTo>
                    <a:pt x="39986" y="7811"/>
                    <a:pt x="41199" y="6702"/>
                    <a:pt x="41283" y="5238"/>
                  </a:cubicBezTo>
                  <a:cubicBezTo>
                    <a:pt x="41346" y="3710"/>
                    <a:pt x="40195" y="2413"/>
                    <a:pt x="38689" y="2309"/>
                  </a:cubicBezTo>
                  <a:lnTo>
                    <a:pt x="3014" y="7"/>
                  </a:lnTo>
                  <a:cubicBezTo>
                    <a:pt x="2950" y="3"/>
                    <a:pt x="2887" y="0"/>
                    <a:pt x="282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10;p16">
              <a:extLst>
                <a:ext uri="{FF2B5EF4-FFF2-40B4-BE49-F238E27FC236}">
                  <a16:creationId xmlns:a16="http://schemas.microsoft.com/office/drawing/2014/main" id="{42B5506A-6E79-6ECF-AE36-1F549AEEBE66}"/>
                </a:ext>
              </a:extLst>
            </p:cNvPr>
            <p:cNvSpPr/>
            <p:nvPr/>
          </p:nvSpPr>
          <p:spPr>
            <a:xfrm>
              <a:off x="45996450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0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11;p16">
              <a:extLst>
                <a:ext uri="{FF2B5EF4-FFF2-40B4-BE49-F238E27FC236}">
                  <a16:creationId xmlns:a16="http://schemas.microsoft.com/office/drawing/2014/main" id="{150662CD-38AA-B197-8D72-A09B1F65B0C9}"/>
                </a:ext>
              </a:extLst>
            </p:cNvPr>
            <p:cNvSpPr/>
            <p:nvPr/>
          </p:nvSpPr>
          <p:spPr>
            <a:xfrm>
              <a:off x="45925300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1" y="0"/>
                    <a:pt x="164" y="1201"/>
                    <a:pt x="84" y="2627"/>
                  </a:cubicBezTo>
                  <a:cubicBezTo>
                    <a:pt x="1" y="4155"/>
                    <a:pt x="1172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1" y="7837"/>
                    <a:pt x="49276" y="6728"/>
                    <a:pt x="49338" y="5222"/>
                  </a:cubicBezTo>
                  <a:cubicBezTo>
                    <a:pt x="49401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12;p16">
              <a:extLst>
                <a:ext uri="{FF2B5EF4-FFF2-40B4-BE49-F238E27FC236}">
                  <a16:creationId xmlns:a16="http://schemas.microsoft.com/office/drawing/2014/main" id="{90FD65B6-D340-DC42-E4E8-7331B76D4E37}"/>
                </a:ext>
              </a:extLst>
            </p:cNvPr>
            <p:cNvSpPr/>
            <p:nvPr/>
          </p:nvSpPr>
          <p:spPr>
            <a:xfrm>
              <a:off x="46456750" y="46016375"/>
              <a:ext cx="949450" cy="57550"/>
            </a:xfrm>
            <a:custGeom>
              <a:avLst/>
              <a:gdLst/>
              <a:ahLst/>
              <a:cxnLst/>
              <a:rect l="l" t="t" r="r" b="b"/>
              <a:pathLst>
                <a:path w="37978" h="2302" extrusionOk="0">
                  <a:moveTo>
                    <a:pt x="1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13;p16">
              <a:extLst>
                <a:ext uri="{FF2B5EF4-FFF2-40B4-BE49-F238E27FC236}">
                  <a16:creationId xmlns:a16="http://schemas.microsoft.com/office/drawing/2014/main" id="{361A1AD0-7C44-3046-75C3-E879F44BBB77}"/>
                </a:ext>
              </a:extLst>
            </p:cNvPr>
            <p:cNvSpPr/>
            <p:nvPr/>
          </p:nvSpPr>
          <p:spPr>
            <a:xfrm>
              <a:off x="46385625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6" y="1"/>
                  </a:moveTo>
                  <a:cubicBezTo>
                    <a:pt x="40776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0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4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2" y="1"/>
                    <a:pt x="408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14;p16">
              <a:extLst>
                <a:ext uri="{FF2B5EF4-FFF2-40B4-BE49-F238E27FC236}">
                  <a16:creationId xmlns:a16="http://schemas.microsoft.com/office/drawing/2014/main" id="{0F7D5102-EBF8-35AC-92D7-E01CB86836DF}"/>
                </a:ext>
              </a:extLst>
            </p:cNvPr>
            <p:cNvSpPr/>
            <p:nvPr/>
          </p:nvSpPr>
          <p:spPr>
            <a:xfrm>
              <a:off x="43781150" y="44923100"/>
              <a:ext cx="891900" cy="57575"/>
            </a:xfrm>
            <a:custGeom>
              <a:avLst/>
              <a:gdLst/>
              <a:ahLst/>
              <a:cxnLst/>
              <a:rect l="l" t="t" r="r" b="b"/>
              <a:pathLst>
                <a:path w="35676" h="2303" extrusionOk="0">
                  <a:moveTo>
                    <a:pt x="1" y="1"/>
                  </a:moveTo>
                  <a:lnTo>
                    <a:pt x="35675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15;p16">
              <a:extLst>
                <a:ext uri="{FF2B5EF4-FFF2-40B4-BE49-F238E27FC236}">
                  <a16:creationId xmlns:a16="http://schemas.microsoft.com/office/drawing/2014/main" id="{1CDBDC1B-8072-C618-C7EF-0E432A32198E}"/>
                </a:ext>
              </a:extLst>
            </p:cNvPr>
            <p:cNvSpPr/>
            <p:nvPr/>
          </p:nvSpPr>
          <p:spPr>
            <a:xfrm>
              <a:off x="43710025" y="44853900"/>
              <a:ext cx="1033650" cy="195300"/>
            </a:xfrm>
            <a:custGeom>
              <a:avLst/>
              <a:gdLst/>
              <a:ahLst/>
              <a:cxnLst/>
              <a:rect l="l" t="t" r="r" b="b"/>
              <a:pathLst>
                <a:path w="41346" h="7812" extrusionOk="0">
                  <a:moveTo>
                    <a:pt x="2828" y="0"/>
                  </a:moveTo>
                  <a:cubicBezTo>
                    <a:pt x="1418" y="0"/>
                    <a:pt x="184" y="1137"/>
                    <a:pt x="84" y="2581"/>
                  </a:cubicBezTo>
                  <a:cubicBezTo>
                    <a:pt x="0" y="4108"/>
                    <a:pt x="1151" y="5405"/>
                    <a:pt x="2678" y="5510"/>
                  </a:cubicBezTo>
                  <a:lnTo>
                    <a:pt x="38353" y="7811"/>
                  </a:lnTo>
                  <a:lnTo>
                    <a:pt x="38520" y="7811"/>
                  </a:lnTo>
                  <a:cubicBezTo>
                    <a:pt x="39985" y="7811"/>
                    <a:pt x="41199" y="6702"/>
                    <a:pt x="41282" y="5238"/>
                  </a:cubicBezTo>
                  <a:cubicBezTo>
                    <a:pt x="41345" y="3710"/>
                    <a:pt x="40194" y="2413"/>
                    <a:pt x="38688" y="2309"/>
                  </a:cubicBezTo>
                  <a:lnTo>
                    <a:pt x="3013" y="7"/>
                  </a:lnTo>
                  <a:cubicBezTo>
                    <a:pt x="2951" y="3"/>
                    <a:pt x="2890" y="0"/>
                    <a:pt x="28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16;p16">
              <a:extLst>
                <a:ext uri="{FF2B5EF4-FFF2-40B4-BE49-F238E27FC236}">
                  <a16:creationId xmlns:a16="http://schemas.microsoft.com/office/drawing/2014/main" id="{8E1515F8-920C-C06D-90F6-730E33A878F3}"/>
                </a:ext>
              </a:extLst>
            </p:cNvPr>
            <p:cNvSpPr/>
            <p:nvPr/>
          </p:nvSpPr>
          <p:spPr>
            <a:xfrm>
              <a:off x="43090675" y="45527275"/>
              <a:ext cx="1093275" cy="57575"/>
            </a:xfrm>
            <a:custGeom>
              <a:avLst/>
              <a:gdLst/>
              <a:ahLst/>
              <a:cxnLst/>
              <a:rect l="l" t="t" r="r" b="b"/>
              <a:pathLst>
                <a:path w="43731" h="2303" extrusionOk="0">
                  <a:moveTo>
                    <a:pt x="1" y="1"/>
                  </a:moveTo>
                  <a:lnTo>
                    <a:pt x="43731" y="230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17;p16">
              <a:extLst>
                <a:ext uri="{FF2B5EF4-FFF2-40B4-BE49-F238E27FC236}">
                  <a16:creationId xmlns:a16="http://schemas.microsoft.com/office/drawing/2014/main" id="{687C4AA4-588A-99B5-6244-5259F84862BD}"/>
                </a:ext>
              </a:extLst>
            </p:cNvPr>
            <p:cNvSpPr/>
            <p:nvPr/>
          </p:nvSpPr>
          <p:spPr>
            <a:xfrm>
              <a:off x="43019525" y="45457425"/>
              <a:ext cx="1235050" cy="195950"/>
            </a:xfrm>
            <a:custGeom>
              <a:avLst/>
              <a:gdLst/>
              <a:ahLst/>
              <a:cxnLst/>
              <a:rect l="l" t="t" r="r" b="b"/>
              <a:pathLst>
                <a:path w="49402" h="7838" extrusionOk="0">
                  <a:moveTo>
                    <a:pt x="2747" y="0"/>
                  </a:moveTo>
                  <a:cubicBezTo>
                    <a:pt x="1312" y="0"/>
                    <a:pt x="164" y="1201"/>
                    <a:pt x="85" y="2627"/>
                  </a:cubicBezTo>
                  <a:cubicBezTo>
                    <a:pt x="1" y="4155"/>
                    <a:pt x="1173" y="5473"/>
                    <a:pt x="2700" y="5536"/>
                  </a:cubicBezTo>
                  <a:lnTo>
                    <a:pt x="46430" y="7837"/>
                  </a:lnTo>
                  <a:lnTo>
                    <a:pt x="46577" y="7837"/>
                  </a:lnTo>
                  <a:cubicBezTo>
                    <a:pt x="48042" y="7837"/>
                    <a:pt x="49276" y="6728"/>
                    <a:pt x="49339" y="5222"/>
                  </a:cubicBezTo>
                  <a:cubicBezTo>
                    <a:pt x="49402" y="3715"/>
                    <a:pt x="48230" y="2397"/>
                    <a:pt x="46723" y="2334"/>
                  </a:cubicBezTo>
                  <a:lnTo>
                    <a:pt x="2993" y="12"/>
                  </a:lnTo>
                  <a:cubicBezTo>
                    <a:pt x="2910" y="4"/>
                    <a:pt x="2828" y="0"/>
                    <a:pt x="274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18;p16">
              <a:extLst>
                <a:ext uri="{FF2B5EF4-FFF2-40B4-BE49-F238E27FC236}">
                  <a16:creationId xmlns:a16="http://schemas.microsoft.com/office/drawing/2014/main" id="{F4A9A29F-0AD7-07E3-A667-1C6959228918}"/>
                </a:ext>
              </a:extLst>
            </p:cNvPr>
            <p:cNvSpPr/>
            <p:nvPr/>
          </p:nvSpPr>
          <p:spPr>
            <a:xfrm>
              <a:off x="43551000" y="46016375"/>
              <a:ext cx="949425" cy="57550"/>
            </a:xfrm>
            <a:custGeom>
              <a:avLst/>
              <a:gdLst/>
              <a:ahLst/>
              <a:cxnLst/>
              <a:rect l="l" t="t" r="r" b="b"/>
              <a:pathLst>
                <a:path w="37977" h="2302" extrusionOk="0">
                  <a:moveTo>
                    <a:pt x="0" y="2302"/>
                  </a:moveTo>
                  <a:lnTo>
                    <a:pt x="3797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19;p16">
              <a:extLst>
                <a:ext uri="{FF2B5EF4-FFF2-40B4-BE49-F238E27FC236}">
                  <a16:creationId xmlns:a16="http://schemas.microsoft.com/office/drawing/2014/main" id="{C7EF9483-2979-A8FB-F8BD-1545DA2307D2}"/>
                </a:ext>
              </a:extLst>
            </p:cNvPr>
            <p:cNvSpPr/>
            <p:nvPr/>
          </p:nvSpPr>
          <p:spPr>
            <a:xfrm>
              <a:off x="43479850" y="45947200"/>
              <a:ext cx="1092750" cy="195250"/>
            </a:xfrm>
            <a:custGeom>
              <a:avLst/>
              <a:gdLst/>
              <a:ahLst/>
              <a:cxnLst/>
              <a:rect l="l" t="t" r="r" b="b"/>
              <a:pathLst>
                <a:path w="43710" h="7810" extrusionOk="0">
                  <a:moveTo>
                    <a:pt x="40827" y="1"/>
                  </a:moveTo>
                  <a:cubicBezTo>
                    <a:pt x="40777" y="1"/>
                    <a:pt x="40726" y="2"/>
                    <a:pt x="40676" y="5"/>
                  </a:cubicBezTo>
                  <a:lnTo>
                    <a:pt x="2700" y="2307"/>
                  </a:lnTo>
                  <a:cubicBezTo>
                    <a:pt x="1172" y="2411"/>
                    <a:pt x="1" y="3709"/>
                    <a:pt x="105" y="5236"/>
                  </a:cubicBezTo>
                  <a:cubicBezTo>
                    <a:pt x="189" y="6701"/>
                    <a:pt x="1423" y="7810"/>
                    <a:pt x="2846" y="7810"/>
                  </a:cubicBezTo>
                  <a:lnTo>
                    <a:pt x="3035" y="7810"/>
                  </a:lnTo>
                  <a:lnTo>
                    <a:pt x="41011" y="5508"/>
                  </a:lnTo>
                  <a:cubicBezTo>
                    <a:pt x="42517" y="5404"/>
                    <a:pt x="43710" y="4106"/>
                    <a:pt x="43605" y="2579"/>
                  </a:cubicBezTo>
                  <a:cubicBezTo>
                    <a:pt x="43504" y="1124"/>
                    <a:pt x="42233" y="1"/>
                    <a:pt x="40827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20;p16">
              <a:extLst>
                <a:ext uri="{FF2B5EF4-FFF2-40B4-BE49-F238E27FC236}">
                  <a16:creationId xmlns:a16="http://schemas.microsoft.com/office/drawing/2014/main" id="{8A6DFE8D-0BFE-DF8F-3656-75AE5BB16EED}"/>
                </a:ext>
              </a:extLst>
            </p:cNvPr>
            <p:cNvSpPr/>
            <p:nvPr/>
          </p:nvSpPr>
          <p:spPr>
            <a:xfrm>
              <a:off x="49733400" y="52103700"/>
              <a:ext cx="496425" cy="828475"/>
            </a:xfrm>
            <a:custGeom>
              <a:avLst/>
              <a:gdLst/>
              <a:ahLst/>
              <a:cxnLst/>
              <a:rect l="l" t="t" r="r" b="b"/>
              <a:pathLst>
                <a:path w="19857" h="33139" extrusionOk="0">
                  <a:moveTo>
                    <a:pt x="16791" y="0"/>
                  </a:moveTo>
                  <a:cubicBezTo>
                    <a:pt x="16573" y="0"/>
                    <a:pt x="16352" y="26"/>
                    <a:pt x="16133" y="79"/>
                  </a:cubicBezTo>
                  <a:cubicBezTo>
                    <a:pt x="15484" y="246"/>
                    <a:pt x="0" y="4431"/>
                    <a:pt x="3139" y="30711"/>
                  </a:cubicBezTo>
                  <a:cubicBezTo>
                    <a:pt x="3306" y="32134"/>
                    <a:pt x="4499" y="33138"/>
                    <a:pt x="5880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00" y="30063"/>
                  </a:cubicBezTo>
                  <a:cubicBezTo>
                    <a:pt x="6089" y="8930"/>
                    <a:pt x="16970" y="5603"/>
                    <a:pt x="17493" y="5435"/>
                  </a:cubicBezTo>
                  <a:cubicBezTo>
                    <a:pt x="18957" y="5059"/>
                    <a:pt x="19857" y="3552"/>
                    <a:pt x="19480" y="2088"/>
                  </a:cubicBezTo>
                  <a:cubicBezTo>
                    <a:pt x="19178" y="825"/>
                    <a:pt x="18028" y="0"/>
                    <a:pt x="1679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21;p16">
              <a:extLst>
                <a:ext uri="{FF2B5EF4-FFF2-40B4-BE49-F238E27FC236}">
                  <a16:creationId xmlns:a16="http://schemas.microsoft.com/office/drawing/2014/main" id="{6C1B2B13-0C26-396A-5137-B8E5FA75CCC7}"/>
                </a:ext>
              </a:extLst>
            </p:cNvPr>
            <p:cNvSpPr/>
            <p:nvPr/>
          </p:nvSpPr>
          <p:spPr>
            <a:xfrm>
              <a:off x="49226525" y="51988625"/>
              <a:ext cx="496425" cy="828450"/>
            </a:xfrm>
            <a:custGeom>
              <a:avLst/>
              <a:gdLst/>
              <a:ahLst/>
              <a:cxnLst/>
              <a:rect l="l" t="t" r="r" b="b"/>
              <a:pathLst>
                <a:path w="19857" h="33138" extrusionOk="0">
                  <a:moveTo>
                    <a:pt x="16810" y="0"/>
                  </a:moveTo>
                  <a:cubicBezTo>
                    <a:pt x="16593" y="0"/>
                    <a:pt x="16373" y="26"/>
                    <a:pt x="16154" y="79"/>
                  </a:cubicBezTo>
                  <a:cubicBezTo>
                    <a:pt x="15484" y="246"/>
                    <a:pt x="1" y="4431"/>
                    <a:pt x="3139" y="30711"/>
                  </a:cubicBezTo>
                  <a:cubicBezTo>
                    <a:pt x="3306" y="32134"/>
                    <a:pt x="4499" y="33138"/>
                    <a:pt x="5901" y="33138"/>
                  </a:cubicBezTo>
                  <a:lnTo>
                    <a:pt x="6173" y="33138"/>
                  </a:lnTo>
                  <a:cubicBezTo>
                    <a:pt x="7700" y="32971"/>
                    <a:pt x="8788" y="31569"/>
                    <a:pt x="8621" y="30062"/>
                  </a:cubicBezTo>
                  <a:cubicBezTo>
                    <a:pt x="6089" y="8950"/>
                    <a:pt x="16949" y="5603"/>
                    <a:pt x="17514" y="5456"/>
                  </a:cubicBezTo>
                  <a:cubicBezTo>
                    <a:pt x="18978" y="5059"/>
                    <a:pt x="19857" y="3573"/>
                    <a:pt x="19501" y="2108"/>
                  </a:cubicBezTo>
                  <a:cubicBezTo>
                    <a:pt x="19181" y="827"/>
                    <a:pt x="18044" y="0"/>
                    <a:pt x="1681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22;p16">
              <a:extLst>
                <a:ext uri="{FF2B5EF4-FFF2-40B4-BE49-F238E27FC236}">
                  <a16:creationId xmlns:a16="http://schemas.microsoft.com/office/drawing/2014/main" id="{8C0E1568-29A9-1A78-244F-3B7641D77F62}"/>
                </a:ext>
              </a:extLst>
            </p:cNvPr>
            <p:cNvSpPr/>
            <p:nvPr/>
          </p:nvSpPr>
          <p:spPr>
            <a:xfrm>
              <a:off x="47000775" y="51485225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788" y="1"/>
                  </a:moveTo>
                  <a:cubicBezTo>
                    <a:pt x="16564" y="1"/>
                    <a:pt x="16337" y="28"/>
                    <a:pt x="16112" y="86"/>
                  </a:cubicBezTo>
                  <a:cubicBezTo>
                    <a:pt x="15463" y="233"/>
                    <a:pt x="1" y="4417"/>
                    <a:pt x="3118" y="30718"/>
                  </a:cubicBezTo>
                  <a:cubicBezTo>
                    <a:pt x="3286" y="32120"/>
                    <a:pt x="4478" y="33146"/>
                    <a:pt x="5859" y="33146"/>
                  </a:cubicBezTo>
                  <a:cubicBezTo>
                    <a:pt x="5964" y="33146"/>
                    <a:pt x="6068" y="33146"/>
                    <a:pt x="6152" y="33125"/>
                  </a:cubicBezTo>
                  <a:cubicBezTo>
                    <a:pt x="7679" y="32957"/>
                    <a:pt x="8768" y="31576"/>
                    <a:pt x="8579" y="30049"/>
                  </a:cubicBezTo>
                  <a:cubicBezTo>
                    <a:pt x="6068" y="8916"/>
                    <a:pt x="16949" y="5610"/>
                    <a:pt x="17472" y="5443"/>
                  </a:cubicBezTo>
                  <a:cubicBezTo>
                    <a:pt x="18936" y="5045"/>
                    <a:pt x="19836" y="3560"/>
                    <a:pt x="19459" y="2095"/>
                  </a:cubicBezTo>
                  <a:cubicBezTo>
                    <a:pt x="19159" y="838"/>
                    <a:pt x="18019" y="1"/>
                    <a:pt x="1678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23;p16">
              <a:extLst>
                <a:ext uri="{FF2B5EF4-FFF2-40B4-BE49-F238E27FC236}">
                  <a16:creationId xmlns:a16="http://schemas.microsoft.com/office/drawing/2014/main" id="{D4457026-8A2B-F729-BC45-52D07C9B39C5}"/>
                </a:ext>
              </a:extLst>
            </p:cNvPr>
            <p:cNvSpPr/>
            <p:nvPr/>
          </p:nvSpPr>
          <p:spPr>
            <a:xfrm>
              <a:off x="46494425" y="51370150"/>
              <a:ext cx="495900" cy="828650"/>
            </a:xfrm>
            <a:custGeom>
              <a:avLst/>
              <a:gdLst/>
              <a:ahLst/>
              <a:cxnLst/>
              <a:rect l="l" t="t" r="r" b="b"/>
              <a:pathLst>
                <a:path w="19836" h="33146" extrusionOk="0">
                  <a:moveTo>
                    <a:pt x="16808" y="0"/>
                  </a:moveTo>
                  <a:cubicBezTo>
                    <a:pt x="16585" y="0"/>
                    <a:pt x="16358" y="28"/>
                    <a:pt x="16133" y="86"/>
                  </a:cubicBezTo>
                  <a:cubicBezTo>
                    <a:pt x="15484" y="233"/>
                    <a:pt x="0" y="4417"/>
                    <a:pt x="3139" y="30718"/>
                  </a:cubicBezTo>
                  <a:cubicBezTo>
                    <a:pt x="3285" y="32120"/>
                    <a:pt x="4499" y="33145"/>
                    <a:pt x="5880" y="33145"/>
                  </a:cubicBezTo>
                  <a:lnTo>
                    <a:pt x="6173" y="33145"/>
                  </a:lnTo>
                  <a:cubicBezTo>
                    <a:pt x="7679" y="32957"/>
                    <a:pt x="8788" y="31576"/>
                    <a:pt x="8600" y="30049"/>
                  </a:cubicBezTo>
                  <a:cubicBezTo>
                    <a:pt x="6089" y="8937"/>
                    <a:pt x="16949" y="5610"/>
                    <a:pt x="17493" y="5443"/>
                  </a:cubicBezTo>
                  <a:cubicBezTo>
                    <a:pt x="18957" y="5045"/>
                    <a:pt x="19836" y="3559"/>
                    <a:pt x="19480" y="2095"/>
                  </a:cubicBezTo>
                  <a:cubicBezTo>
                    <a:pt x="19162" y="838"/>
                    <a:pt x="18034" y="0"/>
                    <a:pt x="1680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24;p16">
              <a:extLst>
                <a:ext uri="{FF2B5EF4-FFF2-40B4-BE49-F238E27FC236}">
                  <a16:creationId xmlns:a16="http://schemas.microsoft.com/office/drawing/2014/main" id="{3F837737-3D82-E23E-625A-6B9F02A36FD9}"/>
                </a:ext>
              </a:extLst>
            </p:cNvPr>
            <p:cNvSpPr/>
            <p:nvPr/>
          </p:nvSpPr>
          <p:spPr>
            <a:xfrm>
              <a:off x="43265900" y="52052250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29" y="1"/>
                  </a:moveTo>
                  <a:cubicBezTo>
                    <a:pt x="16606" y="1"/>
                    <a:pt x="16379" y="28"/>
                    <a:pt x="16154" y="86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07" y="32121"/>
                    <a:pt x="4500" y="33146"/>
                    <a:pt x="5901" y="33146"/>
                  </a:cubicBezTo>
                  <a:lnTo>
                    <a:pt x="6173" y="33146"/>
                  </a:lnTo>
                  <a:cubicBezTo>
                    <a:pt x="7701" y="32958"/>
                    <a:pt x="8789" y="31577"/>
                    <a:pt x="8601" y="30049"/>
                  </a:cubicBezTo>
                  <a:cubicBezTo>
                    <a:pt x="6090" y="8937"/>
                    <a:pt x="16949" y="5589"/>
                    <a:pt x="17493" y="5443"/>
                  </a:cubicBezTo>
                  <a:cubicBezTo>
                    <a:pt x="18979" y="5045"/>
                    <a:pt x="19857" y="3560"/>
                    <a:pt x="19502" y="2095"/>
                  </a:cubicBezTo>
                  <a:cubicBezTo>
                    <a:pt x="19183" y="838"/>
                    <a:pt x="18056" y="1"/>
                    <a:pt x="168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25;p16">
              <a:extLst>
                <a:ext uri="{FF2B5EF4-FFF2-40B4-BE49-F238E27FC236}">
                  <a16:creationId xmlns:a16="http://schemas.microsoft.com/office/drawing/2014/main" id="{E207B08A-6A27-2D3E-2C79-EC8FA788231A}"/>
                </a:ext>
              </a:extLst>
            </p:cNvPr>
            <p:cNvSpPr/>
            <p:nvPr/>
          </p:nvSpPr>
          <p:spPr>
            <a:xfrm>
              <a:off x="42759550" y="51936825"/>
              <a:ext cx="495925" cy="829000"/>
            </a:xfrm>
            <a:custGeom>
              <a:avLst/>
              <a:gdLst/>
              <a:ahLst/>
              <a:cxnLst/>
              <a:rect l="l" t="t" r="r" b="b"/>
              <a:pathLst>
                <a:path w="19837" h="33160" extrusionOk="0">
                  <a:moveTo>
                    <a:pt x="16789" y="1"/>
                  </a:moveTo>
                  <a:cubicBezTo>
                    <a:pt x="16572" y="1"/>
                    <a:pt x="16352" y="26"/>
                    <a:pt x="16133" y="79"/>
                  </a:cubicBezTo>
                  <a:cubicBezTo>
                    <a:pt x="15484" y="247"/>
                    <a:pt x="1" y="4431"/>
                    <a:pt x="3139" y="30712"/>
                  </a:cubicBezTo>
                  <a:cubicBezTo>
                    <a:pt x="3286" y="32134"/>
                    <a:pt x="4499" y="33160"/>
                    <a:pt x="5880" y="33160"/>
                  </a:cubicBezTo>
                  <a:lnTo>
                    <a:pt x="6152" y="33160"/>
                  </a:lnTo>
                  <a:cubicBezTo>
                    <a:pt x="7680" y="32971"/>
                    <a:pt x="8768" y="31590"/>
                    <a:pt x="8600" y="30063"/>
                  </a:cubicBezTo>
                  <a:cubicBezTo>
                    <a:pt x="6090" y="8951"/>
                    <a:pt x="16928" y="5603"/>
                    <a:pt x="17493" y="5457"/>
                  </a:cubicBezTo>
                  <a:cubicBezTo>
                    <a:pt x="18958" y="5059"/>
                    <a:pt x="19836" y="3574"/>
                    <a:pt x="19481" y="2109"/>
                  </a:cubicBezTo>
                  <a:cubicBezTo>
                    <a:pt x="19160" y="828"/>
                    <a:pt x="18023" y="1"/>
                    <a:pt x="1678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26;p16">
              <a:extLst>
                <a:ext uri="{FF2B5EF4-FFF2-40B4-BE49-F238E27FC236}">
                  <a16:creationId xmlns:a16="http://schemas.microsoft.com/office/drawing/2014/main" id="{9AF6F1DE-40DB-ADFF-C7B1-8678FF19FA4B}"/>
                </a:ext>
              </a:extLst>
            </p:cNvPr>
            <p:cNvSpPr/>
            <p:nvPr/>
          </p:nvSpPr>
          <p:spPr>
            <a:xfrm>
              <a:off x="39684300" y="51448075"/>
              <a:ext cx="496450" cy="828650"/>
            </a:xfrm>
            <a:custGeom>
              <a:avLst/>
              <a:gdLst/>
              <a:ahLst/>
              <a:cxnLst/>
              <a:rect l="l" t="t" r="r" b="b"/>
              <a:pathLst>
                <a:path w="19858" h="33146" extrusionOk="0">
                  <a:moveTo>
                    <a:pt x="16816" y="1"/>
                  </a:moveTo>
                  <a:cubicBezTo>
                    <a:pt x="16591" y="1"/>
                    <a:pt x="16362" y="29"/>
                    <a:pt x="16133" y="87"/>
                  </a:cubicBezTo>
                  <a:cubicBezTo>
                    <a:pt x="15484" y="233"/>
                    <a:pt x="1" y="4418"/>
                    <a:pt x="3139" y="30698"/>
                  </a:cubicBezTo>
                  <a:cubicBezTo>
                    <a:pt x="3328" y="32121"/>
                    <a:pt x="4500" y="33146"/>
                    <a:pt x="5880" y="33146"/>
                  </a:cubicBezTo>
                  <a:cubicBezTo>
                    <a:pt x="5985" y="33146"/>
                    <a:pt x="6090" y="33146"/>
                    <a:pt x="6173" y="33104"/>
                  </a:cubicBezTo>
                  <a:cubicBezTo>
                    <a:pt x="7680" y="32958"/>
                    <a:pt x="8789" y="31577"/>
                    <a:pt x="8601" y="30049"/>
                  </a:cubicBezTo>
                  <a:cubicBezTo>
                    <a:pt x="6090" y="8916"/>
                    <a:pt x="16970" y="5590"/>
                    <a:pt x="17493" y="5443"/>
                  </a:cubicBezTo>
                  <a:cubicBezTo>
                    <a:pt x="18958" y="5046"/>
                    <a:pt x="19857" y="3560"/>
                    <a:pt x="19481" y="2095"/>
                  </a:cubicBezTo>
                  <a:cubicBezTo>
                    <a:pt x="19180" y="838"/>
                    <a:pt x="18055" y="1"/>
                    <a:pt x="168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27;p16">
              <a:extLst>
                <a:ext uri="{FF2B5EF4-FFF2-40B4-BE49-F238E27FC236}">
                  <a16:creationId xmlns:a16="http://schemas.microsoft.com/office/drawing/2014/main" id="{B62179C6-8A2C-464D-11C1-526FFB044CCB}"/>
                </a:ext>
              </a:extLst>
            </p:cNvPr>
            <p:cNvSpPr/>
            <p:nvPr/>
          </p:nvSpPr>
          <p:spPr>
            <a:xfrm>
              <a:off x="39177425" y="51332825"/>
              <a:ext cx="496450" cy="828825"/>
            </a:xfrm>
            <a:custGeom>
              <a:avLst/>
              <a:gdLst/>
              <a:ahLst/>
              <a:cxnLst/>
              <a:rect l="l" t="t" r="r" b="b"/>
              <a:pathLst>
                <a:path w="19858" h="33153" extrusionOk="0">
                  <a:moveTo>
                    <a:pt x="16841" y="1"/>
                  </a:moveTo>
                  <a:cubicBezTo>
                    <a:pt x="16608" y="1"/>
                    <a:pt x="16371" y="31"/>
                    <a:pt x="16133" y="94"/>
                  </a:cubicBezTo>
                  <a:cubicBezTo>
                    <a:pt x="15484" y="240"/>
                    <a:pt x="1" y="4425"/>
                    <a:pt x="3139" y="30705"/>
                  </a:cubicBezTo>
                  <a:cubicBezTo>
                    <a:pt x="3328" y="32128"/>
                    <a:pt x="4500" y="33153"/>
                    <a:pt x="5880" y="33153"/>
                  </a:cubicBezTo>
                  <a:lnTo>
                    <a:pt x="6194" y="33153"/>
                  </a:lnTo>
                  <a:cubicBezTo>
                    <a:pt x="7722" y="32965"/>
                    <a:pt x="8789" y="31584"/>
                    <a:pt x="8601" y="30056"/>
                  </a:cubicBezTo>
                  <a:cubicBezTo>
                    <a:pt x="6090" y="8944"/>
                    <a:pt x="16949" y="5596"/>
                    <a:pt x="17493" y="5450"/>
                  </a:cubicBezTo>
                  <a:cubicBezTo>
                    <a:pt x="18958" y="5052"/>
                    <a:pt x="19857" y="3567"/>
                    <a:pt x="19481" y="2102"/>
                  </a:cubicBezTo>
                  <a:cubicBezTo>
                    <a:pt x="19181" y="851"/>
                    <a:pt x="18081" y="1"/>
                    <a:pt x="1684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28;p16">
              <a:extLst>
                <a:ext uri="{FF2B5EF4-FFF2-40B4-BE49-F238E27FC236}">
                  <a16:creationId xmlns:a16="http://schemas.microsoft.com/office/drawing/2014/main" id="{672FD60F-FE4A-4C5B-506E-FB3679725B50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29;p16">
              <a:extLst>
                <a:ext uri="{FF2B5EF4-FFF2-40B4-BE49-F238E27FC236}">
                  <a16:creationId xmlns:a16="http://schemas.microsoft.com/office/drawing/2014/main" id="{172EE708-1DA2-93A6-72E2-D4CAC246847F}"/>
                </a:ext>
              </a:extLst>
            </p:cNvPr>
            <p:cNvSpPr/>
            <p:nvPr/>
          </p:nvSpPr>
          <p:spPr>
            <a:xfrm>
              <a:off x="39818750" y="41605325"/>
              <a:ext cx="2472675" cy="976700"/>
            </a:xfrm>
            <a:custGeom>
              <a:avLst/>
              <a:gdLst/>
              <a:ahLst/>
              <a:cxnLst/>
              <a:rect l="l" t="t" r="r" b="b"/>
              <a:pathLst>
                <a:path w="98907" h="39068" extrusionOk="0">
                  <a:moveTo>
                    <a:pt x="50791" y="0"/>
                  </a:moveTo>
                  <a:cubicBezTo>
                    <a:pt x="30100" y="0"/>
                    <a:pt x="8895" y="10789"/>
                    <a:pt x="0" y="28931"/>
                  </a:cubicBezTo>
                  <a:cubicBezTo>
                    <a:pt x="19734" y="35946"/>
                    <a:pt x="43708" y="39068"/>
                    <a:pt x="67790" y="39068"/>
                  </a:cubicBezTo>
                  <a:cubicBezTo>
                    <a:pt x="78255" y="39068"/>
                    <a:pt x="88740" y="38478"/>
                    <a:pt x="98906" y="37363"/>
                  </a:cubicBezTo>
                  <a:cubicBezTo>
                    <a:pt x="92491" y="11238"/>
                    <a:pt x="71909" y="0"/>
                    <a:pt x="5079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30;p16">
              <a:extLst>
                <a:ext uri="{FF2B5EF4-FFF2-40B4-BE49-F238E27FC236}">
                  <a16:creationId xmlns:a16="http://schemas.microsoft.com/office/drawing/2014/main" id="{B8E03CBE-590F-A648-B1D3-A0027C71D4D5}"/>
                </a:ext>
              </a:extLst>
            </p:cNvPr>
            <p:cNvSpPr/>
            <p:nvPr/>
          </p:nvSpPr>
          <p:spPr>
            <a:xfrm>
              <a:off x="40115350" y="31434700"/>
              <a:ext cx="9756700" cy="11686725"/>
            </a:xfrm>
            <a:custGeom>
              <a:avLst/>
              <a:gdLst/>
              <a:ahLst/>
              <a:cxnLst/>
              <a:rect l="l" t="t" r="r" b="b"/>
              <a:pathLst>
                <a:path w="390268" h="467469" extrusionOk="0">
                  <a:moveTo>
                    <a:pt x="170318" y="1"/>
                  </a:moveTo>
                  <a:lnTo>
                    <a:pt x="170318" y="1"/>
                  </a:lnTo>
                  <a:cubicBezTo>
                    <a:pt x="170317" y="4"/>
                    <a:pt x="1" y="437974"/>
                    <a:pt x="255163" y="467371"/>
                  </a:cubicBezTo>
                  <a:cubicBezTo>
                    <a:pt x="256262" y="467437"/>
                    <a:pt x="257349" y="467469"/>
                    <a:pt x="258424" y="467469"/>
                  </a:cubicBezTo>
                  <a:cubicBezTo>
                    <a:pt x="326873" y="467469"/>
                    <a:pt x="346012" y="336402"/>
                    <a:pt x="325906" y="259914"/>
                  </a:cubicBezTo>
                  <a:cubicBezTo>
                    <a:pt x="305443" y="182245"/>
                    <a:pt x="390267" y="23268"/>
                    <a:pt x="170318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31;p16">
              <a:extLst>
                <a:ext uri="{FF2B5EF4-FFF2-40B4-BE49-F238E27FC236}">
                  <a16:creationId xmlns:a16="http://schemas.microsoft.com/office/drawing/2014/main" id="{3959E39A-3A66-49F1-E411-0B32B2D6D3B8}"/>
                </a:ext>
              </a:extLst>
            </p:cNvPr>
            <p:cNvSpPr/>
            <p:nvPr/>
          </p:nvSpPr>
          <p:spPr>
            <a:xfrm>
              <a:off x="34343025" y="32612850"/>
              <a:ext cx="2394750" cy="2027425"/>
            </a:xfrm>
            <a:custGeom>
              <a:avLst/>
              <a:gdLst/>
              <a:ahLst/>
              <a:cxnLst/>
              <a:rect l="l" t="t" r="r" b="b"/>
              <a:pathLst>
                <a:path w="95790" h="81097" extrusionOk="0">
                  <a:moveTo>
                    <a:pt x="49117" y="0"/>
                  </a:moveTo>
                  <a:cubicBezTo>
                    <a:pt x="29938" y="0"/>
                    <a:pt x="24041" y="15281"/>
                    <a:pt x="6592" y="54982"/>
                  </a:cubicBezTo>
                  <a:cubicBezTo>
                    <a:pt x="4813" y="59020"/>
                    <a:pt x="3307" y="63351"/>
                    <a:pt x="2010" y="67578"/>
                  </a:cubicBezTo>
                  <a:cubicBezTo>
                    <a:pt x="1" y="74064"/>
                    <a:pt x="461" y="73771"/>
                    <a:pt x="6341" y="75926"/>
                  </a:cubicBezTo>
                  <a:cubicBezTo>
                    <a:pt x="15206" y="79106"/>
                    <a:pt x="24320" y="81097"/>
                    <a:pt x="33454" y="81097"/>
                  </a:cubicBezTo>
                  <a:cubicBezTo>
                    <a:pt x="34236" y="81097"/>
                    <a:pt x="35019" y="81082"/>
                    <a:pt x="35801" y="81053"/>
                  </a:cubicBezTo>
                  <a:cubicBezTo>
                    <a:pt x="41953" y="80822"/>
                    <a:pt x="48083" y="79651"/>
                    <a:pt x="54151" y="77307"/>
                  </a:cubicBezTo>
                  <a:cubicBezTo>
                    <a:pt x="80097" y="67285"/>
                    <a:pt x="94157" y="40398"/>
                    <a:pt x="95726" y="13679"/>
                  </a:cubicBezTo>
                  <a:cubicBezTo>
                    <a:pt x="95747" y="13323"/>
                    <a:pt x="95768" y="12967"/>
                    <a:pt x="95789" y="12632"/>
                  </a:cubicBezTo>
                  <a:cubicBezTo>
                    <a:pt x="82356" y="8782"/>
                    <a:pt x="70513" y="3426"/>
                    <a:pt x="60638" y="1375"/>
                  </a:cubicBezTo>
                  <a:cubicBezTo>
                    <a:pt x="56293" y="475"/>
                    <a:pt x="52499" y="0"/>
                    <a:pt x="491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32;p16">
              <a:extLst>
                <a:ext uri="{FF2B5EF4-FFF2-40B4-BE49-F238E27FC236}">
                  <a16:creationId xmlns:a16="http://schemas.microsoft.com/office/drawing/2014/main" id="{9E4E7316-F7EB-99B3-F474-BE9AA8AC7E88}"/>
                </a:ext>
              </a:extLst>
            </p:cNvPr>
            <p:cNvSpPr/>
            <p:nvPr/>
          </p:nvSpPr>
          <p:spPr>
            <a:xfrm>
              <a:off x="34977550" y="33947625"/>
              <a:ext cx="992850" cy="1107400"/>
            </a:xfrm>
            <a:custGeom>
              <a:avLst/>
              <a:gdLst/>
              <a:ahLst/>
              <a:cxnLst/>
              <a:rect l="l" t="t" r="r" b="b"/>
              <a:pathLst>
                <a:path w="39714" h="44296" extrusionOk="0">
                  <a:moveTo>
                    <a:pt x="19891" y="1"/>
                  </a:moveTo>
                  <a:cubicBezTo>
                    <a:pt x="19880" y="1"/>
                    <a:pt x="19868" y="1"/>
                    <a:pt x="19857" y="1"/>
                  </a:cubicBezTo>
                  <a:cubicBezTo>
                    <a:pt x="8893" y="1"/>
                    <a:pt x="0" y="9897"/>
                    <a:pt x="0" y="22138"/>
                  </a:cubicBezTo>
                  <a:cubicBezTo>
                    <a:pt x="0" y="34378"/>
                    <a:pt x="8893" y="44296"/>
                    <a:pt x="19857" y="44296"/>
                  </a:cubicBezTo>
                  <a:cubicBezTo>
                    <a:pt x="30821" y="44296"/>
                    <a:pt x="39713" y="34378"/>
                    <a:pt x="39713" y="22138"/>
                  </a:cubicBezTo>
                  <a:cubicBezTo>
                    <a:pt x="39713" y="9910"/>
                    <a:pt x="30839" y="1"/>
                    <a:pt x="1989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0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FD767-FBEF-AC22-40E0-BBC36AF765BF}"/>
              </a:ext>
            </a:extLst>
          </p:cNvPr>
          <p:cNvGrpSpPr/>
          <p:nvPr/>
        </p:nvGrpSpPr>
        <p:grpSpPr>
          <a:xfrm>
            <a:off x="807412" y="1329228"/>
            <a:ext cx="711200" cy="4267200"/>
            <a:chOff x="584200" y="558800"/>
            <a:chExt cx="711200" cy="426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A6E07E-2AF8-FBF8-D5CD-0E9F1465CB2D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F0401A-5AE9-E119-3CEF-ABB696A5AEA4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01A947-EB2C-C267-8A46-AF9B4A4989D3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382D3-1E74-6072-DF32-31D985B2DF9F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390D08-6185-FBD2-B884-BD056D0422DF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63EB4-6BA6-AFB2-81FD-FD7DEA87F532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TRANSFER LEARNING</a:t>
              </a:r>
              <a:endParaRPr lang="fr-FR" sz="320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EA16F8B-E30B-3D3E-FCCF-F316281BC4A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9C5915-8A74-9317-39C3-FE7D5A0ED15A}"/>
              </a:ext>
            </a:extLst>
          </p:cNvPr>
          <p:cNvSpPr/>
          <p:nvPr/>
        </p:nvSpPr>
        <p:spPr>
          <a:xfrm>
            <a:off x="-3495" y="275776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3600C3A-F33E-0A00-CA32-3C6B360363A5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4E7A1B-3F15-D02E-E959-57939153DE0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0BB5F26-FD05-912C-1BA1-3EEFED80258F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561778-EBB1-AC1B-BD23-FA1E816C2832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FD38622-BBA6-C326-8564-CC1B7C434D6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1950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914514" y="3352699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DÉMONSTRATION DE L’APPLICATION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797172" y="4026469"/>
            <a:ext cx="2592848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758542" y="1177221"/>
            <a:ext cx="64667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4</a:t>
            </a:r>
          </a:p>
        </p:txBody>
      </p:sp>
      <p:grpSp>
        <p:nvGrpSpPr>
          <p:cNvPr id="2" name="Google Shape;1493;p29">
            <a:extLst>
              <a:ext uri="{FF2B5EF4-FFF2-40B4-BE49-F238E27FC236}">
                <a16:creationId xmlns:a16="http://schemas.microsoft.com/office/drawing/2014/main" id="{6DA1B12E-585D-2D1D-3226-4BDF60B07D62}"/>
              </a:ext>
            </a:extLst>
          </p:cNvPr>
          <p:cNvGrpSpPr/>
          <p:nvPr/>
        </p:nvGrpSpPr>
        <p:grpSpPr>
          <a:xfrm>
            <a:off x="1888753" y="1898226"/>
            <a:ext cx="2800246" cy="2400657"/>
            <a:chOff x="-31045350" y="-47284600"/>
            <a:chExt cx="30672025" cy="26295200"/>
          </a:xfrm>
        </p:grpSpPr>
        <p:sp>
          <p:nvSpPr>
            <p:cNvPr id="7" name="Google Shape;1494;p29">
              <a:extLst>
                <a:ext uri="{FF2B5EF4-FFF2-40B4-BE49-F238E27FC236}">
                  <a16:creationId xmlns:a16="http://schemas.microsoft.com/office/drawing/2014/main" id="{CBF61B5C-20FB-C0EA-CBA0-50178405D6ED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495;p29">
              <a:extLst>
                <a:ext uri="{FF2B5EF4-FFF2-40B4-BE49-F238E27FC236}">
                  <a16:creationId xmlns:a16="http://schemas.microsoft.com/office/drawing/2014/main" id="{33200842-16A3-3BD1-6144-5DB016203960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496;p29">
              <a:extLst>
                <a:ext uri="{FF2B5EF4-FFF2-40B4-BE49-F238E27FC236}">
                  <a16:creationId xmlns:a16="http://schemas.microsoft.com/office/drawing/2014/main" id="{CA6F4ED8-FF0A-F949-816B-B39D10051481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497;p29">
              <a:extLst>
                <a:ext uri="{FF2B5EF4-FFF2-40B4-BE49-F238E27FC236}">
                  <a16:creationId xmlns:a16="http://schemas.microsoft.com/office/drawing/2014/main" id="{E8A4D26D-861B-DA5B-0577-4462A5F6EC01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498;p29">
              <a:extLst>
                <a:ext uri="{FF2B5EF4-FFF2-40B4-BE49-F238E27FC236}">
                  <a16:creationId xmlns:a16="http://schemas.microsoft.com/office/drawing/2014/main" id="{244847D9-5C28-985E-60B8-F502F77C2439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499;p29">
              <a:extLst>
                <a:ext uri="{FF2B5EF4-FFF2-40B4-BE49-F238E27FC236}">
                  <a16:creationId xmlns:a16="http://schemas.microsoft.com/office/drawing/2014/main" id="{88D1F144-5AE9-F5D8-A5C9-23B51DF34A81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500;p29">
              <a:extLst>
                <a:ext uri="{FF2B5EF4-FFF2-40B4-BE49-F238E27FC236}">
                  <a16:creationId xmlns:a16="http://schemas.microsoft.com/office/drawing/2014/main" id="{C7BDC5C3-E4FA-979B-3C1D-189E9F8299C4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501;p29">
              <a:extLst>
                <a:ext uri="{FF2B5EF4-FFF2-40B4-BE49-F238E27FC236}">
                  <a16:creationId xmlns:a16="http://schemas.microsoft.com/office/drawing/2014/main" id="{19B44A0F-D7F6-1175-BAB3-5BFBAEFBDC05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502;p29">
              <a:extLst>
                <a:ext uri="{FF2B5EF4-FFF2-40B4-BE49-F238E27FC236}">
                  <a16:creationId xmlns:a16="http://schemas.microsoft.com/office/drawing/2014/main" id="{C55E92A4-2200-048D-19EF-E313B4CF6F7D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503;p29">
              <a:extLst>
                <a:ext uri="{FF2B5EF4-FFF2-40B4-BE49-F238E27FC236}">
                  <a16:creationId xmlns:a16="http://schemas.microsoft.com/office/drawing/2014/main" id="{F6299F80-F47F-D00C-8181-946DA841BDA7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504;p29">
              <a:extLst>
                <a:ext uri="{FF2B5EF4-FFF2-40B4-BE49-F238E27FC236}">
                  <a16:creationId xmlns:a16="http://schemas.microsoft.com/office/drawing/2014/main" id="{C6D0BDBE-BE6B-C831-5448-74D185360ED1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505;p29">
              <a:extLst>
                <a:ext uri="{FF2B5EF4-FFF2-40B4-BE49-F238E27FC236}">
                  <a16:creationId xmlns:a16="http://schemas.microsoft.com/office/drawing/2014/main" id="{3F2CB862-0CA3-CABF-B09C-EACD46C1DC1E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506;p29">
              <a:extLst>
                <a:ext uri="{FF2B5EF4-FFF2-40B4-BE49-F238E27FC236}">
                  <a16:creationId xmlns:a16="http://schemas.microsoft.com/office/drawing/2014/main" id="{6497C4FB-3DE4-33AF-ECEF-EBAB3FED1F84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507;p29">
              <a:extLst>
                <a:ext uri="{FF2B5EF4-FFF2-40B4-BE49-F238E27FC236}">
                  <a16:creationId xmlns:a16="http://schemas.microsoft.com/office/drawing/2014/main" id="{4446A3B1-94E7-DDAF-DB57-9161DA17AE29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508;p29">
              <a:extLst>
                <a:ext uri="{FF2B5EF4-FFF2-40B4-BE49-F238E27FC236}">
                  <a16:creationId xmlns:a16="http://schemas.microsoft.com/office/drawing/2014/main" id="{355460C5-1568-231C-AEEF-CA6EC6D9D3D4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509;p29">
              <a:extLst>
                <a:ext uri="{FF2B5EF4-FFF2-40B4-BE49-F238E27FC236}">
                  <a16:creationId xmlns:a16="http://schemas.microsoft.com/office/drawing/2014/main" id="{F534BE8D-800C-0617-FFEE-2BAF47400766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510;p29">
              <a:extLst>
                <a:ext uri="{FF2B5EF4-FFF2-40B4-BE49-F238E27FC236}">
                  <a16:creationId xmlns:a16="http://schemas.microsoft.com/office/drawing/2014/main" id="{B38A2799-90E6-9AE7-E349-DD993A201065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511;p29">
              <a:extLst>
                <a:ext uri="{FF2B5EF4-FFF2-40B4-BE49-F238E27FC236}">
                  <a16:creationId xmlns:a16="http://schemas.microsoft.com/office/drawing/2014/main" id="{DCD11C7D-1A99-FF73-16E1-68E4A104962C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512;p29">
              <a:extLst>
                <a:ext uri="{FF2B5EF4-FFF2-40B4-BE49-F238E27FC236}">
                  <a16:creationId xmlns:a16="http://schemas.microsoft.com/office/drawing/2014/main" id="{A00BE8D2-3325-5E67-F23C-7E1F080B886C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513;p29">
              <a:extLst>
                <a:ext uri="{FF2B5EF4-FFF2-40B4-BE49-F238E27FC236}">
                  <a16:creationId xmlns:a16="http://schemas.microsoft.com/office/drawing/2014/main" id="{CCA1B43D-E4D7-7348-6509-1A7F656ED0F9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514;p29">
              <a:extLst>
                <a:ext uri="{FF2B5EF4-FFF2-40B4-BE49-F238E27FC236}">
                  <a16:creationId xmlns:a16="http://schemas.microsoft.com/office/drawing/2014/main" id="{3CD70780-11CF-F5AA-4063-927FB2CD9729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515;p29">
              <a:extLst>
                <a:ext uri="{FF2B5EF4-FFF2-40B4-BE49-F238E27FC236}">
                  <a16:creationId xmlns:a16="http://schemas.microsoft.com/office/drawing/2014/main" id="{38D75C99-ABC6-1FB8-A8B4-91BD5E71D085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516;p29">
              <a:extLst>
                <a:ext uri="{FF2B5EF4-FFF2-40B4-BE49-F238E27FC236}">
                  <a16:creationId xmlns:a16="http://schemas.microsoft.com/office/drawing/2014/main" id="{380A473A-A729-7B2D-B0AF-7E2840313AA1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517;p29">
              <a:extLst>
                <a:ext uri="{FF2B5EF4-FFF2-40B4-BE49-F238E27FC236}">
                  <a16:creationId xmlns:a16="http://schemas.microsoft.com/office/drawing/2014/main" id="{6ABAD563-EC32-4D45-1E40-71DDCD459D07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518;p29">
              <a:extLst>
                <a:ext uri="{FF2B5EF4-FFF2-40B4-BE49-F238E27FC236}">
                  <a16:creationId xmlns:a16="http://schemas.microsoft.com/office/drawing/2014/main" id="{C3DB5103-07C1-6A33-20E4-93D0BB326E30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519;p29">
              <a:extLst>
                <a:ext uri="{FF2B5EF4-FFF2-40B4-BE49-F238E27FC236}">
                  <a16:creationId xmlns:a16="http://schemas.microsoft.com/office/drawing/2014/main" id="{DBB51CDF-8210-7890-E89E-C3D3BCD2EE91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520;p29">
              <a:extLst>
                <a:ext uri="{FF2B5EF4-FFF2-40B4-BE49-F238E27FC236}">
                  <a16:creationId xmlns:a16="http://schemas.microsoft.com/office/drawing/2014/main" id="{ACBBFDE7-22A7-A890-6234-483059BB8CF1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521;p29">
              <a:extLst>
                <a:ext uri="{FF2B5EF4-FFF2-40B4-BE49-F238E27FC236}">
                  <a16:creationId xmlns:a16="http://schemas.microsoft.com/office/drawing/2014/main" id="{15DDA69C-F2CE-F527-C1F8-B2E41467C2E9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522;p29">
              <a:extLst>
                <a:ext uri="{FF2B5EF4-FFF2-40B4-BE49-F238E27FC236}">
                  <a16:creationId xmlns:a16="http://schemas.microsoft.com/office/drawing/2014/main" id="{37389128-FBEC-90E6-B118-1574CFE611C0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523;p29">
              <a:extLst>
                <a:ext uri="{FF2B5EF4-FFF2-40B4-BE49-F238E27FC236}">
                  <a16:creationId xmlns:a16="http://schemas.microsoft.com/office/drawing/2014/main" id="{EE327E0F-DD8E-3BA7-E846-7D6E0ABF3C82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524;p29">
              <a:extLst>
                <a:ext uri="{FF2B5EF4-FFF2-40B4-BE49-F238E27FC236}">
                  <a16:creationId xmlns:a16="http://schemas.microsoft.com/office/drawing/2014/main" id="{71D709C6-1623-A6C3-AF84-FA87867940FE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525;p29">
              <a:extLst>
                <a:ext uri="{FF2B5EF4-FFF2-40B4-BE49-F238E27FC236}">
                  <a16:creationId xmlns:a16="http://schemas.microsoft.com/office/drawing/2014/main" id="{EE226648-85D3-759D-730A-B4D29B662EA2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526;p29">
              <a:extLst>
                <a:ext uri="{FF2B5EF4-FFF2-40B4-BE49-F238E27FC236}">
                  <a16:creationId xmlns:a16="http://schemas.microsoft.com/office/drawing/2014/main" id="{4F75548B-3D68-C62C-53D5-9EC8D2211568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527;p29">
              <a:extLst>
                <a:ext uri="{FF2B5EF4-FFF2-40B4-BE49-F238E27FC236}">
                  <a16:creationId xmlns:a16="http://schemas.microsoft.com/office/drawing/2014/main" id="{BDF9BAAC-4987-25A9-66D2-3C7E88E661D8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528;p29">
              <a:extLst>
                <a:ext uri="{FF2B5EF4-FFF2-40B4-BE49-F238E27FC236}">
                  <a16:creationId xmlns:a16="http://schemas.microsoft.com/office/drawing/2014/main" id="{45892128-4874-9CDD-6232-33B59D9DF934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529;p29">
              <a:extLst>
                <a:ext uri="{FF2B5EF4-FFF2-40B4-BE49-F238E27FC236}">
                  <a16:creationId xmlns:a16="http://schemas.microsoft.com/office/drawing/2014/main" id="{72E4E87D-9B8D-7AE0-A7CB-6BAEADE4789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530;p29">
              <a:extLst>
                <a:ext uri="{FF2B5EF4-FFF2-40B4-BE49-F238E27FC236}">
                  <a16:creationId xmlns:a16="http://schemas.microsoft.com/office/drawing/2014/main" id="{1E2FF343-59A2-5E20-C335-CC7A59127BFD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531;p29">
              <a:extLst>
                <a:ext uri="{FF2B5EF4-FFF2-40B4-BE49-F238E27FC236}">
                  <a16:creationId xmlns:a16="http://schemas.microsoft.com/office/drawing/2014/main" id="{D64CC7BF-A2DD-267C-12CA-D6A8E690BDB6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532;p29">
              <a:extLst>
                <a:ext uri="{FF2B5EF4-FFF2-40B4-BE49-F238E27FC236}">
                  <a16:creationId xmlns:a16="http://schemas.microsoft.com/office/drawing/2014/main" id="{709E079A-34B2-4959-1B85-CFF6F3281453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533;p29">
              <a:extLst>
                <a:ext uri="{FF2B5EF4-FFF2-40B4-BE49-F238E27FC236}">
                  <a16:creationId xmlns:a16="http://schemas.microsoft.com/office/drawing/2014/main" id="{B06785A2-CF76-48D5-D1D9-170CD42C13F3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534;p29">
              <a:extLst>
                <a:ext uri="{FF2B5EF4-FFF2-40B4-BE49-F238E27FC236}">
                  <a16:creationId xmlns:a16="http://schemas.microsoft.com/office/drawing/2014/main" id="{F82A1CA7-9B50-01A4-FF97-4084F78ED29F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535;p29">
              <a:extLst>
                <a:ext uri="{FF2B5EF4-FFF2-40B4-BE49-F238E27FC236}">
                  <a16:creationId xmlns:a16="http://schemas.microsoft.com/office/drawing/2014/main" id="{F5D6067A-2C60-89E5-6330-32EDDC3EB889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536;p29">
              <a:extLst>
                <a:ext uri="{FF2B5EF4-FFF2-40B4-BE49-F238E27FC236}">
                  <a16:creationId xmlns:a16="http://schemas.microsoft.com/office/drawing/2014/main" id="{FCF38AB0-1973-DB5B-BA4D-553B20E272B5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537;p29">
              <a:extLst>
                <a:ext uri="{FF2B5EF4-FFF2-40B4-BE49-F238E27FC236}">
                  <a16:creationId xmlns:a16="http://schemas.microsoft.com/office/drawing/2014/main" id="{C4D15D9A-4477-3397-4FAF-A9E58FCFAA6E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538;p29">
              <a:extLst>
                <a:ext uri="{FF2B5EF4-FFF2-40B4-BE49-F238E27FC236}">
                  <a16:creationId xmlns:a16="http://schemas.microsoft.com/office/drawing/2014/main" id="{7880E1ED-672D-1DBE-7DBE-E527ED43377D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539;p29">
              <a:extLst>
                <a:ext uri="{FF2B5EF4-FFF2-40B4-BE49-F238E27FC236}">
                  <a16:creationId xmlns:a16="http://schemas.microsoft.com/office/drawing/2014/main" id="{3B5BF679-5180-2BAF-64D2-06DFC6777F59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540;p29">
              <a:extLst>
                <a:ext uri="{FF2B5EF4-FFF2-40B4-BE49-F238E27FC236}">
                  <a16:creationId xmlns:a16="http://schemas.microsoft.com/office/drawing/2014/main" id="{1F7A749E-F8CF-2A8B-B0F3-74915F0AB5C8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541;p29">
              <a:extLst>
                <a:ext uri="{FF2B5EF4-FFF2-40B4-BE49-F238E27FC236}">
                  <a16:creationId xmlns:a16="http://schemas.microsoft.com/office/drawing/2014/main" id="{10EA430C-0CA1-6EA9-2212-03CEAB68591B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542;p29">
              <a:extLst>
                <a:ext uri="{FF2B5EF4-FFF2-40B4-BE49-F238E27FC236}">
                  <a16:creationId xmlns:a16="http://schemas.microsoft.com/office/drawing/2014/main" id="{B0D551FC-16DF-6840-D3B3-40412781C90D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543;p29">
              <a:extLst>
                <a:ext uri="{FF2B5EF4-FFF2-40B4-BE49-F238E27FC236}">
                  <a16:creationId xmlns:a16="http://schemas.microsoft.com/office/drawing/2014/main" id="{B5F8BBE2-6746-C23C-CF1D-C21EC4A7A051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544;p29">
              <a:extLst>
                <a:ext uri="{FF2B5EF4-FFF2-40B4-BE49-F238E27FC236}">
                  <a16:creationId xmlns:a16="http://schemas.microsoft.com/office/drawing/2014/main" id="{1162F0A3-B54B-4A65-3454-2A66D6D3F209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545;p29">
              <a:extLst>
                <a:ext uri="{FF2B5EF4-FFF2-40B4-BE49-F238E27FC236}">
                  <a16:creationId xmlns:a16="http://schemas.microsoft.com/office/drawing/2014/main" id="{8200D4B6-0FAF-871E-5FD5-3FD82BE2E14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7858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FD767-FBEF-AC22-40E0-BBC36AF765BF}"/>
              </a:ext>
            </a:extLst>
          </p:cNvPr>
          <p:cNvGrpSpPr/>
          <p:nvPr/>
        </p:nvGrpSpPr>
        <p:grpSpPr>
          <a:xfrm>
            <a:off x="807412" y="1329228"/>
            <a:ext cx="711200" cy="4267200"/>
            <a:chOff x="584200" y="558800"/>
            <a:chExt cx="711200" cy="426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A6E07E-2AF8-FBF8-D5CD-0E9F1465CB2D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F0401A-5AE9-E119-3CEF-ABB696A5AEA4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01A947-EB2C-C267-8A46-AF9B4A4989D3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382D3-1E74-6072-DF32-31D985B2DF9F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390D08-6185-FBD2-B884-BD056D0422DF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63EB4-6BA6-AFB2-81FD-FD7DEA87F532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DÉMONSTRATION DE L’APPLICATION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939FE-40D7-532E-BCF1-94B46CB8759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BBB1E2-A091-065F-EFD0-61121509A7E5}"/>
              </a:ext>
            </a:extLst>
          </p:cNvPr>
          <p:cNvSpPr/>
          <p:nvPr/>
        </p:nvSpPr>
        <p:spPr>
          <a:xfrm>
            <a:off x="-3495" y="4136445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3A5D23C-F5D8-C3CD-FA32-7A993CB0645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B26BF3-0270-8428-AF18-3AADD07565A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6CEBE65-87FB-40B6-71EB-C9BCB5E8CA7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3C4888C-B432-279C-0219-FD376D7C580C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945BA4-BE65-1D25-C37C-518D79D0BEF5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842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4028826" y="3237103"/>
            <a:ext cx="43279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CONCLUSION ET PERSPECTIVES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7423296" y="4325098"/>
            <a:ext cx="2926546" cy="588343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47771" y="1191555"/>
            <a:ext cx="64879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5</a:t>
            </a:r>
          </a:p>
        </p:txBody>
      </p:sp>
      <p:grpSp>
        <p:nvGrpSpPr>
          <p:cNvPr id="3" name="Google Shape;2689;p42">
            <a:extLst>
              <a:ext uri="{FF2B5EF4-FFF2-40B4-BE49-F238E27FC236}">
                <a16:creationId xmlns:a16="http://schemas.microsoft.com/office/drawing/2014/main" id="{9E08A474-7A71-4B07-01B3-250E7B635F83}"/>
              </a:ext>
            </a:extLst>
          </p:cNvPr>
          <p:cNvGrpSpPr/>
          <p:nvPr/>
        </p:nvGrpSpPr>
        <p:grpSpPr>
          <a:xfrm flipH="1">
            <a:off x="7042150" y="1340533"/>
            <a:ext cx="2876614" cy="3328932"/>
            <a:chOff x="27203900" y="2204400"/>
            <a:chExt cx="10417875" cy="12061825"/>
          </a:xfrm>
        </p:grpSpPr>
        <p:sp>
          <p:nvSpPr>
            <p:cNvPr id="60" name="Google Shape;2691;p42">
              <a:extLst>
                <a:ext uri="{FF2B5EF4-FFF2-40B4-BE49-F238E27FC236}">
                  <a16:creationId xmlns:a16="http://schemas.microsoft.com/office/drawing/2014/main" id="{0D25B14C-0615-FDA4-FBA4-AB3CFEFEF498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692;p42">
              <a:extLst>
                <a:ext uri="{FF2B5EF4-FFF2-40B4-BE49-F238E27FC236}">
                  <a16:creationId xmlns:a16="http://schemas.microsoft.com/office/drawing/2014/main" id="{096AB3AE-4108-256C-188C-999B6E5365D1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693;p42">
              <a:extLst>
                <a:ext uri="{FF2B5EF4-FFF2-40B4-BE49-F238E27FC236}">
                  <a16:creationId xmlns:a16="http://schemas.microsoft.com/office/drawing/2014/main" id="{078C16F5-2CFA-3D6E-BB5A-D5873388ED06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694;p42">
              <a:extLst>
                <a:ext uri="{FF2B5EF4-FFF2-40B4-BE49-F238E27FC236}">
                  <a16:creationId xmlns:a16="http://schemas.microsoft.com/office/drawing/2014/main" id="{616E00BF-B3B4-40DD-DD6F-B6184177CA6E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2695;p42">
              <a:extLst>
                <a:ext uri="{FF2B5EF4-FFF2-40B4-BE49-F238E27FC236}">
                  <a16:creationId xmlns:a16="http://schemas.microsoft.com/office/drawing/2014/main" id="{81640B82-F865-F4CB-5A3C-23FD90607AA3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2696;p42">
              <a:extLst>
                <a:ext uri="{FF2B5EF4-FFF2-40B4-BE49-F238E27FC236}">
                  <a16:creationId xmlns:a16="http://schemas.microsoft.com/office/drawing/2014/main" id="{02D303A2-89D0-7EB8-CA8D-F7D2BAAC297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2697;p42">
              <a:extLst>
                <a:ext uri="{FF2B5EF4-FFF2-40B4-BE49-F238E27FC236}">
                  <a16:creationId xmlns:a16="http://schemas.microsoft.com/office/drawing/2014/main" id="{9A19FEBA-C174-3FA1-0FBD-1D2E8ADB78D1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2698;p42">
              <a:extLst>
                <a:ext uri="{FF2B5EF4-FFF2-40B4-BE49-F238E27FC236}">
                  <a16:creationId xmlns:a16="http://schemas.microsoft.com/office/drawing/2014/main" id="{4DC00C15-BF4A-338E-9D38-24ECE6B4D4F3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2699;p42">
              <a:extLst>
                <a:ext uri="{FF2B5EF4-FFF2-40B4-BE49-F238E27FC236}">
                  <a16:creationId xmlns:a16="http://schemas.microsoft.com/office/drawing/2014/main" id="{30023EC2-EFAE-8C8A-8EC5-77AECBFAB23B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2700;p42">
              <a:extLst>
                <a:ext uri="{FF2B5EF4-FFF2-40B4-BE49-F238E27FC236}">
                  <a16:creationId xmlns:a16="http://schemas.microsoft.com/office/drawing/2014/main" id="{A9E05E23-8408-9189-195D-3DEFAD5188FA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2701;p42">
              <a:extLst>
                <a:ext uri="{FF2B5EF4-FFF2-40B4-BE49-F238E27FC236}">
                  <a16:creationId xmlns:a16="http://schemas.microsoft.com/office/drawing/2014/main" id="{3037CEC6-98C0-73E6-A390-D37BE0C5D00E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2702;p42">
              <a:extLst>
                <a:ext uri="{FF2B5EF4-FFF2-40B4-BE49-F238E27FC236}">
                  <a16:creationId xmlns:a16="http://schemas.microsoft.com/office/drawing/2014/main" id="{D17C8C99-11D9-0BFA-AA72-C825B5DADF76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2703;p42">
              <a:extLst>
                <a:ext uri="{FF2B5EF4-FFF2-40B4-BE49-F238E27FC236}">
                  <a16:creationId xmlns:a16="http://schemas.microsoft.com/office/drawing/2014/main" id="{84A08093-551A-5673-D0AE-3E89A8CCA192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2704;p42">
              <a:extLst>
                <a:ext uri="{FF2B5EF4-FFF2-40B4-BE49-F238E27FC236}">
                  <a16:creationId xmlns:a16="http://schemas.microsoft.com/office/drawing/2014/main" id="{59888FFA-B553-3C14-13EC-E3500662DC78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2705;p42">
              <a:extLst>
                <a:ext uri="{FF2B5EF4-FFF2-40B4-BE49-F238E27FC236}">
                  <a16:creationId xmlns:a16="http://schemas.microsoft.com/office/drawing/2014/main" id="{B8DCE6C2-FAC4-E83C-AAD7-2C5E97CD7708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2706;p42">
              <a:extLst>
                <a:ext uri="{FF2B5EF4-FFF2-40B4-BE49-F238E27FC236}">
                  <a16:creationId xmlns:a16="http://schemas.microsoft.com/office/drawing/2014/main" id="{2E6766EE-D2A4-F795-1A85-999C64843E5E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2707;p42">
              <a:extLst>
                <a:ext uri="{FF2B5EF4-FFF2-40B4-BE49-F238E27FC236}">
                  <a16:creationId xmlns:a16="http://schemas.microsoft.com/office/drawing/2014/main" id="{52845971-4581-5F5C-7DC6-5EC943A0605A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2708;p42">
              <a:extLst>
                <a:ext uri="{FF2B5EF4-FFF2-40B4-BE49-F238E27FC236}">
                  <a16:creationId xmlns:a16="http://schemas.microsoft.com/office/drawing/2014/main" id="{51E1A169-2525-2C51-30EA-67CB2DF1FA4E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2709;p42">
              <a:extLst>
                <a:ext uri="{FF2B5EF4-FFF2-40B4-BE49-F238E27FC236}">
                  <a16:creationId xmlns:a16="http://schemas.microsoft.com/office/drawing/2014/main" id="{61D5DF44-F8D4-005E-3220-E1E2A123D74E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2710;p42">
              <a:extLst>
                <a:ext uri="{FF2B5EF4-FFF2-40B4-BE49-F238E27FC236}">
                  <a16:creationId xmlns:a16="http://schemas.microsoft.com/office/drawing/2014/main" id="{657F8E31-0709-0BEC-3D9F-A1F43D6FB68B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2711;p42">
              <a:extLst>
                <a:ext uri="{FF2B5EF4-FFF2-40B4-BE49-F238E27FC236}">
                  <a16:creationId xmlns:a16="http://schemas.microsoft.com/office/drawing/2014/main" id="{FF46AD84-0F52-2518-1680-565B9A200819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2712;p42">
              <a:extLst>
                <a:ext uri="{FF2B5EF4-FFF2-40B4-BE49-F238E27FC236}">
                  <a16:creationId xmlns:a16="http://schemas.microsoft.com/office/drawing/2014/main" id="{837A3A53-559B-2AB9-D684-878862DB72AC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2713;p42">
              <a:extLst>
                <a:ext uri="{FF2B5EF4-FFF2-40B4-BE49-F238E27FC236}">
                  <a16:creationId xmlns:a16="http://schemas.microsoft.com/office/drawing/2014/main" id="{CBF66615-D909-106A-E09E-925054CD128C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2714;p42">
              <a:extLst>
                <a:ext uri="{FF2B5EF4-FFF2-40B4-BE49-F238E27FC236}">
                  <a16:creationId xmlns:a16="http://schemas.microsoft.com/office/drawing/2014/main" id="{CC698D0B-3C02-7C29-DCB7-0576C599FFBB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2715;p42">
              <a:extLst>
                <a:ext uri="{FF2B5EF4-FFF2-40B4-BE49-F238E27FC236}">
                  <a16:creationId xmlns:a16="http://schemas.microsoft.com/office/drawing/2014/main" id="{48637074-4CE4-B91C-45D1-068B2FD4828C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2716;p42">
              <a:extLst>
                <a:ext uri="{FF2B5EF4-FFF2-40B4-BE49-F238E27FC236}">
                  <a16:creationId xmlns:a16="http://schemas.microsoft.com/office/drawing/2014/main" id="{DD72D8BE-D676-14A7-0708-BA969EFDE045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2717;p42">
              <a:extLst>
                <a:ext uri="{FF2B5EF4-FFF2-40B4-BE49-F238E27FC236}">
                  <a16:creationId xmlns:a16="http://schemas.microsoft.com/office/drawing/2014/main" id="{8213941C-0B2B-EE2D-F907-0EC904C62871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2718;p42">
              <a:extLst>
                <a:ext uri="{FF2B5EF4-FFF2-40B4-BE49-F238E27FC236}">
                  <a16:creationId xmlns:a16="http://schemas.microsoft.com/office/drawing/2014/main" id="{25810244-9CA3-532D-10D4-01B1172F8FF0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2719;p42">
              <a:extLst>
                <a:ext uri="{FF2B5EF4-FFF2-40B4-BE49-F238E27FC236}">
                  <a16:creationId xmlns:a16="http://schemas.microsoft.com/office/drawing/2014/main" id="{527194D6-EEA3-1227-7DF7-70B5CA73C251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2720;p42">
              <a:extLst>
                <a:ext uri="{FF2B5EF4-FFF2-40B4-BE49-F238E27FC236}">
                  <a16:creationId xmlns:a16="http://schemas.microsoft.com/office/drawing/2014/main" id="{845D19CF-A9BA-F87A-28E1-4FEEBC358C00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2721;p42">
              <a:extLst>
                <a:ext uri="{FF2B5EF4-FFF2-40B4-BE49-F238E27FC236}">
                  <a16:creationId xmlns:a16="http://schemas.microsoft.com/office/drawing/2014/main" id="{44735E4A-6CBC-6E3E-5622-90B2FE4B02A2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2722;p42">
              <a:extLst>
                <a:ext uri="{FF2B5EF4-FFF2-40B4-BE49-F238E27FC236}">
                  <a16:creationId xmlns:a16="http://schemas.microsoft.com/office/drawing/2014/main" id="{B47D24D7-3F68-D69D-DABA-174376DA8DD5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2723;p42">
              <a:extLst>
                <a:ext uri="{FF2B5EF4-FFF2-40B4-BE49-F238E27FC236}">
                  <a16:creationId xmlns:a16="http://schemas.microsoft.com/office/drawing/2014/main" id="{825E580D-BD03-598F-2E94-85BECFD59EA6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2724;p42">
              <a:extLst>
                <a:ext uri="{FF2B5EF4-FFF2-40B4-BE49-F238E27FC236}">
                  <a16:creationId xmlns:a16="http://schemas.microsoft.com/office/drawing/2014/main" id="{C2ED2F8E-C6AB-9E81-06BA-2724E768CD2D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2725;p42">
              <a:extLst>
                <a:ext uri="{FF2B5EF4-FFF2-40B4-BE49-F238E27FC236}">
                  <a16:creationId xmlns:a16="http://schemas.microsoft.com/office/drawing/2014/main" id="{C24A08B2-9E6D-2B78-3A12-70669B692E30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2726;p42">
              <a:extLst>
                <a:ext uri="{FF2B5EF4-FFF2-40B4-BE49-F238E27FC236}">
                  <a16:creationId xmlns:a16="http://schemas.microsoft.com/office/drawing/2014/main" id="{A60F3164-B6D9-A054-07C4-837078178E43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2727;p42">
              <a:extLst>
                <a:ext uri="{FF2B5EF4-FFF2-40B4-BE49-F238E27FC236}">
                  <a16:creationId xmlns:a16="http://schemas.microsoft.com/office/drawing/2014/main" id="{C42FF2DD-BE14-A335-E6DC-6F31E64F8452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2728;p42">
              <a:extLst>
                <a:ext uri="{FF2B5EF4-FFF2-40B4-BE49-F238E27FC236}">
                  <a16:creationId xmlns:a16="http://schemas.microsoft.com/office/drawing/2014/main" id="{A962187C-7DFD-9BB3-0349-0142ACEE6C73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2729;p42">
              <a:extLst>
                <a:ext uri="{FF2B5EF4-FFF2-40B4-BE49-F238E27FC236}">
                  <a16:creationId xmlns:a16="http://schemas.microsoft.com/office/drawing/2014/main" id="{0895FA66-3EC5-2070-477D-237D317AF6A4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2730;p42">
              <a:extLst>
                <a:ext uri="{FF2B5EF4-FFF2-40B4-BE49-F238E27FC236}">
                  <a16:creationId xmlns:a16="http://schemas.microsoft.com/office/drawing/2014/main" id="{D905DA68-6E3F-EFDD-291A-B63EBA3C8BCD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2731;p42">
              <a:extLst>
                <a:ext uri="{FF2B5EF4-FFF2-40B4-BE49-F238E27FC236}">
                  <a16:creationId xmlns:a16="http://schemas.microsoft.com/office/drawing/2014/main" id="{60AF94C6-6896-A360-9FFF-B860623B3988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2732;p42">
              <a:extLst>
                <a:ext uri="{FF2B5EF4-FFF2-40B4-BE49-F238E27FC236}">
                  <a16:creationId xmlns:a16="http://schemas.microsoft.com/office/drawing/2014/main" id="{19DD3B1F-BB84-3F0D-EE1B-2CEDE04179C9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2733;p42">
              <a:extLst>
                <a:ext uri="{FF2B5EF4-FFF2-40B4-BE49-F238E27FC236}">
                  <a16:creationId xmlns:a16="http://schemas.microsoft.com/office/drawing/2014/main" id="{AC281069-C5FA-A436-9A52-38FEBA6DA36E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2734;p42">
              <a:extLst>
                <a:ext uri="{FF2B5EF4-FFF2-40B4-BE49-F238E27FC236}">
                  <a16:creationId xmlns:a16="http://schemas.microsoft.com/office/drawing/2014/main" id="{A1B92DC7-0BA5-6654-0728-02AE6C5A5936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2735;p42">
              <a:extLst>
                <a:ext uri="{FF2B5EF4-FFF2-40B4-BE49-F238E27FC236}">
                  <a16:creationId xmlns:a16="http://schemas.microsoft.com/office/drawing/2014/main" id="{2EC96566-7B12-8B65-FCC6-E65E86106D3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2736;p42">
              <a:extLst>
                <a:ext uri="{FF2B5EF4-FFF2-40B4-BE49-F238E27FC236}">
                  <a16:creationId xmlns:a16="http://schemas.microsoft.com/office/drawing/2014/main" id="{0C0229FE-2858-29BC-595A-10CFE761A1C1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2737;p42">
              <a:extLst>
                <a:ext uri="{FF2B5EF4-FFF2-40B4-BE49-F238E27FC236}">
                  <a16:creationId xmlns:a16="http://schemas.microsoft.com/office/drawing/2014/main" id="{B1C91D93-1F99-18B4-344C-AC0B14EA0FF9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2738;p42">
              <a:extLst>
                <a:ext uri="{FF2B5EF4-FFF2-40B4-BE49-F238E27FC236}">
                  <a16:creationId xmlns:a16="http://schemas.microsoft.com/office/drawing/2014/main" id="{DBF2E301-7C0E-0AA6-B459-EB9A003FF655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739;p42">
              <a:extLst>
                <a:ext uri="{FF2B5EF4-FFF2-40B4-BE49-F238E27FC236}">
                  <a16:creationId xmlns:a16="http://schemas.microsoft.com/office/drawing/2014/main" id="{92E0BAE0-CFE5-A622-707C-4CFD9B5E59C6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740;p42">
              <a:extLst>
                <a:ext uri="{FF2B5EF4-FFF2-40B4-BE49-F238E27FC236}">
                  <a16:creationId xmlns:a16="http://schemas.microsoft.com/office/drawing/2014/main" id="{57A58353-2F23-BDD6-C67B-E2804895EA69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741;p42">
              <a:extLst>
                <a:ext uri="{FF2B5EF4-FFF2-40B4-BE49-F238E27FC236}">
                  <a16:creationId xmlns:a16="http://schemas.microsoft.com/office/drawing/2014/main" id="{97210332-9F9C-79A0-F48E-A90DF907D4F2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742;p42">
              <a:extLst>
                <a:ext uri="{FF2B5EF4-FFF2-40B4-BE49-F238E27FC236}">
                  <a16:creationId xmlns:a16="http://schemas.microsoft.com/office/drawing/2014/main" id="{401BB4A0-756C-D698-6675-D205C422C29D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743;p42">
              <a:extLst>
                <a:ext uri="{FF2B5EF4-FFF2-40B4-BE49-F238E27FC236}">
                  <a16:creationId xmlns:a16="http://schemas.microsoft.com/office/drawing/2014/main" id="{488CB2B7-4ECE-AF17-6043-FB6F69FB1D36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744;p42">
              <a:extLst>
                <a:ext uri="{FF2B5EF4-FFF2-40B4-BE49-F238E27FC236}">
                  <a16:creationId xmlns:a16="http://schemas.microsoft.com/office/drawing/2014/main" id="{3FDD8814-0901-82E3-C076-EB472733C19B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745;p42">
              <a:extLst>
                <a:ext uri="{FF2B5EF4-FFF2-40B4-BE49-F238E27FC236}">
                  <a16:creationId xmlns:a16="http://schemas.microsoft.com/office/drawing/2014/main" id="{333E76CD-462A-21D4-4661-BB5488707C51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746;p42">
              <a:extLst>
                <a:ext uri="{FF2B5EF4-FFF2-40B4-BE49-F238E27FC236}">
                  <a16:creationId xmlns:a16="http://schemas.microsoft.com/office/drawing/2014/main" id="{E766DB17-53BA-6ABC-EF44-D1C342D6F12C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747;p42">
              <a:extLst>
                <a:ext uri="{FF2B5EF4-FFF2-40B4-BE49-F238E27FC236}">
                  <a16:creationId xmlns:a16="http://schemas.microsoft.com/office/drawing/2014/main" id="{42AAF5F9-1265-36ED-4090-DBA79185E32C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748;p42">
              <a:extLst>
                <a:ext uri="{FF2B5EF4-FFF2-40B4-BE49-F238E27FC236}">
                  <a16:creationId xmlns:a16="http://schemas.microsoft.com/office/drawing/2014/main" id="{E281F25A-8B91-AD18-0C92-2D560EDD138C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749;p42">
              <a:extLst>
                <a:ext uri="{FF2B5EF4-FFF2-40B4-BE49-F238E27FC236}">
                  <a16:creationId xmlns:a16="http://schemas.microsoft.com/office/drawing/2014/main" id="{938C87D6-B640-E6C2-0FA1-961B06A5DAC1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750;p42">
              <a:extLst>
                <a:ext uri="{FF2B5EF4-FFF2-40B4-BE49-F238E27FC236}">
                  <a16:creationId xmlns:a16="http://schemas.microsoft.com/office/drawing/2014/main" id="{84C59266-0A73-08D7-4E8E-CAE0C7FFBC57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751;p42">
              <a:extLst>
                <a:ext uri="{FF2B5EF4-FFF2-40B4-BE49-F238E27FC236}">
                  <a16:creationId xmlns:a16="http://schemas.microsoft.com/office/drawing/2014/main" id="{6FA94957-2926-B4E7-A8F2-798D78F8237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752;p42">
              <a:extLst>
                <a:ext uri="{FF2B5EF4-FFF2-40B4-BE49-F238E27FC236}">
                  <a16:creationId xmlns:a16="http://schemas.microsoft.com/office/drawing/2014/main" id="{B9FE9C5E-0A8D-6A1E-40C7-EA7CB4D437A9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753;p42">
              <a:extLst>
                <a:ext uri="{FF2B5EF4-FFF2-40B4-BE49-F238E27FC236}">
                  <a16:creationId xmlns:a16="http://schemas.microsoft.com/office/drawing/2014/main" id="{EE731777-1801-4C5C-41F4-BDAA99266B7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754;p42">
              <a:extLst>
                <a:ext uri="{FF2B5EF4-FFF2-40B4-BE49-F238E27FC236}">
                  <a16:creationId xmlns:a16="http://schemas.microsoft.com/office/drawing/2014/main" id="{9A9FDA63-201A-3E25-96C1-DF7BCA0A2F28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755;p42">
              <a:extLst>
                <a:ext uri="{FF2B5EF4-FFF2-40B4-BE49-F238E27FC236}">
                  <a16:creationId xmlns:a16="http://schemas.microsoft.com/office/drawing/2014/main" id="{BF836FC1-AF49-F69A-9AD8-AA8D7F1AF7C1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756;p42">
              <a:extLst>
                <a:ext uri="{FF2B5EF4-FFF2-40B4-BE49-F238E27FC236}">
                  <a16:creationId xmlns:a16="http://schemas.microsoft.com/office/drawing/2014/main" id="{950B1479-FD83-041C-FFA9-00B2A873945A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757;p42">
              <a:extLst>
                <a:ext uri="{FF2B5EF4-FFF2-40B4-BE49-F238E27FC236}">
                  <a16:creationId xmlns:a16="http://schemas.microsoft.com/office/drawing/2014/main" id="{0A29185A-49F2-9620-9573-70E75FFE9777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758;p42">
              <a:extLst>
                <a:ext uri="{FF2B5EF4-FFF2-40B4-BE49-F238E27FC236}">
                  <a16:creationId xmlns:a16="http://schemas.microsoft.com/office/drawing/2014/main" id="{2C395057-058E-6FB0-D95F-3DC3C78C1F5C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759;p42">
              <a:extLst>
                <a:ext uri="{FF2B5EF4-FFF2-40B4-BE49-F238E27FC236}">
                  <a16:creationId xmlns:a16="http://schemas.microsoft.com/office/drawing/2014/main" id="{E0C6072F-9C55-D6E1-666E-56C85450BDBD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760;p42">
              <a:extLst>
                <a:ext uri="{FF2B5EF4-FFF2-40B4-BE49-F238E27FC236}">
                  <a16:creationId xmlns:a16="http://schemas.microsoft.com/office/drawing/2014/main" id="{D9FD5F6F-6736-B9F4-E862-5601A5A3B318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761;p42">
              <a:extLst>
                <a:ext uri="{FF2B5EF4-FFF2-40B4-BE49-F238E27FC236}">
                  <a16:creationId xmlns:a16="http://schemas.microsoft.com/office/drawing/2014/main" id="{89A45B95-9687-7C0E-75E7-56431315FDD4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762;p42">
              <a:extLst>
                <a:ext uri="{FF2B5EF4-FFF2-40B4-BE49-F238E27FC236}">
                  <a16:creationId xmlns:a16="http://schemas.microsoft.com/office/drawing/2014/main" id="{8A195707-CE15-4E26-72CE-703A7EC85BBB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763;p42">
              <a:extLst>
                <a:ext uri="{FF2B5EF4-FFF2-40B4-BE49-F238E27FC236}">
                  <a16:creationId xmlns:a16="http://schemas.microsoft.com/office/drawing/2014/main" id="{49ECF621-EE9A-3B06-1ACF-0319AFA4D0C2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764;p42">
              <a:extLst>
                <a:ext uri="{FF2B5EF4-FFF2-40B4-BE49-F238E27FC236}">
                  <a16:creationId xmlns:a16="http://schemas.microsoft.com/office/drawing/2014/main" id="{5A1D0B6A-E393-B2EA-4E81-4FDE323509EC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765;p42">
              <a:extLst>
                <a:ext uri="{FF2B5EF4-FFF2-40B4-BE49-F238E27FC236}">
                  <a16:creationId xmlns:a16="http://schemas.microsoft.com/office/drawing/2014/main" id="{70A0289E-263E-9901-9D14-E6C0152F0229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766;p42">
              <a:extLst>
                <a:ext uri="{FF2B5EF4-FFF2-40B4-BE49-F238E27FC236}">
                  <a16:creationId xmlns:a16="http://schemas.microsoft.com/office/drawing/2014/main" id="{2C46F4F8-31CD-19D6-4987-2AC7899B0371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767;p42">
              <a:extLst>
                <a:ext uri="{FF2B5EF4-FFF2-40B4-BE49-F238E27FC236}">
                  <a16:creationId xmlns:a16="http://schemas.microsoft.com/office/drawing/2014/main" id="{5B8389B2-8BEB-4F4A-5F84-59A1B0440E19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768;p42">
              <a:extLst>
                <a:ext uri="{FF2B5EF4-FFF2-40B4-BE49-F238E27FC236}">
                  <a16:creationId xmlns:a16="http://schemas.microsoft.com/office/drawing/2014/main" id="{A6A3607D-E58D-E618-462B-9C55485213C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769;p42">
              <a:extLst>
                <a:ext uri="{FF2B5EF4-FFF2-40B4-BE49-F238E27FC236}">
                  <a16:creationId xmlns:a16="http://schemas.microsoft.com/office/drawing/2014/main" id="{0AB24BBF-7452-56D1-C2C7-935E5F19F1B2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770;p42">
              <a:extLst>
                <a:ext uri="{FF2B5EF4-FFF2-40B4-BE49-F238E27FC236}">
                  <a16:creationId xmlns:a16="http://schemas.microsoft.com/office/drawing/2014/main" id="{98F5394B-484F-02A8-E1E7-51A346C89927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771;p42">
              <a:extLst>
                <a:ext uri="{FF2B5EF4-FFF2-40B4-BE49-F238E27FC236}">
                  <a16:creationId xmlns:a16="http://schemas.microsoft.com/office/drawing/2014/main" id="{CA6FBD09-E345-17F8-E79F-39A554C885EB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772;p42">
              <a:extLst>
                <a:ext uri="{FF2B5EF4-FFF2-40B4-BE49-F238E27FC236}">
                  <a16:creationId xmlns:a16="http://schemas.microsoft.com/office/drawing/2014/main" id="{A06D1E44-EC06-ED4D-85C0-23A61BB19A45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6341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56FD767-FBEF-AC22-40E0-BBC36AF765BF}"/>
              </a:ext>
            </a:extLst>
          </p:cNvPr>
          <p:cNvGrpSpPr/>
          <p:nvPr/>
        </p:nvGrpSpPr>
        <p:grpSpPr>
          <a:xfrm>
            <a:off x="807412" y="1329228"/>
            <a:ext cx="711200" cy="4267200"/>
            <a:chOff x="584200" y="558800"/>
            <a:chExt cx="711200" cy="426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A6E07E-2AF8-FBF8-D5CD-0E9F1465CB2D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F0401A-5AE9-E119-3CEF-ABB696A5AEA4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01A947-EB2C-C267-8A46-AF9B4A4989D3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0382D3-1E74-6072-DF32-31D985B2DF9F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390D08-6185-FBD2-B884-BD056D0422DF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663EB4-6BA6-AFB2-81FD-FD7DEA87F532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CONCLUSION ET PERSPECTIVES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B787F28-291F-AC59-EBBD-58D59441944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6E3FB-D815-1579-5B4E-9249B31CE985}"/>
              </a:ext>
            </a:extLst>
          </p:cNvPr>
          <p:cNvSpPr/>
          <p:nvPr/>
        </p:nvSpPr>
        <p:spPr>
          <a:xfrm>
            <a:off x="-3495" y="5515274"/>
            <a:ext cx="241640" cy="1342726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6B23FC7-1C0F-EB9A-8F4E-3CBFAD582FDD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4DCF5F-A716-7D8D-6425-184E84351DAA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293E955-756C-DCC4-D995-6D4ACB7DC886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E004B12-BFB7-FDB9-6E1D-3DD2EC4AB3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D83AAE8-3742-9044-768E-B0ACE28E43A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1284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928;p46">
            <a:extLst>
              <a:ext uri="{FF2B5EF4-FFF2-40B4-BE49-F238E27FC236}">
                <a16:creationId xmlns:a16="http://schemas.microsoft.com/office/drawing/2014/main" id="{A25D9232-1776-A090-B307-EE8909207728}"/>
              </a:ext>
            </a:extLst>
          </p:cNvPr>
          <p:cNvGrpSpPr/>
          <p:nvPr/>
        </p:nvGrpSpPr>
        <p:grpSpPr>
          <a:xfrm>
            <a:off x="519945" y="330370"/>
            <a:ext cx="292887" cy="374846"/>
            <a:chOff x="777899" y="1304526"/>
            <a:chExt cx="292887" cy="374846"/>
          </a:xfrm>
        </p:grpSpPr>
        <p:sp>
          <p:nvSpPr>
            <p:cNvPr id="5" name="Google Shape;2929;p46">
              <a:extLst>
                <a:ext uri="{FF2B5EF4-FFF2-40B4-BE49-F238E27FC236}">
                  <a16:creationId xmlns:a16="http://schemas.microsoft.com/office/drawing/2014/main" id="{F613524C-AA6F-FA89-3CFD-4A56CBD20616}"/>
                </a:ext>
              </a:extLst>
            </p:cNvPr>
            <p:cNvSpPr/>
            <p:nvPr/>
          </p:nvSpPr>
          <p:spPr>
            <a:xfrm>
              <a:off x="955674" y="1304526"/>
              <a:ext cx="115112" cy="170716"/>
            </a:xfrm>
            <a:custGeom>
              <a:avLst/>
              <a:gdLst/>
              <a:ahLst/>
              <a:cxnLst/>
              <a:rect l="l" t="t" r="r" b="b"/>
              <a:pathLst>
                <a:path w="3979" h="5901" extrusionOk="0">
                  <a:moveTo>
                    <a:pt x="1727" y="0"/>
                  </a:moveTo>
                  <a:cubicBezTo>
                    <a:pt x="1689" y="0"/>
                    <a:pt x="1649" y="10"/>
                    <a:pt x="1614" y="30"/>
                  </a:cubicBezTo>
                  <a:cubicBezTo>
                    <a:pt x="1255" y="234"/>
                    <a:pt x="374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79" y="2251"/>
                    <a:pt x="1893" y="72"/>
                  </a:cubicBezTo>
                  <a:cubicBezTo>
                    <a:pt x="1849" y="25"/>
                    <a:pt x="1788" y="0"/>
                    <a:pt x="1727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930;p46">
              <a:extLst>
                <a:ext uri="{FF2B5EF4-FFF2-40B4-BE49-F238E27FC236}">
                  <a16:creationId xmlns:a16="http://schemas.microsoft.com/office/drawing/2014/main" id="{9554B120-271B-BAF4-A03D-EC9A966DA95E}"/>
                </a:ext>
              </a:extLst>
            </p:cNvPr>
            <p:cNvSpPr/>
            <p:nvPr/>
          </p:nvSpPr>
          <p:spPr>
            <a:xfrm>
              <a:off x="777899" y="1304526"/>
              <a:ext cx="115170" cy="170716"/>
            </a:xfrm>
            <a:custGeom>
              <a:avLst/>
              <a:gdLst/>
              <a:ahLst/>
              <a:cxnLst/>
              <a:rect l="l" t="t" r="r" b="b"/>
              <a:pathLst>
                <a:path w="3981" h="5901" extrusionOk="0">
                  <a:moveTo>
                    <a:pt x="2255" y="0"/>
                  </a:moveTo>
                  <a:cubicBezTo>
                    <a:pt x="2193" y="0"/>
                    <a:pt x="2133" y="25"/>
                    <a:pt x="2088" y="72"/>
                  </a:cubicBezTo>
                  <a:cubicBezTo>
                    <a:pt x="0" y="2251"/>
                    <a:pt x="884" y="5901"/>
                    <a:pt x="884" y="5901"/>
                  </a:cubicBezTo>
                  <a:lnTo>
                    <a:pt x="3981" y="1943"/>
                  </a:lnTo>
                  <a:cubicBezTo>
                    <a:pt x="3606" y="831"/>
                    <a:pt x="2727" y="234"/>
                    <a:pt x="2369" y="30"/>
                  </a:cubicBezTo>
                  <a:cubicBezTo>
                    <a:pt x="2333" y="10"/>
                    <a:pt x="2294" y="0"/>
                    <a:pt x="22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931;p46">
              <a:extLst>
                <a:ext uri="{FF2B5EF4-FFF2-40B4-BE49-F238E27FC236}">
                  <a16:creationId xmlns:a16="http://schemas.microsoft.com/office/drawing/2014/main" id="{DC6BA8A4-1AA9-CDF4-7C03-B8A02E5F5555}"/>
                </a:ext>
              </a:extLst>
            </p:cNvPr>
            <p:cNvSpPr/>
            <p:nvPr/>
          </p:nvSpPr>
          <p:spPr>
            <a:xfrm>
              <a:off x="955616" y="1340226"/>
              <a:ext cx="95006" cy="135016"/>
            </a:xfrm>
            <a:custGeom>
              <a:avLst/>
              <a:gdLst/>
              <a:ahLst/>
              <a:cxnLst/>
              <a:rect l="l" t="t" r="r" b="b"/>
              <a:pathLst>
                <a:path w="3284" h="4667" extrusionOk="0">
                  <a:moveTo>
                    <a:pt x="343" y="0"/>
                  </a:moveTo>
                  <a:cubicBezTo>
                    <a:pt x="209" y="209"/>
                    <a:pt x="91" y="445"/>
                    <a:pt x="0" y="709"/>
                  </a:cubicBezTo>
                  <a:lnTo>
                    <a:pt x="3097" y="4667"/>
                  </a:lnTo>
                  <a:cubicBezTo>
                    <a:pt x="3099" y="4667"/>
                    <a:pt x="3275" y="3930"/>
                    <a:pt x="3283" y="2923"/>
                  </a:cubicBezTo>
                  <a:cubicBezTo>
                    <a:pt x="3176" y="2694"/>
                    <a:pt x="3061" y="2470"/>
                    <a:pt x="2932" y="2252"/>
                  </a:cubicBezTo>
                  <a:cubicBezTo>
                    <a:pt x="2261" y="1116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2932;p46">
              <a:extLst>
                <a:ext uri="{FF2B5EF4-FFF2-40B4-BE49-F238E27FC236}">
                  <a16:creationId xmlns:a16="http://schemas.microsoft.com/office/drawing/2014/main" id="{07BBC7D1-5736-C2F8-08BE-F527A5F57210}"/>
                </a:ext>
              </a:extLst>
            </p:cNvPr>
            <p:cNvSpPr/>
            <p:nvPr/>
          </p:nvSpPr>
          <p:spPr>
            <a:xfrm>
              <a:off x="798121" y="1340255"/>
              <a:ext cx="95006" cy="135045"/>
            </a:xfrm>
            <a:custGeom>
              <a:avLst/>
              <a:gdLst/>
              <a:ahLst/>
              <a:cxnLst/>
              <a:rect l="l" t="t" r="r" b="b"/>
              <a:pathLst>
                <a:path w="3284" h="4668" extrusionOk="0">
                  <a:moveTo>
                    <a:pt x="2943" y="1"/>
                  </a:moveTo>
                  <a:cubicBezTo>
                    <a:pt x="1901" y="354"/>
                    <a:pt x="1021" y="1115"/>
                    <a:pt x="352" y="2251"/>
                  </a:cubicBezTo>
                  <a:cubicBezTo>
                    <a:pt x="223" y="2469"/>
                    <a:pt x="108" y="2693"/>
                    <a:pt x="1" y="2922"/>
                  </a:cubicBezTo>
                  <a:cubicBezTo>
                    <a:pt x="8" y="3929"/>
                    <a:pt x="188" y="4667"/>
                    <a:pt x="188" y="4667"/>
                  </a:cubicBezTo>
                  <a:lnTo>
                    <a:pt x="3283" y="710"/>
                  </a:lnTo>
                  <a:cubicBezTo>
                    <a:pt x="3194" y="446"/>
                    <a:pt x="3076" y="210"/>
                    <a:pt x="2943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2933;p46">
              <a:extLst>
                <a:ext uri="{FF2B5EF4-FFF2-40B4-BE49-F238E27FC236}">
                  <a16:creationId xmlns:a16="http://schemas.microsoft.com/office/drawing/2014/main" id="{D77FEA3A-16BD-9DDD-9427-246E77FA2E80}"/>
                </a:ext>
              </a:extLst>
            </p:cNvPr>
            <p:cNvSpPr/>
            <p:nvPr/>
          </p:nvSpPr>
          <p:spPr>
            <a:xfrm>
              <a:off x="974160" y="1336320"/>
              <a:ext cx="64861" cy="133078"/>
            </a:xfrm>
            <a:custGeom>
              <a:avLst/>
              <a:gdLst/>
              <a:ahLst/>
              <a:cxnLst/>
              <a:rect l="l" t="t" r="r" b="b"/>
              <a:pathLst>
                <a:path w="2242" h="4600" extrusionOk="0">
                  <a:moveTo>
                    <a:pt x="969" y="0"/>
                  </a:moveTo>
                  <a:cubicBezTo>
                    <a:pt x="685" y="243"/>
                    <a:pt x="171" y="1149"/>
                    <a:pt x="1" y="1659"/>
                  </a:cubicBezTo>
                  <a:lnTo>
                    <a:pt x="1608" y="4599"/>
                  </a:lnTo>
                  <a:cubicBezTo>
                    <a:pt x="1616" y="4568"/>
                    <a:pt x="2242" y="1835"/>
                    <a:pt x="96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2934;p46">
              <a:extLst>
                <a:ext uri="{FF2B5EF4-FFF2-40B4-BE49-F238E27FC236}">
                  <a16:creationId xmlns:a16="http://schemas.microsoft.com/office/drawing/2014/main" id="{76C2CACE-4582-2951-835D-9C5D8519E9DB}"/>
                </a:ext>
              </a:extLst>
            </p:cNvPr>
            <p:cNvSpPr/>
            <p:nvPr/>
          </p:nvSpPr>
          <p:spPr>
            <a:xfrm>
              <a:off x="809751" y="1336320"/>
              <a:ext cx="64861" cy="133078"/>
            </a:xfrm>
            <a:custGeom>
              <a:avLst/>
              <a:gdLst/>
              <a:ahLst/>
              <a:cxnLst/>
              <a:rect l="l" t="t" r="r" b="b"/>
              <a:pathLst>
                <a:path w="2242" h="4600" extrusionOk="0">
                  <a:moveTo>
                    <a:pt x="1274" y="0"/>
                  </a:moveTo>
                  <a:cubicBezTo>
                    <a:pt x="0" y="1835"/>
                    <a:pt x="625" y="4568"/>
                    <a:pt x="632" y="4599"/>
                  </a:cubicBezTo>
                  <a:lnTo>
                    <a:pt x="2242" y="1659"/>
                  </a:lnTo>
                  <a:cubicBezTo>
                    <a:pt x="2071" y="1149"/>
                    <a:pt x="1557" y="243"/>
                    <a:pt x="127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935;p46">
              <a:extLst>
                <a:ext uri="{FF2B5EF4-FFF2-40B4-BE49-F238E27FC236}">
                  <a16:creationId xmlns:a16="http://schemas.microsoft.com/office/drawing/2014/main" id="{F547E2FC-399E-BB7F-C70C-3BD667C3731E}"/>
                </a:ext>
              </a:extLst>
            </p:cNvPr>
            <p:cNvSpPr/>
            <p:nvPr/>
          </p:nvSpPr>
          <p:spPr>
            <a:xfrm>
              <a:off x="817330" y="1351885"/>
              <a:ext cx="57281" cy="117514"/>
            </a:xfrm>
            <a:custGeom>
              <a:avLst/>
              <a:gdLst/>
              <a:ahLst/>
              <a:cxnLst/>
              <a:rect l="l" t="t" r="r" b="b"/>
              <a:pathLst>
                <a:path w="1980" h="4062" extrusionOk="0">
                  <a:moveTo>
                    <a:pt x="1423" y="1"/>
                  </a:moveTo>
                  <a:cubicBezTo>
                    <a:pt x="1050" y="234"/>
                    <a:pt x="705" y="527"/>
                    <a:pt x="390" y="880"/>
                  </a:cubicBezTo>
                  <a:cubicBezTo>
                    <a:pt x="1" y="2447"/>
                    <a:pt x="364" y="4038"/>
                    <a:pt x="370" y="4061"/>
                  </a:cubicBezTo>
                  <a:lnTo>
                    <a:pt x="1980" y="1121"/>
                  </a:lnTo>
                  <a:cubicBezTo>
                    <a:pt x="1875" y="814"/>
                    <a:pt x="1650" y="366"/>
                    <a:pt x="142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936;p46">
              <a:extLst>
                <a:ext uri="{FF2B5EF4-FFF2-40B4-BE49-F238E27FC236}">
                  <a16:creationId xmlns:a16="http://schemas.microsoft.com/office/drawing/2014/main" id="{E8D9DDAD-43EF-5A82-812D-8054D89D48C3}"/>
                </a:ext>
              </a:extLst>
            </p:cNvPr>
            <p:cNvSpPr/>
            <p:nvPr/>
          </p:nvSpPr>
          <p:spPr>
            <a:xfrm>
              <a:off x="974160" y="1351885"/>
              <a:ext cx="57281" cy="117514"/>
            </a:xfrm>
            <a:custGeom>
              <a:avLst/>
              <a:gdLst/>
              <a:ahLst/>
              <a:cxnLst/>
              <a:rect l="l" t="t" r="r" b="b"/>
              <a:pathLst>
                <a:path w="1980" h="4062" extrusionOk="0">
                  <a:moveTo>
                    <a:pt x="556" y="1"/>
                  </a:moveTo>
                  <a:cubicBezTo>
                    <a:pt x="330" y="364"/>
                    <a:pt x="102" y="814"/>
                    <a:pt x="1" y="1121"/>
                  </a:cubicBezTo>
                  <a:lnTo>
                    <a:pt x="1608" y="4061"/>
                  </a:lnTo>
                  <a:cubicBezTo>
                    <a:pt x="1614" y="4038"/>
                    <a:pt x="1979" y="2447"/>
                    <a:pt x="1590" y="880"/>
                  </a:cubicBezTo>
                  <a:cubicBezTo>
                    <a:pt x="1275" y="527"/>
                    <a:pt x="929" y="234"/>
                    <a:pt x="55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937;p46">
              <a:extLst>
                <a:ext uri="{FF2B5EF4-FFF2-40B4-BE49-F238E27FC236}">
                  <a16:creationId xmlns:a16="http://schemas.microsoft.com/office/drawing/2014/main" id="{745090E3-B26D-81D0-7A73-7280EF900EEE}"/>
                </a:ext>
              </a:extLst>
            </p:cNvPr>
            <p:cNvSpPr/>
            <p:nvPr/>
          </p:nvSpPr>
          <p:spPr>
            <a:xfrm>
              <a:off x="785999" y="1356108"/>
              <a:ext cx="276715" cy="323264"/>
            </a:xfrm>
            <a:custGeom>
              <a:avLst/>
              <a:gdLst/>
              <a:ahLst/>
              <a:cxnLst/>
              <a:rect l="l" t="t" r="r" b="b"/>
              <a:pathLst>
                <a:path w="9565" h="11174" extrusionOk="0">
                  <a:moveTo>
                    <a:pt x="4782" y="1"/>
                  </a:moveTo>
                  <a:cubicBezTo>
                    <a:pt x="1647" y="1"/>
                    <a:pt x="542" y="3567"/>
                    <a:pt x="190" y="6093"/>
                  </a:cubicBezTo>
                  <a:cubicBezTo>
                    <a:pt x="104" y="6711"/>
                    <a:pt x="1" y="7359"/>
                    <a:pt x="174" y="7974"/>
                  </a:cubicBezTo>
                  <a:cubicBezTo>
                    <a:pt x="352" y="8603"/>
                    <a:pt x="823" y="9018"/>
                    <a:pt x="1374" y="9328"/>
                  </a:cubicBezTo>
                  <a:cubicBezTo>
                    <a:pt x="2283" y="9844"/>
                    <a:pt x="3487" y="10100"/>
                    <a:pt x="4198" y="10913"/>
                  </a:cubicBezTo>
                  <a:cubicBezTo>
                    <a:pt x="4345" y="11082"/>
                    <a:pt x="4558" y="11174"/>
                    <a:pt x="4782" y="11174"/>
                  </a:cubicBezTo>
                  <a:cubicBezTo>
                    <a:pt x="5004" y="11174"/>
                    <a:pt x="5219" y="11080"/>
                    <a:pt x="5366" y="10913"/>
                  </a:cubicBezTo>
                  <a:cubicBezTo>
                    <a:pt x="6077" y="10098"/>
                    <a:pt x="7281" y="9842"/>
                    <a:pt x="8190" y="9328"/>
                  </a:cubicBezTo>
                  <a:cubicBezTo>
                    <a:pt x="8741" y="9018"/>
                    <a:pt x="9212" y="8600"/>
                    <a:pt x="9390" y="7974"/>
                  </a:cubicBezTo>
                  <a:cubicBezTo>
                    <a:pt x="9565" y="7360"/>
                    <a:pt x="9460" y="6711"/>
                    <a:pt x="9375" y="6093"/>
                  </a:cubicBezTo>
                  <a:cubicBezTo>
                    <a:pt x="9022" y="3567"/>
                    <a:pt x="7917" y="1"/>
                    <a:pt x="47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938;p46">
              <a:extLst>
                <a:ext uri="{FF2B5EF4-FFF2-40B4-BE49-F238E27FC236}">
                  <a16:creationId xmlns:a16="http://schemas.microsoft.com/office/drawing/2014/main" id="{B1009AF9-7F03-3CBD-4341-8ECAE5C4D3D3}"/>
                </a:ext>
              </a:extLst>
            </p:cNvPr>
            <p:cNvSpPr/>
            <p:nvPr/>
          </p:nvSpPr>
          <p:spPr>
            <a:xfrm>
              <a:off x="786057" y="1356687"/>
              <a:ext cx="127697" cy="275327"/>
            </a:xfrm>
            <a:custGeom>
              <a:avLst/>
              <a:gdLst/>
              <a:ahLst/>
              <a:cxnLst/>
              <a:rect l="l" t="t" r="r" b="b"/>
              <a:pathLst>
                <a:path w="4414" h="9517" extrusionOk="0">
                  <a:moveTo>
                    <a:pt x="4413" y="0"/>
                  </a:moveTo>
                  <a:cubicBezTo>
                    <a:pt x="1559" y="267"/>
                    <a:pt x="528" y="3650"/>
                    <a:pt x="191" y="6073"/>
                  </a:cubicBezTo>
                  <a:cubicBezTo>
                    <a:pt x="103" y="6691"/>
                    <a:pt x="0" y="7339"/>
                    <a:pt x="175" y="7954"/>
                  </a:cubicBezTo>
                  <a:cubicBezTo>
                    <a:pt x="353" y="8580"/>
                    <a:pt x="823" y="8998"/>
                    <a:pt x="1373" y="9308"/>
                  </a:cubicBezTo>
                  <a:cubicBezTo>
                    <a:pt x="1504" y="9382"/>
                    <a:pt x="1640" y="9451"/>
                    <a:pt x="1781" y="9517"/>
                  </a:cubicBezTo>
                  <a:cubicBezTo>
                    <a:pt x="1496" y="9239"/>
                    <a:pt x="1274" y="8903"/>
                    <a:pt x="1165" y="8475"/>
                  </a:cubicBezTo>
                  <a:cubicBezTo>
                    <a:pt x="990" y="7800"/>
                    <a:pt x="1093" y="7089"/>
                    <a:pt x="1180" y="6411"/>
                  </a:cubicBezTo>
                  <a:cubicBezTo>
                    <a:pt x="1474" y="4081"/>
                    <a:pt x="2301" y="945"/>
                    <a:pt x="441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939;p46">
              <a:extLst>
                <a:ext uri="{FF2B5EF4-FFF2-40B4-BE49-F238E27FC236}">
                  <a16:creationId xmlns:a16="http://schemas.microsoft.com/office/drawing/2014/main" id="{2038BF92-76B1-EA38-E68C-901D263A736C}"/>
                </a:ext>
              </a:extLst>
            </p:cNvPr>
            <p:cNvSpPr/>
            <p:nvPr/>
          </p:nvSpPr>
          <p:spPr>
            <a:xfrm>
              <a:off x="873570" y="1494741"/>
              <a:ext cx="101544" cy="123705"/>
            </a:xfrm>
            <a:custGeom>
              <a:avLst/>
              <a:gdLst/>
              <a:ahLst/>
              <a:cxnLst/>
              <a:rect l="l" t="t" r="r" b="b"/>
              <a:pathLst>
                <a:path w="3510" h="4276" extrusionOk="0">
                  <a:moveTo>
                    <a:pt x="1755" y="0"/>
                  </a:moveTo>
                  <a:cubicBezTo>
                    <a:pt x="85" y="0"/>
                    <a:pt x="0" y="1944"/>
                    <a:pt x="0" y="2880"/>
                  </a:cubicBezTo>
                  <a:cubicBezTo>
                    <a:pt x="0" y="3814"/>
                    <a:pt x="129" y="4276"/>
                    <a:pt x="1755" y="4276"/>
                  </a:cubicBezTo>
                  <a:cubicBezTo>
                    <a:pt x="3383" y="4276"/>
                    <a:pt x="3510" y="3814"/>
                    <a:pt x="3510" y="2880"/>
                  </a:cubicBezTo>
                  <a:cubicBezTo>
                    <a:pt x="3510" y="1947"/>
                    <a:pt x="3424" y="0"/>
                    <a:pt x="175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2940;p46">
              <a:extLst>
                <a:ext uri="{FF2B5EF4-FFF2-40B4-BE49-F238E27FC236}">
                  <a16:creationId xmlns:a16="http://schemas.microsoft.com/office/drawing/2014/main" id="{6F6958BC-95F2-1756-4388-5CE7E965302D}"/>
                </a:ext>
              </a:extLst>
            </p:cNvPr>
            <p:cNvSpPr/>
            <p:nvPr/>
          </p:nvSpPr>
          <p:spPr>
            <a:xfrm>
              <a:off x="873570" y="1494683"/>
              <a:ext cx="58323" cy="123705"/>
            </a:xfrm>
            <a:custGeom>
              <a:avLst/>
              <a:gdLst/>
              <a:ahLst/>
              <a:cxnLst/>
              <a:rect l="l" t="t" r="r" b="b"/>
              <a:pathLst>
                <a:path w="2016" h="4276" extrusionOk="0">
                  <a:moveTo>
                    <a:pt x="1755" y="1"/>
                  </a:moveTo>
                  <a:cubicBezTo>
                    <a:pt x="85" y="1"/>
                    <a:pt x="0" y="1944"/>
                    <a:pt x="0" y="2880"/>
                  </a:cubicBezTo>
                  <a:cubicBezTo>
                    <a:pt x="0" y="3816"/>
                    <a:pt x="129" y="4276"/>
                    <a:pt x="1755" y="4276"/>
                  </a:cubicBezTo>
                  <a:cubicBezTo>
                    <a:pt x="1847" y="4276"/>
                    <a:pt x="1933" y="4274"/>
                    <a:pt x="2016" y="4273"/>
                  </a:cubicBezTo>
                  <a:cubicBezTo>
                    <a:pt x="637" y="4225"/>
                    <a:pt x="522" y="3765"/>
                    <a:pt x="522" y="2880"/>
                  </a:cubicBezTo>
                  <a:cubicBezTo>
                    <a:pt x="522" y="1997"/>
                    <a:pt x="598" y="211"/>
                    <a:pt x="2016" y="18"/>
                  </a:cubicBezTo>
                  <a:cubicBezTo>
                    <a:pt x="1933" y="7"/>
                    <a:pt x="1847" y="1"/>
                    <a:pt x="1755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941;p46">
              <a:extLst>
                <a:ext uri="{FF2B5EF4-FFF2-40B4-BE49-F238E27FC236}">
                  <a16:creationId xmlns:a16="http://schemas.microsoft.com/office/drawing/2014/main" id="{4C7A9B9D-2BD3-7B6E-63DA-A13C93C2DB8F}"/>
                </a:ext>
              </a:extLst>
            </p:cNvPr>
            <p:cNvSpPr/>
            <p:nvPr/>
          </p:nvSpPr>
          <p:spPr>
            <a:xfrm>
              <a:off x="898595" y="1576323"/>
              <a:ext cx="51495" cy="15680"/>
            </a:xfrm>
            <a:custGeom>
              <a:avLst/>
              <a:gdLst/>
              <a:ahLst/>
              <a:cxnLst/>
              <a:rect l="l" t="t" r="r" b="b"/>
              <a:pathLst>
                <a:path w="1780" h="542" extrusionOk="0">
                  <a:moveTo>
                    <a:pt x="1562" y="1"/>
                  </a:moveTo>
                  <a:cubicBezTo>
                    <a:pt x="1507" y="1"/>
                    <a:pt x="1452" y="24"/>
                    <a:pt x="1413" y="69"/>
                  </a:cubicBezTo>
                  <a:cubicBezTo>
                    <a:pt x="1367" y="119"/>
                    <a:pt x="1301" y="150"/>
                    <a:pt x="1226" y="150"/>
                  </a:cubicBezTo>
                  <a:cubicBezTo>
                    <a:pt x="1151" y="150"/>
                    <a:pt x="1083" y="123"/>
                    <a:pt x="1037" y="70"/>
                  </a:cubicBezTo>
                  <a:cubicBezTo>
                    <a:pt x="1002" y="27"/>
                    <a:pt x="945" y="3"/>
                    <a:pt x="890" y="3"/>
                  </a:cubicBezTo>
                  <a:cubicBezTo>
                    <a:pt x="835" y="3"/>
                    <a:pt x="780" y="27"/>
                    <a:pt x="743" y="70"/>
                  </a:cubicBezTo>
                  <a:cubicBezTo>
                    <a:pt x="697" y="123"/>
                    <a:pt x="629" y="153"/>
                    <a:pt x="554" y="153"/>
                  </a:cubicBezTo>
                  <a:cubicBezTo>
                    <a:pt x="481" y="153"/>
                    <a:pt x="413" y="123"/>
                    <a:pt x="367" y="70"/>
                  </a:cubicBezTo>
                  <a:cubicBezTo>
                    <a:pt x="328" y="26"/>
                    <a:pt x="273" y="3"/>
                    <a:pt x="218" y="3"/>
                  </a:cubicBezTo>
                  <a:cubicBezTo>
                    <a:pt x="172" y="3"/>
                    <a:pt x="127" y="19"/>
                    <a:pt x="91" y="50"/>
                  </a:cubicBezTo>
                  <a:cubicBezTo>
                    <a:pt x="10" y="123"/>
                    <a:pt x="0" y="247"/>
                    <a:pt x="71" y="327"/>
                  </a:cubicBezTo>
                  <a:cubicBezTo>
                    <a:pt x="191" y="463"/>
                    <a:pt x="367" y="541"/>
                    <a:pt x="554" y="541"/>
                  </a:cubicBezTo>
                  <a:cubicBezTo>
                    <a:pt x="675" y="541"/>
                    <a:pt x="790" y="509"/>
                    <a:pt x="890" y="449"/>
                  </a:cubicBezTo>
                  <a:cubicBezTo>
                    <a:pt x="990" y="509"/>
                    <a:pt x="1105" y="541"/>
                    <a:pt x="1226" y="541"/>
                  </a:cubicBezTo>
                  <a:cubicBezTo>
                    <a:pt x="1413" y="541"/>
                    <a:pt x="1588" y="463"/>
                    <a:pt x="1709" y="327"/>
                  </a:cubicBezTo>
                  <a:cubicBezTo>
                    <a:pt x="1780" y="245"/>
                    <a:pt x="1772" y="119"/>
                    <a:pt x="1689" y="49"/>
                  </a:cubicBezTo>
                  <a:cubicBezTo>
                    <a:pt x="1653" y="17"/>
                    <a:pt x="1607" y="1"/>
                    <a:pt x="156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942;p46">
              <a:extLst>
                <a:ext uri="{FF2B5EF4-FFF2-40B4-BE49-F238E27FC236}">
                  <a16:creationId xmlns:a16="http://schemas.microsoft.com/office/drawing/2014/main" id="{ABFDD5A2-4E52-9878-6EF9-2F33A971C444}"/>
                </a:ext>
              </a:extLst>
            </p:cNvPr>
            <p:cNvSpPr/>
            <p:nvPr/>
          </p:nvSpPr>
          <p:spPr>
            <a:xfrm>
              <a:off x="864168" y="1480305"/>
              <a:ext cx="11109" cy="23028"/>
            </a:xfrm>
            <a:custGeom>
              <a:avLst/>
              <a:gdLst/>
              <a:ahLst/>
              <a:cxnLst/>
              <a:rect l="l" t="t" r="r" b="b"/>
              <a:pathLst>
                <a:path w="384" h="796" extrusionOk="0">
                  <a:moveTo>
                    <a:pt x="193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7"/>
                    <a:pt x="0" y="96"/>
                    <a:pt x="0" y="200"/>
                  </a:cubicBezTo>
                  <a:lnTo>
                    <a:pt x="0" y="595"/>
                  </a:lnTo>
                  <a:cubicBezTo>
                    <a:pt x="0" y="697"/>
                    <a:pt x="77" y="786"/>
                    <a:pt x="180" y="796"/>
                  </a:cubicBezTo>
                  <a:cubicBezTo>
                    <a:pt x="182" y="796"/>
                    <a:pt x="185" y="796"/>
                    <a:pt x="188" y="796"/>
                  </a:cubicBezTo>
                  <a:cubicBezTo>
                    <a:pt x="296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2943;p46">
              <a:extLst>
                <a:ext uri="{FF2B5EF4-FFF2-40B4-BE49-F238E27FC236}">
                  <a16:creationId xmlns:a16="http://schemas.microsoft.com/office/drawing/2014/main" id="{6A0BF298-23FE-6CA2-D04A-1047557B3F25}"/>
                </a:ext>
              </a:extLst>
            </p:cNvPr>
            <p:cNvSpPr/>
            <p:nvPr/>
          </p:nvSpPr>
          <p:spPr>
            <a:xfrm>
              <a:off x="973408" y="1480305"/>
              <a:ext cx="11138" cy="23028"/>
            </a:xfrm>
            <a:custGeom>
              <a:avLst/>
              <a:gdLst/>
              <a:ahLst/>
              <a:cxnLst/>
              <a:rect l="l" t="t" r="r" b="b"/>
              <a:pathLst>
                <a:path w="385" h="796" extrusionOk="0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595"/>
                  </a:lnTo>
                  <a:cubicBezTo>
                    <a:pt x="1" y="697"/>
                    <a:pt x="80" y="786"/>
                    <a:pt x="182" y="796"/>
                  </a:cubicBezTo>
                  <a:cubicBezTo>
                    <a:pt x="184" y="796"/>
                    <a:pt x="187" y="796"/>
                    <a:pt x="190" y="796"/>
                  </a:cubicBezTo>
                  <a:cubicBezTo>
                    <a:pt x="297" y="796"/>
                    <a:pt x="384" y="710"/>
                    <a:pt x="384" y="60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44;p46">
              <a:extLst>
                <a:ext uri="{FF2B5EF4-FFF2-40B4-BE49-F238E27FC236}">
                  <a16:creationId xmlns:a16="http://schemas.microsoft.com/office/drawing/2014/main" id="{E14DDC2D-ABF2-FF0C-39BA-0D58DEF0C57F}"/>
                </a:ext>
              </a:extLst>
            </p:cNvPr>
            <p:cNvSpPr/>
            <p:nvPr/>
          </p:nvSpPr>
          <p:spPr>
            <a:xfrm>
              <a:off x="983562" y="1508714"/>
              <a:ext cx="24706" cy="11138"/>
            </a:xfrm>
            <a:custGeom>
              <a:avLst/>
              <a:gdLst/>
              <a:ahLst/>
              <a:cxnLst/>
              <a:rect l="l" t="t" r="r" b="b"/>
              <a:pathLst>
                <a:path w="854" h="385" extrusionOk="0">
                  <a:moveTo>
                    <a:pt x="200" y="1"/>
                  </a:moveTo>
                  <a:cubicBezTo>
                    <a:pt x="91" y="1"/>
                    <a:pt x="1" y="93"/>
                    <a:pt x="9" y="205"/>
                  </a:cubicBezTo>
                  <a:cubicBezTo>
                    <a:pt x="15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4" y="292"/>
                    <a:pt x="849" y="182"/>
                  </a:cubicBezTo>
                  <a:cubicBezTo>
                    <a:pt x="843" y="77"/>
                    <a:pt x="752" y="1"/>
                    <a:pt x="650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2945;p46">
              <a:extLst>
                <a:ext uri="{FF2B5EF4-FFF2-40B4-BE49-F238E27FC236}">
                  <a16:creationId xmlns:a16="http://schemas.microsoft.com/office/drawing/2014/main" id="{27A253E5-9813-831F-C8DD-0CF29955A980}"/>
                </a:ext>
              </a:extLst>
            </p:cNvPr>
            <p:cNvSpPr/>
            <p:nvPr/>
          </p:nvSpPr>
          <p:spPr>
            <a:xfrm>
              <a:off x="840445" y="1508714"/>
              <a:ext cx="24677" cy="11138"/>
            </a:xfrm>
            <a:custGeom>
              <a:avLst/>
              <a:gdLst/>
              <a:ahLst/>
              <a:cxnLst/>
              <a:rect l="l" t="t" r="r" b="b"/>
              <a:pathLst>
                <a:path w="853" h="385" extrusionOk="0">
                  <a:moveTo>
                    <a:pt x="200" y="1"/>
                  </a:moveTo>
                  <a:cubicBezTo>
                    <a:pt x="90" y="1"/>
                    <a:pt x="1" y="93"/>
                    <a:pt x="9" y="205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54" y="384"/>
                  </a:lnTo>
                  <a:cubicBezTo>
                    <a:pt x="765" y="384"/>
                    <a:pt x="852" y="292"/>
                    <a:pt x="846" y="182"/>
                  </a:cubicBezTo>
                  <a:cubicBezTo>
                    <a:pt x="842" y="77"/>
                    <a:pt x="751" y="1"/>
                    <a:pt x="647" y="1"/>
                  </a:cubicBezTo>
                  <a:close/>
                </a:path>
              </a:pathLst>
            </a:custGeom>
            <a:solidFill>
              <a:srgbClr val="FF9D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46;p46">
              <a:extLst>
                <a:ext uri="{FF2B5EF4-FFF2-40B4-BE49-F238E27FC236}">
                  <a16:creationId xmlns:a16="http://schemas.microsoft.com/office/drawing/2014/main" id="{F05B5ECF-FEB2-3C6F-DB1C-E3F06B3D3971}"/>
                </a:ext>
              </a:extLst>
            </p:cNvPr>
            <p:cNvSpPr/>
            <p:nvPr/>
          </p:nvSpPr>
          <p:spPr>
            <a:xfrm>
              <a:off x="904641" y="1547017"/>
              <a:ext cx="39952" cy="19325"/>
            </a:xfrm>
            <a:custGeom>
              <a:avLst/>
              <a:gdLst/>
              <a:ahLst/>
              <a:cxnLst/>
              <a:rect l="l" t="t" r="r" b="b"/>
              <a:pathLst>
                <a:path w="1381" h="668" extrusionOk="0">
                  <a:moveTo>
                    <a:pt x="123" y="0"/>
                  </a:moveTo>
                  <a:cubicBezTo>
                    <a:pt x="57" y="0"/>
                    <a:pt x="0" y="56"/>
                    <a:pt x="0" y="123"/>
                  </a:cubicBezTo>
                  <a:cubicBezTo>
                    <a:pt x="0" y="424"/>
                    <a:pt x="310" y="668"/>
                    <a:pt x="690" y="668"/>
                  </a:cubicBezTo>
                  <a:cubicBezTo>
                    <a:pt x="1072" y="668"/>
                    <a:pt x="1381" y="424"/>
                    <a:pt x="1381" y="123"/>
                  </a:cubicBezTo>
                  <a:lnTo>
                    <a:pt x="1381" y="120"/>
                  </a:lnTo>
                  <a:cubicBezTo>
                    <a:pt x="1381" y="53"/>
                    <a:pt x="1327" y="0"/>
                    <a:pt x="12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947;p46">
            <a:extLst>
              <a:ext uri="{FF2B5EF4-FFF2-40B4-BE49-F238E27FC236}">
                <a16:creationId xmlns:a16="http://schemas.microsoft.com/office/drawing/2014/main" id="{2FDFBF06-16CE-9FB7-6E6F-49EBF7382ABD}"/>
              </a:ext>
            </a:extLst>
          </p:cNvPr>
          <p:cNvGrpSpPr/>
          <p:nvPr/>
        </p:nvGrpSpPr>
        <p:grpSpPr>
          <a:xfrm>
            <a:off x="1290293" y="330399"/>
            <a:ext cx="391249" cy="374817"/>
            <a:chOff x="1548247" y="1304555"/>
            <a:chExt cx="391249" cy="374817"/>
          </a:xfrm>
        </p:grpSpPr>
        <p:sp>
          <p:nvSpPr>
            <p:cNvPr id="24" name="Google Shape;2948;p46">
              <a:extLst>
                <a:ext uri="{FF2B5EF4-FFF2-40B4-BE49-F238E27FC236}">
                  <a16:creationId xmlns:a16="http://schemas.microsoft.com/office/drawing/2014/main" id="{79C4064C-8015-1F62-02F2-4ACF725F6333}"/>
                </a:ext>
              </a:extLst>
            </p:cNvPr>
            <p:cNvSpPr/>
            <p:nvPr/>
          </p:nvSpPr>
          <p:spPr>
            <a:xfrm>
              <a:off x="1851115" y="1321971"/>
              <a:ext cx="88381" cy="62084"/>
            </a:xfrm>
            <a:custGeom>
              <a:avLst/>
              <a:gdLst/>
              <a:ahLst/>
              <a:cxnLst/>
              <a:rect l="l" t="t" r="r" b="b"/>
              <a:pathLst>
                <a:path w="3055" h="2146" extrusionOk="0">
                  <a:moveTo>
                    <a:pt x="1362" y="0"/>
                  </a:moveTo>
                  <a:cubicBezTo>
                    <a:pt x="938" y="0"/>
                    <a:pt x="469" y="165"/>
                    <a:pt x="1" y="572"/>
                  </a:cubicBezTo>
                  <a:lnTo>
                    <a:pt x="1417" y="1931"/>
                  </a:lnTo>
                  <a:cubicBezTo>
                    <a:pt x="1417" y="1931"/>
                    <a:pt x="1934" y="2145"/>
                    <a:pt x="2382" y="2145"/>
                  </a:cubicBezTo>
                  <a:cubicBezTo>
                    <a:pt x="2741" y="2145"/>
                    <a:pt x="3055" y="2007"/>
                    <a:pt x="3021" y="1510"/>
                  </a:cubicBezTo>
                  <a:cubicBezTo>
                    <a:pt x="2969" y="751"/>
                    <a:pt x="2268" y="0"/>
                    <a:pt x="136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49;p46">
              <a:extLst>
                <a:ext uri="{FF2B5EF4-FFF2-40B4-BE49-F238E27FC236}">
                  <a16:creationId xmlns:a16="http://schemas.microsoft.com/office/drawing/2014/main" id="{EB219853-7D06-CC61-0BE8-DB5ED64A51E0}"/>
                </a:ext>
              </a:extLst>
            </p:cNvPr>
            <p:cNvSpPr/>
            <p:nvPr/>
          </p:nvSpPr>
          <p:spPr>
            <a:xfrm>
              <a:off x="1557389" y="1305220"/>
              <a:ext cx="186512" cy="323351"/>
            </a:xfrm>
            <a:custGeom>
              <a:avLst/>
              <a:gdLst/>
              <a:ahLst/>
              <a:cxnLst/>
              <a:rect l="l" t="t" r="r" b="b"/>
              <a:pathLst>
                <a:path w="6447" h="11177" extrusionOk="0">
                  <a:moveTo>
                    <a:pt x="5922" y="0"/>
                  </a:moveTo>
                  <a:cubicBezTo>
                    <a:pt x="2609" y="267"/>
                    <a:pt x="1" y="3040"/>
                    <a:pt x="1" y="6423"/>
                  </a:cubicBezTo>
                  <a:cubicBezTo>
                    <a:pt x="1" y="8306"/>
                    <a:pt x="809" y="10000"/>
                    <a:pt x="2095" y="11176"/>
                  </a:cubicBezTo>
                  <a:lnTo>
                    <a:pt x="4929" y="11176"/>
                  </a:lnTo>
                  <a:lnTo>
                    <a:pt x="6446" y="7334"/>
                  </a:lnTo>
                  <a:lnTo>
                    <a:pt x="5922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50;p46">
              <a:extLst>
                <a:ext uri="{FF2B5EF4-FFF2-40B4-BE49-F238E27FC236}">
                  <a16:creationId xmlns:a16="http://schemas.microsoft.com/office/drawing/2014/main" id="{4A97C941-2AAA-3940-30A1-3B83112BA1DF}"/>
                </a:ext>
              </a:extLst>
            </p:cNvPr>
            <p:cNvSpPr/>
            <p:nvPr/>
          </p:nvSpPr>
          <p:spPr>
            <a:xfrm>
              <a:off x="1743900" y="1305220"/>
              <a:ext cx="186454" cy="323351"/>
            </a:xfrm>
            <a:custGeom>
              <a:avLst/>
              <a:gdLst/>
              <a:ahLst/>
              <a:cxnLst/>
              <a:rect l="l" t="t" r="r" b="b"/>
              <a:pathLst>
                <a:path w="6445" h="11177" extrusionOk="0">
                  <a:moveTo>
                    <a:pt x="524" y="0"/>
                  </a:moveTo>
                  <a:lnTo>
                    <a:pt x="1" y="7334"/>
                  </a:lnTo>
                  <a:lnTo>
                    <a:pt x="1518" y="11176"/>
                  </a:lnTo>
                  <a:lnTo>
                    <a:pt x="4351" y="11176"/>
                  </a:lnTo>
                  <a:cubicBezTo>
                    <a:pt x="5638" y="10000"/>
                    <a:pt x="6445" y="8306"/>
                    <a:pt x="6445" y="6423"/>
                  </a:cubicBezTo>
                  <a:cubicBezTo>
                    <a:pt x="6445" y="3040"/>
                    <a:pt x="3837" y="267"/>
                    <a:pt x="5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51;p46">
              <a:extLst>
                <a:ext uri="{FF2B5EF4-FFF2-40B4-BE49-F238E27FC236}">
                  <a16:creationId xmlns:a16="http://schemas.microsoft.com/office/drawing/2014/main" id="{7D3BF0E3-B27A-7589-9F26-B25C3135E0A7}"/>
                </a:ext>
              </a:extLst>
            </p:cNvPr>
            <p:cNvSpPr/>
            <p:nvPr/>
          </p:nvSpPr>
          <p:spPr>
            <a:xfrm>
              <a:off x="1548247" y="1305220"/>
              <a:ext cx="180697" cy="323351"/>
            </a:xfrm>
            <a:custGeom>
              <a:avLst/>
              <a:gdLst/>
              <a:ahLst/>
              <a:cxnLst/>
              <a:rect l="l" t="t" r="r" b="b"/>
              <a:pathLst>
                <a:path w="6246" h="11177" extrusionOk="0">
                  <a:moveTo>
                    <a:pt x="6238" y="0"/>
                  </a:moveTo>
                  <a:cubicBezTo>
                    <a:pt x="5090" y="92"/>
                    <a:pt x="3983" y="500"/>
                    <a:pt x="3046" y="1160"/>
                  </a:cubicBezTo>
                  <a:lnTo>
                    <a:pt x="3053" y="1152"/>
                  </a:lnTo>
                  <a:cubicBezTo>
                    <a:pt x="2585" y="746"/>
                    <a:pt x="2116" y="581"/>
                    <a:pt x="1692" y="581"/>
                  </a:cubicBezTo>
                  <a:cubicBezTo>
                    <a:pt x="787" y="581"/>
                    <a:pt x="85" y="1332"/>
                    <a:pt x="33" y="2092"/>
                  </a:cubicBezTo>
                  <a:cubicBezTo>
                    <a:pt x="0" y="2588"/>
                    <a:pt x="314" y="2726"/>
                    <a:pt x="673" y="2726"/>
                  </a:cubicBezTo>
                  <a:cubicBezTo>
                    <a:pt x="1121" y="2726"/>
                    <a:pt x="1639" y="2511"/>
                    <a:pt x="1639" y="2511"/>
                  </a:cubicBezTo>
                  <a:lnTo>
                    <a:pt x="1648" y="2502"/>
                  </a:lnTo>
                  <a:lnTo>
                    <a:pt x="1648" y="2502"/>
                  </a:lnTo>
                  <a:cubicBezTo>
                    <a:pt x="792" y="3620"/>
                    <a:pt x="315" y="5004"/>
                    <a:pt x="315" y="6423"/>
                  </a:cubicBezTo>
                  <a:cubicBezTo>
                    <a:pt x="315" y="7953"/>
                    <a:pt x="849" y="9357"/>
                    <a:pt x="1739" y="10461"/>
                  </a:cubicBezTo>
                  <a:cubicBezTo>
                    <a:pt x="1943" y="10716"/>
                    <a:pt x="2168" y="10955"/>
                    <a:pt x="2409" y="11176"/>
                  </a:cubicBezTo>
                  <a:lnTo>
                    <a:pt x="3222" y="11176"/>
                  </a:lnTo>
                  <a:cubicBezTo>
                    <a:pt x="1938" y="9997"/>
                    <a:pt x="1130" y="8305"/>
                    <a:pt x="1130" y="6423"/>
                  </a:cubicBezTo>
                  <a:cubicBezTo>
                    <a:pt x="1130" y="3320"/>
                    <a:pt x="3323" y="729"/>
                    <a:pt x="6245" y="117"/>
                  </a:cubicBezTo>
                  <a:lnTo>
                    <a:pt x="6238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52;p46">
              <a:extLst>
                <a:ext uri="{FF2B5EF4-FFF2-40B4-BE49-F238E27FC236}">
                  <a16:creationId xmlns:a16="http://schemas.microsoft.com/office/drawing/2014/main" id="{6C15FFB0-B573-37DF-42F2-F0C5A1E4FD0A}"/>
                </a:ext>
              </a:extLst>
            </p:cNvPr>
            <p:cNvSpPr/>
            <p:nvPr/>
          </p:nvSpPr>
          <p:spPr>
            <a:xfrm>
              <a:off x="1630437" y="1304584"/>
              <a:ext cx="226840" cy="323987"/>
            </a:xfrm>
            <a:custGeom>
              <a:avLst/>
              <a:gdLst/>
              <a:ahLst/>
              <a:cxnLst/>
              <a:rect l="l" t="t" r="r" b="b"/>
              <a:pathLst>
                <a:path w="7841" h="11199" extrusionOk="0">
                  <a:moveTo>
                    <a:pt x="3918" y="1"/>
                  </a:moveTo>
                  <a:cubicBezTo>
                    <a:pt x="3740" y="1"/>
                    <a:pt x="3566" y="8"/>
                    <a:pt x="3392" y="22"/>
                  </a:cubicBezTo>
                  <a:cubicBezTo>
                    <a:pt x="1" y="4004"/>
                    <a:pt x="3282" y="4555"/>
                    <a:pt x="2302" y="6682"/>
                  </a:cubicBezTo>
                  <a:lnTo>
                    <a:pt x="2395" y="11198"/>
                  </a:lnTo>
                  <a:lnTo>
                    <a:pt x="5445" y="11198"/>
                  </a:lnTo>
                  <a:lnTo>
                    <a:pt x="5537" y="6682"/>
                  </a:lnTo>
                  <a:cubicBezTo>
                    <a:pt x="4558" y="4555"/>
                    <a:pt x="7841" y="4004"/>
                    <a:pt x="4446" y="22"/>
                  </a:cubicBezTo>
                  <a:cubicBezTo>
                    <a:pt x="4271" y="8"/>
                    <a:pt x="4098" y="1"/>
                    <a:pt x="391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53;p46">
              <a:extLst>
                <a:ext uri="{FF2B5EF4-FFF2-40B4-BE49-F238E27FC236}">
                  <a16:creationId xmlns:a16="http://schemas.microsoft.com/office/drawing/2014/main" id="{373A3E50-6B21-001E-8CD3-8E3409E8E37F}"/>
                </a:ext>
              </a:extLst>
            </p:cNvPr>
            <p:cNvSpPr/>
            <p:nvPr/>
          </p:nvSpPr>
          <p:spPr>
            <a:xfrm>
              <a:off x="1725241" y="1304555"/>
              <a:ext cx="30463" cy="4773"/>
            </a:xfrm>
            <a:custGeom>
              <a:avLst/>
              <a:gdLst/>
              <a:ahLst/>
              <a:cxnLst/>
              <a:rect l="l" t="t" r="r" b="b"/>
              <a:pathLst>
                <a:path w="1053" h="165" extrusionOk="0">
                  <a:moveTo>
                    <a:pt x="646" y="0"/>
                  </a:moveTo>
                  <a:cubicBezTo>
                    <a:pt x="471" y="0"/>
                    <a:pt x="295" y="6"/>
                    <a:pt x="121" y="22"/>
                  </a:cubicBezTo>
                  <a:cubicBezTo>
                    <a:pt x="78" y="69"/>
                    <a:pt x="39" y="117"/>
                    <a:pt x="0" y="164"/>
                  </a:cubicBezTo>
                  <a:cubicBezTo>
                    <a:pt x="302" y="94"/>
                    <a:pt x="615" y="46"/>
                    <a:pt x="933" y="22"/>
                  </a:cubicBezTo>
                  <a:cubicBezTo>
                    <a:pt x="971" y="17"/>
                    <a:pt x="1011" y="15"/>
                    <a:pt x="1052" y="14"/>
                  </a:cubicBezTo>
                  <a:cubicBezTo>
                    <a:pt x="916" y="6"/>
                    <a:pt x="781" y="0"/>
                    <a:pt x="64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2954;p46">
              <a:extLst>
                <a:ext uri="{FF2B5EF4-FFF2-40B4-BE49-F238E27FC236}">
                  <a16:creationId xmlns:a16="http://schemas.microsoft.com/office/drawing/2014/main" id="{3B3E6367-44A1-C7B2-9867-1853149AA30D}"/>
                </a:ext>
              </a:extLst>
            </p:cNvPr>
            <p:cNvSpPr/>
            <p:nvPr/>
          </p:nvSpPr>
          <p:spPr>
            <a:xfrm>
              <a:off x="1626416" y="1548869"/>
              <a:ext cx="234912" cy="130503"/>
            </a:xfrm>
            <a:custGeom>
              <a:avLst/>
              <a:gdLst/>
              <a:ahLst/>
              <a:cxnLst/>
              <a:rect l="l" t="t" r="r" b="b"/>
              <a:pathLst>
                <a:path w="8120" h="4511" extrusionOk="0">
                  <a:moveTo>
                    <a:pt x="4060" y="1"/>
                  </a:moveTo>
                  <a:cubicBezTo>
                    <a:pt x="1818" y="1"/>
                    <a:pt x="0" y="1012"/>
                    <a:pt x="0" y="2256"/>
                  </a:cubicBezTo>
                  <a:cubicBezTo>
                    <a:pt x="0" y="3503"/>
                    <a:pt x="1818" y="4511"/>
                    <a:pt x="4060" y="4511"/>
                  </a:cubicBezTo>
                  <a:cubicBezTo>
                    <a:pt x="4062" y="4511"/>
                    <a:pt x="4064" y="4511"/>
                    <a:pt x="4066" y="4511"/>
                  </a:cubicBezTo>
                  <a:cubicBezTo>
                    <a:pt x="6304" y="4511"/>
                    <a:pt x="8119" y="3502"/>
                    <a:pt x="8119" y="2256"/>
                  </a:cubicBezTo>
                  <a:cubicBezTo>
                    <a:pt x="8119" y="1010"/>
                    <a:pt x="6301" y="1"/>
                    <a:pt x="40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2955;p46">
              <a:extLst>
                <a:ext uri="{FF2B5EF4-FFF2-40B4-BE49-F238E27FC236}">
                  <a16:creationId xmlns:a16="http://schemas.microsoft.com/office/drawing/2014/main" id="{9D3D671C-549D-4C90-CCAC-CD683E0159B0}"/>
                </a:ext>
              </a:extLst>
            </p:cNvPr>
            <p:cNvSpPr/>
            <p:nvPr/>
          </p:nvSpPr>
          <p:spPr>
            <a:xfrm>
              <a:off x="1586810" y="1493150"/>
              <a:ext cx="314035" cy="171497"/>
            </a:xfrm>
            <a:custGeom>
              <a:avLst/>
              <a:gdLst/>
              <a:ahLst/>
              <a:cxnLst/>
              <a:rect l="l" t="t" r="r" b="b"/>
              <a:pathLst>
                <a:path w="10855" h="5928" extrusionOk="0">
                  <a:moveTo>
                    <a:pt x="4518" y="0"/>
                  </a:moveTo>
                  <a:cubicBezTo>
                    <a:pt x="2879" y="272"/>
                    <a:pt x="1420" y="1272"/>
                    <a:pt x="582" y="2741"/>
                  </a:cubicBezTo>
                  <a:cubicBezTo>
                    <a:pt x="1" y="3765"/>
                    <a:pt x="355" y="5064"/>
                    <a:pt x="1377" y="5647"/>
                  </a:cubicBezTo>
                  <a:cubicBezTo>
                    <a:pt x="1711" y="5837"/>
                    <a:pt x="2073" y="5927"/>
                    <a:pt x="2431" y="5927"/>
                  </a:cubicBezTo>
                  <a:cubicBezTo>
                    <a:pt x="3170" y="5927"/>
                    <a:pt x="3889" y="5539"/>
                    <a:pt x="4282" y="4851"/>
                  </a:cubicBezTo>
                  <a:cubicBezTo>
                    <a:pt x="4517" y="4439"/>
                    <a:pt x="4955" y="4183"/>
                    <a:pt x="5429" y="4183"/>
                  </a:cubicBezTo>
                  <a:cubicBezTo>
                    <a:pt x="5899" y="4183"/>
                    <a:pt x="6337" y="4438"/>
                    <a:pt x="6574" y="4849"/>
                  </a:cubicBezTo>
                  <a:cubicBezTo>
                    <a:pt x="6968" y="5536"/>
                    <a:pt x="7686" y="5921"/>
                    <a:pt x="8424" y="5921"/>
                  </a:cubicBezTo>
                  <a:cubicBezTo>
                    <a:pt x="8783" y="5921"/>
                    <a:pt x="9146" y="5831"/>
                    <a:pt x="9480" y="5639"/>
                  </a:cubicBezTo>
                  <a:cubicBezTo>
                    <a:pt x="10502" y="5056"/>
                    <a:pt x="10855" y="3754"/>
                    <a:pt x="10270" y="2734"/>
                  </a:cubicBezTo>
                  <a:cubicBezTo>
                    <a:pt x="9430" y="1269"/>
                    <a:pt x="7973" y="275"/>
                    <a:pt x="6337" y="2"/>
                  </a:cubicBezTo>
                  <a:lnTo>
                    <a:pt x="45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2956;p46">
              <a:extLst>
                <a:ext uri="{FF2B5EF4-FFF2-40B4-BE49-F238E27FC236}">
                  <a16:creationId xmlns:a16="http://schemas.microsoft.com/office/drawing/2014/main" id="{FE3C4388-93AE-09A7-A96E-58565DD7E24A}"/>
                </a:ext>
              </a:extLst>
            </p:cNvPr>
            <p:cNvSpPr/>
            <p:nvPr/>
          </p:nvSpPr>
          <p:spPr>
            <a:xfrm>
              <a:off x="1586810" y="1530788"/>
              <a:ext cx="121043" cy="133801"/>
            </a:xfrm>
            <a:custGeom>
              <a:avLst/>
              <a:gdLst/>
              <a:ahLst/>
              <a:cxnLst/>
              <a:rect l="l" t="t" r="r" b="b"/>
              <a:pathLst>
                <a:path w="4184" h="4625" extrusionOk="0">
                  <a:moveTo>
                    <a:pt x="1763" y="0"/>
                  </a:moveTo>
                  <a:cubicBezTo>
                    <a:pt x="1299" y="405"/>
                    <a:pt x="898" y="891"/>
                    <a:pt x="584" y="1440"/>
                  </a:cubicBezTo>
                  <a:cubicBezTo>
                    <a:pt x="1" y="2464"/>
                    <a:pt x="357" y="3763"/>
                    <a:pt x="1380" y="4346"/>
                  </a:cubicBezTo>
                  <a:cubicBezTo>
                    <a:pt x="1711" y="4536"/>
                    <a:pt x="2073" y="4625"/>
                    <a:pt x="2432" y="4625"/>
                  </a:cubicBezTo>
                  <a:cubicBezTo>
                    <a:pt x="3115" y="4625"/>
                    <a:pt x="3777" y="4298"/>
                    <a:pt x="4184" y="3708"/>
                  </a:cubicBezTo>
                  <a:lnTo>
                    <a:pt x="4184" y="3708"/>
                  </a:lnTo>
                  <a:cubicBezTo>
                    <a:pt x="3826" y="3950"/>
                    <a:pt x="3402" y="4083"/>
                    <a:pt x="2972" y="4083"/>
                  </a:cubicBezTo>
                  <a:cubicBezTo>
                    <a:pt x="2615" y="4083"/>
                    <a:pt x="2254" y="3993"/>
                    <a:pt x="1920" y="3803"/>
                  </a:cubicBezTo>
                  <a:cubicBezTo>
                    <a:pt x="898" y="3220"/>
                    <a:pt x="542" y="1920"/>
                    <a:pt x="1124" y="899"/>
                  </a:cubicBezTo>
                  <a:cubicBezTo>
                    <a:pt x="1308" y="575"/>
                    <a:pt x="1523" y="275"/>
                    <a:pt x="176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2957;p46">
              <a:extLst>
                <a:ext uri="{FF2B5EF4-FFF2-40B4-BE49-F238E27FC236}">
                  <a16:creationId xmlns:a16="http://schemas.microsoft.com/office/drawing/2014/main" id="{E78D9336-B794-F376-8106-0DE6A4B1B824}"/>
                </a:ext>
              </a:extLst>
            </p:cNvPr>
            <p:cNvSpPr/>
            <p:nvPr/>
          </p:nvSpPr>
          <p:spPr>
            <a:xfrm>
              <a:off x="1717545" y="1490980"/>
              <a:ext cx="52624" cy="26384"/>
            </a:xfrm>
            <a:custGeom>
              <a:avLst/>
              <a:gdLst/>
              <a:ahLst/>
              <a:cxnLst/>
              <a:rect l="l" t="t" r="r" b="b"/>
              <a:pathLst>
                <a:path w="1819" h="912" extrusionOk="0">
                  <a:moveTo>
                    <a:pt x="909" y="0"/>
                  </a:moveTo>
                  <a:cubicBezTo>
                    <a:pt x="602" y="0"/>
                    <a:pt x="298" y="25"/>
                    <a:pt x="1" y="75"/>
                  </a:cubicBezTo>
                  <a:cubicBezTo>
                    <a:pt x="39" y="543"/>
                    <a:pt x="430" y="911"/>
                    <a:pt x="909" y="911"/>
                  </a:cubicBezTo>
                  <a:cubicBezTo>
                    <a:pt x="1389" y="911"/>
                    <a:pt x="1780" y="543"/>
                    <a:pt x="1818" y="75"/>
                  </a:cubicBezTo>
                  <a:cubicBezTo>
                    <a:pt x="1521" y="25"/>
                    <a:pt x="1216" y="0"/>
                    <a:pt x="9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2958;p46">
              <a:extLst>
                <a:ext uri="{FF2B5EF4-FFF2-40B4-BE49-F238E27FC236}">
                  <a16:creationId xmlns:a16="http://schemas.microsoft.com/office/drawing/2014/main" id="{6CDC0D1F-9B8B-C056-42A1-D59798428F36}"/>
                </a:ext>
              </a:extLst>
            </p:cNvPr>
            <p:cNvSpPr/>
            <p:nvPr/>
          </p:nvSpPr>
          <p:spPr>
            <a:xfrm>
              <a:off x="1648142" y="1456756"/>
              <a:ext cx="11717" cy="27802"/>
            </a:xfrm>
            <a:custGeom>
              <a:avLst/>
              <a:gdLst/>
              <a:ahLst/>
              <a:cxnLst/>
              <a:rect l="l" t="t" r="r" b="b"/>
              <a:pathLst>
                <a:path w="405" h="961" extrusionOk="0">
                  <a:moveTo>
                    <a:pt x="202" y="0"/>
                  </a:moveTo>
                  <a:cubicBezTo>
                    <a:pt x="201" y="0"/>
                    <a:pt x="200" y="0"/>
                    <a:pt x="199" y="0"/>
                  </a:cubicBezTo>
                  <a:cubicBezTo>
                    <a:pt x="87" y="2"/>
                    <a:pt x="1" y="99"/>
                    <a:pt x="1" y="209"/>
                  </a:cubicBezTo>
                  <a:lnTo>
                    <a:pt x="1" y="754"/>
                  </a:lnTo>
                  <a:cubicBezTo>
                    <a:pt x="1" y="866"/>
                    <a:pt x="87" y="961"/>
                    <a:pt x="199" y="961"/>
                  </a:cubicBezTo>
                  <a:cubicBezTo>
                    <a:pt x="200" y="961"/>
                    <a:pt x="201" y="961"/>
                    <a:pt x="201" y="961"/>
                  </a:cubicBezTo>
                  <a:cubicBezTo>
                    <a:pt x="314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2959;p46">
              <a:extLst>
                <a:ext uri="{FF2B5EF4-FFF2-40B4-BE49-F238E27FC236}">
                  <a16:creationId xmlns:a16="http://schemas.microsoft.com/office/drawing/2014/main" id="{0596BA84-F231-9670-45F8-7E0E48BD3F34}"/>
                </a:ext>
              </a:extLst>
            </p:cNvPr>
            <p:cNvSpPr/>
            <p:nvPr/>
          </p:nvSpPr>
          <p:spPr>
            <a:xfrm>
              <a:off x="1827884" y="1456756"/>
              <a:ext cx="11688" cy="27802"/>
            </a:xfrm>
            <a:custGeom>
              <a:avLst/>
              <a:gdLst/>
              <a:ahLst/>
              <a:cxnLst/>
              <a:rect l="l" t="t" r="r" b="b"/>
              <a:pathLst>
                <a:path w="404" h="961" extrusionOk="0">
                  <a:moveTo>
                    <a:pt x="201" y="0"/>
                  </a:moveTo>
                  <a:cubicBezTo>
                    <a:pt x="200" y="0"/>
                    <a:pt x="199" y="0"/>
                    <a:pt x="198" y="0"/>
                  </a:cubicBezTo>
                  <a:cubicBezTo>
                    <a:pt x="86" y="2"/>
                    <a:pt x="0" y="99"/>
                    <a:pt x="0" y="209"/>
                  </a:cubicBezTo>
                  <a:lnTo>
                    <a:pt x="0" y="754"/>
                  </a:lnTo>
                  <a:cubicBezTo>
                    <a:pt x="0" y="866"/>
                    <a:pt x="86" y="961"/>
                    <a:pt x="198" y="961"/>
                  </a:cubicBezTo>
                  <a:cubicBezTo>
                    <a:pt x="199" y="961"/>
                    <a:pt x="200" y="961"/>
                    <a:pt x="201" y="961"/>
                  </a:cubicBezTo>
                  <a:cubicBezTo>
                    <a:pt x="313" y="961"/>
                    <a:pt x="404" y="871"/>
                    <a:pt x="404" y="760"/>
                  </a:cubicBezTo>
                  <a:lnTo>
                    <a:pt x="404" y="201"/>
                  </a:lnTo>
                  <a:cubicBezTo>
                    <a:pt x="404" y="89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2960;p46">
              <a:extLst>
                <a:ext uri="{FF2B5EF4-FFF2-40B4-BE49-F238E27FC236}">
                  <a16:creationId xmlns:a16="http://schemas.microsoft.com/office/drawing/2014/main" id="{E29761A5-CAAC-491E-6D8B-48F602F9F15D}"/>
                </a:ext>
              </a:extLst>
            </p:cNvPr>
            <p:cNvSpPr/>
            <p:nvPr/>
          </p:nvSpPr>
          <p:spPr>
            <a:xfrm>
              <a:off x="1624188" y="1489331"/>
              <a:ext cx="24619" cy="11659"/>
            </a:xfrm>
            <a:custGeom>
              <a:avLst/>
              <a:gdLst/>
              <a:ahLst/>
              <a:cxnLst/>
              <a:rect l="l" t="t" r="r" b="b"/>
              <a:pathLst>
                <a:path w="851" h="403" extrusionOk="0">
                  <a:moveTo>
                    <a:pt x="204" y="0"/>
                  </a:moveTo>
                  <a:cubicBezTo>
                    <a:pt x="91" y="0"/>
                    <a:pt x="0" y="91"/>
                    <a:pt x="4" y="204"/>
                  </a:cubicBezTo>
                  <a:cubicBezTo>
                    <a:pt x="5" y="316"/>
                    <a:pt x="100" y="402"/>
                    <a:pt x="212" y="402"/>
                  </a:cubicBezTo>
                  <a:lnTo>
                    <a:pt x="649" y="402"/>
                  </a:lnTo>
                  <a:cubicBezTo>
                    <a:pt x="760" y="402"/>
                    <a:pt x="850" y="310"/>
                    <a:pt x="850" y="197"/>
                  </a:cubicBezTo>
                  <a:cubicBezTo>
                    <a:pt x="849" y="86"/>
                    <a:pt x="752" y="0"/>
                    <a:pt x="64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2961;p46">
              <a:extLst>
                <a:ext uri="{FF2B5EF4-FFF2-40B4-BE49-F238E27FC236}">
                  <a16:creationId xmlns:a16="http://schemas.microsoft.com/office/drawing/2014/main" id="{9072B0C6-3171-5775-2A96-F4ECB57BA611}"/>
                </a:ext>
              </a:extLst>
            </p:cNvPr>
            <p:cNvSpPr/>
            <p:nvPr/>
          </p:nvSpPr>
          <p:spPr>
            <a:xfrm>
              <a:off x="1838878" y="1489331"/>
              <a:ext cx="24648" cy="11659"/>
            </a:xfrm>
            <a:custGeom>
              <a:avLst/>
              <a:gdLst/>
              <a:ahLst/>
              <a:cxnLst/>
              <a:rect l="l" t="t" r="r" b="b"/>
              <a:pathLst>
                <a:path w="852" h="403" extrusionOk="0">
                  <a:moveTo>
                    <a:pt x="203" y="0"/>
                  </a:moveTo>
                  <a:cubicBezTo>
                    <a:pt x="89" y="0"/>
                    <a:pt x="1" y="91"/>
                    <a:pt x="2" y="204"/>
                  </a:cubicBezTo>
                  <a:cubicBezTo>
                    <a:pt x="4" y="316"/>
                    <a:pt x="100" y="402"/>
                    <a:pt x="211" y="402"/>
                  </a:cubicBezTo>
                  <a:lnTo>
                    <a:pt x="648" y="402"/>
                  </a:lnTo>
                  <a:cubicBezTo>
                    <a:pt x="761" y="402"/>
                    <a:pt x="852" y="310"/>
                    <a:pt x="850" y="197"/>
                  </a:cubicBezTo>
                  <a:cubicBezTo>
                    <a:pt x="847" y="86"/>
                    <a:pt x="752" y="0"/>
                    <a:pt x="64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2962;p46">
              <a:extLst>
                <a:ext uri="{FF2B5EF4-FFF2-40B4-BE49-F238E27FC236}">
                  <a16:creationId xmlns:a16="http://schemas.microsoft.com/office/drawing/2014/main" id="{715EF2A1-27D4-11D9-336A-BE2AE16B25E0}"/>
                </a:ext>
              </a:extLst>
            </p:cNvPr>
            <p:cNvSpPr/>
            <p:nvPr/>
          </p:nvSpPr>
          <p:spPr>
            <a:xfrm>
              <a:off x="1652944" y="1579708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2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91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2963;p46">
              <a:extLst>
                <a:ext uri="{FF2B5EF4-FFF2-40B4-BE49-F238E27FC236}">
                  <a16:creationId xmlns:a16="http://schemas.microsoft.com/office/drawing/2014/main" id="{045BFBFB-CA86-CE8B-8FFA-A36CB200F962}"/>
                </a:ext>
              </a:extLst>
            </p:cNvPr>
            <p:cNvSpPr/>
            <p:nvPr/>
          </p:nvSpPr>
          <p:spPr>
            <a:xfrm>
              <a:off x="1661826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0" y="91"/>
                    <a:pt x="0" y="200"/>
                  </a:cubicBezTo>
                  <a:cubicBezTo>
                    <a:pt x="0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10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2964;p46">
              <a:extLst>
                <a:ext uri="{FF2B5EF4-FFF2-40B4-BE49-F238E27FC236}">
                  <a16:creationId xmlns:a16="http://schemas.microsoft.com/office/drawing/2014/main" id="{A724EBB5-C165-0C78-281E-56BEE85B9150}"/>
                </a:ext>
              </a:extLst>
            </p:cNvPr>
            <p:cNvSpPr/>
            <p:nvPr/>
          </p:nvSpPr>
          <p:spPr>
            <a:xfrm>
              <a:off x="1644063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0" y="400"/>
                    <a:pt x="399" y="309"/>
                    <a:pt x="399" y="200"/>
                  </a:cubicBezTo>
                  <a:cubicBezTo>
                    <a:pt x="399" y="88"/>
                    <a:pt x="309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2965;p46">
              <a:extLst>
                <a:ext uri="{FF2B5EF4-FFF2-40B4-BE49-F238E27FC236}">
                  <a16:creationId xmlns:a16="http://schemas.microsoft.com/office/drawing/2014/main" id="{8010DDD7-7D1C-16F5-6A3A-437F3E2FF75D}"/>
                </a:ext>
              </a:extLst>
            </p:cNvPr>
            <p:cNvSpPr/>
            <p:nvPr/>
          </p:nvSpPr>
          <p:spPr>
            <a:xfrm>
              <a:off x="1823226" y="1579708"/>
              <a:ext cx="11543" cy="11572"/>
            </a:xfrm>
            <a:custGeom>
              <a:avLst/>
              <a:gdLst/>
              <a:ahLst/>
              <a:cxnLst/>
              <a:rect l="l" t="t" r="r" b="b"/>
              <a:pathLst>
                <a:path w="399" h="400" extrusionOk="0">
                  <a:moveTo>
                    <a:pt x="199" y="1"/>
                  </a:moveTo>
                  <a:cubicBezTo>
                    <a:pt x="89" y="1"/>
                    <a:pt x="0" y="91"/>
                    <a:pt x="0" y="200"/>
                  </a:cubicBezTo>
                  <a:cubicBezTo>
                    <a:pt x="0" y="312"/>
                    <a:pt x="89" y="400"/>
                    <a:pt x="199" y="400"/>
                  </a:cubicBezTo>
                  <a:cubicBezTo>
                    <a:pt x="311" y="400"/>
                    <a:pt x="399" y="309"/>
                    <a:pt x="399" y="200"/>
                  </a:cubicBezTo>
                  <a:cubicBezTo>
                    <a:pt x="399" y="91"/>
                    <a:pt x="311" y="1"/>
                    <a:pt x="1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2966;p46">
              <a:extLst>
                <a:ext uri="{FF2B5EF4-FFF2-40B4-BE49-F238E27FC236}">
                  <a16:creationId xmlns:a16="http://schemas.microsoft.com/office/drawing/2014/main" id="{C2D8C86E-D9B0-16EE-2788-3B3B5A1B4820}"/>
                </a:ext>
              </a:extLst>
            </p:cNvPr>
            <p:cNvSpPr/>
            <p:nvPr/>
          </p:nvSpPr>
          <p:spPr>
            <a:xfrm>
              <a:off x="1814287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88" y="1"/>
                    <a:pt x="1" y="91"/>
                    <a:pt x="1" y="200"/>
                  </a:cubicBezTo>
                  <a:cubicBezTo>
                    <a:pt x="1" y="311"/>
                    <a:pt x="91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2967;p46">
              <a:extLst>
                <a:ext uri="{FF2B5EF4-FFF2-40B4-BE49-F238E27FC236}">
                  <a16:creationId xmlns:a16="http://schemas.microsoft.com/office/drawing/2014/main" id="{418C3113-BFB0-0AAF-1899-8C68D9F35949}"/>
                </a:ext>
              </a:extLst>
            </p:cNvPr>
            <p:cNvSpPr/>
            <p:nvPr/>
          </p:nvSpPr>
          <p:spPr>
            <a:xfrm>
              <a:off x="1832079" y="1592756"/>
              <a:ext cx="11572" cy="11572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0" y="1"/>
                  </a:moveTo>
                  <a:cubicBezTo>
                    <a:pt x="90" y="1"/>
                    <a:pt x="1" y="91"/>
                    <a:pt x="1" y="200"/>
                  </a:cubicBezTo>
                  <a:cubicBezTo>
                    <a:pt x="1" y="311"/>
                    <a:pt x="90" y="400"/>
                    <a:pt x="200" y="400"/>
                  </a:cubicBezTo>
                  <a:cubicBezTo>
                    <a:pt x="312" y="400"/>
                    <a:pt x="400" y="309"/>
                    <a:pt x="400" y="200"/>
                  </a:cubicBezTo>
                  <a:cubicBezTo>
                    <a:pt x="400" y="88"/>
                    <a:pt x="312" y="1"/>
                    <a:pt x="2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2968;p46">
            <a:extLst>
              <a:ext uri="{FF2B5EF4-FFF2-40B4-BE49-F238E27FC236}">
                <a16:creationId xmlns:a16="http://schemas.microsoft.com/office/drawing/2014/main" id="{E47EF083-E89F-276C-4A78-EDB7B3353C6E}"/>
              </a:ext>
            </a:extLst>
          </p:cNvPr>
          <p:cNvGrpSpPr/>
          <p:nvPr/>
        </p:nvGrpSpPr>
        <p:grpSpPr>
          <a:xfrm>
            <a:off x="2103370" y="354093"/>
            <a:ext cx="376032" cy="327517"/>
            <a:chOff x="2361324" y="1328249"/>
            <a:chExt cx="376032" cy="327517"/>
          </a:xfrm>
        </p:grpSpPr>
        <p:sp>
          <p:nvSpPr>
            <p:cNvPr id="45" name="Google Shape;2969;p46">
              <a:extLst>
                <a:ext uri="{FF2B5EF4-FFF2-40B4-BE49-F238E27FC236}">
                  <a16:creationId xmlns:a16="http://schemas.microsoft.com/office/drawing/2014/main" id="{38B8A17D-83C5-9129-4590-8F8F65DCA05C}"/>
                </a:ext>
              </a:extLst>
            </p:cNvPr>
            <p:cNvSpPr/>
            <p:nvPr/>
          </p:nvSpPr>
          <p:spPr>
            <a:xfrm>
              <a:off x="2361324" y="1328249"/>
              <a:ext cx="116993" cy="75912"/>
            </a:xfrm>
            <a:custGeom>
              <a:avLst/>
              <a:gdLst/>
              <a:ahLst/>
              <a:cxnLst/>
              <a:rect l="l" t="t" r="r" b="b"/>
              <a:pathLst>
                <a:path w="4044" h="2624" extrusionOk="0">
                  <a:moveTo>
                    <a:pt x="1890" y="0"/>
                  </a:moveTo>
                  <a:cubicBezTo>
                    <a:pt x="971" y="0"/>
                    <a:pt x="313" y="598"/>
                    <a:pt x="135" y="1485"/>
                  </a:cubicBezTo>
                  <a:cubicBezTo>
                    <a:pt x="83" y="1746"/>
                    <a:pt x="0" y="2073"/>
                    <a:pt x="112" y="2333"/>
                  </a:cubicBezTo>
                  <a:cubicBezTo>
                    <a:pt x="208" y="2555"/>
                    <a:pt x="397" y="2623"/>
                    <a:pt x="602" y="2623"/>
                  </a:cubicBezTo>
                  <a:cubicBezTo>
                    <a:pt x="752" y="2623"/>
                    <a:pt x="911" y="2587"/>
                    <a:pt x="1048" y="2547"/>
                  </a:cubicBezTo>
                  <a:cubicBezTo>
                    <a:pt x="1467" y="2424"/>
                    <a:pt x="1912" y="2097"/>
                    <a:pt x="2346" y="2065"/>
                  </a:cubicBezTo>
                  <a:cubicBezTo>
                    <a:pt x="2378" y="2062"/>
                    <a:pt x="2411" y="2061"/>
                    <a:pt x="2445" y="2061"/>
                  </a:cubicBezTo>
                  <a:cubicBezTo>
                    <a:pt x="2702" y="2061"/>
                    <a:pt x="2984" y="2138"/>
                    <a:pt x="3136" y="2355"/>
                  </a:cubicBezTo>
                  <a:lnTo>
                    <a:pt x="4044" y="1306"/>
                  </a:lnTo>
                  <a:cubicBezTo>
                    <a:pt x="4044" y="1306"/>
                    <a:pt x="3473" y="0"/>
                    <a:pt x="1890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2970;p46">
              <a:extLst>
                <a:ext uri="{FF2B5EF4-FFF2-40B4-BE49-F238E27FC236}">
                  <a16:creationId xmlns:a16="http://schemas.microsoft.com/office/drawing/2014/main" id="{70263094-AD92-6082-5F61-4E3B68ECF76B}"/>
                </a:ext>
              </a:extLst>
            </p:cNvPr>
            <p:cNvSpPr/>
            <p:nvPr/>
          </p:nvSpPr>
          <p:spPr>
            <a:xfrm>
              <a:off x="2620422" y="1328249"/>
              <a:ext cx="116935" cy="75912"/>
            </a:xfrm>
            <a:custGeom>
              <a:avLst/>
              <a:gdLst/>
              <a:ahLst/>
              <a:cxnLst/>
              <a:rect l="l" t="t" r="r" b="b"/>
              <a:pathLst>
                <a:path w="4042" h="2624" extrusionOk="0">
                  <a:moveTo>
                    <a:pt x="2153" y="0"/>
                  </a:moveTo>
                  <a:cubicBezTo>
                    <a:pt x="571" y="0"/>
                    <a:pt x="1" y="1306"/>
                    <a:pt x="1" y="1306"/>
                  </a:cubicBezTo>
                  <a:lnTo>
                    <a:pt x="906" y="2355"/>
                  </a:lnTo>
                  <a:cubicBezTo>
                    <a:pt x="1059" y="2138"/>
                    <a:pt x="1341" y="2061"/>
                    <a:pt x="1597" y="2061"/>
                  </a:cubicBezTo>
                  <a:cubicBezTo>
                    <a:pt x="1630" y="2061"/>
                    <a:pt x="1663" y="2062"/>
                    <a:pt x="1696" y="2065"/>
                  </a:cubicBezTo>
                  <a:cubicBezTo>
                    <a:pt x="2131" y="2097"/>
                    <a:pt x="2576" y="2424"/>
                    <a:pt x="2994" y="2547"/>
                  </a:cubicBezTo>
                  <a:cubicBezTo>
                    <a:pt x="3131" y="2587"/>
                    <a:pt x="3291" y="2623"/>
                    <a:pt x="3441" y="2623"/>
                  </a:cubicBezTo>
                  <a:cubicBezTo>
                    <a:pt x="3646" y="2623"/>
                    <a:pt x="3834" y="2555"/>
                    <a:pt x="3929" y="2333"/>
                  </a:cubicBezTo>
                  <a:cubicBezTo>
                    <a:pt x="4041" y="2073"/>
                    <a:pt x="3958" y="1746"/>
                    <a:pt x="3908" y="1485"/>
                  </a:cubicBezTo>
                  <a:cubicBezTo>
                    <a:pt x="3728" y="598"/>
                    <a:pt x="3072" y="0"/>
                    <a:pt x="2153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2971;p46">
              <a:extLst>
                <a:ext uri="{FF2B5EF4-FFF2-40B4-BE49-F238E27FC236}">
                  <a16:creationId xmlns:a16="http://schemas.microsoft.com/office/drawing/2014/main" id="{2BE04E6E-A9C5-834C-99E6-039F18780AD2}"/>
                </a:ext>
              </a:extLst>
            </p:cNvPr>
            <p:cNvSpPr/>
            <p:nvPr/>
          </p:nvSpPr>
          <p:spPr>
            <a:xfrm>
              <a:off x="2620508" y="1346937"/>
              <a:ext cx="49355" cy="49355"/>
            </a:xfrm>
            <a:custGeom>
              <a:avLst/>
              <a:gdLst/>
              <a:ahLst/>
              <a:cxnLst/>
              <a:rect l="l" t="t" r="r" b="b"/>
              <a:pathLst>
                <a:path w="1706" h="1706" extrusionOk="0">
                  <a:moveTo>
                    <a:pt x="489" y="0"/>
                  </a:moveTo>
                  <a:cubicBezTo>
                    <a:pt x="144" y="328"/>
                    <a:pt x="1" y="660"/>
                    <a:pt x="1" y="660"/>
                  </a:cubicBezTo>
                  <a:lnTo>
                    <a:pt x="903" y="1706"/>
                  </a:lnTo>
                  <a:cubicBezTo>
                    <a:pt x="1056" y="1491"/>
                    <a:pt x="1339" y="1414"/>
                    <a:pt x="1595" y="1414"/>
                  </a:cubicBezTo>
                  <a:cubicBezTo>
                    <a:pt x="1628" y="1414"/>
                    <a:pt x="1661" y="1415"/>
                    <a:pt x="1693" y="1417"/>
                  </a:cubicBezTo>
                  <a:cubicBezTo>
                    <a:pt x="1697" y="1417"/>
                    <a:pt x="1700" y="1417"/>
                    <a:pt x="1705" y="1419"/>
                  </a:cubicBezTo>
                  <a:cubicBezTo>
                    <a:pt x="1397" y="868"/>
                    <a:pt x="983" y="387"/>
                    <a:pt x="489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2972;p46">
              <a:extLst>
                <a:ext uri="{FF2B5EF4-FFF2-40B4-BE49-F238E27FC236}">
                  <a16:creationId xmlns:a16="http://schemas.microsoft.com/office/drawing/2014/main" id="{C1627467-8FE6-8CCF-4740-22067779B2BD}"/>
                </a:ext>
              </a:extLst>
            </p:cNvPr>
            <p:cNvSpPr/>
            <p:nvPr/>
          </p:nvSpPr>
          <p:spPr>
            <a:xfrm>
              <a:off x="2431075" y="1347863"/>
              <a:ext cx="47243" cy="48429"/>
            </a:xfrm>
            <a:custGeom>
              <a:avLst/>
              <a:gdLst/>
              <a:ahLst/>
              <a:cxnLst/>
              <a:rect l="l" t="t" r="r" b="b"/>
              <a:pathLst>
                <a:path w="1633" h="1674" extrusionOk="0">
                  <a:moveTo>
                    <a:pt x="1174" y="0"/>
                  </a:moveTo>
                  <a:cubicBezTo>
                    <a:pt x="702" y="381"/>
                    <a:pt x="301" y="850"/>
                    <a:pt x="1" y="1382"/>
                  </a:cubicBezTo>
                  <a:cubicBezTo>
                    <a:pt x="13" y="1382"/>
                    <a:pt x="25" y="1382"/>
                    <a:pt x="38" y="1382"/>
                  </a:cubicBezTo>
                  <a:cubicBezTo>
                    <a:pt x="295" y="1382"/>
                    <a:pt x="577" y="1459"/>
                    <a:pt x="729" y="1674"/>
                  </a:cubicBezTo>
                  <a:lnTo>
                    <a:pt x="1633" y="628"/>
                  </a:lnTo>
                  <a:cubicBezTo>
                    <a:pt x="1633" y="628"/>
                    <a:pt x="1496" y="316"/>
                    <a:pt x="1174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2973;p46">
              <a:extLst>
                <a:ext uri="{FF2B5EF4-FFF2-40B4-BE49-F238E27FC236}">
                  <a16:creationId xmlns:a16="http://schemas.microsoft.com/office/drawing/2014/main" id="{65561E47-CBFD-AD76-D542-D29B04DC34BC}"/>
                </a:ext>
              </a:extLst>
            </p:cNvPr>
            <p:cNvSpPr/>
            <p:nvPr/>
          </p:nvSpPr>
          <p:spPr>
            <a:xfrm>
              <a:off x="2435530" y="1340255"/>
              <a:ext cx="229212" cy="315511"/>
            </a:xfrm>
            <a:custGeom>
              <a:avLst/>
              <a:gdLst/>
              <a:ahLst/>
              <a:cxnLst/>
              <a:rect l="l" t="t" r="r" b="b"/>
              <a:pathLst>
                <a:path w="7923" h="10906" extrusionOk="0">
                  <a:moveTo>
                    <a:pt x="3964" y="1"/>
                  </a:moveTo>
                  <a:cubicBezTo>
                    <a:pt x="3955" y="1"/>
                    <a:pt x="3945" y="1"/>
                    <a:pt x="3936" y="1"/>
                  </a:cubicBezTo>
                  <a:cubicBezTo>
                    <a:pt x="1749" y="16"/>
                    <a:pt x="0" y="1826"/>
                    <a:pt x="8" y="4014"/>
                  </a:cubicBezTo>
                  <a:cubicBezTo>
                    <a:pt x="18" y="7628"/>
                    <a:pt x="1230" y="6106"/>
                    <a:pt x="1627" y="9197"/>
                  </a:cubicBezTo>
                  <a:cubicBezTo>
                    <a:pt x="1770" y="10020"/>
                    <a:pt x="2433" y="10468"/>
                    <a:pt x="2951" y="10695"/>
                  </a:cubicBezTo>
                  <a:cubicBezTo>
                    <a:pt x="3269" y="10837"/>
                    <a:pt x="3615" y="10906"/>
                    <a:pt x="3965" y="10906"/>
                  </a:cubicBezTo>
                  <a:cubicBezTo>
                    <a:pt x="4313" y="10906"/>
                    <a:pt x="4659" y="10837"/>
                    <a:pt x="4979" y="10695"/>
                  </a:cubicBezTo>
                  <a:cubicBezTo>
                    <a:pt x="5498" y="10468"/>
                    <a:pt x="6160" y="10020"/>
                    <a:pt x="6303" y="9197"/>
                  </a:cubicBezTo>
                  <a:cubicBezTo>
                    <a:pt x="6702" y="6091"/>
                    <a:pt x="7923" y="7643"/>
                    <a:pt x="7923" y="3958"/>
                  </a:cubicBezTo>
                  <a:cubicBezTo>
                    <a:pt x="7923" y="1773"/>
                    <a:pt x="6151" y="1"/>
                    <a:pt x="396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2974;p46">
              <a:extLst>
                <a:ext uri="{FF2B5EF4-FFF2-40B4-BE49-F238E27FC236}">
                  <a16:creationId xmlns:a16="http://schemas.microsoft.com/office/drawing/2014/main" id="{45E79CE3-AF95-4812-04BB-E8A68DD33B31}"/>
                </a:ext>
              </a:extLst>
            </p:cNvPr>
            <p:cNvSpPr/>
            <p:nvPr/>
          </p:nvSpPr>
          <p:spPr>
            <a:xfrm>
              <a:off x="2435530" y="1340226"/>
              <a:ext cx="126048" cy="315453"/>
            </a:xfrm>
            <a:custGeom>
              <a:avLst/>
              <a:gdLst/>
              <a:ahLst/>
              <a:cxnLst/>
              <a:rect l="l" t="t" r="r" b="b"/>
              <a:pathLst>
                <a:path w="4357" h="10904" extrusionOk="0">
                  <a:moveTo>
                    <a:pt x="3936" y="0"/>
                  </a:moveTo>
                  <a:cubicBezTo>
                    <a:pt x="1749" y="16"/>
                    <a:pt x="0" y="1826"/>
                    <a:pt x="8" y="4013"/>
                  </a:cubicBezTo>
                  <a:cubicBezTo>
                    <a:pt x="18" y="7627"/>
                    <a:pt x="1230" y="6105"/>
                    <a:pt x="1627" y="9196"/>
                  </a:cubicBezTo>
                  <a:cubicBezTo>
                    <a:pt x="1769" y="10020"/>
                    <a:pt x="2433" y="10466"/>
                    <a:pt x="2950" y="10695"/>
                  </a:cubicBezTo>
                  <a:cubicBezTo>
                    <a:pt x="3269" y="10834"/>
                    <a:pt x="3615" y="10903"/>
                    <a:pt x="3965" y="10903"/>
                  </a:cubicBezTo>
                  <a:cubicBezTo>
                    <a:pt x="4096" y="10903"/>
                    <a:pt x="4226" y="10894"/>
                    <a:pt x="4355" y="10876"/>
                  </a:cubicBezTo>
                  <a:cubicBezTo>
                    <a:pt x="4140" y="10842"/>
                    <a:pt x="3928" y="10784"/>
                    <a:pt x="3729" y="10695"/>
                  </a:cubicBezTo>
                  <a:cubicBezTo>
                    <a:pt x="3212" y="10466"/>
                    <a:pt x="2548" y="10020"/>
                    <a:pt x="2407" y="9196"/>
                  </a:cubicBezTo>
                  <a:cubicBezTo>
                    <a:pt x="2009" y="6105"/>
                    <a:pt x="798" y="7627"/>
                    <a:pt x="785" y="4013"/>
                  </a:cubicBezTo>
                  <a:cubicBezTo>
                    <a:pt x="778" y="1945"/>
                    <a:pt x="2339" y="217"/>
                    <a:pt x="4356" y="19"/>
                  </a:cubicBezTo>
                  <a:cubicBezTo>
                    <a:pt x="4218" y="5"/>
                    <a:pt x="4079" y="0"/>
                    <a:pt x="3936" y="0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2975;p46">
              <a:extLst>
                <a:ext uri="{FF2B5EF4-FFF2-40B4-BE49-F238E27FC236}">
                  <a16:creationId xmlns:a16="http://schemas.microsoft.com/office/drawing/2014/main" id="{91CF26C4-0C45-8E91-010D-F3D20A24E92A}"/>
                </a:ext>
              </a:extLst>
            </p:cNvPr>
            <p:cNvSpPr/>
            <p:nvPr/>
          </p:nvSpPr>
          <p:spPr>
            <a:xfrm>
              <a:off x="2531201" y="1582862"/>
              <a:ext cx="38361" cy="18718"/>
            </a:xfrm>
            <a:custGeom>
              <a:avLst/>
              <a:gdLst/>
              <a:ahLst/>
              <a:cxnLst/>
              <a:rect l="l" t="t" r="r" b="b"/>
              <a:pathLst>
                <a:path w="1326" h="647" extrusionOk="0">
                  <a:moveTo>
                    <a:pt x="120" y="1"/>
                  </a:moveTo>
                  <a:cubicBezTo>
                    <a:pt x="54" y="1"/>
                    <a:pt x="0" y="55"/>
                    <a:pt x="0" y="120"/>
                  </a:cubicBezTo>
                  <a:cubicBezTo>
                    <a:pt x="0" y="412"/>
                    <a:pt x="296" y="647"/>
                    <a:pt x="661" y="647"/>
                  </a:cubicBezTo>
                  <a:cubicBezTo>
                    <a:pt x="1026" y="647"/>
                    <a:pt x="1324" y="412"/>
                    <a:pt x="1324" y="120"/>
                  </a:cubicBezTo>
                  <a:lnTo>
                    <a:pt x="1324" y="117"/>
                  </a:lnTo>
                  <a:cubicBezTo>
                    <a:pt x="1325" y="53"/>
                    <a:pt x="1272" y="1"/>
                    <a:pt x="1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2976;p46">
              <a:extLst>
                <a:ext uri="{FF2B5EF4-FFF2-40B4-BE49-F238E27FC236}">
                  <a16:creationId xmlns:a16="http://schemas.microsoft.com/office/drawing/2014/main" id="{8E953332-AE53-499D-1955-E81DD6A13144}"/>
                </a:ext>
              </a:extLst>
            </p:cNvPr>
            <p:cNvSpPr/>
            <p:nvPr/>
          </p:nvSpPr>
          <p:spPr>
            <a:xfrm>
              <a:off x="2491307" y="1497807"/>
              <a:ext cx="11109" cy="22739"/>
            </a:xfrm>
            <a:custGeom>
              <a:avLst/>
              <a:gdLst/>
              <a:ahLst/>
              <a:cxnLst/>
              <a:rect l="l" t="t" r="r" b="b"/>
              <a:pathLst>
                <a:path w="384" h="786" extrusionOk="0">
                  <a:moveTo>
                    <a:pt x="192" y="0"/>
                  </a:moveTo>
                  <a:cubicBezTo>
                    <a:pt x="188" y="0"/>
                    <a:pt x="185" y="0"/>
                    <a:pt x="181" y="0"/>
                  </a:cubicBezTo>
                  <a:cubicBezTo>
                    <a:pt x="77" y="8"/>
                    <a:pt x="0" y="99"/>
                    <a:pt x="0" y="200"/>
                  </a:cubicBezTo>
                  <a:lnTo>
                    <a:pt x="0" y="586"/>
                  </a:lnTo>
                  <a:cubicBezTo>
                    <a:pt x="0" y="691"/>
                    <a:pt x="77" y="780"/>
                    <a:pt x="181" y="786"/>
                  </a:cubicBezTo>
                  <a:cubicBezTo>
                    <a:pt x="185" y="786"/>
                    <a:pt x="188" y="786"/>
                    <a:pt x="192" y="786"/>
                  </a:cubicBezTo>
                  <a:cubicBezTo>
                    <a:pt x="298" y="786"/>
                    <a:pt x="384" y="699"/>
                    <a:pt x="384" y="594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2977;p46">
              <a:extLst>
                <a:ext uri="{FF2B5EF4-FFF2-40B4-BE49-F238E27FC236}">
                  <a16:creationId xmlns:a16="http://schemas.microsoft.com/office/drawing/2014/main" id="{02D995B5-DE4F-ADFD-0B12-C2987EA27911}"/>
                </a:ext>
              </a:extLst>
            </p:cNvPr>
            <p:cNvSpPr/>
            <p:nvPr/>
          </p:nvSpPr>
          <p:spPr>
            <a:xfrm>
              <a:off x="2597798" y="1497836"/>
              <a:ext cx="11138" cy="22797"/>
            </a:xfrm>
            <a:custGeom>
              <a:avLst/>
              <a:gdLst/>
              <a:ahLst/>
              <a:cxnLst/>
              <a:rect l="l" t="t" r="r" b="b"/>
              <a:pathLst>
                <a:path w="385" h="788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8"/>
                  </a:lnTo>
                  <a:cubicBezTo>
                    <a:pt x="1" y="691"/>
                    <a:pt x="77" y="780"/>
                    <a:pt x="182" y="788"/>
                  </a:cubicBezTo>
                  <a:cubicBezTo>
                    <a:pt x="184" y="788"/>
                    <a:pt x="187" y="788"/>
                    <a:pt x="190" y="788"/>
                  </a:cubicBezTo>
                  <a:cubicBezTo>
                    <a:pt x="297" y="788"/>
                    <a:pt x="384" y="702"/>
                    <a:pt x="384" y="596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2978;p46">
              <a:extLst>
                <a:ext uri="{FF2B5EF4-FFF2-40B4-BE49-F238E27FC236}">
                  <a16:creationId xmlns:a16="http://schemas.microsoft.com/office/drawing/2014/main" id="{23FB5C1E-47D1-8164-DAF7-54B5CBAE7B23}"/>
                </a:ext>
              </a:extLst>
            </p:cNvPr>
            <p:cNvSpPr/>
            <p:nvPr/>
          </p:nvSpPr>
          <p:spPr>
            <a:xfrm>
              <a:off x="2475540" y="1525175"/>
              <a:ext cx="24388" cy="11138"/>
            </a:xfrm>
            <a:custGeom>
              <a:avLst/>
              <a:gdLst/>
              <a:ahLst/>
              <a:cxnLst/>
              <a:rect l="l" t="t" r="r" b="b"/>
              <a:pathLst>
                <a:path w="843" h="385" extrusionOk="0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2979;p46">
              <a:extLst>
                <a:ext uri="{FF2B5EF4-FFF2-40B4-BE49-F238E27FC236}">
                  <a16:creationId xmlns:a16="http://schemas.microsoft.com/office/drawing/2014/main" id="{F5D967E1-CCD6-A575-7908-25D1BE1449AB}"/>
                </a:ext>
              </a:extLst>
            </p:cNvPr>
            <p:cNvSpPr/>
            <p:nvPr/>
          </p:nvSpPr>
          <p:spPr>
            <a:xfrm>
              <a:off x="2600460" y="1525175"/>
              <a:ext cx="24388" cy="11138"/>
            </a:xfrm>
            <a:custGeom>
              <a:avLst/>
              <a:gdLst/>
              <a:ahLst/>
              <a:cxnLst/>
              <a:rect l="l" t="t" r="r" b="b"/>
              <a:pathLst>
                <a:path w="843" h="385" extrusionOk="0">
                  <a:moveTo>
                    <a:pt x="208" y="1"/>
                  </a:moveTo>
                  <a:cubicBezTo>
                    <a:pt x="105" y="1"/>
                    <a:pt x="14" y="77"/>
                    <a:pt x="8" y="182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37" y="384"/>
                  </a:lnTo>
                  <a:cubicBezTo>
                    <a:pt x="741" y="384"/>
                    <a:pt x="832" y="308"/>
                    <a:pt x="837" y="205"/>
                  </a:cubicBezTo>
                  <a:cubicBezTo>
                    <a:pt x="843" y="93"/>
                    <a:pt x="755" y="1"/>
                    <a:pt x="64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2980;p46">
              <a:extLst>
                <a:ext uri="{FF2B5EF4-FFF2-40B4-BE49-F238E27FC236}">
                  <a16:creationId xmlns:a16="http://schemas.microsoft.com/office/drawing/2014/main" id="{F4182BA9-E1E2-472B-7312-230064986075}"/>
                </a:ext>
              </a:extLst>
            </p:cNvPr>
            <p:cNvSpPr/>
            <p:nvPr/>
          </p:nvSpPr>
          <p:spPr>
            <a:xfrm>
              <a:off x="2525415" y="1611097"/>
              <a:ext cx="49702" cy="15420"/>
            </a:xfrm>
            <a:custGeom>
              <a:avLst/>
              <a:gdLst/>
              <a:ahLst/>
              <a:cxnLst/>
              <a:rect l="l" t="t" r="r" b="b"/>
              <a:pathLst>
                <a:path w="1718" h="533" extrusionOk="0">
                  <a:moveTo>
                    <a:pt x="1500" y="1"/>
                  </a:moveTo>
                  <a:cubicBezTo>
                    <a:pt x="1447" y="1"/>
                    <a:pt x="1393" y="23"/>
                    <a:pt x="1355" y="68"/>
                  </a:cubicBezTo>
                  <a:cubicBezTo>
                    <a:pt x="1312" y="117"/>
                    <a:pt x="1249" y="145"/>
                    <a:pt x="1180" y="145"/>
                  </a:cubicBezTo>
                  <a:cubicBezTo>
                    <a:pt x="1111" y="145"/>
                    <a:pt x="1048" y="119"/>
                    <a:pt x="1005" y="68"/>
                  </a:cubicBezTo>
                  <a:cubicBezTo>
                    <a:pt x="969" y="26"/>
                    <a:pt x="913" y="2"/>
                    <a:pt x="860" y="2"/>
                  </a:cubicBezTo>
                  <a:cubicBezTo>
                    <a:pt x="804" y="2"/>
                    <a:pt x="751" y="26"/>
                    <a:pt x="714" y="68"/>
                  </a:cubicBezTo>
                  <a:cubicBezTo>
                    <a:pt x="673" y="117"/>
                    <a:pt x="608" y="145"/>
                    <a:pt x="539" y="145"/>
                  </a:cubicBezTo>
                  <a:cubicBezTo>
                    <a:pt x="470" y="145"/>
                    <a:pt x="407" y="119"/>
                    <a:pt x="366" y="68"/>
                  </a:cubicBezTo>
                  <a:cubicBezTo>
                    <a:pt x="327" y="25"/>
                    <a:pt x="272" y="2"/>
                    <a:pt x="218" y="2"/>
                  </a:cubicBezTo>
                  <a:cubicBezTo>
                    <a:pt x="173" y="2"/>
                    <a:pt x="128" y="18"/>
                    <a:pt x="91" y="50"/>
                  </a:cubicBezTo>
                  <a:cubicBezTo>
                    <a:pt x="10" y="120"/>
                    <a:pt x="1" y="243"/>
                    <a:pt x="71" y="324"/>
                  </a:cubicBezTo>
                  <a:cubicBezTo>
                    <a:pt x="186" y="456"/>
                    <a:pt x="358" y="533"/>
                    <a:pt x="539" y="533"/>
                  </a:cubicBezTo>
                  <a:cubicBezTo>
                    <a:pt x="654" y="533"/>
                    <a:pt x="766" y="502"/>
                    <a:pt x="861" y="444"/>
                  </a:cubicBezTo>
                  <a:cubicBezTo>
                    <a:pt x="958" y="502"/>
                    <a:pt x="1068" y="533"/>
                    <a:pt x="1183" y="533"/>
                  </a:cubicBezTo>
                  <a:cubicBezTo>
                    <a:pt x="1366" y="533"/>
                    <a:pt x="1536" y="456"/>
                    <a:pt x="1651" y="324"/>
                  </a:cubicBezTo>
                  <a:cubicBezTo>
                    <a:pt x="1717" y="243"/>
                    <a:pt x="1710" y="120"/>
                    <a:pt x="1628" y="50"/>
                  </a:cubicBezTo>
                  <a:cubicBezTo>
                    <a:pt x="1592" y="17"/>
                    <a:pt x="1546" y="1"/>
                    <a:pt x="150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2981;p46">
            <a:extLst>
              <a:ext uri="{FF2B5EF4-FFF2-40B4-BE49-F238E27FC236}">
                <a16:creationId xmlns:a16="http://schemas.microsoft.com/office/drawing/2014/main" id="{9BC1FEEE-E445-55C5-F77C-CA5C99D052F5}"/>
              </a:ext>
            </a:extLst>
          </p:cNvPr>
          <p:cNvGrpSpPr/>
          <p:nvPr/>
        </p:nvGrpSpPr>
        <p:grpSpPr>
          <a:xfrm>
            <a:off x="2898974" y="351084"/>
            <a:ext cx="400623" cy="333447"/>
            <a:chOff x="3156928" y="1325240"/>
            <a:chExt cx="400623" cy="333447"/>
          </a:xfrm>
        </p:grpSpPr>
        <p:sp>
          <p:nvSpPr>
            <p:cNvPr id="58" name="Google Shape;2982;p46">
              <a:extLst>
                <a:ext uri="{FF2B5EF4-FFF2-40B4-BE49-F238E27FC236}">
                  <a16:creationId xmlns:a16="http://schemas.microsoft.com/office/drawing/2014/main" id="{6586CD52-C1C6-A596-64D7-5EDB0CD9F383}"/>
                </a:ext>
              </a:extLst>
            </p:cNvPr>
            <p:cNvSpPr/>
            <p:nvPr/>
          </p:nvSpPr>
          <p:spPr>
            <a:xfrm>
              <a:off x="3414405" y="1325240"/>
              <a:ext cx="143146" cy="140021"/>
            </a:xfrm>
            <a:custGeom>
              <a:avLst/>
              <a:gdLst/>
              <a:ahLst/>
              <a:cxnLst/>
              <a:rect l="l" t="t" r="r" b="b"/>
              <a:pathLst>
                <a:path w="4948" h="4840" extrusionOk="0">
                  <a:moveTo>
                    <a:pt x="2875" y="0"/>
                  </a:moveTo>
                  <a:cubicBezTo>
                    <a:pt x="1056" y="0"/>
                    <a:pt x="1" y="1385"/>
                    <a:pt x="2" y="1385"/>
                  </a:cubicBezTo>
                  <a:lnTo>
                    <a:pt x="3091" y="4839"/>
                  </a:lnTo>
                  <a:cubicBezTo>
                    <a:pt x="4948" y="3692"/>
                    <a:pt x="4503" y="1180"/>
                    <a:pt x="4329" y="460"/>
                  </a:cubicBezTo>
                  <a:cubicBezTo>
                    <a:pt x="4300" y="337"/>
                    <a:pt x="4211" y="238"/>
                    <a:pt x="4090" y="199"/>
                  </a:cubicBezTo>
                  <a:cubicBezTo>
                    <a:pt x="3655" y="58"/>
                    <a:pt x="3249" y="0"/>
                    <a:pt x="2875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2983;p46">
              <a:extLst>
                <a:ext uri="{FF2B5EF4-FFF2-40B4-BE49-F238E27FC236}">
                  <a16:creationId xmlns:a16="http://schemas.microsoft.com/office/drawing/2014/main" id="{933751B4-21D5-0818-1746-D18BA571EBED}"/>
                </a:ext>
              </a:extLst>
            </p:cNvPr>
            <p:cNvSpPr/>
            <p:nvPr/>
          </p:nvSpPr>
          <p:spPr>
            <a:xfrm>
              <a:off x="3427771" y="1358915"/>
              <a:ext cx="83666" cy="91621"/>
            </a:xfrm>
            <a:custGeom>
              <a:avLst/>
              <a:gdLst/>
              <a:ahLst/>
              <a:cxnLst/>
              <a:rect l="l" t="t" r="r" b="b"/>
              <a:pathLst>
                <a:path w="2892" h="3167" extrusionOk="0">
                  <a:moveTo>
                    <a:pt x="2156" y="0"/>
                  </a:moveTo>
                  <a:cubicBezTo>
                    <a:pt x="1721" y="0"/>
                    <a:pt x="1306" y="103"/>
                    <a:pt x="908" y="310"/>
                  </a:cubicBezTo>
                  <a:cubicBezTo>
                    <a:pt x="367" y="592"/>
                    <a:pt x="40" y="976"/>
                    <a:pt x="0" y="1026"/>
                  </a:cubicBezTo>
                  <a:lnTo>
                    <a:pt x="1898" y="3166"/>
                  </a:lnTo>
                  <a:cubicBezTo>
                    <a:pt x="2516" y="2784"/>
                    <a:pt x="2846" y="2109"/>
                    <a:pt x="2880" y="1161"/>
                  </a:cubicBezTo>
                  <a:cubicBezTo>
                    <a:pt x="2892" y="835"/>
                    <a:pt x="2864" y="523"/>
                    <a:pt x="2829" y="270"/>
                  </a:cubicBezTo>
                  <a:cubicBezTo>
                    <a:pt x="2810" y="149"/>
                    <a:pt x="2717" y="54"/>
                    <a:pt x="2599" y="34"/>
                  </a:cubicBezTo>
                  <a:cubicBezTo>
                    <a:pt x="2448" y="11"/>
                    <a:pt x="2301" y="0"/>
                    <a:pt x="215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2984;p46">
              <a:extLst>
                <a:ext uri="{FF2B5EF4-FFF2-40B4-BE49-F238E27FC236}">
                  <a16:creationId xmlns:a16="http://schemas.microsoft.com/office/drawing/2014/main" id="{4266A1E4-5697-3132-0DEB-CAFECA375DFF}"/>
                </a:ext>
              </a:extLst>
            </p:cNvPr>
            <p:cNvSpPr/>
            <p:nvPr/>
          </p:nvSpPr>
          <p:spPr>
            <a:xfrm>
              <a:off x="3156928" y="1325240"/>
              <a:ext cx="143117" cy="140021"/>
            </a:xfrm>
            <a:custGeom>
              <a:avLst/>
              <a:gdLst/>
              <a:ahLst/>
              <a:cxnLst/>
              <a:rect l="l" t="t" r="r" b="b"/>
              <a:pathLst>
                <a:path w="4947" h="4840" extrusionOk="0">
                  <a:moveTo>
                    <a:pt x="2073" y="0"/>
                  </a:moveTo>
                  <a:cubicBezTo>
                    <a:pt x="1700" y="0"/>
                    <a:pt x="1294" y="58"/>
                    <a:pt x="858" y="199"/>
                  </a:cubicBezTo>
                  <a:cubicBezTo>
                    <a:pt x="737" y="238"/>
                    <a:pt x="647" y="337"/>
                    <a:pt x="619" y="460"/>
                  </a:cubicBezTo>
                  <a:cubicBezTo>
                    <a:pt x="446" y="1180"/>
                    <a:pt x="1" y="3692"/>
                    <a:pt x="1857" y="4839"/>
                  </a:cubicBezTo>
                  <a:lnTo>
                    <a:pt x="4946" y="1385"/>
                  </a:lnTo>
                  <a:cubicBezTo>
                    <a:pt x="4946" y="1385"/>
                    <a:pt x="3892" y="0"/>
                    <a:pt x="20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2985;p46">
              <a:extLst>
                <a:ext uri="{FF2B5EF4-FFF2-40B4-BE49-F238E27FC236}">
                  <a16:creationId xmlns:a16="http://schemas.microsoft.com/office/drawing/2014/main" id="{92BB758E-821D-BD49-CB27-5023ED272E5B}"/>
                </a:ext>
              </a:extLst>
            </p:cNvPr>
            <p:cNvSpPr/>
            <p:nvPr/>
          </p:nvSpPr>
          <p:spPr>
            <a:xfrm>
              <a:off x="3414405" y="1348297"/>
              <a:ext cx="108140" cy="116964"/>
            </a:xfrm>
            <a:custGeom>
              <a:avLst/>
              <a:gdLst/>
              <a:ahLst/>
              <a:cxnLst/>
              <a:rect l="l" t="t" r="r" b="b"/>
              <a:pathLst>
                <a:path w="3738" h="4043" extrusionOk="0">
                  <a:moveTo>
                    <a:pt x="611" y="1"/>
                  </a:moveTo>
                  <a:cubicBezTo>
                    <a:pt x="212" y="309"/>
                    <a:pt x="1" y="588"/>
                    <a:pt x="1" y="588"/>
                  </a:cubicBezTo>
                  <a:lnTo>
                    <a:pt x="3088" y="4042"/>
                  </a:lnTo>
                  <a:cubicBezTo>
                    <a:pt x="3348" y="3883"/>
                    <a:pt x="3561" y="3697"/>
                    <a:pt x="3737" y="3492"/>
                  </a:cubicBezTo>
                  <a:cubicBezTo>
                    <a:pt x="3444" y="2637"/>
                    <a:pt x="2957" y="1850"/>
                    <a:pt x="2297" y="1191"/>
                  </a:cubicBezTo>
                  <a:cubicBezTo>
                    <a:pt x="1798" y="692"/>
                    <a:pt x="1229" y="294"/>
                    <a:pt x="611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2986;p46">
              <a:extLst>
                <a:ext uri="{FF2B5EF4-FFF2-40B4-BE49-F238E27FC236}">
                  <a16:creationId xmlns:a16="http://schemas.microsoft.com/office/drawing/2014/main" id="{78B4FBE0-0A5E-3750-5DD6-CDB77239AADD}"/>
                </a:ext>
              </a:extLst>
            </p:cNvPr>
            <p:cNvSpPr/>
            <p:nvPr/>
          </p:nvSpPr>
          <p:spPr>
            <a:xfrm>
              <a:off x="3191876" y="1348297"/>
              <a:ext cx="108169" cy="116964"/>
            </a:xfrm>
            <a:custGeom>
              <a:avLst/>
              <a:gdLst/>
              <a:ahLst/>
              <a:cxnLst/>
              <a:rect l="l" t="t" r="r" b="b"/>
              <a:pathLst>
                <a:path w="3739" h="4043" extrusionOk="0">
                  <a:moveTo>
                    <a:pt x="3126" y="1"/>
                  </a:moveTo>
                  <a:cubicBezTo>
                    <a:pt x="2510" y="294"/>
                    <a:pt x="1940" y="695"/>
                    <a:pt x="1442" y="1191"/>
                  </a:cubicBezTo>
                  <a:cubicBezTo>
                    <a:pt x="782" y="1850"/>
                    <a:pt x="295" y="2637"/>
                    <a:pt x="0" y="3492"/>
                  </a:cubicBezTo>
                  <a:cubicBezTo>
                    <a:pt x="176" y="3697"/>
                    <a:pt x="388" y="3883"/>
                    <a:pt x="647" y="4042"/>
                  </a:cubicBezTo>
                  <a:lnTo>
                    <a:pt x="3737" y="588"/>
                  </a:lnTo>
                  <a:cubicBezTo>
                    <a:pt x="3738" y="588"/>
                    <a:pt x="3525" y="309"/>
                    <a:pt x="3126" y="1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2987;p46">
              <a:extLst>
                <a:ext uri="{FF2B5EF4-FFF2-40B4-BE49-F238E27FC236}">
                  <a16:creationId xmlns:a16="http://schemas.microsoft.com/office/drawing/2014/main" id="{310A042C-F937-ABEA-E059-F9BF5D787126}"/>
                </a:ext>
              </a:extLst>
            </p:cNvPr>
            <p:cNvSpPr/>
            <p:nvPr/>
          </p:nvSpPr>
          <p:spPr>
            <a:xfrm>
              <a:off x="3203101" y="1358857"/>
              <a:ext cx="83752" cy="91592"/>
            </a:xfrm>
            <a:custGeom>
              <a:avLst/>
              <a:gdLst/>
              <a:ahLst/>
              <a:cxnLst/>
              <a:rect l="l" t="t" r="r" b="b"/>
              <a:pathLst>
                <a:path w="2895" h="3166" extrusionOk="0">
                  <a:moveTo>
                    <a:pt x="2890" y="1028"/>
                  </a:moveTo>
                  <a:cubicBezTo>
                    <a:pt x="2892" y="1031"/>
                    <a:pt x="2895" y="1033"/>
                    <a:pt x="2895" y="1033"/>
                  </a:cubicBezTo>
                  <a:lnTo>
                    <a:pt x="2890" y="1028"/>
                  </a:lnTo>
                  <a:close/>
                  <a:moveTo>
                    <a:pt x="736" y="1"/>
                  </a:moveTo>
                  <a:cubicBezTo>
                    <a:pt x="591" y="1"/>
                    <a:pt x="443" y="11"/>
                    <a:pt x="295" y="34"/>
                  </a:cubicBezTo>
                  <a:cubicBezTo>
                    <a:pt x="173" y="54"/>
                    <a:pt x="81" y="149"/>
                    <a:pt x="65" y="271"/>
                  </a:cubicBezTo>
                  <a:cubicBezTo>
                    <a:pt x="28" y="525"/>
                    <a:pt x="0" y="837"/>
                    <a:pt x="12" y="1162"/>
                  </a:cubicBezTo>
                  <a:cubicBezTo>
                    <a:pt x="45" y="2111"/>
                    <a:pt x="374" y="2785"/>
                    <a:pt x="994" y="3165"/>
                  </a:cubicBezTo>
                  <a:lnTo>
                    <a:pt x="2892" y="1025"/>
                  </a:lnTo>
                  <a:cubicBezTo>
                    <a:pt x="2850" y="978"/>
                    <a:pt x="2523" y="594"/>
                    <a:pt x="1983" y="311"/>
                  </a:cubicBezTo>
                  <a:cubicBezTo>
                    <a:pt x="1586" y="103"/>
                    <a:pt x="1171" y="1"/>
                    <a:pt x="73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2988;p46">
              <a:extLst>
                <a:ext uri="{FF2B5EF4-FFF2-40B4-BE49-F238E27FC236}">
                  <a16:creationId xmlns:a16="http://schemas.microsoft.com/office/drawing/2014/main" id="{B49886E2-A803-59EC-604D-4E03C113C65C}"/>
                </a:ext>
              </a:extLst>
            </p:cNvPr>
            <p:cNvSpPr/>
            <p:nvPr/>
          </p:nvSpPr>
          <p:spPr>
            <a:xfrm>
              <a:off x="3427597" y="1388597"/>
              <a:ext cx="145" cy="14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5"/>
                  </a:moveTo>
                  <a:cubicBezTo>
                    <a:pt x="0" y="5"/>
                    <a:pt x="2" y="3"/>
                    <a:pt x="5" y="0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2989;p46">
              <a:extLst>
                <a:ext uri="{FF2B5EF4-FFF2-40B4-BE49-F238E27FC236}">
                  <a16:creationId xmlns:a16="http://schemas.microsoft.com/office/drawing/2014/main" id="{32C9F115-649D-B765-581B-A9702F3F09B3}"/>
                </a:ext>
              </a:extLst>
            </p:cNvPr>
            <p:cNvSpPr/>
            <p:nvPr/>
          </p:nvSpPr>
          <p:spPr>
            <a:xfrm>
              <a:off x="3427713" y="1364932"/>
              <a:ext cx="79702" cy="85604"/>
            </a:xfrm>
            <a:custGeom>
              <a:avLst/>
              <a:gdLst/>
              <a:ahLst/>
              <a:cxnLst/>
              <a:rect l="l" t="t" r="r" b="b"/>
              <a:pathLst>
                <a:path w="2755" h="2959" extrusionOk="0">
                  <a:moveTo>
                    <a:pt x="1121" y="1"/>
                  </a:moveTo>
                  <a:cubicBezTo>
                    <a:pt x="1048" y="31"/>
                    <a:pt x="979" y="64"/>
                    <a:pt x="909" y="101"/>
                  </a:cubicBezTo>
                  <a:cubicBezTo>
                    <a:pt x="369" y="383"/>
                    <a:pt x="42" y="766"/>
                    <a:pt x="1" y="818"/>
                  </a:cubicBezTo>
                  <a:lnTo>
                    <a:pt x="1898" y="2958"/>
                  </a:lnTo>
                  <a:cubicBezTo>
                    <a:pt x="2317" y="2700"/>
                    <a:pt x="2602" y="2309"/>
                    <a:pt x="2754" y="1789"/>
                  </a:cubicBezTo>
                  <a:cubicBezTo>
                    <a:pt x="2501" y="1368"/>
                    <a:pt x="2194" y="975"/>
                    <a:pt x="1837" y="616"/>
                  </a:cubicBezTo>
                  <a:cubicBezTo>
                    <a:pt x="1610" y="392"/>
                    <a:pt x="1371" y="186"/>
                    <a:pt x="112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2990;p46">
              <a:extLst>
                <a:ext uri="{FF2B5EF4-FFF2-40B4-BE49-F238E27FC236}">
                  <a16:creationId xmlns:a16="http://schemas.microsoft.com/office/drawing/2014/main" id="{19CECD93-FD19-2B2B-D628-32433056B7D4}"/>
                </a:ext>
              </a:extLst>
            </p:cNvPr>
            <p:cNvSpPr/>
            <p:nvPr/>
          </p:nvSpPr>
          <p:spPr>
            <a:xfrm>
              <a:off x="3207093" y="1364932"/>
              <a:ext cx="79673" cy="85633"/>
            </a:xfrm>
            <a:custGeom>
              <a:avLst/>
              <a:gdLst/>
              <a:ahLst/>
              <a:cxnLst/>
              <a:rect l="l" t="t" r="r" b="b"/>
              <a:pathLst>
                <a:path w="2754" h="2960" extrusionOk="0">
                  <a:moveTo>
                    <a:pt x="1634" y="1"/>
                  </a:moveTo>
                  <a:cubicBezTo>
                    <a:pt x="1381" y="185"/>
                    <a:pt x="1141" y="390"/>
                    <a:pt x="917" y="616"/>
                  </a:cubicBezTo>
                  <a:cubicBezTo>
                    <a:pt x="560" y="973"/>
                    <a:pt x="253" y="1366"/>
                    <a:pt x="0" y="1789"/>
                  </a:cubicBezTo>
                  <a:cubicBezTo>
                    <a:pt x="152" y="2309"/>
                    <a:pt x="437" y="2700"/>
                    <a:pt x="856" y="2960"/>
                  </a:cubicBezTo>
                  <a:lnTo>
                    <a:pt x="2754" y="820"/>
                  </a:lnTo>
                  <a:cubicBezTo>
                    <a:pt x="2712" y="768"/>
                    <a:pt x="2385" y="384"/>
                    <a:pt x="1845" y="101"/>
                  </a:cubicBezTo>
                  <a:cubicBezTo>
                    <a:pt x="1776" y="64"/>
                    <a:pt x="1706" y="31"/>
                    <a:pt x="163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2991;p46">
              <a:extLst>
                <a:ext uri="{FF2B5EF4-FFF2-40B4-BE49-F238E27FC236}">
                  <a16:creationId xmlns:a16="http://schemas.microsoft.com/office/drawing/2014/main" id="{B168D5D4-F403-03B0-9D2F-8E9B81F0A352}"/>
                </a:ext>
              </a:extLst>
            </p:cNvPr>
            <p:cNvSpPr/>
            <p:nvPr/>
          </p:nvSpPr>
          <p:spPr>
            <a:xfrm>
              <a:off x="3286708" y="1388597"/>
              <a:ext cx="145" cy="14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0" y="0"/>
                  </a:moveTo>
                  <a:cubicBezTo>
                    <a:pt x="2" y="3"/>
                    <a:pt x="5" y="5"/>
                    <a:pt x="5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2992;p46">
              <a:extLst>
                <a:ext uri="{FF2B5EF4-FFF2-40B4-BE49-F238E27FC236}">
                  <a16:creationId xmlns:a16="http://schemas.microsoft.com/office/drawing/2014/main" id="{99527A1A-5E1C-08E6-9A0F-C74C71ED4805}"/>
                </a:ext>
              </a:extLst>
            </p:cNvPr>
            <p:cNvSpPr/>
            <p:nvPr/>
          </p:nvSpPr>
          <p:spPr>
            <a:xfrm>
              <a:off x="3195810" y="1353996"/>
              <a:ext cx="313457" cy="265925"/>
            </a:xfrm>
            <a:custGeom>
              <a:avLst/>
              <a:gdLst/>
              <a:ahLst/>
              <a:cxnLst/>
              <a:rect l="l" t="t" r="r" b="b"/>
              <a:pathLst>
                <a:path w="10835" h="9192" extrusionOk="0">
                  <a:moveTo>
                    <a:pt x="5573" y="0"/>
                  </a:moveTo>
                  <a:cubicBezTo>
                    <a:pt x="5216" y="0"/>
                    <a:pt x="4850" y="36"/>
                    <a:pt x="4480" y="110"/>
                  </a:cubicBezTo>
                  <a:cubicBezTo>
                    <a:pt x="2466" y="515"/>
                    <a:pt x="872" y="2078"/>
                    <a:pt x="438" y="4088"/>
                  </a:cubicBezTo>
                  <a:cubicBezTo>
                    <a:pt x="1" y="6108"/>
                    <a:pt x="728" y="7990"/>
                    <a:pt x="2074" y="9190"/>
                  </a:cubicBezTo>
                  <a:lnTo>
                    <a:pt x="2074" y="9191"/>
                  </a:lnTo>
                  <a:lnTo>
                    <a:pt x="9072" y="9191"/>
                  </a:lnTo>
                  <a:cubicBezTo>
                    <a:pt x="10154" y="8228"/>
                    <a:pt x="10835" y="6824"/>
                    <a:pt x="10835" y="5263"/>
                  </a:cubicBezTo>
                  <a:cubicBezTo>
                    <a:pt x="10835" y="2356"/>
                    <a:pt x="8480" y="0"/>
                    <a:pt x="5573" y="0"/>
                  </a:cubicBezTo>
                  <a:close/>
                </a:path>
              </a:pathLst>
            </a:custGeom>
            <a:solidFill>
              <a:srgbClr val="FFB2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Google Shape;2993;p46">
              <a:extLst>
                <a:ext uri="{FF2B5EF4-FFF2-40B4-BE49-F238E27FC236}">
                  <a16:creationId xmlns:a16="http://schemas.microsoft.com/office/drawing/2014/main" id="{B2B0A8E1-008D-C287-6CCF-5663EF2F40AD}"/>
                </a:ext>
              </a:extLst>
            </p:cNvPr>
            <p:cNvSpPr/>
            <p:nvPr/>
          </p:nvSpPr>
          <p:spPr>
            <a:xfrm>
              <a:off x="3205039" y="1354025"/>
              <a:ext cx="163570" cy="265896"/>
            </a:xfrm>
            <a:custGeom>
              <a:avLst/>
              <a:gdLst/>
              <a:ahLst/>
              <a:cxnLst/>
              <a:rect l="l" t="t" r="r" b="b"/>
              <a:pathLst>
                <a:path w="5654" h="9191" extrusionOk="0">
                  <a:moveTo>
                    <a:pt x="5262" y="0"/>
                  </a:moveTo>
                  <a:cubicBezTo>
                    <a:pt x="4446" y="0"/>
                    <a:pt x="3671" y="186"/>
                    <a:pt x="2981" y="520"/>
                  </a:cubicBezTo>
                  <a:cubicBezTo>
                    <a:pt x="2637" y="685"/>
                    <a:pt x="2314" y="889"/>
                    <a:pt x="2015" y="1123"/>
                  </a:cubicBezTo>
                  <a:cubicBezTo>
                    <a:pt x="786" y="2085"/>
                    <a:pt x="1" y="3581"/>
                    <a:pt x="1" y="5262"/>
                  </a:cubicBezTo>
                  <a:cubicBezTo>
                    <a:pt x="1" y="6825"/>
                    <a:pt x="682" y="8228"/>
                    <a:pt x="1763" y="9190"/>
                  </a:cubicBezTo>
                  <a:lnTo>
                    <a:pt x="2545" y="9190"/>
                  </a:lnTo>
                  <a:cubicBezTo>
                    <a:pt x="1464" y="8225"/>
                    <a:pt x="783" y="6825"/>
                    <a:pt x="783" y="5262"/>
                  </a:cubicBezTo>
                  <a:cubicBezTo>
                    <a:pt x="783" y="2487"/>
                    <a:pt x="2930" y="215"/>
                    <a:pt x="5653" y="16"/>
                  </a:cubicBezTo>
                  <a:cubicBezTo>
                    <a:pt x="5523" y="7"/>
                    <a:pt x="5392" y="0"/>
                    <a:pt x="5262" y="0"/>
                  </a:cubicBezTo>
                  <a:close/>
                </a:path>
              </a:pathLst>
            </a:custGeom>
            <a:solidFill>
              <a:srgbClr val="FF9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Google Shape;2994;p46">
              <a:extLst>
                <a:ext uri="{FF2B5EF4-FFF2-40B4-BE49-F238E27FC236}">
                  <a16:creationId xmlns:a16="http://schemas.microsoft.com/office/drawing/2014/main" id="{11FFC67A-7F93-0190-0DC3-84A17AC6163A}"/>
                </a:ext>
              </a:extLst>
            </p:cNvPr>
            <p:cNvSpPr/>
            <p:nvPr/>
          </p:nvSpPr>
          <p:spPr>
            <a:xfrm>
              <a:off x="3255753" y="1516670"/>
              <a:ext cx="202481" cy="142017"/>
            </a:xfrm>
            <a:custGeom>
              <a:avLst/>
              <a:gdLst/>
              <a:ahLst/>
              <a:cxnLst/>
              <a:rect l="l" t="t" r="r" b="b"/>
              <a:pathLst>
                <a:path w="6999" h="4909" extrusionOk="0">
                  <a:moveTo>
                    <a:pt x="3452" y="0"/>
                  </a:moveTo>
                  <a:cubicBezTo>
                    <a:pt x="3030" y="13"/>
                    <a:pt x="2647" y="247"/>
                    <a:pt x="2426" y="606"/>
                  </a:cubicBezTo>
                  <a:cubicBezTo>
                    <a:pt x="1668" y="1833"/>
                    <a:pt x="687" y="1550"/>
                    <a:pt x="1" y="3576"/>
                  </a:cubicBezTo>
                  <a:cubicBezTo>
                    <a:pt x="930" y="4406"/>
                    <a:pt x="2156" y="4909"/>
                    <a:pt x="3500" y="4909"/>
                  </a:cubicBezTo>
                  <a:cubicBezTo>
                    <a:pt x="4843" y="4909"/>
                    <a:pt x="6069" y="4404"/>
                    <a:pt x="6999" y="3576"/>
                  </a:cubicBezTo>
                  <a:cubicBezTo>
                    <a:pt x="6313" y="1550"/>
                    <a:pt x="5331" y="1833"/>
                    <a:pt x="4572" y="606"/>
                  </a:cubicBezTo>
                  <a:cubicBezTo>
                    <a:pt x="4351" y="246"/>
                    <a:pt x="3968" y="11"/>
                    <a:pt x="354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2995;p46">
              <a:extLst>
                <a:ext uri="{FF2B5EF4-FFF2-40B4-BE49-F238E27FC236}">
                  <a16:creationId xmlns:a16="http://schemas.microsoft.com/office/drawing/2014/main" id="{28434430-B3CD-2FD5-5E2B-B1F0F6542095}"/>
                </a:ext>
              </a:extLst>
            </p:cNvPr>
            <p:cNvSpPr/>
            <p:nvPr/>
          </p:nvSpPr>
          <p:spPr>
            <a:xfrm>
              <a:off x="3255985" y="1603518"/>
              <a:ext cx="112567" cy="55170"/>
            </a:xfrm>
            <a:custGeom>
              <a:avLst/>
              <a:gdLst/>
              <a:ahLst/>
              <a:cxnLst/>
              <a:rect l="l" t="t" r="r" b="b"/>
              <a:pathLst>
                <a:path w="3891" h="1907" extrusionOk="0">
                  <a:moveTo>
                    <a:pt x="228" y="0"/>
                  </a:moveTo>
                  <a:cubicBezTo>
                    <a:pt x="149" y="169"/>
                    <a:pt x="73" y="358"/>
                    <a:pt x="1" y="574"/>
                  </a:cubicBezTo>
                  <a:cubicBezTo>
                    <a:pt x="86" y="652"/>
                    <a:pt x="175" y="727"/>
                    <a:pt x="269" y="798"/>
                  </a:cubicBezTo>
                  <a:cubicBezTo>
                    <a:pt x="424" y="919"/>
                    <a:pt x="585" y="1026"/>
                    <a:pt x="749" y="1132"/>
                  </a:cubicBezTo>
                  <a:cubicBezTo>
                    <a:pt x="1550" y="1623"/>
                    <a:pt x="2490" y="1907"/>
                    <a:pt x="3499" y="1907"/>
                  </a:cubicBezTo>
                  <a:cubicBezTo>
                    <a:pt x="3538" y="1905"/>
                    <a:pt x="3641" y="1902"/>
                    <a:pt x="3656" y="1902"/>
                  </a:cubicBezTo>
                  <a:cubicBezTo>
                    <a:pt x="3714" y="1902"/>
                    <a:pt x="3769" y="1896"/>
                    <a:pt x="3826" y="1895"/>
                  </a:cubicBezTo>
                  <a:cubicBezTo>
                    <a:pt x="3848" y="1893"/>
                    <a:pt x="3869" y="1893"/>
                    <a:pt x="3891" y="1891"/>
                  </a:cubicBezTo>
                  <a:cubicBezTo>
                    <a:pt x="2702" y="1802"/>
                    <a:pt x="1622" y="1322"/>
                    <a:pt x="781" y="574"/>
                  </a:cubicBezTo>
                  <a:cubicBezTo>
                    <a:pt x="582" y="397"/>
                    <a:pt x="398" y="206"/>
                    <a:pt x="22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2996;p46">
              <a:extLst>
                <a:ext uri="{FF2B5EF4-FFF2-40B4-BE49-F238E27FC236}">
                  <a16:creationId xmlns:a16="http://schemas.microsoft.com/office/drawing/2014/main" id="{7DDB0115-89B7-27BD-63E1-4D7B39271C03}"/>
                </a:ext>
              </a:extLst>
            </p:cNvPr>
            <p:cNvSpPr/>
            <p:nvPr/>
          </p:nvSpPr>
          <p:spPr>
            <a:xfrm>
              <a:off x="3343990" y="1536053"/>
              <a:ext cx="26645" cy="13076"/>
            </a:xfrm>
            <a:custGeom>
              <a:avLst/>
              <a:gdLst/>
              <a:ahLst/>
              <a:cxnLst/>
              <a:rect l="l" t="t" r="r" b="b"/>
              <a:pathLst>
                <a:path w="921" h="452" extrusionOk="0">
                  <a:moveTo>
                    <a:pt x="83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287"/>
                    <a:pt x="206" y="452"/>
                    <a:pt x="460" y="452"/>
                  </a:cubicBezTo>
                  <a:cubicBezTo>
                    <a:pt x="717" y="452"/>
                    <a:pt x="921" y="287"/>
                    <a:pt x="921" y="83"/>
                  </a:cubicBezTo>
                  <a:cubicBezTo>
                    <a:pt x="919" y="37"/>
                    <a:pt x="882" y="1"/>
                    <a:pt x="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2997;p46">
              <a:extLst>
                <a:ext uri="{FF2B5EF4-FFF2-40B4-BE49-F238E27FC236}">
                  <a16:creationId xmlns:a16="http://schemas.microsoft.com/office/drawing/2014/main" id="{BD076D4C-9774-7C40-DCD9-94816B597F72}"/>
                </a:ext>
              </a:extLst>
            </p:cNvPr>
            <p:cNvSpPr/>
            <p:nvPr/>
          </p:nvSpPr>
          <p:spPr>
            <a:xfrm>
              <a:off x="3290151" y="1507325"/>
              <a:ext cx="11138" cy="21148"/>
            </a:xfrm>
            <a:custGeom>
              <a:avLst/>
              <a:gdLst/>
              <a:ahLst/>
              <a:cxnLst/>
              <a:rect l="l" t="t" r="r" b="b"/>
              <a:pathLst>
                <a:path w="385" h="731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9"/>
                    <a:pt x="1" y="201"/>
                  </a:cubicBezTo>
                  <a:lnTo>
                    <a:pt x="1" y="530"/>
                  </a:lnTo>
                  <a:cubicBezTo>
                    <a:pt x="1" y="633"/>
                    <a:pt x="77" y="724"/>
                    <a:pt x="180" y="730"/>
                  </a:cubicBezTo>
                  <a:cubicBezTo>
                    <a:pt x="185" y="730"/>
                    <a:pt x="189" y="730"/>
                    <a:pt x="193" y="730"/>
                  </a:cubicBezTo>
                  <a:cubicBezTo>
                    <a:pt x="299" y="730"/>
                    <a:pt x="384" y="643"/>
                    <a:pt x="384" y="538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2998;p46">
              <a:extLst>
                <a:ext uri="{FF2B5EF4-FFF2-40B4-BE49-F238E27FC236}">
                  <a16:creationId xmlns:a16="http://schemas.microsoft.com/office/drawing/2014/main" id="{A21A201B-239F-F695-AD11-BDA0A7403E12}"/>
                </a:ext>
              </a:extLst>
            </p:cNvPr>
            <p:cNvSpPr/>
            <p:nvPr/>
          </p:nvSpPr>
          <p:spPr>
            <a:xfrm>
              <a:off x="3274326" y="1533305"/>
              <a:ext cx="23057" cy="11109"/>
            </a:xfrm>
            <a:custGeom>
              <a:avLst/>
              <a:gdLst/>
              <a:ahLst/>
              <a:cxnLst/>
              <a:rect l="l" t="t" r="r" b="b"/>
              <a:pathLst>
                <a:path w="797" h="384" extrusionOk="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591" y="384"/>
                  </a:lnTo>
                  <a:cubicBezTo>
                    <a:pt x="695" y="384"/>
                    <a:pt x="785" y="307"/>
                    <a:pt x="790" y="203"/>
                  </a:cubicBezTo>
                  <a:cubicBezTo>
                    <a:pt x="796" y="93"/>
                    <a:pt x="709" y="0"/>
                    <a:pt x="5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2999;p46">
              <a:extLst>
                <a:ext uri="{FF2B5EF4-FFF2-40B4-BE49-F238E27FC236}">
                  <a16:creationId xmlns:a16="http://schemas.microsoft.com/office/drawing/2014/main" id="{2D55E730-34F0-4C64-9242-B053EC1F93DD}"/>
                </a:ext>
              </a:extLst>
            </p:cNvPr>
            <p:cNvSpPr/>
            <p:nvPr/>
          </p:nvSpPr>
          <p:spPr>
            <a:xfrm>
              <a:off x="3413306" y="1507383"/>
              <a:ext cx="11109" cy="21119"/>
            </a:xfrm>
            <a:custGeom>
              <a:avLst/>
              <a:gdLst/>
              <a:ahLst/>
              <a:cxnLst/>
              <a:rect l="l" t="t" r="r" b="b"/>
              <a:pathLst>
                <a:path w="384" h="730" extrusionOk="0">
                  <a:moveTo>
                    <a:pt x="190" y="0"/>
                  </a:moveTo>
                  <a:cubicBezTo>
                    <a:pt x="85" y="0"/>
                    <a:pt x="0" y="88"/>
                    <a:pt x="0" y="192"/>
                  </a:cubicBezTo>
                  <a:lnTo>
                    <a:pt x="0" y="530"/>
                  </a:lnTo>
                  <a:cubicBezTo>
                    <a:pt x="0" y="634"/>
                    <a:pt x="77" y="723"/>
                    <a:pt x="180" y="729"/>
                  </a:cubicBezTo>
                  <a:cubicBezTo>
                    <a:pt x="183" y="729"/>
                    <a:pt x="187" y="730"/>
                    <a:pt x="191" y="730"/>
                  </a:cubicBezTo>
                  <a:cubicBezTo>
                    <a:pt x="298" y="730"/>
                    <a:pt x="384" y="643"/>
                    <a:pt x="384" y="53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3000;p46">
              <a:extLst>
                <a:ext uri="{FF2B5EF4-FFF2-40B4-BE49-F238E27FC236}">
                  <a16:creationId xmlns:a16="http://schemas.microsoft.com/office/drawing/2014/main" id="{5E184BF3-A066-0302-F2FA-D7DF0362304E}"/>
                </a:ext>
              </a:extLst>
            </p:cNvPr>
            <p:cNvSpPr/>
            <p:nvPr/>
          </p:nvSpPr>
          <p:spPr>
            <a:xfrm>
              <a:off x="3417067" y="1533305"/>
              <a:ext cx="23028" cy="11109"/>
            </a:xfrm>
            <a:custGeom>
              <a:avLst/>
              <a:gdLst/>
              <a:ahLst/>
              <a:cxnLst/>
              <a:rect l="l" t="t" r="r" b="b"/>
              <a:pathLst>
                <a:path w="796" h="384" extrusionOk="0">
                  <a:moveTo>
                    <a:pt x="208" y="0"/>
                  </a:moveTo>
                  <a:cubicBezTo>
                    <a:pt x="103" y="0"/>
                    <a:pt x="16" y="77"/>
                    <a:pt x="8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591" y="384"/>
                  </a:lnTo>
                  <a:cubicBezTo>
                    <a:pt x="694" y="384"/>
                    <a:pt x="785" y="307"/>
                    <a:pt x="791" y="203"/>
                  </a:cubicBezTo>
                  <a:cubicBezTo>
                    <a:pt x="795" y="93"/>
                    <a:pt x="708" y="0"/>
                    <a:pt x="59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3001;p46">
              <a:extLst>
                <a:ext uri="{FF2B5EF4-FFF2-40B4-BE49-F238E27FC236}">
                  <a16:creationId xmlns:a16="http://schemas.microsoft.com/office/drawing/2014/main" id="{949ADE1A-44CE-CCDE-AE6B-F09CAC0D69A6}"/>
                </a:ext>
              </a:extLst>
            </p:cNvPr>
            <p:cNvSpPr/>
            <p:nvPr/>
          </p:nvSpPr>
          <p:spPr>
            <a:xfrm>
              <a:off x="3333025" y="1556101"/>
              <a:ext cx="48342" cy="15275"/>
            </a:xfrm>
            <a:custGeom>
              <a:avLst/>
              <a:gdLst/>
              <a:ahLst/>
              <a:cxnLst/>
              <a:rect l="l" t="t" r="r" b="b"/>
              <a:pathLst>
                <a:path w="1671" h="528" extrusionOk="0">
                  <a:moveTo>
                    <a:pt x="1453" y="0"/>
                  </a:moveTo>
                  <a:cubicBezTo>
                    <a:pt x="1399" y="0"/>
                    <a:pt x="1344" y="23"/>
                    <a:pt x="1306" y="67"/>
                  </a:cubicBezTo>
                  <a:cubicBezTo>
                    <a:pt x="1267" y="111"/>
                    <a:pt x="1208" y="136"/>
                    <a:pt x="1145" y="136"/>
                  </a:cubicBezTo>
                  <a:cubicBezTo>
                    <a:pt x="1082" y="136"/>
                    <a:pt x="1022" y="111"/>
                    <a:pt x="984" y="67"/>
                  </a:cubicBezTo>
                  <a:cubicBezTo>
                    <a:pt x="947" y="25"/>
                    <a:pt x="892" y="1"/>
                    <a:pt x="836" y="1"/>
                  </a:cubicBezTo>
                  <a:cubicBezTo>
                    <a:pt x="781" y="1"/>
                    <a:pt x="724" y="25"/>
                    <a:pt x="689" y="67"/>
                  </a:cubicBezTo>
                  <a:cubicBezTo>
                    <a:pt x="651" y="111"/>
                    <a:pt x="591" y="136"/>
                    <a:pt x="528" y="136"/>
                  </a:cubicBezTo>
                  <a:cubicBezTo>
                    <a:pt x="464" y="136"/>
                    <a:pt x="405" y="111"/>
                    <a:pt x="367" y="67"/>
                  </a:cubicBezTo>
                  <a:cubicBezTo>
                    <a:pt x="328" y="23"/>
                    <a:pt x="273" y="1"/>
                    <a:pt x="218" y="1"/>
                  </a:cubicBezTo>
                  <a:cubicBezTo>
                    <a:pt x="173" y="1"/>
                    <a:pt x="127" y="16"/>
                    <a:pt x="91" y="48"/>
                  </a:cubicBezTo>
                  <a:cubicBezTo>
                    <a:pt x="10" y="119"/>
                    <a:pt x="0" y="242"/>
                    <a:pt x="71" y="325"/>
                  </a:cubicBezTo>
                  <a:cubicBezTo>
                    <a:pt x="185" y="453"/>
                    <a:pt x="349" y="527"/>
                    <a:pt x="525" y="527"/>
                  </a:cubicBezTo>
                  <a:cubicBezTo>
                    <a:pt x="635" y="527"/>
                    <a:pt x="743" y="499"/>
                    <a:pt x="832" y="446"/>
                  </a:cubicBezTo>
                  <a:cubicBezTo>
                    <a:pt x="924" y="499"/>
                    <a:pt x="1030" y="527"/>
                    <a:pt x="1139" y="527"/>
                  </a:cubicBezTo>
                  <a:cubicBezTo>
                    <a:pt x="1315" y="527"/>
                    <a:pt x="1481" y="453"/>
                    <a:pt x="1594" y="325"/>
                  </a:cubicBezTo>
                  <a:cubicBezTo>
                    <a:pt x="1671" y="243"/>
                    <a:pt x="1663" y="119"/>
                    <a:pt x="1582" y="48"/>
                  </a:cubicBezTo>
                  <a:cubicBezTo>
                    <a:pt x="1545" y="16"/>
                    <a:pt x="1499" y="0"/>
                    <a:pt x="145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3002;p46">
            <a:extLst>
              <a:ext uri="{FF2B5EF4-FFF2-40B4-BE49-F238E27FC236}">
                <a16:creationId xmlns:a16="http://schemas.microsoft.com/office/drawing/2014/main" id="{502ABBB8-CDA9-E0D1-AE5A-FBAB30EDC9AD}"/>
              </a:ext>
            </a:extLst>
          </p:cNvPr>
          <p:cNvGrpSpPr/>
          <p:nvPr/>
        </p:nvGrpSpPr>
        <p:grpSpPr>
          <a:xfrm>
            <a:off x="3713036" y="343041"/>
            <a:ext cx="394866" cy="349590"/>
            <a:chOff x="3970990" y="1317197"/>
            <a:chExt cx="394866" cy="349590"/>
          </a:xfrm>
        </p:grpSpPr>
        <p:sp>
          <p:nvSpPr>
            <p:cNvPr id="79" name="Google Shape;3003;p46">
              <a:extLst>
                <a:ext uri="{FF2B5EF4-FFF2-40B4-BE49-F238E27FC236}">
                  <a16:creationId xmlns:a16="http://schemas.microsoft.com/office/drawing/2014/main" id="{CE4474B2-63D6-AD9B-12AE-8E1F0BF68812}"/>
                </a:ext>
              </a:extLst>
            </p:cNvPr>
            <p:cNvSpPr/>
            <p:nvPr/>
          </p:nvSpPr>
          <p:spPr>
            <a:xfrm>
              <a:off x="3970990" y="1331518"/>
              <a:ext cx="125556" cy="153040"/>
            </a:xfrm>
            <a:custGeom>
              <a:avLst/>
              <a:gdLst/>
              <a:ahLst/>
              <a:cxnLst/>
              <a:rect l="l" t="t" r="r" b="b"/>
              <a:pathLst>
                <a:path w="4340" h="5290" extrusionOk="0">
                  <a:moveTo>
                    <a:pt x="3104" y="0"/>
                  </a:moveTo>
                  <a:cubicBezTo>
                    <a:pt x="2753" y="0"/>
                    <a:pt x="2404" y="104"/>
                    <a:pt x="2088" y="335"/>
                  </a:cubicBezTo>
                  <a:cubicBezTo>
                    <a:pt x="1364" y="863"/>
                    <a:pt x="1155" y="1685"/>
                    <a:pt x="1035" y="2523"/>
                  </a:cubicBezTo>
                  <a:cubicBezTo>
                    <a:pt x="927" y="3289"/>
                    <a:pt x="0" y="4139"/>
                    <a:pt x="485" y="4905"/>
                  </a:cubicBezTo>
                  <a:cubicBezTo>
                    <a:pt x="666" y="5190"/>
                    <a:pt x="1042" y="5290"/>
                    <a:pt x="1419" y="5290"/>
                  </a:cubicBezTo>
                  <a:cubicBezTo>
                    <a:pt x="1696" y="5290"/>
                    <a:pt x="1974" y="5236"/>
                    <a:pt x="2178" y="5162"/>
                  </a:cubicBezTo>
                  <a:lnTo>
                    <a:pt x="4339" y="420"/>
                  </a:lnTo>
                  <a:cubicBezTo>
                    <a:pt x="3963" y="155"/>
                    <a:pt x="3532" y="0"/>
                    <a:pt x="310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Google Shape;3004;p46">
              <a:extLst>
                <a:ext uri="{FF2B5EF4-FFF2-40B4-BE49-F238E27FC236}">
                  <a16:creationId xmlns:a16="http://schemas.microsoft.com/office/drawing/2014/main" id="{350F058E-3C76-E07C-D005-F4A1E97DAD9D}"/>
                </a:ext>
              </a:extLst>
            </p:cNvPr>
            <p:cNvSpPr/>
            <p:nvPr/>
          </p:nvSpPr>
          <p:spPr>
            <a:xfrm>
              <a:off x="4240299" y="1331518"/>
              <a:ext cx="125556" cy="153040"/>
            </a:xfrm>
            <a:custGeom>
              <a:avLst/>
              <a:gdLst/>
              <a:ahLst/>
              <a:cxnLst/>
              <a:rect l="l" t="t" r="r" b="b"/>
              <a:pathLst>
                <a:path w="4340" h="5290" extrusionOk="0">
                  <a:moveTo>
                    <a:pt x="1235" y="0"/>
                  </a:moveTo>
                  <a:cubicBezTo>
                    <a:pt x="807" y="0"/>
                    <a:pt x="376" y="155"/>
                    <a:pt x="0" y="420"/>
                  </a:cubicBezTo>
                  <a:lnTo>
                    <a:pt x="2162" y="5162"/>
                  </a:lnTo>
                  <a:cubicBezTo>
                    <a:pt x="2366" y="5236"/>
                    <a:pt x="2644" y="5290"/>
                    <a:pt x="2920" y="5290"/>
                  </a:cubicBezTo>
                  <a:cubicBezTo>
                    <a:pt x="3297" y="5290"/>
                    <a:pt x="3672" y="5190"/>
                    <a:pt x="3854" y="4905"/>
                  </a:cubicBezTo>
                  <a:cubicBezTo>
                    <a:pt x="4340" y="4139"/>
                    <a:pt x="3413" y="3289"/>
                    <a:pt x="3304" y="2523"/>
                  </a:cubicBezTo>
                  <a:cubicBezTo>
                    <a:pt x="3185" y="1685"/>
                    <a:pt x="2976" y="863"/>
                    <a:pt x="2251" y="335"/>
                  </a:cubicBezTo>
                  <a:cubicBezTo>
                    <a:pt x="1934" y="104"/>
                    <a:pt x="1585" y="0"/>
                    <a:pt x="1235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3005;p46">
              <a:extLst>
                <a:ext uri="{FF2B5EF4-FFF2-40B4-BE49-F238E27FC236}">
                  <a16:creationId xmlns:a16="http://schemas.microsoft.com/office/drawing/2014/main" id="{398364CB-200E-889A-8D14-CE4A2967A638}"/>
                </a:ext>
              </a:extLst>
            </p:cNvPr>
            <p:cNvSpPr/>
            <p:nvPr/>
          </p:nvSpPr>
          <p:spPr>
            <a:xfrm>
              <a:off x="4240241" y="1333340"/>
              <a:ext cx="85951" cy="151246"/>
            </a:xfrm>
            <a:custGeom>
              <a:avLst/>
              <a:gdLst/>
              <a:ahLst/>
              <a:cxnLst/>
              <a:rect l="l" t="t" r="r" b="b"/>
              <a:pathLst>
                <a:path w="2971" h="5228" extrusionOk="0">
                  <a:moveTo>
                    <a:pt x="763" y="1"/>
                  </a:moveTo>
                  <a:cubicBezTo>
                    <a:pt x="496" y="70"/>
                    <a:pt x="239" y="192"/>
                    <a:pt x="1" y="358"/>
                  </a:cubicBezTo>
                  <a:lnTo>
                    <a:pt x="2161" y="5102"/>
                  </a:lnTo>
                  <a:cubicBezTo>
                    <a:pt x="2366" y="5174"/>
                    <a:pt x="2642" y="5227"/>
                    <a:pt x="2916" y="5227"/>
                  </a:cubicBezTo>
                  <a:cubicBezTo>
                    <a:pt x="2934" y="5227"/>
                    <a:pt x="2952" y="5227"/>
                    <a:pt x="2970" y="5227"/>
                  </a:cubicBezTo>
                  <a:cubicBezTo>
                    <a:pt x="2820" y="4124"/>
                    <a:pt x="2529" y="2871"/>
                    <a:pt x="1972" y="1734"/>
                  </a:cubicBezTo>
                  <a:cubicBezTo>
                    <a:pt x="1631" y="1041"/>
                    <a:pt x="1228" y="462"/>
                    <a:pt x="76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3006;p46">
              <a:extLst>
                <a:ext uri="{FF2B5EF4-FFF2-40B4-BE49-F238E27FC236}">
                  <a16:creationId xmlns:a16="http://schemas.microsoft.com/office/drawing/2014/main" id="{A476E2C1-87CD-0534-F05A-307DE366B5A2}"/>
                </a:ext>
              </a:extLst>
            </p:cNvPr>
            <p:cNvSpPr/>
            <p:nvPr/>
          </p:nvSpPr>
          <p:spPr>
            <a:xfrm>
              <a:off x="4010595" y="1333254"/>
              <a:ext cx="85951" cy="151333"/>
            </a:xfrm>
            <a:custGeom>
              <a:avLst/>
              <a:gdLst/>
              <a:ahLst/>
              <a:cxnLst/>
              <a:rect l="l" t="t" r="r" b="b"/>
              <a:pathLst>
                <a:path w="2971" h="5231" extrusionOk="0">
                  <a:moveTo>
                    <a:pt x="2207" y="1"/>
                  </a:moveTo>
                  <a:cubicBezTo>
                    <a:pt x="1743" y="465"/>
                    <a:pt x="1338" y="1044"/>
                    <a:pt x="999" y="1737"/>
                  </a:cubicBezTo>
                  <a:cubicBezTo>
                    <a:pt x="441" y="2874"/>
                    <a:pt x="150" y="4127"/>
                    <a:pt x="1" y="5230"/>
                  </a:cubicBezTo>
                  <a:cubicBezTo>
                    <a:pt x="19" y="5230"/>
                    <a:pt x="37" y="5230"/>
                    <a:pt x="55" y="5230"/>
                  </a:cubicBezTo>
                  <a:cubicBezTo>
                    <a:pt x="331" y="5230"/>
                    <a:pt x="606" y="5177"/>
                    <a:pt x="809" y="5102"/>
                  </a:cubicBezTo>
                  <a:lnTo>
                    <a:pt x="2970" y="360"/>
                  </a:lnTo>
                  <a:cubicBezTo>
                    <a:pt x="2733" y="192"/>
                    <a:pt x="2473" y="68"/>
                    <a:pt x="2207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3007;p46">
              <a:extLst>
                <a:ext uri="{FF2B5EF4-FFF2-40B4-BE49-F238E27FC236}">
                  <a16:creationId xmlns:a16="http://schemas.microsoft.com/office/drawing/2014/main" id="{1D0C4846-CD8E-B558-7FC1-2F798EDD18DD}"/>
                </a:ext>
              </a:extLst>
            </p:cNvPr>
            <p:cNvSpPr/>
            <p:nvPr/>
          </p:nvSpPr>
          <p:spPr>
            <a:xfrm>
              <a:off x="4028474" y="1317197"/>
              <a:ext cx="279840" cy="349590"/>
            </a:xfrm>
            <a:custGeom>
              <a:avLst/>
              <a:gdLst/>
              <a:ahLst/>
              <a:cxnLst/>
              <a:rect l="l" t="t" r="r" b="b"/>
              <a:pathLst>
                <a:path w="9673" h="12084" extrusionOk="0">
                  <a:moveTo>
                    <a:pt x="4837" y="0"/>
                  </a:moveTo>
                  <a:cubicBezTo>
                    <a:pt x="1254" y="0"/>
                    <a:pt x="19" y="4367"/>
                    <a:pt x="19" y="7978"/>
                  </a:cubicBezTo>
                  <a:cubicBezTo>
                    <a:pt x="1" y="10377"/>
                    <a:pt x="3299" y="11650"/>
                    <a:pt x="4448" y="12022"/>
                  </a:cubicBezTo>
                  <a:cubicBezTo>
                    <a:pt x="4574" y="12063"/>
                    <a:pt x="4705" y="12084"/>
                    <a:pt x="4836" y="12084"/>
                  </a:cubicBezTo>
                  <a:cubicBezTo>
                    <a:pt x="4967" y="12084"/>
                    <a:pt x="5097" y="12063"/>
                    <a:pt x="5224" y="12022"/>
                  </a:cubicBezTo>
                  <a:cubicBezTo>
                    <a:pt x="6373" y="11652"/>
                    <a:pt x="9672" y="10377"/>
                    <a:pt x="9654" y="7978"/>
                  </a:cubicBezTo>
                  <a:cubicBezTo>
                    <a:pt x="9655" y="4367"/>
                    <a:pt x="8421" y="0"/>
                    <a:pt x="483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3008;p46">
              <a:extLst>
                <a:ext uri="{FF2B5EF4-FFF2-40B4-BE49-F238E27FC236}">
                  <a16:creationId xmlns:a16="http://schemas.microsoft.com/office/drawing/2014/main" id="{03ECC970-B15D-610D-330A-049E72BE26EE}"/>
                </a:ext>
              </a:extLst>
            </p:cNvPr>
            <p:cNvSpPr/>
            <p:nvPr/>
          </p:nvSpPr>
          <p:spPr>
            <a:xfrm>
              <a:off x="4028850" y="1317197"/>
              <a:ext cx="150667" cy="286465"/>
            </a:xfrm>
            <a:custGeom>
              <a:avLst/>
              <a:gdLst/>
              <a:ahLst/>
              <a:cxnLst/>
              <a:rect l="l" t="t" r="r" b="b"/>
              <a:pathLst>
                <a:path w="5208" h="9902" extrusionOk="0">
                  <a:moveTo>
                    <a:pt x="4824" y="0"/>
                  </a:moveTo>
                  <a:cubicBezTo>
                    <a:pt x="1241" y="0"/>
                    <a:pt x="6" y="4367"/>
                    <a:pt x="6" y="7978"/>
                  </a:cubicBezTo>
                  <a:cubicBezTo>
                    <a:pt x="0" y="8725"/>
                    <a:pt x="318" y="9366"/>
                    <a:pt x="792" y="9902"/>
                  </a:cubicBezTo>
                  <a:cubicBezTo>
                    <a:pt x="873" y="3860"/>
                    <a:pt x="2048" y="290"/>
                    <a:pt x="5208" y="17"/>
                  </a:cubicBezTo>
                  <a:cubicBezTo>
                    <a:pt x="5084" y="6"/>
                    <a:pt x="4955" y="0"/>
                    <a:pt x="482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3009;p46">
              <a:extLst>
                <a:ext uri="{FF2B5EF4-FFF2-40B4-BE49-F238E27FC236}">
                  <a16:creationId xmlns:a16="http://schemas.microsoft.com/office/drawing/2014/main" id="{9648841E-5579-30CB-AD73-DC37067FB6F5}"/>
                </a:ext>
              </a:extLst>
            </p:cNvPr>
            <p:cNvSpPr/>
            <p:nvPr/>
          </p:nvSpPr>
          <p:spPr>
            <a:xfrm>
              <a:off x="4148388" y="1510797"/>
              <a:ext cx="39894" cy="19441"/>
            </a:xfrm>
            <a:custGeom>
              <a:avLst/>
              <a:gdLst/>
              <a:ahLst/>
              <a:cxnLst/>
              <a:rect l="l" t="t" r="r" b="b"/>
              <a:pathLst>
                <a:path w="1379" h="672" extrusionOk="0">
                  <a:moveTo>
                    <a:pt x="123" y="1"/>
                  </a:moveTo>
                  <a:cubicBezTo>
                    <a:pt x="56" y="1"/>
                    <a:pt x="1" y="58"/>
                    <a:pt x="1" y="125"/>
                  </a:cubicBezTo>
                  <a:cubicBezTo>
                    <a:pt x="1" y="426"/>
                    <a:pt x="309" y="671"/>
                    <a:pt x="691" y="671"/>
                  </a:cubicBezTo>
                  <a:cubicBezTo>
                    <a:pt x="1070" y="671"/>
                    <a:pt x="1378" y="426"/>
                    <a:pt x="1378" y="122"/>
                  </a:cubicBezTo>
                  <a:cubicBezTo>
                    <a:pt x="1378" y="56"/>
                    <a:pt x="1321" y="1"/>
                    <a:pt x="1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Google Shape;3010;p46">
              <a:extLst>
                <a:ext uri="{FF2B5EF4-FFF2-40B4-BE49-F238E27FC236}">
                  <a16:creationId xmlns:a16="http://schemas.microsoft.com/office/drawing/2014/main" id="{B067ABE9-1DF1-F324-423C-7E4676E9BED3}"/>
                </a:ext>
              </a:extLst>
            </p:cNvPr>
            <p:cNvSpPr/>
            <p:nvPr/>
          </p:nvSpPr>
          <p:spPr>
            <a:xfrm>
              <a:off x="4105022" y="1486380"/>
              <a:ext cx="11138" cy="21408"/>
            </a:xfrm>
            <a:custGeom>
              <a:avLst/>
              <a:gdLst/>
              <a:ahLst/>
              <a:cxnLst/>
              <a:rect l="l" t="t" r="r" b="b"/>
              <a:pathLst>
                <a:path w="385" h="740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81" y="7"/>
                    <a:pt x="1" y="98"/>
                    <a:pt x="1" y="202"/>
                  </a:cubicBezTo>
                  <a:lnTo>
                    <a:pt x="1" y="538"/>
                  </a:lnTo>
                  <a:cubicBezTo>
                    <a:pt x="1" y="642"/>
                    <a:pt x="78" y="733"/>
                    <a:pt x="182" y="739"/>
                  </a:cubicBezTo>
                  <a:cubicBezTo>
                    <a:pt x="185" y="739"/>
                    <a:pt x="188" y="739"/>
                    <a:pt x="190" y="739"/>
                  </a:cubicBezTo>
                  <a:cubicBezTo>
                    <a:pt x="297" y="739"/>
                    <a:pt x="384" y="653"/>
                    <a:pt x="384" y="547"/>
                  </a:cubicBezTo>
                  <a:lnTo>
                    <a:pt x="384" y="193"/>
                  </a:lnTo>
                  <a:cubicBezTo>
                    <a:pt x="384" y="87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3011;p46">
              <a:extLst>
                <a:ext uri="{FF2B5EF4-FFF2-40B4-BE49-F238E27FC236}">
                  <a16:creationId xmlns:a16="http://schemas.microsoft.com/office/drawing/2014/main" id="{467A2E58-22B0-B894-84D8-44A654EAE8A8}"/>
                </a:ext>
              </a:extLst>
            </p:cNvPr>
            <p:cNvSpPr/>
            <p:nvPr/>
          </p:nvSpPr>
          <p:spPr>
            <a:xfrm>
              <a:off x="4220424" y="1486380"/>
              <a:ext cx="11109" cy="21408"/>
            </a:xfrm>
            <a:custGeom>
              <a:avLst/>
              <a:gdLst/>
              <a:ahLst/>
              <a:cxnLst/>
              <a:rect l="l" t="t" r="r" b="b"/>
              <a:pathLst>
                <a:path w="384" h="740" extrusionOk="0">
                  <a:moveTo>
                    <a:pt x="191" y="1"/>
                  </a:moveTo>
                  <a:cubicBezTo>
                    <a:pt x="85" y="1"/>
                    <a:pt x="0" y="88"/>
                    <a:pt x="0" y="193"/>
                  </a:cubicBezTo>
                  <a:lnTo>
                    <a:pt x="0" y="538"/>
                  </a:lnTo>
                  <a:cubicBezTo>
                    <a:pt x="0" y="642"/>
                    <a:pt x="77" y="733"/>
                    <a:pt x="181" y="739"/>
                  </a:cubicBezTo>
                  <a:cubicBezTo>
                    <a:pt x="184" y="739"/>
                    <a:pt x="187" y="739"/>
                    <a:pt x="189" y="739"/>
                  </a:cubicBezTo>
                  <a:cubicBezTo>
                    <a:pt x="296" y="739"/>
                    <a:pt x="384" y="653"/>
                    <a:pt x="384" y="547"/>
                  </a:cubicBezTo>
                  <a:lnTo>
                    <a:pt x="384" y="202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5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3012;p46">
              <a:extLst>
                <a:ext uri="{FF2B5EF4-FFF2-40B4-BE49-F238E27FC236}">
                  <a16:creationId xmlns:a16="http://schemas.microsoft.com/office/drawing/2014/main" id="{F3F363C5-6816-23C6-B898-4D6AC9105F6D}"/>
                </a:ext>
              </a:extLst>
            </p:cNvPr>
            <p:cNvSpPr/>
            <p:nvPr/>
          </p:nvSpPr>
          <p:spPr>
            <a:xfrm>
              <a:off x="4088272" y="1513603"/>
              <a:ext cx="25314" cy="11109"/>
            </a:xfrm>
            <a:custGeom>
              <a:avLst/>
              <a:gdLst/>
              <a:ahLst/>
              <a:cxnLst/>
              <a:rect l="l" t="t" r="r" b="b"/>
              <a:pathLst>
                <a:path w="875" h="384" extrusionOk="0">
                  <a:moveTo>
                    <a:pt x="204" y="0"/>
                  </a:moveTo>
                  <a:cubicBezTo>
                    <a:pt x="101" y="0"/>
                    <a:pt x="11" y="77"/>
                    <a:pt x="5" y="181"/>
                  </a:cubicBezTo>
                  <a:cubicBezTo>
                    <a:pt x="0" y="292"/>
                    <a:pt x="88" y="384"/>
                    <a:pt x="196" y="384"/>
                  </a:cubicBezTo>
                  <a:lnTo>
                    <a:pt x="667" y="384"/>
                  </a:lnTo>
                  <a:cubicBezTo>
                    <a:pt x="770" y="384"/>
                    <a:pt x="859" y="307"/>
                    <a:pt x="867" y="203"/>
                  </a:cubicBezTo>
                  <a:cubicBezTo>
                    <a:pt x="874" y="92"/>
                    <a:pt x="786" y="0"/>
                    <a:pt x="67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Google Shape;3013;p46">
              <a:extLst>
                <a:ext uri="{FF2B5EF4-FFF2-40B4-BE49-F238E27FC236}">
                  <a16:creationId xmlns:a16="http://schemas.microsoft.com/office/drawing/2014/main" id="{3DA697FE-26A2-077D-CA8A-0BA60540FDF8}"/>
                </a:ext>
              </a:extLst>
            </p:cNvPr>
            <p:cNvSpPr/>
            <p:nvPr/>
          </p:nvSpPr>
          <p:spPr>
            <a:xfrm>
              <a:off x="4223288" y="1513603"/>
              <a:ext cx="25285" cy="11109"/>
            </a:xfrm>
            <a:custGeom>
              <a:avLst/>
              <a:gdLst/>
              <a:ahLst/>
              <a:cxnLst/>
              <a:rect l="l" t="t" r="r" b="b"/>
              <a:pathLst>
                <a:path w="874" h="384" extrusionOk="0">
                  <a:moveTo>
                    <a:pt x="206" y="0"/>
                  </a:moveTo>
                  <a:cubicBezTo>
                    <a:pt x="104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668" y="384"/>
                  </a:lnTo>
                  <a:cubicBezTo>
                    <a:pt x="772" y="384"/>
                    <a:pt x="863" y="307"/>
                    <a:pt x="868" y="203"/>
                  </a:cubicBezTo>
                  <a:cubicBezTo>
                    <a:pt x="874" y="92"/>
                    <a:pt x="786" y="0"/>
                    <a:pt x="67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Google Shape;3014;p46">
              <a:extLst>
                <a:ext uri="{FF2B5EF4-FFF2-40B4-BE49-F238E27FC236}">
                  <a16:creationId xmlns:a16="http://schemas.microsoft.com/office/drawing/2014/main" id="{E3DEAE32-03BD-E08A-05F5-741D1BD10573}"/>
                </a:ext>
              </a:extLst>
            </p:cNvPr>
            <p:cNvSpPr/>
            <p:nvPr/>
          </p:nvSpPr>
          <p:spPr>
            <a:xfrm>
              <a:off x="4137511" y="1541868"/>
              <a:ext cx="61708" cy="16750"/>
            </a:xfrm>
            <a:custGeom>
              <a:avLst/>
              <a:gdLst/>
              <a:ahLst/>
              <a:cxnLst/>
              <a:rect l="l" t="t" r="r" b="b"/>
              <a:pathLst>
                <a:path w="2133" h="579" extrusionOk="0">
                  <a:moveTo>
                    <a:pt x="1061" y="0"/>
                  </a:moveTo>
                  <a:cubicBezTo>
                    <a:pt x="1060" y="0"/>
                    <a:pt x="1058" y="0"/>
                    <a:pt x="1056" y="1"/>
                  </a:cubicBezTo>
                  <a:cubicBezTo>
                    <a:pt x="1006" y="4"/>
                    <a:pt x="953" y="28"/>
                    <a:pt x="918" y="68"/>
                  </a:cubicBezTo>
                  <a:cubicBezTo>
                    <a:pt x="852" y="145"/>
                    <a:pt x="752" y="189"/>
                    <a:pt x="642" y="189"/>
                  </a:cubicBezTo>
                  <a:cubicBezTo>
                    <a:pt x="533" y="189"/>
                    <a:pt x="433" y="145"/>
                    <a:pt x="366" y="68"/>
                  </a:cubicBezTo>
                  <a:cubicBezTo>
                    <a:pt x="327" y="24"/>
                    <a:pt x="273" y="2"/>
                    <a:pt x="219" y="2"/>
                  </a:cubicBezTo>
                  <a:cubicBezTo>
                    <a:pt x="173" y="2"/>
                    <a:pt x="127" y="18"/>
                    <a:pt x="90" y="50"/>
                  </a:cubicBezTo>
                  <a:cubicBezTo>
                    <a:pt x="10" y="120"/>
                    <a:pt x="1" y="244"/>
                    <a:pt x="71" y="326"/>
                  </a:cubicBezTo>
                  <a:cubicBezTo>
                    <a:pt x="212" y="487"/>
                    <a:pt x="420" y="579"/>
                    <a:pt x="640" y="579"/>
                  </a:cubicBezTo>
                  <a:cubicBezTo>
                    <a:pt x="794" y="579"/>
                    <a:pt x="941" y="534"/>
                    <a:pt x="1064" y="453"/>
                  </a:cubicBezTo>
                  <a:cubicBezTo>
                    <a:pt x="1187" y="534"/>
                    <a:pt x="1335" y="579"/>
                    <a:pt x="1489" y="579"/>
                  </a:cubicBezTo>
                  <a:cubicBezTo>
                    <a:pt x="1708" y="579"/>
                    <a:pt x="1918" y="487"/>
                    <a:pt x="2058" y="326"/>
                  </a:cubicBezTo>
                  <a:cubicBezTo>
                    <a:pt x="2133" y="244"/>
                    <a:pt x="2125" y="120"/>
                    <a:pt x="2042" y="50"/>
                  </a:cubicBezTo>
                  <a:cubicBezTo>
                    <a:pt x="2005" y="17"/>
                    <a:pt x="1959" y="1"/>
                    <a:pt x="1912" y="1"/>
                  </a:cubicBezTo>
                  <a:cubicBezTo>
                    <a:pt x="1858" y="1"/>
                    <a:pt x="1804" y="23"/>
                    <a:pt x="1766" y="68"/>
                  </a:cubicBezTo>
                  <a:cubicBezTo>
                    <a:pt x="1699" y="145"/>
                    <a:pt x="1599" y="189"/>
                    <a:pt x="1490" y="189"/>
                  </a:cubicBezTo>
                  <a:cubicBezTo>
                    <a:pt x="1383" y="189"/>
                    <a:pt x="1282" y="145"/>
                    <a:pt x="1214" y="68"/>
                  </a:cubicBezTo>
                  <a:cubicBezTo>
                    <a:pt x="1177" y="25"/>
                    <a:pt x="1119" y="0"/>
                    <a:pt x="106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3015;p46">
            <a:extLst>
              <a:ext uri="{FF2B5EF4-FFF2-40B4-BE49-F238E27FC236}">
                <a16:creationId xmlns:a16="http://schemas.microsoft.com/office/drawing/2014/main" id="{D2CB11DD-011E-C19E-CE92-6F3A6BBB1C4F}"/>
              </a:ext>
            </a:extLst>
          </p:cNvPr>
          <p:cNvGrpSpPr/>
          <p:nvPr/>
        </p:nvGrpSpPr>
        <p:grpSpPr>
          <a:xfrm>
            <a:off x="4525014" y="362974"/>
            <a:ext cx="384335" cy="309754"/>
            <a:chOff x="4782968" y="1337130"/>
            <a:chExt cx="384335" cy="309754"/>
          </a:xfrm>
        </p:grpSpPr>
        <p:sp>
          <p:nvSpPr>
            <p:cNvPr id="92" name="Google Shape;3016;p46">
              <a:extLst>
                <a:ext uri="{FF2B5EF4-FFF2-40B4-BE49-F238E27FC236}">
                  <a16:creationId xmlns:a16="http://schemas.microsoft.com/office/drawing/2014/main" id="{D302944C-6E2B-5BCF-6206-4094033A2D9F}"/>
                </a:ext>
              </a:extLst>
            </p:cNvPr>
            <p:cNvSpPr/>
            <p:nvPr/>
          </p:nvSpPr>
          <p:spPr>
            <a:xfrm>
              <a:off x="4782968" y="1360274"/>
              <a:ext cx="125701" cy="234969"/>
            </a:xfrm>
            <a:custGeom>
              <a:avLst/>
              <a:gdLst/>
              <a:ahLst/>
              <a:cxnLst/>
              <a:rect l="l" t="t" r="r" b="b"/>
              <a:pathLst>
                <a:path w="4345" h="8122" extrusionOk="0">
                  <a:moveTo>
                    <a:pt x="4345" y="1"/>
                  </a:moveTo>
                  <a:lnTo>
                    <a:pt x="4345" y="1"/>
                  </a:lnTo>
                  <a:cubicBezTo>
                    <a:pt x="1421" y="38"/>
                    <a:pt x="953" y="2670"/>
                    <a:pt x="867" y="4333"/>
                  </a:cubicBezTo>
                  <a:cubicBezTo>
                    <a:pt x="821" y="5233"/>
                    <a:pt x="1" y="5998"/>
                    <a:pt x="194" y="6925"/>
                  </a:cubicBezTo>
                  <a:cubicBezTo>
                    <a:pt x="341" y="7622"/>
                    <a:pt x="1005" y="8121"/>
                    <a:pt x="1684" y="8121"/>
                  </a:cubicBezTo>
                  <a:cubicBezTo>
                    <a:pt x="1917" y="8121"/>
                    <a:pt x="2151" y="8062"/>
                    <a:pt x="2367" y="7933"/>
                  </a:cubicBezTo>
                  <a:lnTo>
                    <a:pt x="3394" y="7087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Google Shape;3017;p46">
              <a:extLst>
                <a:ext uri="{FF2B5EF4-FFF2-40B4-BE49-F238E27FC236}">
                  <a16:creationId xmlns:a16="http://schemas.microsoft.com/office/drawing/2014/main" id="{29750338-18DA-217E-BCD6-416BBD7B3794}"/>
                </a:ext>
              </a:extLst>
            </p:cNvPr>
            <p:cNvSpPr/>
            <p:nvPr/>
          </p:nvSpPr>
          <p:spPr>
            <a:xfrm>
              <a:off x="5041544" y="1360274"/>
              <a:ext cx="125759" cy="234969"/>
            </a:xfrm>
            <a:custGeom>
              <a:avLst/>
              <a:gdLst/>
              <a:ahLst/>
              <a:cxnLst/>
              <a:rect l="l" t="t" r="r" b="b"/>
              <a:pathLst>
                <a:path w="4347" h="8122" extrusionOk="0">
                  <a:moveTo>
                    <a:pt x="1" y="1"/>
                  </a:moveTo>
                  <a:lnTo>
                    <a:pt x="952" y="7087"/>
                  </a:lnTo>
                  <a:lnTo>
                    <a:pt x="1978" y="7933"/>
                  </a:lnTo>
                  <a:cubicBezTo>
                    <a:pt x="2194" y="8062"/>
                    <a:pt x="2429" y="8121"/>
                    <a:pt x="2662" y="8121"/>
                  </a:cubicBezTo>
                  <a:cubicBezTo>
                    <a:pt x="3341" y="8121"/>
                    <a:pt x="4005" y="7622"/>
                    <a:pt x="4151" y="6925"/>
                  </a:cubicBezTo>
                  <a:cubicBezTo>
                    <a:pt x="4346" y="5998"/>
                    <a:pt x="3526" y="5233"/>
                    <a:pt x="3480" y="4333"/>
                  </a:cubicBezTo>
                  <a:cubicBezTo>
                    <a:pt x="3392" y="2670"/>
                    <a:pt x="2924" y="3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3018;p46">
              <a:extLst>
                <a:ext uri="{FF2B5EF4-FFF2-40B4-BE49-F238E27FC236}">
                  <a16:creationId xmlns:a16="http://schemas.microsoft.com/office/drawing/2014/main" id="{9C26C48D-C267-6087-5AA7-D174D98B5FBD}"/>
                </a:ext>
              </a:extLst>
            </p:cNvPr>
            <p:cNvSpPr/>
            <p:nvPr/>
          </p:nvSpPr>
          <p:spPr>
            <a:xfrm>
              <a:off x="4897994" y="1577539"/>
              <a:ext cx="154139" cy="69345"/>
            </a:xfrm>
            <a:custGeom>
              <a:avLst/>
              <a:gdLst/>
              <a:ahLst/>
              <a:cxnLst/>
              <a:rect l="l" t="t" r="r" b="b"/>
              <a:pathLst>
                <a:path w="5328" h="2397" extrusionOk="0">
                  <a:moveTo>
                    <a:pt x="2663" y="1"/>
                  </a:moveTo>
                  <a:cubicBezTo>
                    <a:pt x="1194" y="1"/>
                    <a:pt x="1" y="538"/>
                    <a:pt x="1" y="1197"/>
                  </a:cubicBezTo>
                  <a:cubicBezTo>
                    <a:pt x="1" y="1860"/>
                    <a:pt x="1194" y="2397"/>
                    <a:pt x="2663" y="2397"/>
                  </a:cubicBezTo>
                  <a:cubicBezTo>
                    <a:pt x="4134" y="2394"/>
                    <a:pt x="5328" y="1860"/>
                    <a:pt x="5328" y="1197"/>
                  </a:cubicBezTo>
                  <a:cubicBezTo>
                    <a:pt x="5328" y="536"/>
                    <a:pt x="4134" y="1"/>
                    <a:pt x="266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3019;p46">
              <a:extLst>
                <a:ext uri="{FF2B5EF4-FFF2-40B4-BE49-F238E27FC236}">
                  <a16:creationId xmlns:a16="http://schemas.microsoft.com/office/drawing/2014/main" id="{B799A918-394D-3688-6D5F-92369D37E32F}"/>
                </a:ext>
              </a:extLst>
            </p:cNvPr>
            <p:cNvSpPr/>
            <p:nvPr/>
          </p:nvSpPr>
          <p:spPr>
            <a:xfrm>
              <a:off x="4845775" y="1337130"/>
              <a:ext cx="258634" cy="240350"/>
            </a:xfrm>
            <a:custGeom>
              <a:avLst/>
              <a:gdLst/>
              <a:ahLst/>
              <a:cxnLst/>
              <a:rect l="l" t="t" r="r" b="b"/>
              <a:pathLst>
                <a:path w="8940" h="8308" extrusionOk="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8661" y="8308"/>
                  </a:lnTo>
                  <a:cubicBezTo>
                    <a:pt x="8940" y="3625"/>
                    <a:pt x="7645" y="0"/>
                    <a:pt x="4641" y="0"/>
                  </a:cubicBezTo>
                  <a:cubicBezTo>
                    <a:pt x="4639" y="0"/>
                    <a:pt x="4637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3020;p46">
              <a:extLst>
                <a:ext uri="{FF2B5EF4-FFF2-40B4-BE49-F238E27FC236}">
                  <a16:creationId xmlns:a16="http://schemas.microsoft.com/office/drawing/2014/main" id="{B1E2D551-75D6-6BA6-EA09-C4AA07F3243E}"/>
                </a:ext>
              </a:extLst>
            </p:cNvPr>
            <p:cNvSpPr/>
            <p:nvPr/>
          </p:nvSpPr>
          <p:spPr>
            <a:xfrm>
              <a:off x="4845775" y="1337130"/>
              <a:ext cx="140600" cy="240350"/>
            </a:xfrm>
            <a:custGeom>
              <a:avLst/>
              <a:gdLst/>
              <a:ahLst/>
              <a:cxnLst/>
              <a:rect l="l" t="t" r="r" b="b"/>
              <a:pathLst>
                <a:path w="4860" h="8308" extrusionOk="0">
                  <a:moveTo>
                    <a:pt x="4299" y="0"/>
                  </a:moveTo>
                  <a:cubicBezTo>
                    <a:pt x="1295" y="0"/>
                    <a:pt x="0" y="3623"/>
                    <a:pt x="279" y="8308"/>
                  </a:cubicBezTo>
                  <a:lnTo>
                    <a:pt x="1062" y="8308"/>
                  </a:lnTo>
                  <a:cubicBezTo>
                    <a:pt x="787" y="3740"/>
                    <a:pt x="2014" y="181"/>
                    <a:pt x="4860" y="8"/>
                  </a:cubicBezTo>
                  <a:cubicBezTo>
                    <a:pt x="4786" y="3"/>
                    <a:pt x="4711" y="0"/>
                    <a:pt x="4636" y="0"/>
                  </a:cubicBezTo>
                  <a:lnTo>
                    <a:pt x="4304" y="0"/>
                  </a:lnTo>
                  <a:cubicBezTo>
                    <a:pt x="4302" y="0"/>
                    <a:pt x="4300" y="0"/>
                    <a:pt x="4299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3021;p46">
              <a:extLst>
                <a:ext uri="{FF2B5EF4-FFF2-40B4-BE49-F238E27FC236}">
                  <a16:creationId xmlns:a16="http://schemas.microsoft.com/office/drawing/2014/main" id="{FE55C03B-6136-296B-5A19-FBEE5D7F6F27}"/>
                </a:ext>
              </a:extLst>
            </p:cNvPr>
            <p:cNvSpPr/>
            <p:nvPr/>
          </p:nvSpPr>
          <p:spPr>
            <a:xfrm>
              <a:off x="4844965" y="1418250"/>
              <a:ext cx="260254" cy="223774"/>
            </a:xfrm>
            <a:custGeom>
              <a:avLst/>
              <a:gdLst/>
              <a:ahLst/>
              <a:cxnLst/>
              <a:rect l="l" t="t" r="r" b="b"/>
              <a:pathLst>
                <a:path w="8996" h="7735" extrusionOk="0">
                  <a:moveTo>
                    <a:pt x="4496" y="0"/>
                  </a:moveTo>
                  <a:cubicBezTo>
                    <a:pt x="4294" y="0"/>
                    <a:pt x="4116" y="138"/>
                    <a:pt x="4064" y="334"/>
                  </a:cubicBezTo>
                  <a:cubicBezTo>
                    <a:pt x="3344" y="3066"/>
                    <a:pt x="2117" y="3171"/>
                    <a:pt x="700" y="4844"/>
                  </a:cubicBezTo>
                  <a:cubicBezTo>
                    <a:pt x="665" y="4886"/>
                    <a:pt x="629" y="4927"/>
                    <a:pt x="596" y="4970"/>
                  </a:cubicBezTo>
                  <a:cubicBezTo>
                    <a:pt x="0" y="5714"/>
                    <a:pt x="120" y="6811"/>
                    <a:pt x="876" y="7389"/>
                  </a:cubicBezTo>
                  <a:cubicBezTo>
                    <a:pt x="1182" y="7621"/>
                    <a:pt x="1542" y="7734"/>
                    <a:pt x="1899" y="7734"/>
                  </a:cubicBezTo>
                  <a:cubicBezTo>
                    <a:pt x="2209" y="7734"/>
                    <a:pt x="2515" y="7644"/>
                    <a:pt x="2777" y="7478"/>
                  </a:cubicBezTo>
                  <a:cubicBezTo>
                    <a:pt x="3314" y="7139"/>
                    <a:pt x="3828" y="6702"/>
                    <a:pt x="4496" y="6702"/>
                  </a:cubicBezTo>
                  <a:cubicBezTo>
                    <a:pt x="5167" y="6702"/>
                    <a:pt x="5682" y="7139"/>
                    <a:pt x="6219" y="7478"/>
                  </a:cubicBezTo>
                  <a:cubicBezTo>
                    <a:pt x="6480" y="7644"/>
                    <a:pt x="6787" y="7734"/>
                    <a:pt x="7096" y="7734"/>
                  </a:cubicBezTo>
                  <a:cubicBezTo>
                    <a:pt x="7454" y="7734"/>
                    <a:pt x="7811" y="7621"/>
                    <a:pt x="8118" y="7389"/>
                  </a:cubicBezTo>
                  <a:cubicBezTo>
                    <a:pt x="8876" y="6811"/>
                    <a:pt x="8995" y="5714"/>
                    <a:pt x="8400" y="4970"/>
                  </a:cubicBezTo>
                  <a:cubicBezTo>
                    <a:pt x="8366" y="4928"/>
                    <a:pt x="8331" y="4886"/>
                    <a:pt x="8296" y="4844"/>
                  </a:cubicBezTo>
                  <a:cubicBezTo>
                    <a:pt x="6879" y="3171"/>
                    <a:pt x="5651" y="3066"/>
                    <a:pt x="4932" y="334"/>
                  </a:cubicBezTo>
                  <a:cubicBezTo>
                    <a:pt x="4878" y="138"/>
                    <a:pt x="4702" y="0"/>
                    <a:pt x="449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3022;p46">
              <a:extLst>
                <a:ext uri="{FF2B5EF4-FFF2-40B4-BE49-F238E27FC236}">
                  <a16:creationId xmlns:a16="http://schemas.microsoft.com/office/drawing/2014/main" id="{978F56BE-2591-38BD-DCC1-8EBD6C9625DA}"/>
                </a:ext>
              </a:extLst>
            </p:cNvPr>
            <p:cNvSpPr/>
            <p:nvPr/>
          </p:nvSpPr>
          <p:spPr>
            <a:xfrm>
              <a:off x="4845110" y="1550171"/>
              <a:ext cx="92316" cy="91968"/>
            </a:xfrm>
            <a:custGeom>
              <a:avLst/>
              <a:gdLst/>
              <a:ahLst/>
              <a:cxnLst/>
              <a:rect l="l" t="t" r="r" b="b"/>
              <a:pathLst>
                <a:path w="3191" h="3179" extrusionOk="0">
                  <a:moveTo>
                    <a:pt x="956" y="0"/>
                  </a:moveTo>
                  <a:cubicBezTo>
                    <a:pt x="871" y="92"/>
                    <a:pt x="785" y="187"/>
                    <a:pt x="700" y="289"/>
                  </a:cubicBezTo>
                  <a:cubicBezTo>
                    <a:pt x="663" y="332"/>
                    <a:pt x="629" y="372"/>
                    <a:pt x="594" y="416"/>
                  </a:cubicBezTo>
                  <a:cubicBezTo>
                    <a:pt x="0" y="1160"/>
                    <a:pt x="118" y="2257"/>
                    <a:pt x="876" y="2833"/>
                  </a:cubicBezTo>
                  <a:cubicBezTo>
                    <a:pt x="1181" y="3065"/>
                    <a:pt x="1542" y="3179"/>
                    <a:pt x="1898" y="3179"/>
                  </a:cubicBezTo>
                  <a:cubicBezTo>
                    <a:pt x="2209" y="3179"/>
                    <a:pt x="2513" y="3088"/>
                    <a:pt x="2776" y="2924"/>
                  </a:cubicBezTo>
                  <a:cubicBezTo>
                    <a:pt x="2915" y="2835"/>
                    <a:pt x="3053" y="2741"/>
                    <a:pt x="3191" y="2651"/>
                  </a:cubicBezTo>
                  <a:lnTo>
                    <a:pt x="3191" y="2651"/>
                  </a:lnTo>
                  <a:cubicBezTo>
                    <a:pt x="2964" y="2743"/>
                    <a:pt x="2723" y="2798"/>
                    <a:pt x="2479" y="2798"/>
                  </a:cubicBezTo>
                  <a:cubicBezTo>
                    <a:pt x="2095" y="2798"/>
                    <a:pt x="1707" y="2677"/>
                    <a:pt x="1381" y="2427"/>
                  </a:cubicBezTo>
                  <a:cubicBezTo>
                    <a:pt x="623" y="1850"/>
                    <a:pt x="460" y="787"/>
                    <a:pt x="9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3023;p46">
              <a:extLst>
                <a:ext uri="{FF2B5EF4-FFF2-40B4-BE49-F238E27FC236}">
                  <a16:creationId xmlns:a16="http://schemas.microsoft.com/office/drawing/2014/main" id="{BEEAD94E-DC7B-2DFB-274F-EBAA668CF69E}"/>
                </a:ext>
              </a:extLst>
            </p:cNvPr>
            <p:cNvSpPr/>
            <p:nvPr/>
          </p:nvSpPr>
          <p:spPr>
            <a:xfrm>
              <a:off x="4955420" y="1543054"/>
              <a:ext cx="39489" cy="19296"/>
            </a:xfrm>
            <a:custGeom>
              <a:avLst/>
              <a:gdLst/>
              <a:ahLst/>
              <a:cxnLst/>
              <a:rect l="l" t="t" r="r" b="b"/>
              <a:pathLst>
                <a:path w="1365" h="667" extrusionOk="0">
                  <a:moveTo>
                    <a:pt x="123" y="1"/>
                  </a:moveTo>
                  <a:cubicBezTo>
                    <a:pt x="56" y="1"/>
                    <a:pt x="0" y="55"/>
                    <a:pt x="0" y="124"/>
                  </a:cubicBezTo>
                  <a:cubicBezTo>
                    <a:pt x="0" y="423"/>
                    <a:pt x="306" y="667"/>
                    <a:pt x="681" y="667"/>
                  </a:cubicBezTo>
                  <a:cubicBezTo>
                    <a:pt x="1057" y="667"/>
                    <a:pt x="1361" y="423"/>
                    <a:pt x="1361" y="124"/>
                  </a:cubicBezTo>
                  <a:lnTo>
                    <a:pt x="1361" y="122"/>
                  </a:lnTo>
                  <a:cubicBezTo>
                    <a:pt x="1364" y="55"/>
                    <a:pt x="1310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3024;p46">
              <a:extLst>
                <a:ext uri="{FF2B5EF4-FFF2-40B4-BE49-F238E27FC236}">
                  <a16:creationId xmlns:a16="http://schemas.microsoft.com/office/drawing/2014/main" id="{D092E36E-671A-E522-C7AC-CA2A4E8E95F6}"/>
                </a:ext>
              </a:extLst>
            </p:cNvPr>
            <p:cNvSpPr/>
            <p:nvPr/>
          </p:nvSpPr>
          <p:spPr>
            <a:xfrm>
              <a:off x="4899990" y="1472841"/>
              <a:ext cx="11109" cy="21264"/>
            </a:xfrm>
            <a:custGeom>
              <a:avLst/>
              <a:gdLst/>
              <a:ahLst/>
              <a:cxnLst/>
              <a:rect l="l" t="t" r="r" b="b"/>
              <a:pathLst>
                <a:path w="384" h="735" extrusionOk="0">
                  <a:moveTo>
                    <a:pt x="195" y="1"/>
                  </a:moveTo>
                  <a:cubicBezTo>
                    <a:pt x="190" y="1"/>
                    <a:pt x="186" y="1"/>
                    <a:pt x="182" y="1"/>
                  </a:cubicBezTo>
                  <a:cubicBezTo>
                    <a:pt x="77" y="9"/>
                    <a:pt x="1" y="99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2" y="734"/>
                  </a:cubicBezTo>
                  <a:cubicBezTo>
                    <a:pt x="185" y="735"/>
                    <a:pt x="189" y="735"/>
                    <a:pt x="192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9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3025;p46">
              <a:extLst>
                <a:ext uri="{FF2B5EF4-FFF2-40B4-BE49-F238E27FC236}">
                  <a16:creationId xmlns:a16="http://schemas.microsoft.com/office/drawing/2014/main" id="{FD1DF3D2-6750-F8C6-3BEA-A90473ABBCEB}"/>
                </a:ext>
              </a:extLst>
            </p:cNvPr>
            <p:cNvSpPr/>
            <p:nvPr/>
          </p:nvSpPr>
          <p:spPr>
            <a:xfrm>
              <a:off x="4882371" y="1497576"/>
              <a:ext cx="23144" cy="11138"/>
            </a:xfrm>
            <a:custGeom>
              <a:avLst/>
              <a:gdLst/>
              <a:ahLst/>
              <a:cxnLst/>
              <a:rect l="l" t="t" r="r" b="b"/>
              <a:pathLst>
                <a:path w="800" h="385" extrusionOk="0">
                  <a:moveTo>
                    <a:pt x="200" y="1"/>
                  </a:moveTo>
                  <a:cubicBezTo>
                    <a:pt x="88" y="1"/>
                    <a:pt x="1" y="93"/>
                    <a:pt x="8" y="203"/>
                  </a:cubicBezTo>
                  <a:cubicBezTo>
                    <a:pt x="16" y="307"/>
                    <a:pt x="103" y="384"/>
                    <a:pt x="208" y="384"/>
                  </a:cubicBezTo>
                  <a:lnTo>
                    <a:pt x="600" y="384"/>
                  </a:lnTo>
                  <a:cubicBezTo>
                    <a:pt x="711" y="384"/>
                    <a:pt x="800" y="292"/>
                    <a:pt x="794" y="180"/>
                  </a:cubicBezTo>
                  <a:cubicBezTo>
                    <a:pt x="787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3026;p46">
              <a:extLst>
                <a:ext uri="{FF2B5EF4-FFF2-40B4-BE49-F238E27FC236}">
                  <a16:creationId xmlns:a16="http://schemas.microsoft.com/office/drawing/2014/main" id="{FC6FBA36-255E-702F-34A8-7999EFC840CB}"/>
                </a:ext>
              </a:extLst>
            </p:cNvPr>
            <p:cNvSpPr/>
            <p:nvPr/>
          </p:nvSpPr>
          <p:spPr>
            <a:xfrm>
              <a:off x="5039230" y="1472841"/>
              <a:ext cx="11138" cy="21264"/>
            </a:xfrm>
            <a:custGeom>
              <a:avLst/>
              <a:gdLst/>
              <a:ahLst/>
              <a:cxnLst/>
              <a:rect l="l" t="t" r="r" b="b"/>
              <a:pathLst>
                <a:path w="385" h="735" extrusionOk="0">
                  <a:moveTo>
                    <a:pt x="194" y="1"/>
                  </a:moveTo>
                  <a:cubicBezTo>
                    <a:pt x="189" y="1"/>
                    <a:pt x="185" y="1"/>
                    <a:pt x="180" y="1"/>
                  </a:cubicBezTo>
                  <a:cubicBezTo>
                    <a:pt x="78" y="9"/>
                    <a:pt x="1" y="98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9" y="728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8"/>
                    <a:pt x="384" y="543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3027;p46">
              <a:extLst>
                <a:ext uri="{FF2B5EF4-FFF2-40B4-BE49-F238E27FC236}">
                  <a16:creationId xmlns:a16="http://schemas.microsoft.com/office/drawing/2014/main" id="{D28843CF-3D56-1DA6-155F-CD5338431242}"/>
                </a:ext>
              </a:extLst>
            </p:cNvPr>
            <p:cNvSpPr/>
            <p:nvPr/>
          </p:nvSpPr>
          <p:spPr>
            <a:xfrm>
              <a:off x="5044611" y="1497576"/>
              <a:ext cx="23202" cy="11138"/>
            </a:xfrm>
            <a:custGeom>
              <a:avLst/>
              <a:gdLst/>
              <a:ahLst/>
              <a:cxnLst/>
              <a:rect l="l" t="t" r="r" b="b"/>
              <a:pathLst>
                <a:path w="802" h="385" extrusionOk="0">
                  <a:moveTo>
                    <a:pt x="200" y="1"/>
                  </a:moveTo>
                  <a:cubicBezTo>
                    <a:pt x="91" y="1"/>
                    <a:pt x="1" y="93"/>
                    <a:pt x="8" y="203"/>
                  </a:cubicBezTo>
                  <a:cubicBezTo>
                    <a:pt x="14" y="307"/>
                    <a:pt x="103" y="384"/>
                    <a:pt x="208" y="384"/>
                  </a:cubicBezTo>
                  <a:lnTo>
                    <a:pt x="602" y="384"/>
                  </a:lnTo>
                  <a:cubicBezTo>
                    <a:pt x="714" y="384"/>
                    <a:pt x="801" y="292"/>
                    <a:pt x="794" y="180"/>
                  </a:cubicBezTo>
                  <a:cubicBezTo>
                    <a:pt x="786" y="77"/>
                    <a:pt x="698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3028;p46">
            <a:extLst>
              <a:ext uri="{FF2B5EF4-FFF2-40B4-BE49-F238E27FC236}">
                <a16:creationId xmlns:a16="http://schemas.microsoft.com/office/drawing/2014/main" id="{9BE1D1B5-9154-22AF-A75C-A699ACC5C7C6}"/>
              </a:ext>
            </a:extLst>
          </p:cNvPr>
          <p:cNvGrpSpPr/>
          <p:nvPr/>
        </p:nvGrpSpPr>
        <p:grpSpPr>
          <a:xfrm>
            <a:off x="5333145" y="351084"/>
            <a:ext cx="402358" cy="333447"/>
            <a:chOff x="5591099" y="1325240"/>
            <a:chExt cx="402358" cy="333447"/>
          </a:xfrm>
        </p:grpSpPr>
        <p:sp>
          <p:nvSpPr>
            <p:cNvPr id="105" name="Google Shape;3029;p46">
              <a:extLst>
                <a:ext uri="{FF2B5EF4-FFF2-40B4-BE49-F238E27FC236}">
                  <a16:creationId xmlns:a16="http://schemas.microsoft.com/office/drawing/2014/main" id="{89055508-72C5-A77F-FFFD-C1EBC094841D}"/>
                </a:ext>
              </a:extLst>
            </p:cNvPr>
            <p:cNvSpPr/>
            <p:nvPr/>
          </p:nvSpPr>
          <p:spPr>
            <a:xfrm>
              <a:off x="5872182" y="1325240"/>
              <a:ext cx="121275" cy="127986"/>
            </a:xfrm>
            <a:custGeom>
              <a:avLst/>
              <a:gdLst/>
              <a:ahLst/>
              <a:cxnLst/>
              <a:rect l="l" t="t" r="r" b="b"/>
              <a:pathLst>
                <a:path w="4192" h="4424" extrusionOk="0">
                  <a:moveTo>
                    <a:pt x="2279" y="0"/>
                  </a:moveTo>
                  <a:cubicBezTo>
                    <a:pt x="1611" y="0"/>
                    <a:pt x="781" y="217"/>
                    <a:pt x="1" y="1022"/>
                  </a:cubicBezTo>
                  <a:lnTo>
                    <a:pt x="2651" y="4424"/>
                  </a:lnTo>
                  <a:cubicBezTo>
                    <a:pt x="2654" y="4424"/>
                    <a:pt x="4191" y="2924"/>
                    <a:pt x="3668" y="505"/>
                  </a:cubicBezTo>
                  <a:cubicBezTo>
                    <a:pt x="3639" y="368"/>
                    <a:pt x="3541" y="258"/>
                    <a:pt x="3410" y="207"/>
                  </a:cubicBezTo>
                  <a:cubicBezTo>
                    <a:pt x="3180" y="120"/>
                    <a:pt x="2774" y="0"/>
                    <a:pt x="227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3030;p46">
              <a:extLst>
                <a:ext uri="{FF2B5EF4-FFF2-40B4-BE49-F238E27FC236}">
                  <a16:creationId xmlns:a16="http://schemas.microsoft.com/office/drawing/2014/main" id="{2BC8A1FB-ABCF-39D1-0C98-EA5EC541A179}"/>
                </a:ext>
              </a:extLst>
            </p:cNvPr>
            <p:cNvSpPr/>
            <p:nvPr/>
          </p:nvSpPr>
          <p:spPr>
            <a:xfrm>
              <a:off x="5893880" y="1355443"/>
              <a:ext cx="57744" cy="76346"/>
            </a:xfrm>
            <a:custGeom>
              <a:avLst/>
              <a:gdLst/>
              <a:ahLst/>
              <a:cxnLst/>
              <a:rect l="l" t="t" r="r" b="b"/>
              <a:pathLst>
                <a:path w="1996" h="2639" extrusionOk="0">
                  <a:moveTo>
                    <a:pt x="1528" y="1"/>
                  </a:moveTo>
                  <a:cubicBezTo>
                    <a:pt x="959" y="1"/>
                    <a:pt x="459" y="231"/>
                    <a:pt x="1" y="705"/>
                  </a:cubicBezTo>
                  <a:lnTo>
                    <a:pt x="1176" y="2631"/>
                  </a:lnTo>
                  <a:lnTo>
                    <a:pt x="1176" y="2631"/>
                  </a:lnTo>
                  <a:cubicBezTo>
                    <a:pt x="1266" y="2537"/>
                    <a:pt x="1996" y="1727"/>
                    <a:pt x="1982" y="419"/>
                  </a:cubicBezTo>
                  <a:cubicBezTo>
                    <a:pt x="1981" y="192"/>
                    <a:pt x="1801" y="7"/>
                    <a:pt x="1576" y="1"/>
                  </a:cubicBezTo>
                  <a:close/>
                  <a:moveTo>
                    <a:pt x="1176" y="2631"/>
                  </a:moveTo>
                  <a:lnTo>
                    <a:pt x="1176" y="2631"/>
                  </a:lnTo>
                  <a:cubicBezTo>
                    <a:pt x="1172" y="2635"/>
                    <a:pt x="1169" y="2637"/>
                    <a:pt x="1168" y="2639"/>
                  </a:cubicBezTo>
                  <a:lnTo>
                    <a:pt x="1176" y="2631"/>
                  </a:lnTo>
                  <a:lnTo>
                    <a:pt x="1176" y="263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3031;p46">
              <a:extLst>
                <a:ext uri="{FF2B5EF4-FFF2-40B4-BE49-F238E27FC236}">
                  <a16:creationId xmlns:a16="http://schemas.microsoft.com/office/drawing/2014/main" id="{917765A1-20C6-C2A3-9F93-92C7F8B507AA}"/>
                </a:ext>
              </a:extLst>
            </p:cNvPr>
            <p:cNvSpPr/>
            <p:nvPr/>
          </p:nvSpPr>
          <p:spPr>
            <a:xfrm>
              <a:off x="5591099" y="1325240"/>
              <a:ext cx="121275" cy="127986"/>
            </a:xfrm>
            <a:custGeom>
              <a:avLst/>
              <a:gdLst/>
              <a:ahLst/>
              <a:cxnLst/>
              <a:rect l="l" t="t" r="r" b="b"/>
              <a:pathLst>
                <a:path w="4192" h="4424" extrusionOk="0">
                  <a:moveTo>
                    <a:pt x="1913" y="0"/>
                  </a:moveTo>
                  <a:cubicBezTo>
                    <a:pt x="1418" y="0"/>
                    <a:pt x="1012" y="120"/>
                    <a:pt x="781" y="207"/>
                  </a:cubicBezTo>
                  <a:cubicBezTo>
                    <a:pt x="651" y="258"/>
                    <a:pt x="553" y="368"/>
                    <a:pt x="524" y="505"/>
                  </a:cubicBezTo>
                  <a:cubicBezTo>
                    <a:pt x="1" y="2924"/>
                    <a:pt x="1541" y="4424"/>
                    <a:pt x="1541" y="4424"/>
                  </a:cubicBezTo>
                  <a:lnTo>
                    <a:pt x="4191" y="1022"/>
                  </a:lnTo>
                  <a:cubicBezTo>
                    <a:pt x="3411" y="217"/>
                    <a:pt x="2581" y="0"/>
                    <a:pt x="191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3032;p46">
              <a:extLst>
                <a:ext uri="{FF2B5EF4-FFF2-40B4-BE49-F238E27FC236}">
                  <a16:creationId xmlns:a16="http://schemas.microsoft.com/office/drawing/2014/main" id="{AAD25666-4E13-6D2B-7A99-2795A87E4637}"/>
                </a:ext>
              </a:extLst>
            </p:cNvPr>
            <p:cNvSpPr/>
            <p:nvPr/>
          </p:nvSpPr>
          <p:spPr>
            <a:xfrm>
              <a:off x="5633018" y="1355443"/>
              <a:ext cx="57686" cy="76346"/>
            </a:xfrm>
            <a:custGeom>
              <a:avLst/>
              <a:gdLst/>
              <a:ahLst/>
              <a:cxnLst/>
              <a:rect l="l" t="t" r="r" b="b"/>
              <a:pathLst>
                <a:path w="1994" h="2639" extrusionOk="0">
                  <a:moveTo>
                    <a:pt x="419" y="1"/>
                  </a:moveTo>
                  <a:cubicBezTo>
                    <a:pt x="193" y="7"/>
                    <a:pt x="15" y="192"/>
                    <a:pt x="12" y="419"/>
                  </a:cubicBezTo>
                  <a:cubicBezTo>
                    <a:pt x="0" y="1728"/>
                    <a:pt x="729" y="2537"/>
                    <a:pt x="820" y="2631"/>
                  </a:cubicBezTo>
                  <a:lnTo>
                    <a:pt x="820" y="2631"/>
                  </a:lnTo>
                  <a:lnTo>
                    <a:pt x="1994" y="705"/>
                  </a:lnTo>
                  <a:cubicBezTo>
                    <a:pt x="1535" y="231"/>
                    <a:pt x="1035" y="1"/>
                    <a:pt x="468" y="1"/>
                  </a:cubicBezTo>
                  <a:close/>
                  <a:moveTo>
                    <a:pt x="820" y="2631"/>
                  </a:moveTo>
                  <a:lnTo>
                    <a:pt x="820" y="2631"/>
                  </a:lnTo>
                  <a:lnTo>
                    <a:pt x="822" y="2633"/>
                  </a:lnTo>
                  <a:lnTo>
                    <a:pt x="822" y="2633"/>
                  </a:lnTo>
                  <a:cubicBezTo>
                    <a:pt x="821" y="2632"/>
                    <a:pt x="821" y="2632"/>
                    <a:pt x="820" y="2631"/>
                  </a:cubicBezTo>
                  <a:close/>
                  <a:moveTo>
                    <a:pt x="822" y="2633"/>
                  </a:moveTo>
                  <a:cubicBezTo>
                    <a:pt x="825" y="2636"/>
                    <a:pt x="827" y="2638"/>
                    <a:pt x="828" y="2639"/>
                  </a:cubicBezTo>
                  <a:lnTo>
                    <a:pt x="822" y="2633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3033;p46">
              <a:extLst>
                <a:ext uri="{FF2B5EF4-FFF2-40B4-BE49-F238E27FC236}">
                  <a16:creationId xmlns:a16="http://schemas.microsoft.com/office/drawing/2014/main" id="{23E51040-2943-D153-F372-4E80A1CF4703}"/>
                </a:ext>
              </a:extLst>
            </p:cNvPr>
            <p:cNvSpPr/>
            <p:nvPr/>
          </p:nvSpPr>
          <p:spPr>
            <a:xfrm>
              <a:off x="5872182" y="1339387"/>
              <a:ext cx="93270" cy="113897"/>
            </a:xfrm>
            <a:custGeom>
              <a:avLst/>
              <a:gdLst/>
              <a:ahLst/>
              <a:cxnLst/>
              <a:rect l="l" t="t" r="r" b="b"/>
              <a:pathLst>
                <a:path w="3224" h="3937" extrusionOk="0">
                  <a:moveTo>
                    <a:pt x="646" y="0"/>
                  </a:moveTo>
                  <a:cubicBezTo>
                    <a:pt x="430" y="140"/>
                    <a:pt x="212" y="316"/>
                    <a:pt x="1" y="536"/>
                  </a:cubicBezTo>
                  <a:lnTo>
                    <a:pt x="2651" y="3936"/>
                  </a:lnTo>
                  <a:cubicBezTo>
                    <a:pt x="2651" y="3936"/>
                    <a:pt x="2940" y="3657"/>
                    <a:pt x="3223" y="3143"/>
                  </a:cubicBezTo>
                  <a:cubicBezTo>
                    <a:pt x="2909" y="2309"/>
                    <a:pt x="2416" y="1543"/>
                    <a:pt x="1766" y="896"/>
                  </a:cubicBezTo>
                  <a:cubicBezTo>
                    <a:pt x="1422" y="552"/>
                    <a:pt x="1047" y="253"/>
                    <a:pt x="6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3034;p46">
              <a:extLst>
                <a:ext uri="{FF2B5EF4-FFF2-40B4-BE49-F238E27FC236}">
                  <a16:creationId xmlns:a16="http://schemas.microsoft.com/office/drawing/2014/main" id="{5342B3C4-53F6-ECC4-CAA3-8F77DFA448EA}"/>
                </a:ext>
              </a:extLst>
            </p:cNvPr>
            <p:cNvSpPr/>
            <p:nvPr/>
          </p:nvSpPr>
          <p:spPr>
            <a:xfrm>
              <a:off x="5893851" y="1359522"/>
              <a:ext cx="53665" cy="72065"/>
            </a:xfrm>
            <a:custGeom>
              <a:avLst/>
              <a:gdLst/>
              <a:ahLst/>
              <a:cxnLst/>
              <a:rect l="l" t="t" r="r" b="b"/>
              <a:pathLst>
                <a:path w="1855" h="2491" extrusionOk="0">
                  <a:moveTo>
                    <a:pt x="808" y="1"/>
                  </a:moveTo>
                  <a:cubicBezTo>
                    <a:pt x="525" y="116"/>
                    <a:pt x="256" y="303"/>
                    <a:pt x="0" y="565"/>
                  </a:cubicBezTo>
                  <a:lnTo>
                    <a:pt x="1174" y="2490"/>
                  </a:lnTo>
                  <a:cubicBezTo>
                    <a:pt x="1239" y="2421"/>
                    <a:pt x="1644" y="1975"/>
                    <a:pt x="1855" y="1231"/>
                  </a:cubicBezTo>
                  <a:cubicBezTo>
                    <a:pt x="1615" y="861"/>
                    <a:pt x="1335" y="516"/>
                    <a:pt x="1017" y="200"/>
                  </a:cubicBezTo>
                  <a:cubicBezTo>
                    <a:pt x="948" y="131"/>
                    <a:pt x="879" y="65"/>
                    <a:pt x="80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3035;p46">
              <a:extLst>
                <a:ext uri="{FF2B5EF4-FFF2-40B4-BE49-F238E27FC236}">
                  <a16:creationId xmlns:a16="http://schemas.microsoft.com/office/drawing/2014/main" id="{D25C33B4-91BD-0990-7AAB-D2805D611160}"/>
                </a:ext>
              </a:extLst>
            </p:cNvPr>
            <p:cNvSpPr/>
            <p:nvPr/>
          </p:nvSpPr>
          <p:spPr>
            <a:xfrm>
              <a:off x="5927641" y="1431558"/>
              <a:ext cx="260" cy="231"/>
            </a:xfrm>
            <a:custGeom>
              <a:avLst/>
              <a:gdLst/>
              <a:ahLst/>
              <a:cxnLst/>
              <a:rect l="l" t="t" r="r" b="b"/>
              <a:pathLst>
                <a:path w="9" h="8" extrusionOk="0">
                  <a:moveTo>
                    <a:pt x="9" y="0"/>
                  </a:moveTo>
                  <a:lnTo>
                    <a:pt x="9" y="0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3036;p46">
              <a:extLst>
                <a:ext uri="{FF2B5EF4-FFF2-40B4-BE49-F238E27FC236}">
                  <a16:creationId xmlns:a16="http://schemas.microsoft.com/office/drawing/2014/main" id="{50490E6F-0924-DB7A-2884-0F944F2FCD79}"/>
                </a:ext>
              </a:extLst>
            </p:cNvPr>
            <p:cNvSpPr/>
            <p:nvPr/>
          </p:nvSpPr>
          <p:spPr>
            <a:xfrm>
              <a:off x="5619074" y="1339329"/>
              <a:ext cx="93241" cy="113897"/>
            </a:xfrm>
            <a:custGeom>
              <a:avLst/>
              <a:gdLst/>
              <a:ahLst/>
              <a:cxnLst/>
              <a:rect l="l" t="t" r="r" b="b"/>
              <a:pathLst>
                <a:path w="3223" h="3937" extrusionOk="0">
                  <a:moveTo>
                    <a:pt x="2577" y="1"/>
                  </a:moveTo>
                  <a:cubicBezTo>
                    <a:pt x="2175" y="254"/>
                    <a:pt x="1799" y="553"/>
                    <a:pt x="1457" y="895"/>
                  </a:cubicBezTo>
                  <a:cubicBezTo>
                    <a:pt x="812" y="1545"/>
                    <a:pt x="318" y="2311"/>
                    <a:pt x="0" y="3142"/>
                  </a:cubicBezTo>
                  <a:cubicBezTo>
                    <a:pt x="284" y="3656"/>
                    <a:pt x="571" y="3937"/>
                    <a:pt x="571" y="3937"/>
                  </a:cubicBezTo>
                  <a:lnTo>
                    <a:pt x="3223" y="535"/>
                  </a:lnTo>
                  <a:cubicBezTo>
                    <a:pt x="3010" y="315"/>
                    <a:pt x="2793" y="140"/>
                    <a:pt x="25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3037;p46">
              <a:extLst>
                <a:ext uri="{FF2B5EF4-FFF2-40B4-BE49-F238E27FC236}">
                  <a16:creationId xmlns:a16="http://schemas.microsoft.com/office/drawing/2014/main" id="{E43A6DF4-331E-AC87-F515-12C0CF36EE27}"/>
                </a:ext>
              </a:extLst>
            </p:cNvPr>
            <p:cNvSpPr/>
            <p:nvPr/>
          </p:nvSpPr>
          <p:spPr>
            <a:xfrm>
              <a:off x="5637039" y="1359435"/>
              <a:ext cx="53665" cy="69606"/>
            </a:xfrm>
            <a:custGeom>
              <a:avLst/>
              <a:gdLst/>
              <a:ahLst/>
              <a:cxnLst/>
              <a:rect l="l" t="t" r="r" b="b"/>
              <a:pathLst>
                <a:path w="1855" h="2406" extrusionOk="0">
                  <a:moveTo>
                    <a:pt x="1046" y="1"/>
                  </a:moveTo>
                  <a:cubicBezTo>
                    <a:pt x="976" y="67"/>
                    <a:pt x="905" y="131"/>
                    <a:pt x="838" y="200"/>
                  </a:cubicBezTo>
                  <a:cubicBezTo>
                    <a:pt x="519" y="519"/>
                    <a:pt x="240" y="864"/>
                    <a:pt x="0" y="1232"/>
                  </a:cubicBezTo>
                  <a:cubicBezTo>
                    <a:pt x="169" y="1826"/>
                    <a:pt x="461" y="2231"/>
                    <a:pt x="603" y="2406"/>
                  </a:cubicBezTo>
                  <a:lnTo>
                    <a:pt x="1198" y="1642"/>
                  </a:lnTo>
                  <a:lnTo>
                    <a:pt x="1855" y="567"/>
                  </a:lnTo>
                  <a:cubicBezTo>
                    <a:pt x="1599" y="304"/>
                    <a:pt x="1333" y="119"/>
                    <a:pt x="10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3038;p46">
              <a:extLst>
                <a:ext uri="{FF2B5EF4-FFF2-40B4-BE49-F238E27FC236}">
                  <a16:creationId xmlns:a16="http://schemas.microsoft.com/office/drawing/2014/main" id="{2EAD16F5-0DC9-78D0-5219-55641B905BD2}"/>
                </a:ext>
              </a:extLst>
            </p:cNvPr>
            <p:cNvSpPr/>
            <p:nvPr/>
          </p:nvSpPr>
          <p:spPr>
            <a:xfrm>
              <a:off x="5629894" y="1333832"/>
              <a:ext cx="324855" cy="324855"/>
            </a:xfrm>
            <a:custGeom>
              <a:avLst/>
              <a:gdLst/>
              <a:ahLst/>
              <a:cxnLst/>
              <a:rect l="l" t="t" r="r" b="b"/>
              <a:pathLst>
                <a:path w="11229" h="11229" extrusionOk="0">
                  <a:moveTo>
                    <a:pt x="5614" y="1"/>
                  </a:moveTo>
                  <a:cubicBezTo>
                    <a:pt x="2513" y="1"/>
                    <a:pt x="0" y="2515"/>
                    <a:pt x="0" y="5615"/>
                  </a:cubicBezTo>
                  <a:cubicBezTo>
                    <a:pt x="0" y="8715"/>
                    <a:pt x="2513" y="11229"/>
                    <a:pt x="5614" y="11229"/>
                  </a:cubicBezTo>
                  <a:cubicBezTo>
                    <a:pt x="8715" y="11229"/>
                    <a:pt x="11229" y="8715"/>
                    <a:pt x="11229" y="5615"/>
                  </a:cubicBezTo>
                  <a:cubicBezTo>
                    <a:pt x="11229" y="2515"/>
                    <a:pt x="8715" y="1"/>
                    <a:pt x="56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3039;p46">
              <a:extLst>
                <a:ext uri="{FF2B5EF4-FFF2-40B4-BE49-F238E27FC236}">
                  <a16:creationId xmlns:a16="http://schemas.microsoft.com/office/drawing/2014/main" id="{A418E42A-EAEB-CBD8-1244-BF033C5FC54E}"/>
                </a:ext>
              </a:extLst>
            </p:cNvPr>
            <p:cNvSpPr/>
            <p:nvPr/>
          </p:nvSpPr>
          <p:spPr>
            <a:xfrm>
              <a:off x="5629807" y="1333832"/>
              <a:ext cx="173898" cy="324855"/>
            </a:xfrm>
            <a:custGeom>
              <a:avLst/>
              <a:gdLst/>
              <a:ahLst/>
              <a:cxnLst/>
              <a:rect l="l" t="t" r="r" b="b"/>
              <a:pathLst>
                <a:path w="6011" h="11229" extrusionOk="0">
                  <a:moveTo>
                    <a:pt x="5614" y="1"/>
                  </a:moveTo>
                  <a:cubicBezTo>
                    <a:pt x="2514" y="1"/>
                    <a:pt x="0" y="2515"/>
                    <a:pt x="0" y="5615"/>
                  </a:cubicBezTo>
                  <a:cubicBezTo>
                    <a:pt x="0" y="8715"/>
                    <a:pt x="2514" y="11229"/>
                    <a:pt x="5614" y="11229"/>
                  </a:cubicBezTo>
                  <a:cubicBezTo>
                    <a:pt x="5748" y="11229"/>
                    <a:pt x="5880" y="11223"/>
                    <a:pt x="6010" y="11215"/>
                  </a:cubicBezTo>
                  <a:cubicBezTo>
                    <a:pt x="3094" y="11012"/>
                    <a:pt x="790" y="8583"/>
                    <a:pt x="790" y="5615"/>
                  </a:cubicBezTo>
                  <a:cubicBezTo>
                    <a:pt x="790" y="2647"/>
                    <a:pt x="3094" y="217"/>
                    <a:pt x="6010" y="14"/>
                  </a:cubicBezTo>
                  <a:cubicBezTo>
                    <a:pt x="5880" y="4"/>
                    <a:pt x="5748" y="1"/>
                    <a:pt x="56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3040;p46">
              <a:extLst>
                <a:ext uri="{FF2B5EF4-FFF2-40B4-BE49-F238E27FC236}">
                  <a16:creationId xmlns:a16="http://schemas.microsoft.com/office/drawing/2014/main" id="{2AAD76C8-7D8B-31FC-5F27-93F1DB157594}"/>
                </a:ext>
              </a:extLst>
            </p:cNvPr>
            <p:cNvSpPr/>
            <p:nvPr/>
          </p:nvSpPr>
          <p:spPr>
            <a:xfrm>
              <a:off x="5735777" y="1528647"/>
              <a:ext cx="113058" cy="45073"/>
            </a:xfrm>
            <a:custGeom>
              <a:avLst/>
              <a:gdLst/>
              <a:ahLst/>
              <a:cxnLst/>
              <a:rect l="l" t="t" r="r" b="b"/>
              <a:pathLst>
                <a:path w="3908" h="1558" extrusionOk="0">
                  <a:moveTo>
                    <a:pt x="1954" y="0"/>
                  </a:moveTo>
                  <a:lnTo>
                    <a:pt x="0" y="266"/>
                  </a:lnTo>
                  <a:cubicBezTo>
                    <a:pt x="0" y="981"/>
                    <a:pt x="875" y="1557"/>
                    <a:pt x="1954" y="1557"/>
                  </a:cubicBezTo>
                  <a:cubicBezTo>
                    <a:pt x="3033" y="1557"/>
                    <a:pt x="3907" y="978"/>
                    <a:pt x="3907" y="266"/>
                  </a:cubicBezTo>
                  <a:lnTo>
                    <a:pt x="1954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3041;p46">
              <a:extLst>
                <a:ext uri="{FF2B5EF4-FFF2-40B4-BE49-F238E27FC236}">
                  <a16:creationId xmlns:a16="http://schemas.microsoft.com/office/drawing/2014/main" id="{0BAC690D-0045-3FE5-F3D7-EFEBAF09EF97}"/>
                </a:ext>
              </a:extLst>
            </p:cNvPr>
            <p:cNvSpPr/>
            <p:nvPr/>
          </p:nvSpPr>
          <p:spPr>
            <a:xfrm>
              <a:off x="5674562" y="1493063"/>
              <a:ext cx="235461" cy="108719"/>
            </a:xfrm>
            <a:custGeom>
              <a:avLst/>
              <a:gdLst/>
              <a:ahLst/>
              <a:cxnLst/>
              <a:rect l="l" t="t" r="r" b="b"/>
              <a:pathLst>
                <a:path w="8139" h="3758" extrusionOk="0">
                  <a:moveTo>
                    <a:pt x="2585" y="1"/>
                  </a:moveTo>
                  <a:cubicBezTo>
                    <a:pt x="1525" y="1"/>
                    <a:pt x="330" y="563"/>
                    <a:pt x="9" y="2007"/>
                  </a:cubicBezTo>
                  <a:cubicBezTo>
                    <a:pt x="1" y="2045"/>
                    <a:pt x="30" y="2080"/>
                    <a:pt x="67" y="2080"/>
                  </a:cubicBezTo>
                  <a:cubicBezTo>
                    <a:pt x="73" y="2080"/>
                    <a:pt x="79" y="2079"/>
                    <a:pt x="85" y="2077"/>
                  </a:cubicBezTo>
                  <a:cubicBezTo>
                    <a:pt x="233" y="2033"/>
                    <a:pt x="530" y="1959"/>
                    <a:pt x="851" y="1956"/>
                  </a:cubicBezTo>
                  <a:cubicBezTo>
                    <a:pt x="898" y="1956"/>
                    <a:pt x="929" y="2011"/>
                    <a:pt x="903" y="2051"/>
                  </a:cubicBezTo>
                  <a:cubicBezTo>
                    <a:pt x="783" y="2237"/>
                    <a:pt x="564" y="2672"/>
                    <a:pt x="835" y="3056"/>
                  </a:cubicBezTo>
                  <a:cubicBezTo>
                    <a:pt x="846" y="3071"/>
                    <a:pt x="865" y="3080"/>
                    <a:pt x="883" y="3080"/>
                  </a:cubicBezTo>
                  <a:cubicBezTo>
                    <a:pt x="896" y="3080"/>
                    <a:pt x="909" y="3076"/>
                    <a:pt x="920" y="3068"/>
                  </a:cubicBezTo>
                  <a:cubicBezTo>
                    <a:pt x="1036" y="2982"/>
                    <a:pt x="1357" y="2761"/>
                    <a:pt x="1682" y="2677"/>
                  </a:cubicBezTo>
                  <a:cubicBezTo>
                    <a:pt x="1687" y="2676"/>
                    <a:pt x="1692" y="2675"/>
                    <a:pt x="1697" y="2675"/>
                  </a:cubicBezTo>
                  <a:cubicBezTo>
                    <a:pt x="1730" y="2675"/>
                    <a:pt x="1759" y="2702"/>
                    <a:pt x="1759" y="2737"/>
                  </a:cubicBezTo>
                  <a:cubicBezTo>
                    <a:pt x="1760" y="2912"/>
                    <a:pt x="1805" y="3350"/>
                    <a:pt x="2187" y="3740"/>
                  </a:cubicBezTo>
                  <a:cubicBezTo>
                    <a:pt x="2199" y="3752"/>
                    <a:pt x="2214" y="3757"/>
                    <a:pt x="2230" y="3757"/>
                  </a:cubicBezTo>
                  <a:cubicBezTo>
                    <a:pt x="2256" y="3757"/>
                    <a:pt x="2281" y="3741"/>
                    <a:pt x="2288" y="3712"/>
                  </a:cubicBezTo>
                  <a:cubicBezTo>
                    <a:pt x="2380" y="3352"/>
                    <a:pt x="2773" y="2135"/>
                    <a:pt x="3977" y="1732"/>
                  </a:cubicBezTo>
                  <a:cubicBezTo>
                    <a:pt x="4007" y="1723"/>
                    <a:pt x="4038" y="1718"/>
                    <a:pt x="4070" y="1718"/>
                  </a:cubicBezTo>
                  <a:cubicBezTo>
                    <a:pt x="4101" y="1718"/>
                    <a:pt x="4132" y="1723"/>
                    <a:pt x="4161" y="1732"/>
                  </a:cubicBezTo>
                  <a:cubicBezTo>
                    <a:pt x="5365" y="2135"/>
                    <a:pt x="5761" y="3352"/>
                    <a:pt x="5853" y="3712"/>
                  </a:cubicBezTo>
                  <a:cubicBezTo>
                    <a:pt x="5860" y="3741"/>
                    <a:pt x="5885" y="3757"/>
                    <a:pt x="5911" y="3757"/>
                  </a:cubicBezTo>
                  <a:cubicBezTo>
                    <a:pt x="5927" y="3757"/>
                    <a:pt x="5942" y="3752"/>
                    <a:pt x="5954" y="3740"/>
                  </a:cubicBezTo>
                  <a:cubicBezTo>
                    <a:pt x="6336" y="3350"/>
                    <a:pt x="6381" y="2910"/>
                    <a:pt x="6382" y="2737"/>
                  </a:cubicBezTo>
                  <a:cubicBezTo>
                    <a:pt x="6382" y="2702"/>
                    <a:pt x="6411" y="2675"/>
                    <a:pt x="6444" y="2675"/>
                  </a:cubicBezTo>
                  <a:cubicBezTo>
                    <a:pt x="6449" y="2675"/>
                    <a:pt x="6454" y="2676"/>
                    <a:pt x="6459" y="2677"/>
                  </a:cubicBezTo>
                  <a:cubicBezTo>
                    <a:pt x="6782" y="2760"/>
                    <a:pt x="7103" y="2982"/>
                    <a:pt x="7221" y="3068"/>
                  </a:cubicBezTo>
                  <a:cubicBezTo>
                    <a:pt x="7232" y="3076"/>
                    <a:pt x="7245" y="3080"/>
                    <a:pt x="7258" y="3080"/>
                  </a:cubicBezTo>
                  <a:cubicBezTo>
                    <a:pt x="7276" y="3080"/>
                    <a:pt x="7295" y="3071"/>
                    <a:pt x="7306" y="3056"/>
                  </a:cubicBezTo>
                  <a:cubicBezTo>
                    <a:pt x="7577" y="2672"/>
                    <a:pt x="7358" y="2237"/>
                    <a:pt x="7240" y="2051"/>
                  </a:cubicBezTo>
                  <a:cubicBezTo>
                    <a:pt x="7212" y="2011"/>
                    <a:pt x="7243" y="1956"/>
                    <a:pt x="7290" y="1956"/>
                  </a:cubicBezTo>
                  <a:cubicBezTo>
                    <a:pt x="7611" y="1956"/>
                    <a:pt x="7908" y="2033"/>
                    <a:pt x="8056" y="2077"/>
                  </a:cubicBezTo>
                  <a:cubicBezTo>
                    <a:pt x="8062" y="2079"/>
                    <a:pt x="8068" y="2080"/>
                    <a:pt x="8074" y="2080"/>
                  </a:cubicBezTo>
                  <a:cubicBezTo>
                    <a:pt x="8109" y="2080"/>
                    <a:pt x="8139" y="2046"/>
                    <a:pt x="8131" y="2007"/>
                  </a:cubicBezTo>
                  <a:cubicBezTo>
                    <a:pt x="7812" y="563"/>
                    <a:pt x="6616" y="1"/>
                    <a:pt x="5555" y="1"/>
                  </a:cubicBezTo>
                  <a:cubicBezTo>
                    <a:pt x="5308" y="1"/>
                    <a:pt x="5069" y="31"/>
                    <a:pt x="4850" y="88"/>
                  </a:cubicBezTo>
                  <a:lnTo>
                    <a:pt x="3290" y="88"/>
                  </a:lnTo>
                  <a:cubicBezTo>
                    <a:pt x="3071" y="31"/>
                    <a:pt x="2831" y="1"/>
                    <a:pt x="2585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3042;p46">
              <a:extLst>
                <a:ext uri="{FF2B5EF4-FFF2-40B4-BE49-F238E27FC236}">
                  <a16:creationId xmlns:a16="http://schemas.microsoft.com/office/drawing/2014/main" id="{18117E2A-D105-8811-3A75-EB262BD75125}"/>
                </a:ext>
              </a:extLst>
            </p:cNvPr>
            <p:cNvSpPr/>
            <p:nvPr/>
          </p:nvSpPr>
          <p:spPr>
            <a:xfrm>
              <a:off x="5827109" y="1381914"/>
              <a:ext cx="88179" cy="77041"/>
            </a:xfrm>
            <a:custGeom>
              <a:avLst/>
              <a:gdLst/>
              <a:ahLst/>
              <a:cxnLst/>
              <a:rect l="l" t="t" r="r" b="b"/>
              <a:pathLst>
                <a:path w="3048" h="2663" extrusionOk="0">
                  <a:moveTo>
                    <a:pt x="1756" y="1"/>
                  </a:moveTo>
                  <a:cubicBezTo>
                    <a:pt x="1657" y="1"/>
                    <a:pt x="1552" y="10"/>
                    <a:pt x="1442" y="33"/>
                  </a:cubicBezTo>
                  <a:cubicBezTo>
                    <a:pt x="917" y="144"/>
                    <a:pt x="451" y="526"/>
                    <a:pt x="58" y="1169"/>
                  </a:cubicBezTo>
                  <a:cubicBezTo>
                    <a:pt x="0" y="1261"/>
                    <a:pt x="29" y="1382"/>
                    <a:pt x="123" y="1439"/>
                  </a:cubicBezTo>
                  <a:cubicBezTo>
                    <a:pt x="155" y="1459"/>
                    <a:pt x="191" y="1469"/>
                    <a:pt x="226" y="1469"/>
                  </a:cubicBezTo>
                  <a:cubicBezTo>
                    <a:pt x="292" y="1469"/>
                    <a:pt x="356" y="1435"/>
                    <a:pt x="394" y="1374"/>
                  </a:cubicBezTo>
                  <a:cubicBezTo>
                    <a:pt x="726" y="831"/>
                    <a:pt x="1105" y="511"/>
                    <a:pt x="1517" y="420"/>
                  </a:cubicBezTo>
                  <a:cubicBezTo>
                    <a:pt x="1599" y="403"/>
                    <a:pt x="1677" y="396"/>
                    <a:pt x="1751" y="396"/>
                  </a:cubicBezTo>
                  <a:cubicBezTo>
                    <a:pt x="1848" y="396"/>
                    <a:pt x="1937" y="408"/>
                    <a:pt x="2016" y="426"/>
                  </a:cubicBezTo>
                  <a:cubicBezTo>
                    <a:pt x="1830" y="570"/>
                    <a:pt x="1733" y="724"/>
                    <a:pt x="1729" y="733"/>
                  </a:cubicBezTo>
                  <a:cubicBezTo>
                    <a:pt x="1686" y="802"/>
                    <a:pt x="1690" y="889"/>
                    <a:pt x="1740" y="955"/>
                  </a:cubicBezTo>
                  <a:cubicBezTo>
                    <a:pt x="1779" y="1006"/>
                    <a:pt x="1836" y="1033"/>
                    <a:pt x="1896" y="1033"/>
                  </a:cubicBezTo>
                  <a:cubicBezTo>
                    <a:pt x="1914" y="1033"/>
                    <a:pt x="1933" y="1031"/>
                    <a:pt x="1951" y="1026"/>
                  </a:cubicBezTo>
                  <a:cubicBezTo>
                    <a:pt x="1999" y="1013"/>
                    <a:pt x="2045" y="1007"/>
                    <a:pt x="2088" y="1007"/>
                  </a:cubicBezTo>
                  <a:cubicBezTo>
                    <a:pt x="2262" y="1007"/>
                    <a:pt x="2396" y="1103"/>
                    <a:pt x="2488" y="1207"/>
                  </a:cubicBezTo>
                  <a:cubicBezTo>
                    <a:pt x="2212" y="1233"/>
                    <a:pt x="2000" y="1308"/>
                    <a:pt x="1987" y="1313"/>
                  </a:cubicBezTo>
                  <a:cubicBezTo>
                    <a:pt x="1902" y="1343"/>
                    <a:pt x="1852" y="1425"/>
                    <a:pt x="1856" y="1514"/>
                  </a:cubicBezTo>
                  <a:cubicBezTo>
                    <a:pt x="1862" y="1601"/>
                    <a:pt x="1928" y="1675"/>
                    <a:pt x="2016" y="1692"/>
                  </a:cubicBezTo>
                  <a:cubicBezTo>
                    <a:pt x="2152" y="1719"/>
                    <a:pt x="2232" y="1847"/>
                    <a:pt x="2276" y="1975"/>
                  </a:cubicBezTo>
                  <a:cubicBezTo>
                    <a:pt x="2097" y="1940"/>
                    <a:pt x="1925" y="1925"/>
                    <a:pt x="1762" y="1925"/>
                  </a:cubicBezTo>
                  <a:cubicBezTo>
                    <a:pt x="968" y="1925"/>
                    <a:pt x="395" y="2278"/>
                    <a:pt x="364" y="2298"/>
                  </a:cubicBezTo>
                  <a:cubicBezTo>
                    <a:pt x="272" y="2357"/>
                    <a:pt x="244" y="2479"/>
                    <a:pt x="302" y="2571"/>
                  </a:cubicBezTo>
                  <a:cubicBezTo>
                    <a:pt x="339" y="2629"/>
                    <a:pt x="404" y="2663"/>
                    <a:pt x="468" y="2663"/>
                  </a:cubicBezTo>
                  <a:cubicBezTo>
                    <a:pt x="503" y="2663"/>
                    <a:pt x="540" y="2652"/>
                    <a:pt x="574" y="2627"/>
                  </a:cubicBezTo>
                  <a:cubicBezTo>
                    <a:pt x="581" y="2623"/>
                    <a:pt x="1083" y="2316"/>
                    <a:pt x="1769" y="2316"/>
                  </a:cubicBezTo>
                  <a:cubicBezTo>
                    <a:pt x="1987" y="2316"/>
                    <a:pt x="2224" y="2348"/>
                    <a:pt x="2470" y="2429"/>
                  </a:cubicBezTo>
                  <a:cubicBezTo>
                    <a:pt x="2491" y="2437"/>
                    <a:pt x="2512" y="2440"/>
                    <a:pt x="2534" y="2440"/>
                  </a:cubicBezTo>
                  <a:cubicBezTo>
                    <a:pt x="2575" y="2440"/>
                    <a:pt x="2616" y="2427"/>
                    <a:pt x="2651" y="2402"/>
                  </a:cubicBezTo>
                  <a:cubicBezTo>
                    <a:pt x="2703" y="2364"/>
                    <a:pt x="2730" y="2302"/>
                    <a:pt x="2729" y="2236"/>
                  </a:cubicBezTo>
                  <a:cubicBezTo>
                    <a:pt x="2721" y="2058"/>
                    <a:pt x="2668" y="1799"/>
                    <a:pt x="2528" y="1597"/>
                  </a:cubicBezTo>
                  <a:cubicBezTo>
                    <a:pt x="2579" y="1592"/>
                    <a:pt x="2632" y="1589"/>
                    <a:pt x="2686" y="1589"/>
                  </a:cubicBezTo>
                  <a:cubicBezTo>
                    <a:pt x="2729" y="1589"/>
                    <a:pt x="2772" y="1591"/>
                    <a:pt x="2815" y="1597"/>
                  </a:cubicBezTo>
                  <a:cubicBezTo>
                    <a:pt x="2822" y="1597"/>
                    <a:pt x="2829" y="1598"/>
                    <a:pt x="2837" y="1598"/>
                  </a:cubicBezTo>
                  <a:cubicBezTo>
                    <a:pt x="2898" y="1598"/>
                    <a:pt x="2956" y="1569"/>
                    <a:pt x="2994" y="1521"/>
                  </a:cubicBezTo>
                  <a:cubicBezTo>
                    <a:pt x="3036" y="1466"/>
                    <a:pt x="3048" y="1394"/>
                    <a:pt x="3022" y="1330"/>
                  </a:cubicBezTo>
                  <a:cubicBezTo>
                    <a:pt x="2938" y="1113"/>
                    <a:pt x="2721" y="784"/>
                    <a:pt x="2381" y="658"/>
                  </a:cubicBezTo>
                  <a:cubicBezTo>
                    <a:pt x="2428" y="633"/>
                    <a:pt x="2480" y="610"/>
                    <a:pt x="2537" y="593"/>
                  </a:cubicBezTo>
                  <a:cubicBezTo>
                    <a:pt x="2611" y="572"/>
                    <a:pt x="2664" y="511"/>
                    <a:pt x="2675" y="435"/>
                  </a:cubicBezTo>
                  <a:cubicBezTo>
                    <a:pt x="2688" y="362"/>
                    <a:pt x="2657" y="287"/>
                    <a:pt x="2592" y="242"/>
                  </a:cubicBezTo>
                  <a:cubicBezTo>
                    <a:pt x="2576" y="231"/>
                    <a:pt x="2238" y="1"/>
                    <a:pt x="1756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3043;p46">
              <a:extLst>
                <a:ext uri="{FF2B5EF4-FFF2-40B4-BE49-F238E27FC236}">
                  <a16:creationId xmlns:a16="http://schemas.microsoft.com/office/drawing/2014/main" id="{F8CC069D-92B3-37D7-FD97-26B06029916C}"/>
                </a:ext>
              </a:extLst>
            </p:cNvPr>
            <p:cNvSpPr/>
            <p:nvPr/>
          </p:nvSpPr>
          <p:spPr>
            <a:xfrm>
              <a:off x="5669383" y="1382030"/>
              <a:ext cx="88150" cy="76925"/>
            </a:xfrm>
            <a:custGeom>
              <a:avLst/>
              <a:gdLst/>
              <a:ahLst/>
              <a:cxnLst/>
              <a:rect l="l" t="t" r="r" b="b"/>
              <a:pathLst>
                <a:path w="3047" h="2659" extrusionOk="0">
                  <a:moveTo>
                    <a:pt x="1291" y="0"/>
                  </a:moveTo>
                  <a:cubicBezTo>
                    <a:pt x="807" y="0"/>
                    <a:pt x="469" y="231"/>
                    <a:pt x="452" y="243"/>
                  </a:cubicBezTo>
                  <a:cubicBezTo>
                    <a:pt x="389" y="286"/>
                    <a:pt x="358" y="361"/>
                    <a:pt x="370" y="436"/>
                  </a:cubicBezTo>
                  <a:cubicBezTo>
                    <a:pt x="381" y="511"/>
                    <a:pt x="435" y="573"/>
                    <a:pt x="508" y="592"/>
                  </a:cubicBezTo>
                  <a:cubicBezTo>
                    <a:pt x="565" y="611"/>
                    <a:pt x="617" y="634"/>
                    <a:pt x="665" y="658"/>
                  </a:cubicBezTo>
                  <a:cubicBezTo>
                    <a:pt x="324" y="781"/>
                    <a:pt x="108" y="1111"/>
                    <a:pt x="24" y="1329"/>
                  </a:cubicBezTo>
                  <a:cubicBezTo>
                    <a:pt x="1" y="1395"/>
                    <a:pt x="10" y="1467"/>
                    <a:pt x="51" y="1520"/>
                  </a:cubicBezTo>
                  <a:cubicBezTo>
                    <a:pt x="90" y="1568"/>
                    <a:pt x="148" y="1597"/>
                    <a:pt x="209" y="1597"/>
                  </a:cubicBezTo>
                  <a:cubicBezTo>
                    <a:pt x="216" y="1597"/>
                    <a:pt x="223" y="1596"/>
                    <a:pt x="231" y="1596"/>
                  </a:cubicBezTo>
                  <a:cubicBezTo>
                    <a:pt x="277" y="1590"/>
                    <a:pt x="324" y="1588"/>
                    <a:pt x="371" y="1588"/>
                  </a:cubicBezTo>
                  <a:cubicBezTo>
                    <a:pt x="421" y="1588"/>
                    <a:pt x="470" y="1591"/>
                    <a:pt x="517" y="1596"/>
                  </a:cubicBezTo>
                  <a:cubicBezTo>
                    <a:pt x="378" y="1800"/>
                    <a:pt x="324" y="2057"/>
                    <a:pt x="317" y="2237"/>
                  </a:cubicBezTo>
                  <a:cubicBezTo>
                    <a:pt x="315" y="2300"/>
                    <a:pt x="343" y="2363"/>
                    <a:pt x="395" y="2401"/>
                  </a:cubicBezTo>
                  <a:cubicBezTo>
                    <a:pt x="430" y="2427"/>
                    <a:pt x="471" y="2441"/>
                    <a:pt x="513" y="2441"/>
                  </a:cubicBezTo>
                  <a:cubicBezTo>
                    <a:pt x="534" y="2441"/>
                    <a:pt x="555" y="2437"/>
                    <a:pt x="576" y="2430"/>
                  </a:cubicBezTo>
                  <a:cubicBezTo>
                    <a:pt x="821" y="2348"/>
                    <a:pt x="1058" y="2317"/>
                    <a:pt x="1277" y="2317"/>
                  </a:cubicBezTo>
                  <a:cubicBezTo>
                    <a:pt x="1962" y="2317"/>
                    <a:pt x="2465" y="2623"/>
                    <a:pt x="2472" y="2628"/>
                  </a:cubicBezTo>
                  <a:cubicBezTo>
                    <a:pt x="2504" y="2648"/>
                    <a:pt x="2541" y="2659"/>
                    <a:pt x="2578" y="2659"/>
                  </a:cubicBezTo>
                  <a:cubicBezTo>
                    <a:pt x="2642" y="2659"/>
                    <a:pt x="2708" y="2625"/>
                    <a:pt x="2743" y="2570"/>
                  </a:cubicBezTo>
                  <a:cubicBezTo>
                    <a:pt x="2803" y="2478"/>
                    <a:pt x="2774" y="2355"/>
                    <a:pt x="2682" y="2297"/>
                  </a:cubicBezTo>
                  <a:cubicBezTo>
                    <a:pt x="2650" y="2278"/>
                    <a:pt x="2078" y="1924"/>
                    <a:pt x="1284" y="1924"/>
                  </a:cubicBezTo>
                  <a:cubicBezTo>
                    <a:pt x="1121" y="1924"/>
                    <a:pt x="948" y="1939"/>
                    <a:pt x="769" y="1975"/>
                  </a:cubicBezTo>
                  <a:cubicBezTo>
                    <a:pt x="812" y="1847"/>
                    <a:pt x="892" y="1718"/>
                    <a:pt x="1030" y="1691"/>
                  </a:cubicBezTo>
                  <a:cubicBezTo>
                    <a:pt x="1116" y="1675"/>
                    <a:pt x="1180" y="1602"/>
                    <a:pt x="1188" y="1513"/>
                  </a:cubicBezTo>
                  <a:cubicBezTo>
                    <a:pt x="1195" y="1422"/>
                    <a:pt x="1142" y="1343"/>
                    <a:pt x="1057" y="1312"/>
                  </a:cubicBezTo>
                  <a:cubicBezTo>
                    <a:pt x="1045" y="1307"/>
                    <a:pt x="832" y="1234"/>
                    <a:pt x="557" y="1206"/>
                  </a:cubicBezTo>
                  <a:cubicBezTo>
                    <a:pt x="649" y="1101"/>
                    <a:pt x="780" y="1006"/>
                    <a:pt x="952" y="1006"/>
                  </a:cubicBezTo>
                  <a:cubicBezTo>
                    <a:pt x="997" y="1006"/>
                    <a:pt x="1044" y="1012"/>
                    <a:pt x="1094" y="1027"/>
                  </a:cubicBezTo>
                  <a:cubicBezTo>
                    <a:pt x="1111" y="1031"/>
                    <a:pt x="1129" y="1033"/>
                    <a:pt x="1146" y="1033"/>
                  </a:cubicBezTo>
                  <a:cubicBezTo>
                    <a:pt x="1207" y="1033"/>
                    <a:pt x="1266" y="1006"/>
                    <a:pt x="1306" y="954"/>
                  </a:cubicBezTo>
                  <a:cubicBezTo>
                    <a:pt x="1355" y="890"/>
                    <a:pt x="1360" y="801"/>
                    <a:pt x="1317" y="732"/>
                  </a:cubicBezTo>
                  <a:cubicBezTo>
                    <a:pt x="1311" y="723"/>
                    <a:pt x="1217" y="569"/>
                    <a:pt x="1030" y="425"/>
                  </a:cubicBezTo>
                  <a:cubicBezTo>
                    <a:pt x="1107" y="407"/>
                    <a:pt x="1195" y="395"/>
                    <a:pt x="1291" y="395"/>
                  </a:cubicBezTo>
                  <a:cubicBezTo>
                    <a:pt x="1366" y="395"/>
                    <a:pt x="1445" y="402"/>
                    <a:pt x="1528" y="421"/>
                  </a:cubicBezTo>
                  <a:cubicBezTo>
                    <a:pt x="1939" y="508"/>
                    <a:pt x="2320" y="830"/>
                    <a:pt x="2651" y="1373"/>
                  </a:cubicBezTo>
                  <a:cubicBezTo>
                    <a:pt x="2689" y="1433"/>
                    <a:pt x="2755" y="1467"/>
                    <a:pt x="2822" y="1467"/>
                  </a:cubicBezTo>
                  <a:cubicBezTo>
                    <a:pt x="2857" y="1467"/>
                    <a:pt x="2892" y="1458"/>
                    <a:pt x="2924" y="1438"/>
                  </a:cubicBezTo>
                  <a:cubicBezTo>
                    <a:pt x="3016" y="1382"/>
                    <a:pt x="3047" y="1260"/>
                    <a:pt x="2989" y="1168"/>
                  </a:cubicBezTo>
                  <a:cubicBezTo>
                    <a:pt x="2594" y="526"/>
                    <a:pt x="2128" y="145"/>
                    <a:pt x="1602" y="33"/>
                  </a:cubicBezTo>
                  <a:cubicBezTo>
                    <a:pt x="1493" y="10"/>
                    <a:pt x="1389" y="0"/>
                    <a:pt x="129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3044;p46">
              <a:extLst>
                <a:ext uri="{FF2B5EF4-FFF2-40B4-BE49-F238E27FC236}">
                  <a16:creationId xmlns:a16="http://schemas.microsoft.com/office/drawing/2014/main" id="{F0CAC738-AC15-6C0E-7860-4D84561522A1}"/>
                </a:ext>
              </a:extLst>
            </p:cNvPr>
            <p:cNvSpPr/>
            <p:nvPr/>
          </p:nvSpPr>
          <p:spPr>
            <a:xfrm>
              <a:off x="5723598" y="1462108"/>
              <a:ext cx="11659" cy="22999"/>
            </a:xfrm>
            <a:custGeom>
              <a:avLst/>
              <a:gdLst/>
              <a:ahLst/>
              <a:cxnLst/>
              <a:rect l="l" t="t" r="r" b="b"/>
              <a:pathLst>
                <a:path w="403" h="795" extrusionOk="0">
                  <a:moveTo>
                    <a:pt x="202" y="1"/>
                  </a:moveTo>
                  <a:cubicBezTo>
                    <a:pt x="181" y="1"/>
                    <a:pt x="160" y="4"/>
                    <a:pt x="139" y="10"/>
                  </a:cubicBezTo>
                  <a:cubicBezTo>
                    <a:pt x="55" y="38"/>
                    <a:pt x="1" y="118"/>
                    <a:pt x="1" y="205"/>
                  </a:cubicBezTo>
                  <a:lnTo>
                    <a:pt x="1" y="592"/>
                  </a:lnTo>
                  <a:cubicBezTo>
                    <a:pt x="1" y="678"/>
                    <a:pt x="56" y="759"/>
                    <a:pt x="139" y="785"/>
                  </a:cubicBezTo>
                  <a:cubicBezTo>
                    <a:pt x="161" y="792"/>
                    <a:pt x="183" y="795"/>
                    <a:pt x="203" y="795"/>
                  </a:cubicBezTo>
                  <a:cubicBezTo>
                    <a:pt x="314" y="795"/>
                    <a:pt x="403" y="705"/>
                    <a:pt x="403" y="593"/>
                  </a:cubicBezTo>
                  <a:lnTo>
                    <a:pt x="403" y="202"/>
                  </a:lnTo>
                  <a:cubicBezTo>
                    <a:pt x="403" y="90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3045;p46">
              <a:extLst>
                <a:ext uri="{FF2B5EF4-FFF2-40B4-BE49-F238E27FC236}">
                  <a16:creationId xmlns:a16="http://schemas.microsoft.com/office/drawing/2014/main" id="{CD70FD56-D842-2ECB-4D0A-31FBB6731806}"/>
                </a:ext>
              </a:extLst>
            </p:cNvPr>
            <p:cNvSpPr/>
            <p:nvPr/>
          </p:nvSpPr>
          <p:spPr>
            <a:xfrm>
              <a:off x="5681187" y="1481693"/>
              <a:ext cx="25777" cy="11688"/>
            </a:xfrm>
            <a:custGeom>
              <a:avLst/>
              <a:gdLst/>
              <a:ahLst/>
              <a:cxnLst/>
              <a:rect l="l" t="t" r="r" b="b"/>
              <a:pathLst>
                <a:path w="891" h="404" extrusionOk="0">
                  <a:moveTo>
                    <a:pt x="234" y="1"/>
                  </a:moveTo>
                  <a:cubicBezTo>
                    <a:pt x="102" y="1"/>
                    <a:pt x="1" y="128"/>
                    <a:pt x="42" y="266"/>
                  </a:cubicBezTo>
                  <a:cubicBezTo>
                    <a:pt x="70" y="350"/>
                    <a:pt x="149" y="404"/>
                    <a:pt x="237" y="404"/>
                  </a:cubicBezTo>
                  <a:lnTo>
                    <a:pt x="656" y="404"/>
                  </a:lnTo>
                  <a:cubicBezTo>
                    <a:pt x="789" y="404"/>
                    <a:pt x="890" y="277"/>
                    <a:pt x="847" y="139"/>
                  </a:cubicBezTo>
                  <a:cubicBezTo>
                    <a:pt x="821" y="54"/>
                    <a:pt x="740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3046;p46">
              <a:extLst>
                <a:ext uri="{FF2B5EF4-FFF2-40B4-BE49-F238E27FC236}">
                  <a16:creationId xmlns:a16="http://schemas.microsoft.com/office/drawing/2014/main" id="{B2525B4B-69AD-8A7F-C4CC-E2B80A01EF97}"/>
                </a:ext>
              </a:extLst>
            </p:cNvPr>
            <p:cNvSpPr/>
            <p:nvPr/>
          </p:nvSpPr>
          <p:spPr>
            <a:xfrm>
              <a:off x="5848981" y="1462108"/>
              <a:ext cx="11659" cy="22999"/>
            </a:xfrm>
            <a:custGeom>
              <a:avLst/>
              <a:gdLst/>
              <a:ahLst/>
              <a:cxnLst/>
              <a:rect l="l" t="t" r="r" b="b"/>
              <a:pathLst>
                <a:path w="403" h="795" extrusionOk="0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4" y="38"/>
                    <a:pt x="0" y="118"/>
                    <a:pt x="0" y="205"/>
                  </a:cubicBezTo>
                  <a:lnTo>
                    <a:pt x="0" y="592"/>
                  </a:lnTo>
                  <a:cubicBezTo>
                    <a:pt x="0" y="678"/>
                    <a:pt x="56" y="759"/>
                    <a:pt x="138" y="785"/>
                  </a:cubicBezTo>
                  <a:cubicBezTo>
                    <a:pt x="160" y="792"/>
                    <a:pt x="182" y="795"/>
                    <a:pt x="203" y="795"/>
                  </a:cubicBezTo>
                  <a:cubicBezTo>
                    <a:pt x="313" y="795"/>
                    <a:pt x="402" y="705"/>
                    <a:pt x="402" y="593"/>
                  </a:cubicBezTo>
                  <a:lnTo>
                    <a:pt x="402" y="202"/>
                  </a:lnTo>
                  <a:cubicBezTo>
                    <a:pt x="402" y="90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3047;p46">
              <a:extLst>
                <a:ext uri="{FF2B5EF4-FFF2-40B4-BE49-F238E27FC236}">
                  <a16:creationId xmlns:a16="http://schemas.microsoft.com/office/drawing/2014/main" id="{D89882EE-38B6-3425-9C89-E01234D61FF3}"/>
                </a:ext>
              </a:extLst>
            </p:cNvPr>
            <p:cNvSpPr/>
            <p:nvPr/>
          </p:nvSpPr>
          <p:spPr>
            <a:xfrm>
              <a:off x="5877592" y="1481693"/>
              <a:ext cx="25777" cy="11688"/>
            </a:xfrm>
            <a:custGeom>
              <a:avLst/>
              <a:gdLst/>
              <a:ahLst/>
              <a:cxnLst/>
              <a:rect l="l" t="t" r="r" b="b"/>
              <a:pathLst>
                <a:path w="891" h="404" extrusionOk="0">
                  <a:moveTo>
                    <a:pt x="235" y="1"/>
                  </a:moveTo>
                  <a:cubicBezTo>
                    <a:pt x="102" y="1"/>
                    <a:pt x="1" y="128"/>
                    <a:pt x="44" y="266"/>
                  </a:cubicBezTo>
                  <a:cubicBezTo>
                    <a:pt x="70" y="350"/>
                    <a:pt x="151" y="404"/>
                    <a:pt x="237" y="404"/>
                  </a:cubicBezTo>
                  <a:lnTo>
                    <a:pt x="657" y="404"/>
                  </a:lnTo>
                  <a:cubicBezTo>
                    <a:pt x="788" y="404"/>
                    <a:pt x="890" y="277"/>
                    <a:pt x="849" y="139"/>
                  </a:cubicBezTo>
                  <a:cubicBezTo>
                    <a:pt x="821" y="54"/>
                    <a:pt x="742" y="1"/>
                    <a:pt x="654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3048;p46">
              <a:extLst>
                <a:ext uri="{FF2B5EF4-FFF2-40B4-BE49-F238E27FC236}">
                  <a16:creationId xmlns:a16="http://schemas.microsoft.com/office/drawing/2014/main" id="{279ED460-864C-2B0C-B887-0CA189195007}"/>
                </a:ext>
              </a:extLst>
            </p:cNvPr>
            <p:cNvSpPr/>
            <p:nvPr/>
          </p:nvSpPr>
          <p:spPr>
            <a:xfrm>
              <a:off x="5769712" y="1491674"/>
              <a:ext cx="44957" cy="21958"/>
            </a:xfrm>
            <a:custGeom>
              <a:avLst/>
              <a:gdLst/>
              <a:ahLst/>
              <a:cxnLst/>
              <a:rect l="l" t="t" r="r" b="b"/>
              <a:pathLst>
                <a:path w="1554" h="759" extrusionOk="0">
                  <a:moveTo>
                    <a:pt x="139" y="1"/>
                  </a:moveTo>
                  <a:cubicBezTo>
                    <a:pt x="62" y="1"/>
                    <a:pt x="1" y="62"/>
                    <a:pt x="1" y="139"/>
                  </a:cubicBezTo>
                  <a:cubicBezTo>
                    <a:pt x="1" y="481"/>
                    <a:pt x="347" y="758"/>
                    <a:pt x="777" y="758"/>
                  </a:cubicBezTo>
                  <a:cubicBezTo>
                    <a:pt x="1206" y="758"/>
                    <a:pt x="1553" y="481"/>
                    <a:pt x="1553" y="139"/>
                  </a:cubicBezTo>
                  <a:lnTo>
                    <a:pt x="1553" y="137"/>
                  </a:lnTo>
                  <a:cubicBezTo>
                    <a:pt x="1552" y="62"/>
                    <a:pt x="1490" y="1"/>
                    <a:pt x="14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3049;p46">
            <a:extLst>
              <a:ext uri="{FF2B5EF4-FFF2-40B4-BE49-F238E27FC236}">
                <a16:creationId xmlns:a16="http://schemas.microsoft.com/office/drawing/2014/main" id="{DFCB3F0D-9A55-5E93-5AFA-77EB371C6C93}"/>
              </a:ext>
            </a:extLst>
          </p:cNvPr>
          <p:cNvGrpSpPr/>
          <p:nvPr/>
        </p:nvGrpSpPr>
        <p:grpSpPr>
          <a:xfrm>
            <a:off x="6150967" y="330341"/>
            <a:ext cx="386418" cy="375020"/>
            <a:chOff x="6408921" y="1304497"/>
            <a:chExt cx="386418" cy="375020"/>
          </a:xfrm>
        </p:grpSpPr>
        <p:sp>
          <p:nvSpPr>
            <p:cNvPr id="126" name="Google Shape;3050;p46">
              <a:extLst>
                <a:ext uri="{FF2B5EF4-FFF2-40B4-BE49-F238E27FC236}">
                  <a16:creationId xmlns:a16="http://schemas.microsoft.com/office/drawing/2014/main" id="{A48A19C6-7DE9-7076-92B6-52686A34E525}"/>
                </a:ext>
              </a:extLst>
            </p:cNvPr>
            <p:cNvSpPr/>
            <p:nvPr/>
          </p:nvSpPr>
          <p:spPr>
            <a:xfrm>
              <a:off x="6637757" y="1304497"/>
              <a:ext cx="157582" cy="185181"/>
            </a:xfrm>
            <a:custGeom>
              <a:avLst/>
              <a:gdLst/>
              <a:ahLst/>
              <a:cxnLst/>
              <a:rect l="l" t="t" r="r" b="b"/>
              <a:pathLst>
                <a:path w="5447" h="6401" extrusionOk="0">
                  <a:moveTo>
                    <a:pt x="3396" y="1"/>
                  </a:moveTo>
                  <a:cubicBezTo>
                    <a:pt x="3385" y="1"/>
                    <a:pt x="3373" y="1"/>
                    <a:pt x="3361" y="2"/>
                  </a:cubicBezTo>
                  <a:cubicBezTo>
                    <a:pt x="1197" y="177"/>
                    <a:pt x="2" y="2504"/>
                    <a:pt x="1" y="2504"/>
                  </a:cubicBezTo>
                  <a:lnTo>
                    <a:pt x="3658" y="6400"/>
                  </a:lnTo>
                  <a:cubicBezTo>
                    <a:pt x="5446" y="3119"/>
                    <a:pt x="4182" y="826"/>
                    <a:pt x="3734" y="179"/>
                  </a:cubicBezTo>
                  <a:cubicBezTo>
                    <a:pt x="3658" y="67"/>
                    <a:pt x="3532" y="1"/>
                    <a:pt x="3396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3051;p46">
              <a:extLst>
                <a:ext uri="{FF2B5EF4-FFF2-40B4-BE49-F238E27FC236}">
                  <a16:creationId xmlns:a16="http://schemas.microsoft.com/office/drawing/2014/main" id="{975CB1EE-99C9-C3E5-A888-5E1CA4E4EFDF}"/>
                </a:ext>
              </a:extLst>
            </p:cNvPr>
            <p:cNvSpPr/>
            <p:nvPr/>
          </p:nvSpPr>
          <p:spPr>
            <a:xfrm>
              <a:off x="6662753" y="1347661"/>
              <a:ext cx="84331" cy="135711"/>
            </a:xfrm>
            <a:custGeom>
              <a:avLst/>
              <a:gdLst/>
              <a:ahLst/>
              <a:cxnLst/>
              <a:rect l="l" t="t" r="r" b="b"/>
              <a:pathLst>
                <a:path w="2915" h="4691" extrusionOk="0">
                  <a:moveTo>
                    <a:pt x="2" y="1794"/>
                  </a:moveTo>
                  <a:lnTo>
                    <a:pt x="0" y="1799"/>
                  </a:lnTo>
                  <a:cubicBezTo>
                    <a:pt x="0" y="1799"/>
                    <a:pt x="2" y="1796"/>
                    <a:pt x="2" y="1794"/>
                  </a:cubicBezTo>
                  <a:close/>
                  <a:moveTo>
                    <a:pt x="1961" y="0"/>
                  </a:moveTo>
                  <a:cubicBezTo>
                    <a:pt x="1923" y="0"/>
                    <a:pt x="1885" y="8"/>
                    <a:pt x="1849" y="23"/>
                  </a:cubicBezTo>
                  <a:cubicBezTo>
                    <a:pt x="730" y="477"/>
                    <a:pt x="46" y="1711"/>
                    <a:pt x="2" y="1793"/>
                  </a:cubicBezTo>
                  <a:lnTo>
                    <a:pt x="1773" y="4690"/>
                  </a:lnTo>
                  <a:cubicBezTo>
                    <a:pt x="2915" y="2598"/>
                    <a:pt x="2600" y="1027"/>
                    <a:pt x="2237" y="184"/>
                  </a:cubicBezTo>
                  <a:cubicBezTo>
                    <a:pt x="2188" y="69"/>
                    <a:pt x="2077" y="0"/>
                    <a:pt x="196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3052;p46">
              <a:extLst>
                <a:ext uri="{FF2B5EF4-FFF2-40B4-BE49-F238E27FC236}">
                  <a16:creationId xmlns:a16="http://schemas.microsoft.com/office/drawing/2014/main" id="{03B403E8-01B1-6CD1-552D-B24ADE23A6F2}"/>
                </a:ext>
              </a:extLst>
            </p:cNvPr>
            <p:cNvSpPr/>
            <p:nvPr/>
          </p:nvSpPr>
          <p:spPr>
            <a:xfrm>
              <a:off x="6408921" y="1304497"/>
              <a:ext cx="157553" cy="185181"/>
            </a:xfrm>
            <a:custGeom>
              <a:avLst/>
              <a:gdLst/>
              <a:ahLst/>
              <a:cxnLst/>
              <a:rect l="l" t="t" r="r" b="b"/>
              <a:pathLst>
                <a:path w="5446" h="6401" extrusionOk="0">
                  <a:moveTo>
                    <a:pt x="2049" y="1"/>
                  </a:moveTo>
                  <a:cubicBezTo>
                    <a:pt x="1914" y="1"/>
                    <a:pt x="1788" y="67"/>
                    <a:pt x="1712" y="179"/>
                  </a:cubicBezTo>
                  <a:cubicBezTo>
                    <a:pt x="1263" y="826"/>
                    <a:pt x="0" y="3119"/>
                    <a:pt x="1789" y="6400"/>
                  </a:cubicBezTo>
                  <a:lnTo>
                    <a:pt x="5446" y="2504"/>
                  </a:lnTo>
                  <a:cubicBezTo>
                    <a:pt x="5443" y="2504"/>
                    <a:pt x="4249" y="177"/>
                    <a:pt x="2083" y="2"/>
                  </a:cubicBezTo>
                  <a:cubicBezTo>
                    <a:pt x="2072" y="1"/>
                    <a:pt x="2060" y="1"/>
                    <a:pt x="2049" y="1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3053;p46">
              <a:extLst>
                <a:ext uri="{FF2B5EF4-FFF2-40B4-BE49-F238E27FC236}">
                  <a16:creationId xmlns:a16="http://schemas.microsoft.com/office/drawing/2014/main" id="{502B84FF-F3CB-538B-690F-1143B98D2F85}"/>
                </a:ext>
              </a:extLst>
            </p:cNvPr>
            <p:cNvSpPr/>
            <p:nvPr/>
          </p:nvSpPr>
          <p:spPr>
            <a:xfrm>
              <a:off x="6637815" y="1356860"/>
              <a:ext cx="119626" cy="132818"/>
            </a:xfrm>
            <a:custGeom>
              <a:avLst/>
              <a:gdLst/>
              <a:ahLst/>
              <a:cxnLst/>
              <a:rect l="l" t="t" r="r" b="b"/>
              <a:pathLst>
                <a:path w="4135" h="4591" extrusionOk="0">
                  <a:moveTo>
                    <a:pt x="453" y="1"/>
                  </a:moveTo>
                  <a:cubicBezTo>
                    <a:pt x="154" y="393"/>
                    <a:pt x="0" y="694"/>
                    <a:pt x="0" y="694"/>
                  </a:cubicBezTo>
                  <a:lnTo>
                    <a:pt x="3657" y="4590"/>
                  </a:lnTo>
                  <a:cubicBezTo>
                    <a:pt x="3849" y="4236"/>
                    <a:pt x="4007" y="3892"/>
                    <a:pt x="4134" y="3562"/>
                  </a:cubicBezTo>
                  <a:cubicBezTo>
                    <a:pt x="3832" y="2792"/>
                    <a:pt x="3396" y="2022"/>
                    <a:pt x="2774" y="1378"/>
                  </a:cubicBezTo>
                  <a:cubicBezTo>
                    <a:pt x="2125" y="709"/>
                    <a:pt x="1348" y="249"/>
                    <a:pt x="453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3054;p46">
              <a:extLst>
                <a:ext uri="{FF2B5EF4-FFF2-40B4-BE49-F238E27FC236}">
                  <a16:creationId xmlns:a16="http://schemas.microsoft.com/office/drawing/2014/main" id="{3F009507-30F1-8C5F-035F-545C9898D710}"/>
                </a:ext>
              </a:extLst>
            </p:cNvPr>
            <p:cNvSpPr/>
            <p:nvPr/>
          </p:nvSpPr>
          <p:spPr>
            <a:xfrm>
              <a:off x="6446848" y="1356860"/>
              <a:ext cx="119626" cy="132818"/>
            </a:xfrm>
            <a:custGeom>
              <a:avLst/>
              <a:gdLst/>
              <a:ahLst/>
              <a:cxnLst/>
              <a:rect l="l" t="t" r="r" b="b"/>
              <a:pathLst>
                <a:path w="4135" h="4591" extrusionOk="0">
                  <a:moveTo>
                    <a:pt x="3682" y="1"/>
                  </a:moveTo>
                  <a:cubicBezTo>
                    <a:pt x="2786" y="249"/>
                    <a:pt x="2012" y="709"/>
                    <a:pt x="1361" y="1378"/>
                  </a:cubicBezTo>
                  <a:cubicBezTo>
                    <a:pt x="739" y="2021"/>
                    <a:pt x="303" y="2789"/>
                    <a:pt x="1" y="3562"/>
                  </a:cubicBezTo>
                  <a:cubicBezTo>
                    <a:pt x="127" y="3892"/>
                    <a:pt x="285" y="4236"/>
                    <a:pt x="478" y="4590"/>
                  </a:cubicBezTo>
                  <a:lnTo>
                    <a:pt x="4135" y="694"/>
                  </a:lnTo>
                  <a:cubicBezTo>
                    <a:pt x="4135" y="694"/>
                    <a:pt x="3978" y="393"/>
                    <a:pt x="3682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3055;p46">
              <a:extLst>
                <a:ext uri="{FF2B5EF4-FFF2-40B4-BE49-F238E27FC236}">
                  <a16:creationId xmlns:a16="http://schemas.microsoft.com/office/drawing/2014/main" id="{0E38309C-828F-1B71-E027-323475C83BD0}"/>
                </a:ext>
              </a:extLst>
            </p:cNvPr>
            <p:cNvSpPr/>
            <p:nvPr/>
          </p:nvSpPr>
          <p:spPr>
            <a:xfrm>
              <a:off x="6457147" y="1347719"/>
              <a:ext cx="84302" cy="135682"/>
            </a:xfrm>
            <a:custGeom>
              <a:avLst/>
              <a:gdLst/>
              <a:ahLst/>
              <a:cxnLst/>
              <a:rect l="l" t="t" r="r" b="b"/>
              <a:pathLst>
                <a:path w="2914" h="4690" extrusionOk="0">
                  <a:moveTo>
                    <a:pt x="2913" y="1793"/>
                  </a:moveTo>
                  <a:lnTo>
                    <a:pt x="2913" y="1793"/>
                  </a:lnTo>
                  <a:lnTo>
                    <a:pt x="2914" y="1794"/>
                  </a:lnTo>
                  <a:cubicBezTo>
                    <a:pt x="2914" y="1794"/>
                    <a:pt x="2914" y="1793"/>
                    <a:pt x="2913" y="1793"/>
                  </a:cubicBezTo>
                  <a:close/>
                  <a:moveTo>
                    <a:pt x="955" y="0"/>
                  </a:moveTo>
                  <a:cubicBezTo>
                    <a:pt x="837" y="0"/>
                    <a:pt x="726" y="69"/>
                    <a:pt x="677" y="183"/>
                  </a:cubicBezTo>
                  <a:cubicBezTo>
                    <a:pt x="315" y="1027"/>
                    <a:pt x="1" y="2598"/>
                    <a:pt x="1142" y="4690"/>
                  </a:cubicBezTo>
                  <a:lnTo>
                    <a:pt x="2913" y="1793"/>
                  </a:lnTo>
                  <a:lnTo>
                    <a:pt x="2912" y="1791"/>
                  </a:lnTo>
                  <a:lnTo>
                    <a:pt x="2912" y="1791"/>
                  </a:lnTo>
                  <a:cubicBezTo>
                    <a:pt x="2913" y="1791"/>
                    <a:pt x="2913" y="1792"/>
                    <a:pt x="2913" y="1793"/>
                  </a:cubicBezTo>
                  <a:lnTo>
                    <a:pt x="2913" y="1793"/>
                  </a:lnTo>
                  <a:lnTo>
                    <a:pt x="2914" y="1792"/>
                  </a:lnTo>
                  <a:cubicBezTo>
                    <a:pt x="2869" y="1709"/>
                    <a:pt x="2185" y="475"/>
                    <a:pt x="1067" y="22"/>
                  </a:cubicBezTo>
                  <a:cubicBezTo>
                    <a:pt x="1030" y="7"/>
                    <a:pt x="992" y="0"/>
                    <a:pt x="95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3056;p46">
              <a:extLst>
                <a:ext uri="{FF2B5EF4-FFF2-40B4-BE49-F238E27FC236}">
                  <a16:creationId xmlns:a16="http://schemas.microsoft.com/office/drawing/2014/main" id="{8FE6AE3E-E302-199F-99DD-F0CE445834E0}"/>
                </a:ext>
              </a:extLst>
            </p:cNvPr>
            <p:cNvSpPr/>
            <p:nvPr/>
          </p:nvSpPr>
          <p:spPr>
            <a:xfrm>
              <a:off x="6662753" y="1399561"/>
              <a:ext cx="58" cy="145"/>
            </a:xfrm>
            <a:custGeom>
              <a:avLst/>
              <a:gdLst/>
              <a:ahLst/>
              <a:cxnLst/>
              <a:rect l="l" t="t" r="r" b="b"/>
              <a:pathLst>
                <a:path w="2" h="5" extrusionOk="0">
                  <a:moveTo>
                    <a:pt x="2" y="0"/>
                  </a:moveTo>
                  <a:lnTo>
                    <a:pt x="0" y="5"/>
                  </a:lnTo>
                  <a:cubicBezTo>
                    <a:pt x="0" y="5"/>
                    <a:pt x="2" y="2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3057;p46">
              <a:extLst>
                <a:ext uri="{FF2B5EF4-FFF2-40B4-BE49-F238E27FC236}">
                  <a16:creationId xmlns:a16="http://schemas.microsoft.com/office/drawing/2014/main" id="{797FBF92-EB39-1367-69FD-AF41CD1B15FE}"/>
                </a:ext>
              </a:extLst>
            </p:cNvPr>
            <p:cNvSpPr/>
            <p:nvPr/>
          </p:nvSpPr>
          <p:spPr>
            <a:xfrm>
              <a:off x="6662781" y="1370660"/>
              <a:ext cx="73222" cy="112711"/>
            </a:xfrm>
            <a:custGeom>
              <a:avLst/>
              <a:gdLst/>
              <a:ahLst/>
              <a:cxnLst/>
              <a:rect l="l" t="t" r="r" b="b"/>
              <a:pathLst>
                <a:path w="2531" h="3896" extrusionOk="0">
                  <a:moveTo>
                    <a:pt x="748" y="1"/>
                  </a:moveTo>
                  <a:cubicBezTo>
                    <a:pt x="292" y="469"/>
                    <a:pt x="27" y="947"/>
                    <a:pt x="1" y="998"/>
                  </a:cubicBezTo>
                  <a:lnTo>
                    <a:pt x="1772" y="3895"/>
                  </a:lnTo>
                  <a:cubicBezTo>
                    <a:pt x="2225" y="3067"/>
                    <a:pt x="2447" y="2318"/>
                    <a:pt x="2530" y="1667"/>
                  </a:cubicBezTo>
                  <a:cubicBezTo>
                    <a:pt x="2348" y="1398"/>
                    <a:pt x="2141" y="1142"/>
                    <a:pt x="1909" y="901"/>
                  </a:cubicBezTo>
                  <a:cubicBezTo>
                    <a:pt x="1558" y="541"/>
                    <a:pt x="1170" y="240"/>
                    <a:pt x="748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3058;p46">
              <a:extLst>
                <a:ext uri="{FF2B5EF4-FFF2-40B4-BE49-F238E27FC236}">
                  <a16:creationId xmlns:a16="http://schemas.microsoft.com/office/drawing/2014/main" id="{9898814C-A2E9-2823-941F-99CD16FE7FE6}"/>
                </a:ext>
              </a:extLst>
            </p:cNvPr>
            <p:cNvSpPr/>
            <p:nvPr/>
          </p:nvSpPr>
          <p:spPr>
            <a:xfrm>
              <a:off x="6541362" y="1399503"/>
              <a:ext cx="87" cy="116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1" y="1"/>
                  </a:moveTo>
                  <a:lnTo>
                    <a:pt x="3" y="4"/>
                  </a:lnTo>
                  <a:cubicBezTo>
                    <a:pt x="3" y="4"/>
                    <a:pt x="3" y="2"/>
                    <a:pt x="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3059;p46">
              <a:extLst>
                <a:ext uri="{FF2B5EF4-FFF2-40B4-BE49-F238E27FC236}">
                  <a16:creationId xmlns:a16="http://schemas.microsoft.com/office/drawing/2014/main" id="{24B93628-2671-69C9-09AF-17B6AE75EDB9}"/>
                </a:ext>
              </a:extLst>
            </p:cNvPr>
            <p:cNvSpPr/>
            <p:nvPr/>
          </p:nvSpPr>
          <p:spPr>
            <a:xfrm>
              <a:off x="6468256" y="1370718"/>
              <a:ext cx="73193" cy="112682"/>
            </a:xfrm>
            <a:custGeom>
              <a:avLst/>
              <a:gdLst/>
              <a:ahLst/>
              <a:cxnLst/>
              <a:rect l="l" t="t" r="r" b="b"/>
              <a:pathLst>
                <a:path w="2530" h="3895" extrusionOk="0">
                  <a:moveTo>
                    <a:pt x="1781" y="0"/>
                  </a:moveTo>
                  <a:cubicBezTo>
                    <a:pt x="1358" y="239"/>
                    <a:pt x="971" y="539"/>
                    <a:pt x="621" y="899"/>
                  </a:cubicBezTo>
                  <a:cubicBezTo>
                    <a:pt x="390" y="1140"/>
                    <a:pt x="183" y="1396"/>
                    <a:pt x="0" y="1665"/>
                  </a:cubicBezTo>
                  <a:cubicBezTo>
                    <a:pt x="83" y="2316"/>
                    <a:pt x="305" y="3065"/>
                    <a:pt x="758" y="3895"/>
                  </a:cubicBezTo>
                  <a:lnTo>
                    <a:pt x="2530" y="997"/>
                  </a:lnTo>
                  <a:cubicBezTo>
                    <a:pt x="2502" y="948"/>
                    <a:pt x="2238" y="470"/>
                    <a:pt x="178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3060;p46">
              <a:extLst>
                <a:ext uri="{FF2B5EF4-FFF2-40B4-BE49-F238E27FC236}">
                  <a16:creationId xmlns:a16="http://schemas.microsoft.com/office/drawing/2014/main" id="{5BF58227-AB70-7816-7023-407AB6273F4F}"/>
                </a:ext>
              </a:extLst>
            </p:cNvPr>
            <p:cNvSpPr/>
            <p:nvPr/>
          </p:nvSpPr>
          <p:spPr>
            <a:xfrm>
              <a:off x="6443203" y="1373206"/>
              <a:ext cx="317767" cy="297516"/>
            </a:xfrm>
            <a:custGeom>
              <a:avLst/>
              <a:gdLst/>
              <a:ahLst/>
              <a:cxnLst/>
              <a:rect l="l" t="t" r="r" b="b"/>
              <a:pathLst>
                <a:path w="10984" h="10284" extrusionOk="0">
                  <a:moveTo>
                    <a:pt x="5492" y="0"/>
                  </a:moveTo>
                  <a:cubicBezTo>
                    <a:pt x="1" y="0"/>
                    <a:pt x="214" y="6880"/>
                    <a:pt x="214" y="6880"/>
                  </a:cubicBezTo>
                  <a:cubicBezTo>
                    <a:pt x="214" y="8909"/>
                    <a:pt x="1256" y="9862"/>
                    <a:pt x="2737" y="10283"/>
                  </a:cubicBezTo>
                  <a:lnTo>
                    <a:pt x="8246" y="10283"/>
                  </a:lnTo>
                  <a:cubicBezTo>
                    <a:pt x="9731" y="9862"/>
                    <a:pt x="10771" y="8909"/>
                    <a:pt x="10771" y="6880"/>
                  </a:cubicBezTo>
                  <a:cubicBezTo>
                    <a:pt x="10771" y="6880"/>
                    <a:pt x="10984" y="0"/>
                    <a:pt x="549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3061;p46">
              <a:extLst>
                <a:ext uri="{FF2B5EF4-FFF2-40B4-BE49-F238E27FC236}">
                  <a16:creationId xmlns:a16="http://schemas.microsoft.com/office/drawing/2014/main" id="{3A4F04DB-A9C8-88D2-9E05-68CA2EA1E08A}"/>
                </a:ext>
              </a:extLst>
            </p:cNvPr>
            <p:cNvSpPr/>
            <p:nvPr/>
          </p:nvSpPr>
          <p:spPr>
            <a:xfrm>
              <a:off x="6443174" y="1373293"/>
              <a:ext cx="170253" cy="297429"/>
            </a:xfrm>
            <a:custGeom>
              <a:avLst/>
              <a:gdLst/>
              <a:ahLst/>
              <a:cxnLst/>
              <a:rect l="l" t="t" r="r" b="b"/>
              <a:pathLst>
                <a:path w="5885" h="10281" extrusionOk="0">
                  <a:moveTo>
                    <a:pt x="5493" y="0"/>
                  </a:moveTo>
                  <a:cubicBezTo>
                    <a:pt x="0" y="0"/>
                    <a:pt x="215" y="6880"/>
                    <a:pt x="215" y="6880"/>
                  </a:cubicBezTo>
                  <a:lnTo>
                    <a:pt x="215" y="6973"/>
                  </a:lnTo>
                  <a:cubicBezTo>
                    <a:pt x="247" y="8934"/>
                    <a:pt x="1280" y="9865"/>
                    <a:pt x="2738" y="10280"/>
                  </a:cubicBezTo>
                  <a:lnTo>
                    <a:pt x="3521" y="10280"/>
                  </a:lnTo>
                  <a:cubicBezTo>
                    <a:pt x="2039" y="9859"/>
                    <a:pt x="997" y="8906"/>
                    <a:pt x="997" y="6877"/>
                  </a:cubicBezTo>
                  <a:cubicBezTo>
                    <a:pt x="997" y="6877"/>
                    <a:pt x="793" y="330"/>
                    <a:pt x="5885" y="11"/>
                  </a:cubicBezTo>
                  <a:cubicBezTo>
                    <a:pt x="5754" y="3"/>
                    <a:pt x="5624" y="0"/>
                    <a:pt x="5493" y="0"/>
                  </a:cubicBezTo>
                  <a:close/>
                </a:path>
              </a:pathLst>
            </a:custGeom>
            <a:solidFill>
              <a:srgbClr val="FFA8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3062;p46">
              <a:extLst>
                <a:ext uri="{FF2B5EF4-FFF2-40B4-BE49-F238E27FC236}">
                  <a16:creationId xmlns:a16="http://schemas.microsoft.com/office/drawing/2014/main" id="{9B67C478-2716-0916-7746-C66048213088}"/>
                </a:ext>
              </a:extLst>
            </p:cNvPr>
            <p:cNvSpPr/>
            <p:nvPr/>
          </p:nvSpPr>
          <p:spPr>
            <a:xfrm>
              <a:off x="6484052" y="1479697"/>
              <a:ext cx="236098" cy="199733"/>
            </a:xfrm>
            <a:custGeom>
              <a:avLst/>
              <a:gdLst/>
              <a:ahLst/>
              <a:cxnLst/>
              <a:rect l="l" t="t" r="r" b="b"/>
              <a:pathLst>
                <a:path w="8161" h="6904" extrusionOk="0">
                  <a:moveTo>
                    <a:pt x="4080" y="0"/>
                  </a:moveTo>
                  <a:cubicBezTo>
                    <a:pt x="3194" y="0"/>
                    <a:pt x="2908" y="743"/>
                    <a:pt x="2816" y="1220"/>
                  </a:cubicBezTo>
                  <a:cubicBezTo>
                    <a:pt x="2773" y="1447"/>
                    <a:pt x="2591" y="1622"/>
                    <a:pt x="2362" y="1649"/>
                  </a:cubicBezTo>
                  <a:cubicBezTo>
                    <a:pt x="1592" y="1749"/>
                    <a:pt x="0" y="2110"/>
                    <a:pt x="0" y="3375"/>
                  </a:cubicBezTo>
                  <a:cubicBezTo>
                    <a:pt x="0" y="4447"/>
                    <a:pt x="308" y="5693"/>
                    <a:pt x="1325" y="6601"/>
                  </a:cubicBezTo>
                  <a:cubicBezTo>
                    <a:pt x="2142" y="6833"/>
                    <a:pt x="3096" y="6903"/>
                    <a:pt x="4080" y="6903"/>
                  </a:cubicBezTo>
                  <a:cubicBezTo>
                    <a:pt x="5067" y="6903"/>
                    <a:pt x="6019" y="6833"/>
                    <a:pt x="6837" y="6601"/>
                  </a:cubicBezTo>
                  <a:cubicBezTo>
                    <a:pt x="7854" y="5694"/>
                    <a:pt x="8161" y="4447"/>
                    <a:pt x="8161" y="3375"/>
                  </a:cubicBezTo>
                  <a:cubicBezTo>
                    <a:pt x="8161" y="2108"/>
                    <a:pt x="6570" y="1749"/>
                    <a:pt x="5797" y="1649"/>
                  </a:cubicBezTo>
                  <a:cubicBezTo>
                    <a:pt x="5568" y="1622"/>
                    <a:pt x="5389" y="1447"/>
                    <a:pt x="5344" y="1220"/>
                  </a:cubicBezTo>
                  <a:cubicBezTo>
                    <a:pt x="5252" y="743"/>
                    <a:pt x="4967" y="0"/>
                    <a:pt x="408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3063;p46">
              <a:extLst>
                <a:ext uri="{FF2B5EF4-FFF2-40B4-BE49-F238E27FC236}">
                  <a16:creationId xmlns:a16="http://schemas.microsoft.com/office/drawing/2014/main" id="{D73CB25C-0AE9-EF6A-F163-A70F3BAEBAAB}"/>
                </a:ext>
              </a:extLst>
            </p:cNvPr>
            <p:cNvSpPr/>
            <p:nvPr/>
          </p:nvSpPr>
          <p:spPr>
            <a:xfrm>
              <a:off x="6505518" y="1651570"/>
              <a:ext cx="107996" cy="27946"/>
            </a:xfrm>
            <a:custGeom>
              <a:avLst/>
              <a:gdLst/>
              <a:ahLst/>
              <a:cxnLst/>
              <a:rect l="l" t="t" r="r" b="b"/>
              <a:pathLst>
                <a:path w="3733" h="966" extrusionOk="0">
                  <a:moveTo>
                    <a:pt x="1" y="0"/>
                  </a:moveTo>
                  <a:lnTo>
                    <a:pt x="1" y="0"/>
                  </a:lnTo>
                  <a:cubicBezTo>
                    <a:pt x="162" y="234"/>
                    <a:pt x="355" y="454"/>
                    <a:pt x="585" y="660"/>
                  </a:cubicBezTo>
                  <a:cubicBezTo>
                    <a:pt x="738" y="704"/>
                    <a:pt x="896" y="740"/>
                    <a:pt x="1059" y="775"/>
                  </a:cubicBezTo>
                  <a:cubicBezTo>
                    <a:pt x="1762" y="916"/>
                    <a:pt x="2539" y="965"/>
                    <a:pt x="3341" y="965"/>
                  </a:cubicBezTo>
                  <a:cubicBezTo>
                    <a:pt x="3472" y="965"/>
                    <a:pt x="3602" y="962"/>
                    <a:pt x="3733" y="961"/>
                  </a:cubicBezTo>
                  <a:cubicBezTo>
                    <a:pt x="2884" y="939"/>
                    <a:pt x="2076" y="861"/>
                    <a:pt x="1366" y="660"/>
                  </a:cubicBezTo>
                  <a:cubicBezTo>
                    <a:pt x="849" y="513"/>
                    <a:pt x="384" y="301"/>
                    <a:pt x="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3064;p46">
              <a:extLst>
                <a:ext uri="{FF2B5EF4-FFF2-40B4-BE49-F238E27FC236}">
                  <a16:creationId xmlns:a16="http://schemas.microsoft.com/office/drawing/2014/main" id="{2D0D580F-B7D4-1B66-E25F-0B2F29859AE6}"/>
                </a:ext>
              </a:extLst>
            </p:cNvPr>
            <p:cNvSpPr/>
            <p:nvPr/>
          </p:nvSpPr>
          <p:spPr>
            <a:xfrm>
              <a:off x="6581893" y="1533131"/>
              <a:ext cx="40531" cy="19759"/>
            </a:xfrm>
            <a:custGeom>
              <a:avLst/>
              <a:gdLst/>
              <a:ahLst/>
              <a:cxnLst/>
              <a:rect l="l" t="t" r="r" b="b"/>
              <a:pathLst>
                <a:path w="1401" h="683" extrusionOk="0">
                  <a:moveTo>
                    <a:pt x="126" y="0"/>
                  </a:moveTo>
                  <a:cubicBezTo>
                    <a:pt x="57" y="0"/>
                    <a:pt x="0" y="56"/>
                    <a:pt x="0" y="125"/>
                  </a:cubicBezTo>
                  <a:cubicBezTo>
                    <a:pt x="0" y="431"/>
                    <a:pt x="313" y="683"/>
                    <a:pt x="701" y="683"/>
                  </a:cubicBezTo>
                  <a:cubicBezTo>
                    <a:pt x="1088" y="683"/>
                    <a:pt x="1401" y="434"/>
                    <a:pt x="1401" y="125"/>
                  </a:cubicBezTo>
                  <a:lnTo>
                    <a:pt x="1401" y="123"/>
                  </a:lnTo>
                  <a:cubicBezTo>
                    <a:pt x="1399" y="56"/>
                    <a:pt x="1346" y="0"/>
                    <a:pt x="12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3065;p46">
              <a:extLst>
                <a:ext uri="{FF2B5EF4-FFF2-40B4-BE49-F238E27FC236}">
                  <a16:creationId xmlns:a16="http://schemas.microsoft.com/office/drawing/2014/main" id="{5113BA69-A18A-ABF9-BC43-3D0EA8D195FF}"/>
                </a:ext>
              </a:extLst>
            </p:cNvPr>
            <p:cNvSpPr/>
            <p:nvPr/>
          </p:nvSpPr>
          <p:spPr>
            <a:xfrm>
              <a:off x="6531931" y="1489100"/>
              <a:ext cx="11109" cy="22999"/>
            </a:xfrm>
            <a:custGeom>
              <a:avLst/>
              <a:gdLst/>
              <a:ahLst/>
              <a:cxnLst/>
              <a:rect l="l" t="t" r="r" b="b"/>
              <a:pathLst>
                <a:path w="384" h="795" extrusionOk="0">
                  <a:moveTo>
                    <a:pt x="192" y="0"/>
                  </a:moveTo>
                  <a:cubicBezTo>
                    <a:pt x="189" y="0"/>
                    <a:pt x="185" y="0"/>
                    <a:pt x="181" y="1"/>
                  </a:cubicBezTo>
                  <a:cubicBezTo>
                    <a:pt x="78" y="8"/>
                    <a:pt x="0" y="97"/>
                    <a:pt x="0" y="200"/>
                  </a:cubicBezTo>
                  <a:lnTo>
                    <a:pt x="0" y="594"/>
                  </a:lnTo>
                  <a:cubicBezTo>
                    <a:pt x="0" y="699"/>
                    <a:pt x="77" y="788"/>
                    <a:pt x="181" y="794"/>
                  </a:cubicBezTo>
                  <a:cubicBezTo>
                    <a:pt x="185" y="794"/>
                    <a:pt x="188" y="794"/>
                    <a:pt x="192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3066;p46">
              <a:extLst>
                <a:ext uri="{FF2B5EF4-FFF2-40B4-BE49-F238E27FC236}">
                  <a16:creationId xmlns:a16="http://schemas.microsoft.com/office/drawing/2014/main" id="{09B817BC-64F1-F45A-DE03-340854B77443}"/>
                </a:ext>
              </a:extLst>
            </p:cNvPr>
            <p:cNvSpPr/>
            <p:nvPr/>
          </p:nvSpPr>
          <p:spPr>
            <a:xfrm>
              <a:off x="6486251" y="1515947"/>
              <a:ext cx="23462" cy="11138"/>
            </a:xfrm>
            <a:custGeom>
              <a:avLst/>
              <a:gdLst/>
              <a:ahLst/>
              <a:cxnLst/>
              <a:rect l="l" t="t" r="r" b="b"/>
              <a:pathLst>
                <a:path w="811" h="385" extrusionOk="0">
                  <a:moveTo>
                    <a:pt x="208" y="1"/>
                  </a:moveTo>
                  <a:cubicBezTo>
                    <a:pt x="105" y="1"/>
                    <a:pt x="16" y="77"/>
                    <a:pt x="9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10" y="384"/>
                    <a:pt x="799" y="307"/>
                    <a:pt x="805" y="203"/>
                  </a:cubicBezTo>
                  <a:cubicBezTo>
                    <a:pt x="811" y="91"/>
                    <a:pt x="722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3067;p46">
              <a:extLst>
                <a:ext uri="{FF2B5EF4-FFF2-40B4-BE49-F238E27FC236}">
                  <a16:creationId xmlns:a16="http://schemas.microsoft.com/office/drawing/2014/main" id="{0F007D68-9511-4AA0-315E-A3B89894825B}"/>
                </a:ext>
              </a:extLst>
            </p:cNvPr>
            <p:cNvSpPr/>
            <p:nvPr/>
          </p:nvSpPr>
          <p:spPr>
            <a:xfrm>
              <a:off x="6661190" y="1489100"/>
              <a:ext cx="11138" cy="22999"/>
            </a:xfrm>
            <a:custGeom>
              <a:avLst/>
              <a:gdLst/>
              <a:ahLst/>
              <a:cxnLst/>
              <a:rect l="l" t="t" r="r" b="b"/>
              <a:pathLst>
                <a:path w="385" h="795" extrusionOk="0">
                  <a:moveTo>
                    <a:pt x="191" y="0"/>
                  </a:moveTo>
                  <a:cubicBezTo>
                    <a:pt x="187" y="0"/>
                    <a:pt x="184" y="0"/>
                    <a:pt x="180" y="1"/>
                  </a:cubicBezTo>
                  <a:cubicBezTo>
                    <a:pt x="79" y="8"/>
                    <a:pt x="1" y="97"/>
                    <a:pt x="1" y="200"/>
                  </a:cubicBezTo>
                  <a:lnTo>
                    <a:pt x="1" y="594"/>
                  </a:lnTo>
                  <a:cubicBezTo>
                    <a:pt x="1" y="699"/>
                    <a:pt x="77" y="788"/>
                    <a:pt x="180" y="794"/>
                  </a:cubicBezTo>
                  <a:cubicBezTo>
                    <a:pt x="184" y="794"/>
                    <a:pt x="187" y="794"/>
                    <a:pt x="191" y="794"/>
                  </a:cubicBezTo>
                  <a:cubicBezTo>
                    <a:pt x="298" y="794"/>
                    <a:pt x="384" y="707"/>
                    <a:pt x="384" y="602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3068;p46">
              <a:extLst>
                <a:ext uri="{FF2B5EF4-FFF2-40B4-BE49-F238E27FC236}">
                  <a16:creationId xmlns:a16="http://schemas.microsoft.com/office/drawing/2014/main" id="{46F8F6CC-40AE-4171-69F2-FAD50AF6B704}"/>
                </a:ext>
              </a:extLst>
            </p:cNvPr>
            <p:cNvSpPr/>
            <p:nvPr/>
          </p:nvSpPr>
          <p:spPr>
            <a:xfrm>
              <a:off x="6694518" y="1515947"/>
              <a:ext cx="23404" cy="11138"/>
            </a:xfrm>
            <a:custGeom>
              <a:avLst/>
              <a:gdLst/>
              <a:ahLst/>
              <a:cxnLst/>
              <a:rect l="l" t="t" r="r" b="b"/>
              <a:pathLst>
                <a:path w="809" h="385" extrusionOk="0">
                  <a:moveTo>
                    <a:pt x="208" y="1"/>
                  </a:moveTo>
                  <a:cubicBezTo>
                    <a:pt x="103" y="1"/>
                    <a:pt x="14" y="77"/>
                    <a:pt x="8" y="180"/>
                  </a:cubicBezTo>
                  <a:cubicBezTo>
                    <a:pt x="1" y="292"/>
                    <a:pt x="91" y="384"/>
                    <a:pt x="200" y="384"/>
                  </a:cubicBezTo>
                  <a:lnTo>
                    <a:pt x="605" y="384"/>
                  </a:lnTo>
                  <a:cubicBezTo>
                    <a:pt x="708" y="384"/>
                    <a:pt x="798" y="307"/>
                    <a:pt x="804" y="203"/>
                  </a:cubicBezTo>
                  <a:cubicBezTo>
                    <a:pt x="809" y="91"/>
                    <a:pt x="721" y="1"/>
                    <a:pt x="613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3069;p46">
              <a:extLst>
                <a:ext uri="{FF2B5EF4-FFF2-40B4-BE49-F238E27FC236}">
                  <a16:creationId xmlns:a16="http://schemas.microsoft.com/office/drawing/2014/main" id="{04D9EB2E-BFE4-DC44-7CC0-B09CC736FB7D}"/>
                </a:ext>
              </a:extLst>
            </p:cNvPr>
            <p:cNvSpPr/>
            <p:nvPr/>
          </p:nvSpPr>
          <p:spPr>
            <a:xfrm>
              <a:off x="6567341" y="1564809"/>
              <a:ext cx="69606" cy="17647"/>
            </a:xfrm>
            <a:custGeom>
              <a:avLst/>
              <a:gdLst/>
              <a:ahLst/>
              <a:cxnLst/>
              <a:rect l="l" t="t" r="r" b="b"/>
              <a:pathLst>
                <a:path w="2406" h="610" extrusionOk="0">
                  <a:moveTo>
                    <a:pt x="2190" y="0"/>
                  </a:moveTo>
                  <a:cubicBezTo>
                    <a:pt x="2135" y="0"/>
                    <a:pt x="2080" y="23"/>
                    <a:pt x="2042" y="68"/>
                  </a:cubicBezTo>
                  <a:cubicBezTo>
                    <a:pt x="1958" y="163"/>
                    <a:pt x="1830" y="218"/>
                    <a:pt x="1697" y="218"/>
                  </a:cubicBezTo>
                  <a:cubicBezTo>
                    <a:pt x="1560" y="218"/>
                    <a:pt x="1435" y="163"/>
                    <a:pt x="1352" y="68"/>
                  </a:cubicBezTo>
                  <a:cubicBezTo>
                    <a:pt x="1315" y="25"/>
                    <a:pt x="1260" y="1"/>
                    <a:pt x="1204" y="1"/>
                  </a:cubicBezTo>
                  <a:cubicBezTo>
                    <a:pt x="1148" y="1"/>
                    <a:pt x="1092" y="25"/>
                    <a:pt x="1056" y="68"/>
                  </a:cubicBezTo>
                  <a:cubicBezTo>
                    <a:pt x="971" y="163"/>
                    <a:pt x="846" y="218"/>
                    <a:pt x="711" y="218"/>
                  </a:cubicBezTo>
                  <a:cubicBezTo>
                    <a:pt x="576" y="218"/>
                    <a:pt x="448" y="163"/>
                    <a:pt x="365" y="68"/>
                  </a:cubicBezTo>
                  <a:cubicBezTo>
                    <a:pt x="327" y="24"/>
                    <a:pt x="272" y="1"/>
                    <a:pt x="218" y="1"/>
                  </a:cubicBezTo>
                  <a:cubicBezTo>
                    <a:pt x="172" y="1"/>
                    <a:pt x="127" y="16"/>
                    <a:pt x="89" y="48"/>
                  </a:cubicBezTo>
                  <a:cubicBezTo>
                    <a:pt x="10" y="119"/>
                    <a:pt x="0" y="241"/>
                    <a:pt x="71" y="324"/>
                  </a:cubicBezTo>
                  <a:cubicBezTo>
                    <a:pt x="230" y="505"/>
                    <a:pt x="462" y="610"/>
                    <a:pt x="711" y="610"/>
                  </a:cubicBezTo>
                  <a:cubicBezTo>
                    <a:pt x="892" y="610"/>
                    <a:pt x="1063" y="554"/>
                    <a:pt x="1204" y="456"/>
                  </a:cubicBezTo>
                  <a:cubicBezTo>
                    <a:pt x="1346" y="556"/>
                    <a:pt x="1516" y="610"/>
                    <a:pt x="1697" y="610"/>
                  </a:cubicBezTo>
                  <a:cubicBezTo>
                    <a:pt x="1945" y="610"/>
                    <a:pt x="2178" y="507"/>
                    <a:pt x="2336" y="324"/>
                  </a:cubicBezTo>
                  <a:cubicBezTo>
                    <a:pt x="2406" y="241"/>
                    <a:pt x="2398" y="119"/>
                    <a:pt x="2318" y="48"/>
                  </a:cubicBezTo>
                  <a:cubicBezTo>
                    <a:pt x="2281" y="16"/>
                    <a:pt x="2235" y="0"/>
                    <a:pt x="2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3070;p46">
            <a:extLst>
              <a:ext uri="{FF2B5EF4-FFF2-40B4-BE49-F238E27FC236}">
                <a16:creationId xmlns:a16="http://schemas.microsoft.com/office/drawing/2014/main" id="{617C0264-76D5-3AAB-EBE7-CA78FB76DF7D}"/>
              </a:ext>
            </a:extLst>
          </p:cNvPr>
          <p:cNvGrpSpPr/>
          <p:nvPr/>
        </p:nvGrpSpPr>
        <p:grpSpPr>
          <a:xfrm>
            <a:off x="6968644" y="357101"/>
            <a:ext cx="377479" cy="321441"/>
            <a:chOff x="7226598" y="1331257"/>
            <a:chExt cx="377479" cy="321441"/>
          </a:xfrm>
        </p:grpSpPr>
        <p:sp>
          <p:nvSpPr>
            <p:cNvPr id="147" name="Google Shape;3071;p46">
              <a:extLst>
                <a:ext uri="{FF2B5EF4-FFF2-40B4-BE49-F238E27FC236}">
                  <a16:creationId xmlns:a16="http://schemas.microsoft.com/office/drawing/2014/main" id="{4C35A0ED-6841-DC63-E3DD-A25D5F33526E}"/>
                </a:ext>
              </a:extLst>
            </p:cNvPr>
            <p:cNvSpPr/>
            <p:nvPr/>
          </p:nvSpPr>
          <p:spPr>
            <a:xfrm>
              <a:off x="7499292" y="1415878"/>
              <a:ext cx="104784" cy="158363"/>
            </a:xfrm>
            <a:custGeom>
              <a:avLst/>
              <a:gdLst/>
              <a:ahLst/>
              <a:cxnLst/>
              <a:rect l="l" t="t" r="r" b="b"/>
              <a:pathLst>
                <a:path w="3622" h="5474" extrusionOk="0">
                  <a:moveTo>
                    <a:pt x="1128" y="1"/>
                  </a:moveTo>
                  <a:lnTo>
                    <a:pt x="0" y="1028"/>
                  </a:lnTo>
                  <a:lnTo>
                    <a:pt x="819" y="5178"/>
                  </a:lnTo>
                  <a:lnTo>
                    <a:pt x="1374" y="5474"/>
                  </a:lnTo>
                  <a:cubicBezTo>
                    <a:pt x="2284" y="5474"/>
                    <a:pt x="3086" y="5014"/>
                    <a:pt x="3507" y="4199"/>
                  </a:cubicBezTo>
                  <a:cubicBezTo>
                    <a:pt x="3622" y="3977"/>
                    <a:pt x="3591" y="3704"/>
                    <a:pt x="3428" y="3512"/>
                  </a:cubicBezTo>
                  <a:cubicBezTo>
                    <a:pt x="3198" y="3242"/>
                    <a:pt x="2893" y="2789"/>
                    <a:pt x="2893" y="2302"/>
                  </a:cubicBezTo>
                  <a:cubicBezTo>
                    <a:pt x="2893" y="1516"/>
                    <a:pt x="2701" y="1"/>
                    <a:pt x="1128" y="1"/>
                  </a:cubicBez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3072;p46">
              <a:extLst>
                <a:ext uri="{FF2B5EF4-FFF2-40B4-BE49-F238E27FC236}">
                  <a16:creationId xmlns:a16="http://schemas.microsoft.com/office/drawing/2014/main" id="{1DE473C3-50E5-1160-56C1-DE4D2E0E3585}"/>
                </a:ext>
              </a:extLst>
            </p:cNvPr>
            <p:cNvSpPr/>
            <p:nvPr/>
          </p:nvSpPr>
          <p:spPr>
            <a:xfrm>
              <a:off x="7226598" y="1415878"/>
              <a:ext cx="104784" cy="158363"/>
            </a:xfrm>
            <a:custGeom>
              <a:avLst/>
              <a:gdLst/>
              <a:ahLst/>
              <a:cxnLst/>
              <a:rect l="l" t="t" r="r" b="b"/>
              <a:pathLst>
                <a:path w="3622" h="5474" extrusionOk="0">
                  <a:moveTo>
                    <a:pt x="2494" y="1"/>
                  </a:moveTo>
                  <a:cubicBezTo>
                    <a:pt x="921" y="1"/>
                    <a:pt x="729" y="1516"/>
                    <a:pt x="729" y="2302"/>
                  </a:cubicBezTo>
                  <a:cubicBezTo>
                    <a:pt x="729" y="2789"/>
                    <a:pt x="424" y="3242"/>
                    <a:pt x="193" y="3512"/>
                  </a:cubicBezTo>
                  <a:cubicBezTo>
                    <a:pt x="31" y="3704"/>
                    <a:pt x="0" y="3977"/>
                    <a:pt x="115" y="4199"/>
                  </a:cubicBezTo>
                  <a:cubicBezTo>
                    <a:pt x="536" y="5014"/>
                    <a:pt x="1338" y="5474"/>
                    <a:pt x="2247" y="5474"/>
                  </a:cubicBezTo>
                  <a:lnTo>
                    <a:pt x="2803" y="5178"/>
                  </a:lnTo>
                  <a:lnTo>
                    <a:pt x="3622" y="1028"/>
                  </a:lnTo>
                  <a:lnTo>
                    <a:pt x="2494" y="1"/>
                  </a:lnTo>
                  <a:close/>
                </a:path>
              </a:pathLst>
            </a:custGeom>
            <a:solidFill>
              <a:srgbClr val="B2B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3073;p46">
              <a:extLst>
                <a:ext uri="{FF2B5EF4-FFF2-40B4-BE49-F238E27FC236}">
                  <a16:creationId xmlns:a16="http://schemas.microsoft.com/office/drawing/2014/main" id="{D8FBFA3D-B12D-C9D8-417C-F29458478961}"/>
                </a:ext>
              </a:extLst>
            </p:cNvPr>
            <p:cNvSpPr/>
            <p:nvPr/>
          </p:nvSpPr>
          <p:spPr>
            <a:xfrm>
              <a:off x="7257843" y="1417527"/>
              <a:ext cx="73540" cy="156801"/>
            </a:xfrm>
            <a:custGeom>
              <a:avLst/>
              <a:gdLst/>
              <a:ahLst/>
              <a:cxnLst/>
              <a:rect l="l" t="t" r="r" b="b"/>
              <a:pathLst>
                <a:path w="2542" h="5420" extrusionOk="0">
                  <a:moveTo>
                    <a:pt x="1476" y="0"/>
                  </a:moveTo>
                  <a:cubicBezTo>
                    <a:pt x="523" y="984"/>
                    <a:pt x="0" y="2263"/>
                    <a:pt x="0" y="3622"/>
                  </a:cubicBezTo>
                  <a:cubicBezTo>
                    <a:pt x="0" y="4185"/>
                    <a:pt x="89" y="4734"/>
                    <a:pt x="262" y="5254"/>
                  </a:cubicBezTo>
                  <a:cubicBezTo>
                    <a:pt x="542" y="5363"/>
                    <a:pt x="848" y="5420"/>
                    <a:pt x="1167" y="5420"/>
                  </a:cubicBezTo>
                  <a:lnTo>
                    <a:pt x="1723" y="5122"/>
                  </a:lnTo>
                  <a:lnTo>
                    <a:pt x="2542" y="973"/>
                  </a:lnTo>
                  <a:lnTo>
                    <a:pt x="1476" y="0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3074;p46">
              <a:extLst>
                <a:ext uri="{FF2B5EF4-FFF2-40B4-BE49-F238E27FC236}">
                  <a16:creationId xmlns:a16="http://schemas.microsoft.com/office/drawing/2014/main" id="{C9142F75-8DED-ABD4-05BB-B7F5CC3A8147}"/>
                </a:ext>
              </a:extLst>
            </p:cNvPr>
            <p:cNvSpPr/>
            <p:nvPr/>
          </p:nvSpPr>
          <p:spPr>
            <a:xfrm>
              <a:off x="7499321" y="1417527"/>
              <a:ext cx="73598" cy="156801"/>
            </a:xfrm>
            <a:custGeom>
              <a:avLst/>
              <a:gdLst/>
              <a:ahLst/>
              <a:cxnLst/>
              <a:rect l="l" t="t" r="r" b="b"/>
              <a:pathLst>
                <a:path w="2544" h="5420" extrusionOk="0">
                  <a:moveTo>
                    <a:pt x="1065" y="0"/>
                  </a:moveTo>
                  <a:lnTo>
                    <a:pt x="1" y="973"/>
                  </a:lnTo>
                  <a:lnTo>
                    <a:pt x="820" y="5122"/>
                  </a:lnTo>
                  <a:lnTo>
                    <a:pt x="1375" y="5420"/>
                  </a:lnTo>
                  <a:cubicBezTo>
                    <a:pt x="1694" y="5420"/>
                    <a:pt x="1999" y="5362"/>
                    <a:pt x="2280" y="5254"/>
                  </a:cubicBezTo>
                  <a:cubicBezTo>
                    <a:pt x="2453" y="4734"/>
                    <a:pt x="2544" y="4183"/>
                    <a:pt x="2544" y="3622"/>
                  </a:cubicBezTo>
                  <a:cubicBezTo>
                    <a:pt x="2544" y="2263"/>
                    <a:pt x="2019" y="984"/>
                    <a:pt x="1065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3075;p46">
              <a:extLst>
                <a:ext uri="{FF2B5EF4-FFF2-40B4-BE49-F238E27FC236}">
                  <a16:creationId xmlns:a16="http://schemas.microsoft.com/office/drawing/2014/main" id="{E48AB666-E1A8-D847-B01D-6E22D13D5895}"/>
                </a:ext>
              </a:extLst>
            </p:cNvPr>
            <p:cNvSpPr/>
            <p:nvPr/>
          </p:nvSpPr>
          <p:spPr>
            <a:xfrm>
              <a:off x="7280408" y="1391953"/>
              <a:ext cx="269888" cy="260746"/>
            </a:xfrm>
            <a:custGeom>
              <a:avLst/>
              <a:gdLst/>
              <a:ahLst/>
              <a:cxnLst/>
              <a:rect l="l" t="t" r="r" b="b"/>
              <a:pathLst>
                <a:path w="9329" h="9013" extrusionOk="0">
                  <a:moveTo>
                    <a:pt x="4664" y="1"/>
                  </a:moveTo>
                  <a:cubicBezTo>
                    <a:pt x="2090" y="1"/>
                    <a:pt x="1" y="2018"/>
                    <a:pt x="1" y="4506"/>
                  </a:cubicBezTo>
                  <a:cubicBezTo>
                    <a:pt x="1" y="6996"/>
                    <a:pt x="2090" y="9013"/>
                    <a:pt x="4664" y="9013"/>
                  </a:cubicBezTo>
                  <a:cubicBezTo>
                    <a:pt x="7239" y="9013"/>
                    <a:pt x="9329" y="6996"/>
                    <a:pt x="9329" y="4506"/>
                  </a:cubicBezTo>
                  <a:cubicBezTo>
                    <a:pt x="9329" y="2018"/>
                    <a:pt x="7239" y="1"/>
                    <a:pt x="466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3076;p46">
              <a:extLst>
                <a:ext uri="{FF2B5EF4-FFF2-40B4-BE49-F238E27FC236}">
                  <a16:creationId xmlns:a16="http://schemas.microsoft.com/office/drawing/2014/main" id="{24C81C19-082C-674F-5E6D-C086F705CEAF}"/>
                </a:ext>
              </a:extLst>
            </p:cNvPr>
            <p:cNvSpPr/>
            <p:nvPr/>
          </p:nvSpPr>
          <p:spPr>
            <a:xfrm>
              <a:off x="7298026" y="1391924"/>
              <a:ext cx="234420" cy="123705"/>
            </a:xfrm>
            <a:custGeom>
              <a:avLst/>
              <a:gdLst/>
              <a:ahLst/>
              <a:cxnLst/>
              <a:rect l="l" t="t" r="r" b="b"/>
              <a:pathLst>
                <a:path w="8103" h="4276" extrusionOk="0">
                  <a:moveTo>
                    <a:pt x="4056" y="0"/>
                  </a:moveTo>
                  <a:cubicBezTo>
                    <a:pt x="2317" y="0"/>
                    <a:pt x="801" y="918"/>
                    <a:pt x="1" y="2281"/>
                  </a:cubicBezTo>
                  <a:cubicBezTo>
                    <a:pt x="154" y="2786"/>
                    <a:pt x="593" y="3168"/>
                    <a:pt x="1142" y="3242"/>
                  </a:cubicBezTo>
                  <a:cubicBezTo>
                    <a:pt x="1176" y="3246"/>
                    <a:pt x="1277" y="3262"/>
                    <a:pt x="1412" y="3447"/>
                  </a:cubicBezTo>
                  <a:cubicBezTo>
                    <a:pt x="1667" y="3803"/>
                    <a:pt x="2073" y="4009"/>
                    <a:pt x="2526" y="4009"/>
                  </a:cubicBezTo>
                  <a:cubicBezTo>
                    <a:pt x="2668" y="4009"/>
                    <a:pt x="2811" y="3989"/>
                    <a:pt x="2954" y="3950"/>
                  </a:cubicBezTo>
                  <a:cubicBezTo>
                    <a:pt x="2980" y="3943"/>
                    <a:pt x="3003" y="3938"/>
                    <a:pt x="3030" y="3938"/>
                  </a:cubicBezTo>
                  <a:cubicBezTo>
                    <a:pt x="3105" y="3938"/>
                    <a:pt x="3191" y="3970"/>
                    <a:pt x="3289" y="4038"/>
                  </a:cubicBezTo>
                  <a:cubicBezTo>
                    <a:pt x="3517" y="4193"/>
                    <a:pt x="3782" y="4275"/>
                    <a:pt x="4058" y="4275"/>
                  </a:cubicBezTo>
                  <a:cubicBezTo>
                    <a:pt x="4334" y="4275"/>
                    <a:pt x="4598" y="4193"/>
                    <a:pt x="4826" y="4038"/>
                  </a:cubicBezTo>
                  <a:cubicBezTo>
                    <a:pt x="4917" y="3976"/>
                    <a:pt x="5003" y="3947"/>
                    <a:pt x="5089" y="3947"/>
                  </a:cubicBezTo>
                  <a:cubicBezTo>
                    <a:pt x="5132" y="3947"/>
                    <a:pt x="5176" y="3953"/>
                    <a:pt x="5219" y="3967"/>
                  </a:cubicBezTo>
                  <a:cubicBezTo>
                    <a:pt x="5340" y="4001"/>
                    <a:pt x="5465" y="4019"/>
                    <a:pt x="5586" y="4019"/>
                  </a:cubicBezTo>
                  <a:cubicBezTo>
                    <a:pt x="6035" y="4019"/>
                    <a:pt x="6460" y="3785"/>
                    <a:pt x="6753" y="3375"/>
                  </a:cubicBezTo>
                  <a:cubicBezTo>
                    <a:pt x="6805" y="3303"/>
                    <a:pt x="6891" y="3254"/>
                    <a:pt x="6994" y="3240"/>
                  </a:cubicBezTo>
                  <a:cubicBezTo>
                    <a:pt x="7334" y="3192"/>
                    <a:pt x="7630" y="3027"/>
                    <a:pt x="7845" y="2761"/>
                  </a:cubicBezTo>
                  <a:cubicBezTo>
                    <a:pt x="7960" y="2619"/>
                    <a:pt x="8048" y="2452"/>
                    <a:pt x="8103" y="2268"/>
                  </a:cubicBezTo>
                  <a:cubicBezTo>
                    <a:pt x="7301" y="913"/>
                    <a:pt x="5787" y="0"/>
                    <a:pt x="40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3077;p46">
              <a:extLst>
                <a:ext uri="{FF2B5EF4-FFF2-40B4-BE49-F238E27FC236}">
                  <a16:creationId xmlns:a16="http://schemas.microsoft.com/office/drawing/2014/main" id="{B3605EB1-0AC4-A296-A4DF-152C540DA85B}"/>
                </a:ext>
              </a:extLst>
            </p:cNvPr>
            <p:cNvSpPr/>
            <p:nvPr/>
          </p:nvSpPr>
          <p:spPr>
            <a:xfrm>
              <a:off x="7296753" y="1331257"/>
              <a:ext cx="237255" cy="169327"/>
            </a:xfrm>
            <a:custGeom>
              <a:avLst/>
              <a:gdLst/>
              <a:ahLst/>
              <a:cxnLst/>
              <a:rect l="l" t="t" r="r" b="b"/>
              <a:pathLst>
                <a:path w="8201" h="5853" extrusionOk="0">
                  <a:moveTo>
                    <a:pt x="4100" y="0"/>
                  </a:moveTo>
                  <a:cubicBezTo>
                    <a:pt x="3935" y="0"/>
                    <a:pt x="3769" y="49"/>
                    <a:pt x="3626" y="146"/>
                  </a:cubicBezTo>
                  <a:cubicBezTo>
                    <a:pt x="3452" y="266"/>
                    <a:pt x="3264" y="328"/>
                    <a:pt x="3068" y="328"/>
                  </a:cubicBezTo>
                  <a:cubicBezTo>
                    <a:pt x="2979" y="328"/>
                    <a:pt x="2887" y="315"/>
                    <a:pt x="2795" y="289"/>
                  </a:cubicBezTo>
                  <a:cubicBezTo>
                    <a:pt x="2719" y="267"/>
                    <a:pt x="2641" y="256"/>
                    <a:pt x="2565" y="256"/>
                  </a:cubicBezTo>
                  <a:cubicBezTo>
                    <a:pt x="2299" y="256"/>
                    <a:pt x="2042" y="384"/>
                    <a:pt x="1881" y="608"/>
                  </a:cubicBezTo>
                  <a:cubicBezTo>
                    <a:pt x="1724" y="829"/>
                    <a:pt x="1510" y="991"/>
                    <a:pt x="1235" y="1030"/>
                  </a:cubicBezTo>
                  <a:cubicBezTo>
                    <a:pt x="850" y="1083"/>
                    <a:pt x="551" y="1395"/>
                    <a:pt x="513" y="1783"/>
                  </a:cubicBezTo>
                  <a:cubicBezTo>
                    <a:pt x="491" y="1999"/>
                    <a:pt x="439" y="2194"/>
                    <a:pt x="290" y="2361"/>
                  </a:cubicBezTo>
                  <a:cubicBezTo>
                    <a:pt x="0" y="2682"/>
                    <a:pt x="0" y="3171"/>
                    <a:pt x="290" y="3493"/>
                  </a:cubicBezTo>
                  <a:cubicBezTo>
                    <a:pt x="439" y="3657"/>
                    <a:pt x="491" y="3855"/>
                    <a:pt x="513" y="4072"/>
                  </a:cubicBezTo>
                  <a:cubicBezTo>
                    <a:pt x="553" y="4469"/>
                    <a:pt x="870" y="4771"/>
                    <a:pt x="1258" y="4825"/>
                  </a:cubicBezTo>
                  <a:cubicBezTo>
                    <a:pt x="1527" y="4862"/>
                    <a:pt x="1727" y="5030"/>
                    <a:pt x="1881" y="5243"/>
                  </a:cubicBezTo>
                  <a:cubicBezTo>
                    <a:pt x="2048" y="5477"/>
                    <a:pt x="2303" y="5586"/>
                    <a:pt x="2570" y="5586"/>
                  </a:cubicBezTo>
                  <a:cubicBezTo>
                    <a:pt x="2665" y="5586"/>
                    <a:pt x="2762" y="5573"/>
                    <a:pt x="2856" y="5546"/>
                  </a:cubicBezTo>
                  <a:cubicBezTo>
                    <a:pt x="2930" y="5525"/>
                    <a:pt x="3002" y="5516"/>
                    <a:pt x="3073" y="5516"/>
                  </a:cubicBezTo>
                  <a:cubicBezTo>
                    <a:pt x="3271" y="5516"/>
                    <a:pt x="3457" y="5590"/>
                    <a:pt x="3628" y="5705"/>
                  </a:cubicBezTo>
                  <a:cubicBezTo>
                    <a:pt x="3771" y="5803"/>
                    <a:pt x="3936" y="5852"/>
                    <a:pt x="4102" y="5852"/>
                  </a:cubicBezTo>
                  <a:cubicBezTo>
                    <a:pt x="4268" y="5852"/>
                    <a:pt x="4434" y="5803"/>
                    <a:pt x="4577" y="5705"/>
                  </a:cubicBezTo>
                  <a:cubicBezTo>
                    <a:pt x="4752" y="5586"/>
                    <a:pt x="4937" y="5524"/>
                    <a:pt x="5132" y="5524"/>
                  </a:cubicBezTo>
                  <a:cubicBezTo>
                    <a:pt x="5222" y="5524"/>
                    <a:pt x="5314" y="5537"/>
                    <a:pt x="5407" y="5564"/>
                  </a:cubicBezTo>
                  <a:cubicBezTo>
                    <a:pt x="5483" y="5585"/>
                    <a:pt x="5558" y="5596"/>
                    <a:pt x="5630" y="5596"/>
                  </a:cubicBezTo>
                  <a:cubicBezTo>
                    <a:pt x="5931" y="5596"/>
                    <a:pt x="6195" y="5422"/>
                    <a:pt x="6375" y="5168"/>
                  </a:cubicBezTo>
                  <a:cubicBezTo>
                    <a:pt x="6515" y="4974"/>
                    <a:pt x="6733" y="4854"/>
                    <a:pt x="6967" y="4822"/>
                  </a:cubicBezTo>
                  <a:cubicBezTo>
                    <a:pt x="7411" y="4760"/>
                    <a:pt x="7658" y="4391"/>
                    <a:pt x="7701" y="3973"/>
                  </a:cubicBezTo>
                  <a:cubicBezTo>
                    <a:pt x="7717" y="3794"/>
                    <a:pt x="7793" y="3625"/>
                    <a:pt x="7914" y="3493"/>
                  </a:cubicBezTo>
                  <a:cubicBezTo>
                    <a:pt x="8201" y="3171"/>
                    <a:pt x="8201" y="2682"/>
                    <a:pt x="7912" y="2361"/>
                  </a:cubicBezTo>
                  <a:cubicBezTo>
                    <a:pt x="7762" y="2197"/>
                    <a:pt x="7710" y="1999"/>
                    <a:pt x="7690" y="1783"/>
                  </a:cubicBezTo>
                  <a:cubicBezTo>
                    <a:pt x="7651" y="1395"/>
                    <a:pt x="7352" y="1083"/>
                    <a:pt x="6966" y="1030"/>
                  </a:cubicBezTo>
                  <a:cubicBezTo>
                    <a:pt x="6687" y="991"/>
                    <a:pt x="6481" y="833"/>
                    <a:pt x="6320" y="608"/>
                  </a:cubicBezTo>
                  <a:cubicBezTo>
                    <a:pt x="6159" y="384"/>
                    <a:pt x="5902" y="257"/>
                    <a:pt x="5635" y="257"/>
                  </a:cubicBezTo>
                  <a:cubicBezTo>
                    <a:pt x="5559" y="257"/>
                    <a:pt x="5482" y="267"/>
                    <a:pt x="5406" y="289"/>
                  </a:cubicBezTo>
                  <a:cubicBezTo>
                    <a:pt x="5312" y="315"/>
                    <a:pt x="5220" y="328"/>
                    <a:pt x="5131" y="328"/>
                  </a:cubicBezTo>
                  <a:cubicBezTo>
                    <a:pt x="4936" y="328"/>
                    <a:pt x="4751" y="266"/>
                    <a:pt x="4574" y="146"/>
                  </a:cubicBezTo>
                  <a:cubicBezTo>
                    <a:pt x="4432" y="49"/>
                    <a:pt x="4266" y="0"/>
                    <a:pt x="410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3078;p46">
              <a:extLst>
                <a:ext uri="{FF2B5EF4-FFF2-40B4-BE49-F238E27FC236}">
                  <a16:creationId xmlns:a16="http://schemas.microsoft.com/office/drawing/2014/main" id="{C4ED41BB-76B6-245D-5A3A-092262AD875F}"/>
                </a:ext>
              </a:extLst>
            </p:cNvPr>
            <p:cNvSpPr/>
            <p:nvPr/>
          </p:nvSpPr>
          <p:spPr>
            <a:xfrm>
              <a:off x="7337718" y="1527142"/>
              <a:ext cx="155209" cy="84996"/>
            </a:xfrm>
            <a:custGeom>
              <a:avLst/>
              <a:gdLst/>
              <a:ahLst/>
              <a:cxnLst/>
              <a:rect l="l" t="t" r="r" b="b"/>
              <a:pathLst>
                <a:path w="5365" h="2938" extrusionOk="0">
                  <a:moveTo>
                    <a:pt x="1944" y="0"/>
                  </a:moveTo>
                  <a:cubicBezTo>
                    <a:pt x="1442" y="106"/>
                    <a:pt x="985" y="321"/>
                    <a:pt x="621" y="629"/>
                  </a:cubicBezTo>
                  <a:cubicBezTo>
                    <a:pt x="69" y="1095"/>
                    <a:pt x="0" y="1921"/>
                    <a:pt x="465" y="2473"/>
                  </a:cubicBezTo>
                  <a:cubicBezTo>
                    <a:pt x="726" y="2780"/>
                    <a:pt x="1094" y="2938"/>
                    <a:pt x="1467" y="2938"/>
                  </a:cubicBezTo>
                  <a:cubicBezTo>
                    <a:pt x="1683" y="2938"/>
                    <a:pt x="1902" y="2882"/>
                    <a:pt x="2098" y="2772"/>
                  </a:cubicBezTo>
                  <a:cubicBezTo>
                    <a:pt x="2272" y="2677"/>
                    <a:pt x="2465" y="2626"/>
                    <a:pt x="2663" y="2626"/>
                  </a:cubicBezTo>
                  <a:lnTo>
                    <a:pt x="2703" y="2626"/>
                  </a:lnTo>
                  <a:cubicBezTo>
                    <a:pt x="2902" y="2626"/>
                    <a:pt x="3096" y="2680"/>
                    <a:pt x="3270" y="2777"/>
                  </a:cubicBezTo>
                  <a:cubicBezTo>
                    <a:pt x="3466" y="2883"/>
                    <a:pt x="3682" y="2936"/>
                    <a:pt x="3896" y="2936"/>
                  </a:cubicBezTo>
                  <a:cubicBezTo>
                    <a:pt x="4268" y="2936"/>
                    <a:pt x="4638" y="2778"/>
                    <a:pt x="4896" y="2471"/>
                  </a:cubicBezTo>
                  <a:cubicBezTo>
                    <a:pt x="5364" y="1919"/>
                    <a:pt x="5295" y="1094"/>
                    <a:pt x="4743" y="628"/>
                  </a:cubicBezTo>
                  <a:cubicBezTo>
                    <a:pt x="4379" y="321"/>
                    <a:pt x="3924" y="106"/>
                    <a:pt x="342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3079;p46">
              <a:extLst>
                <a:ext uri="{FF2B5EF4-FFF2-40B4-BE49-F238E27FC236}">
                  <a16:creationId xmlns:a16="http://schemas.microsoft.com/office/drawing/2014/main" id="{86DFEAC9-5437-43EC-5D91-A4B53152FD86}"/>
                </a:ext>
              </a:extLst>
            </p:cNvPr>
            <p:cNvSpPr/>
            <p:nvPr/>
          </p:nvSpPr>
          <p:spPr>
            <a:xfrm>
              <a:off x="7394074" y="1525088"/>
              <a:ext cx="42614" cy="21437"/>
            </a:xfrm>
            <a:custGeom>
              <a:avLst/>
              <a:gdLst/>
              <a:ahLst/>
              <a:cxnLst/>
              <a:rect l="l" t="t" r="r" b="b"/>
              <a:pathLst>
                <a:path w="1473" h="741" extrusionOk="0">
                  <a:moveTo>
                    <a:pt x="736" y="1"/>
                  </a:moveTo>
                  <a:cubicBezTo>
                    <a:pt x="483" y="1"/>
                    <a:pt x="235" y="25"/>
                    <a:pt x="0" y="76"/>
                  </a:cubicBezTo>
                  <a:cubicBezTo>
                    <a:pt x="35" y="449"/>
                    <a:pt x="353" y="740"/>
                    <a:pt x="736" y="740"/>
                  </a:cubicBezTo>
                  <a:cubicBezTo>
                    <a:pt x="1120" y="740"/>
                    <a:pt x="1434" y="449"/>
                    <a:pt x="1473" y="76"/>
                  </a:cubicBezTo>
                  <a:cubicBezTo>
                    <a:pt x="1237" y="25"/>
                    <a:pt x="990" y="1"/>
                    <a:pt x="73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3080;p46">
              <a:extLst>
                <a:ext uri="{FF2B5EF4-FFF2-40B4-BE49-F238E27FC236}">
                  <a16:creationId xmlns:a16="http://schemas.microsoft.com/office/drawing/2014/main" id="{82BB08DD-B9B2-78D6-3D52-1BFA83E2B21C}"/>
                </a:ext>
              </a:extLst>
            </p:cNvPr>
            <p:cNvSpPr/>
            <p:nvPr/>
          </p:nvSpPr>
          <p:spPr>
            <a:xfrm>
              <a:off x="7344864" y="1505503"/>
              <a:ext cx="11109" cy="21264"/>
            </a:xfrm>
            <a:custGeom>
              <a:avLst/>
              <a:gdLst/>
              <a:ahLst/>
              <a:cxnLst/>
              <a:rect l="l" t="t" r="r" b="b"/>
              <a:pathLst>
                <a:path w="384" h="735" extrusionOk="0">
                  <a:moveTo>
                    <a:pt x="195" y="1"/>
                  </a:moveTo>
                  <a:cubicBezTo>
                    <a:pt x="190" y="1"/>
                    <a:pt x="185" y="1"/>
                    <a:pt x="180" y="1"/>
                  </a:cubicBezTo>
                  <a:cubicBezTo>
                    <a:pt x="77" y="9"/>
                    <a:pt x="0" y="98"/>
                    <a:pt x="0" y="201"/>
                  </a:cubicBezTo>
                  <a:lnTo>
                    <a:pt x="0" y="535"/>
                  </a:lnTo>
                  <a:cubicBezTo>
                    <a:pt x="0" y="639"/>
                    <a:pt x="77" y="730"/>
                    <a:pt x="180" y="734"/>
                  </a:cubicBezTo>
                  <a:cubicBezTo>
                    <a:pt x="183" y="735"/>
                    <a:pt x="187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0" y="1"/>
                    <a:pt x="19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3081;p46">
              <a:extLst>
                <a:ext uri="{FF2B5EF4-FFF2-40B4-BE49-F238E27FC236}">
                  <a16:creationId xmlns:a16="http://schemas.microsoft.com/office/drawing/2014/main" id="{A00B8F0E-1E42-341C-ED32-3F72E45084FE}"/>
                </a:ext>
              </a:extLst>
            </p:cNvPr>
            <p:cNvSpPr/>
            <p:nvPr/>
          </p:nvSpPr>
          <p:spPr>
            <a:xfrm>
              <a:off x="7319811" y="1528242"/>
              <a:ext cx="23173" cy="11138"/>
            </a:xfrm>
            <a:custGeom>
              <a:avLst/>
              <a:gdLst/>
              <a:ahLst/>
              <a:cxnLst/>
              <a:rect l="l" t="t" r="r" b="b"/>
              <a:pathLst>
                <a:path w="801" h="385" extrusionOk="0">
                  <a:moveTo>
                    <a:pt x="199" y="1"/>
                  </a:moveTo>
                  <a:cubicBezTo>
                    <a:pt x="88" y="1"/>
                    <a:pt x="1" y="93"/>
                    <a:pt x="7" y="203"/>
                  </a:cubicBezTo>
                  <a:cubicBezTo>
                    <a:pt x="12" y="307"/>
                    <a:pt x="102" y="384"/>
                    <a:pt x="206" y="384"/>
                  </a:cubicBezTo>
                  <a:lnTo>
                    <a:pt x="604" y="384"/>
                  </a:lnTo>
                  <a:cubicBezTo>
                    <a:pt x="713" y="384"/>
                    <a:pt x="800" y="291"/>
                    <a:pt x="795" y="182"/>
                  </a:cubicBezTo>
                  <a:cubicBezTo>
                    <a:pt x="788" y="77"/>
                    <a:pt x="697" y="1"/>
                    <a:pt x="59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3082;p46">
              <a:extLst>
                <a:ext uri="{FF2B5EF4-FFF2-40B4-BE49-F238E27FC236}">
                  <a16:creationId xmlns:a16="http://schemas.microsoft.com/office/drawing/2014/main" id="{44B0DAF5-D7C0-1FD2-249E-1438CD27B796}"/>
                </a:ext>
              </a:extLst>
            </p:cNvPr>
            <p:cNvSpPr/>
            <p:nvPr/>
          </p:nvSpPr>
          <p:spPr>
            <a:xfrm>
              <a:off x="7474644" y="1505503"/>
              <a:ext cx="11138" cy="21264"/>
            </a:xfrm>
            <a:custGeom>
              <a:avLst/>
              <a:gdLst/>
              <a:ahLst/>
              <a:cxnLst/>
              <a:rect l="l" t="t" r="r" b="b"/>
              <a:pathLst>
                <a:path w="385" h="735" extrusionOk="0">
                  <a:moveTo>
                    <a:pt x="196" y="1"/>
                  </a:moveTo>
                  <a:cubicBezTo>
                    <a:pt x="191" y="1"/>
                    <a:pt x="186" y="1"/>
                    <a:pt x="180" y="1"/>
                  </a:cubicBezTo>
                  <a:cubicBezTo>
                    <a:pt x="77" y="9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39"/>
                    <a:pt x="77" y="730"/>
                    <a:pt x="180" y="734"/>
                  </a:cubicBezTo>
                  <a:cubicBezTo>
                    <a:pt x="184" y="735"/>
                    <a:pt x="188" y="735"/>
                    <a:pt x="191" y="735"/>
                  </a:cubicBezTo>
                  <a:cubicBezTo>
                    <a:pt x="298" y="735"/>
                    <a:pt x="384" y="649"/>
                    <a:pt x="384" y="543"/>
                  </a:cubicBezTo>
                  <a:lnTo>
                    <a:pt x="384" y="193"/>
                  </a:lnTo>
                  <a:cubicBezTo>
                    <a:pt x="384" y="86"/>
                    <a:pt x="301" y="1"/>
                    <a:pt x="1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3083;p46">
              <a:extLst>
                <a:ext uri="{FF2B5EF4-FFF2-40B4-BE49-F238E27FC236}">
                  <a16:creationId xmlns:a16="http://schemas.microsoft.com/office/drawing/2014/main" id="{33B87D85-5AAC-5516-42C8-7FBFEF6A0E33}"/>
                </a:ext>
              </a:extLst>
            </p:cNvPr>
            <p:cNvSpPr/>
            <p:nvPr/>
          </p:nvSpPr>
          <p:spPr>
            <a:xfrm>
              <a:off x="7487749" y="1528242"/>
              <a:ext cx="23173" cy="11138"/>
            </a:xfrm>
            <a:custGeom>
              <a:avLst/>
              <a:gdLst/>
              <a:ahLst/>
              <a:cxnLst/>
              <a:rect l="l" t="t" r="r" b="b"/>
              <a:pathLst>
                <a:path w="801" h="385" extrusionOk="0">
                  <a:moveTo>
                    <a:pt x="198" y="1"/>
                  </a:moveTo>
                  <a:cubicBezTo>
                    <a:pt x="88" y="1"/>
                    <a:pt x="0" y="93"/>
                    <a:pt x="6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02" y="384"/>
                  </a:lnTo>
                  <a:cubicBezTo>
                    <a:pt x="712" y="384"/>
                    <a:pt x="801" y="291"/>
                    <a:pt x="793" y="182"/>
                  </a:cubicBezTo>
                  <a:cubicBezTo>
                    <a:pt x="786" y="77"/>
                    <a:pt x="697" y="1"/>
                    <a:pt x="59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3084;p46">
            <a:extLst>
              <a:ext uri="{FF2B5EF4-FFF2-40B4-BE49-F238E27FC236}">
                <a16:creationId xmlns:a16="http://schemas.microsoft.com/office/drawing/2014/main" id="{9B46B1FC-5F93-9F5F-2C29-9E24BD31C7CE}"/>
              </a:ext>
            </a:extLst>
          </p:cNvPr>
          <p:cNvGrpSpPr/>
          <p:nvPr/>
        </p:nvGrpSpPr>
        <p:grpSpPr>
          <a:xfrm>
            <a:off x="7758723" y="380766"/>
            <a:ext cx="376842" cy="274141"/>
            <a:chOff x="8016677" y="1354922"/>
            <a:chExt cx="376842" cy="274141"/>
          </a:xfrm>
        </p:grpSpPr>
        <p:sp>
          <p:nvSpPr>
            <p:cNvPr id="161" name="Google Shape;3085;p46">
              <a:extLst>
                <a:ext uri="{FF2B5EF4-FFF2-40B4-BE49-F238E27FC236}">
                  <a16:creationId xmlns:a16="http://schemas.microsoft.com/office/drawing/2014/main" id="{8C6336C2-743E-5809-5957-B2C24A642F67}"/>
                </a:ext>
              </a:extLst>
            </p:cNvPr>
            <p:cNvSpPr/>
            <p:nvPr/>
          </p:nvSpPr>
          <p:spPr>
            <a:xfrm>
              <a:off x="8016677" y="1405492"/>
              <a:ext cx="80657" cy="176791"/>
            </a:xfrm>
            <a:custGeom>
              <a:avLst/>
              <a:gdLst/>
              <a:ahLst/>
              <a:cxnLst/>
              <a:rect l="l" t="t" r="r" b="b"/>
              <a:pathLst>
                <a:path w="2788" h="6111" extrusionOk="0">
                  <a:moveTo>
                    <a:pt x="2787" y="1"/>
                  </a:moveTo>
                  <a:lnTo>
                    <a:pt x="2787" y="1"/>
                  </a:lnTo>
                  <a:cubicBezTo>
                    <a:pt x="1641" y="311"/>
                    <a:pt x="285" y="924"/>
                    <a:pt x="66" y="2234"/>
                  </a:cubicBezTo>
                  <a:cubicBezTo>
                    <a:pt x="0" y="2639"/>
                    <a:pt x="41" y="3055"/>
                    <a:pt x="155" y="3446"/>
                  </a:cubicBezTo>
                  <a:cubicBezTo>
                    <a:pt x="262" y="3823"/>
                    <a:pt x="480" y="4172"/>
                    <a:pt x="537" y="4561"/>
                  </a:cubicBezTo>
                  <a:cubicBezTo>
                    <a:pt x="569" y="4782"/>
                    <a:pt x="572" y="5009"/>
                    <a:pt x="618" y="5227"/>
                  </a:cubicBezTo>
                  <a:cubicBezTo>
                    <a:pt x="741" y="5807"/>
                    <a:pt x="1221" y="6031"/>
                    <a:pt x="1772" y="6110"/>
                  </a:cubicBezTo>
                  <a:lnTo>
                    <a:pt x="2586" y="5710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3086;p46">
              <a:extLst>
                <a:ext uri="{FF2B5EF4-FFF2-40B4-BE49-F238E27FC236}">
                  <a16:creationId xmlns:a16="http://schemas.microsoft.com/office/drawing/2014/main" id="{3749B809-B10B-687D-28F7-BF2A0102E7F0}"/>
                </a:ext>
              </a:extLst>
            </p:cNvPr>
            <p:cNvSpPr/>
            <p:nvPr/>
          </p:nvSpPr>
          <p:spPr>
            <a:xfrm>
              <a:off x="8312862" y="1405492"/>
              <a:ext cx="80657" cy="176791"/>
            </a:xfrm>
            <a:custGeom>
              <a:avLst/>
              <a:gdLst/>
              <a:ahLst/>
              <a:cxnLst/>
              <a:rect l="l" t="t" r="r" b="b"/>
              <a:pathLst>
                <a:path w="2788" h="6111" extrusionOk="0">
                  <a:moveTo>
                    <a:pt x="1" y="1"/>
                  </a:moveTo>
                  <a:lnTo>
                    <a:pt x="203" y="5710"/>
                  </a:lnTo>
                  <a:lnTo>
                    <a:pt x="1016" y="6110"/>
                  </a:lnTo>
                  <a:cubicBezTo>
                    <a:pt x="1567" y="6031"/>
                    <a:pt x="2046" y="5807"/>
                    <a:pt x="2168" y="5227"/>
                  </a:cubicBezTo>
                  <a:cubicBezTo>
                    <a:pt x="2214" y="5009"/>
                    <a:pt x="2219" y="4782"/>
                    <a:pt x="2251" y="4561"/>
                  </a:cubicBezTo>
                  <a:cubicBezTo>
                    <a:pt x="2306" y="4172"/>
                    <a:pt x="2526" y="3823"/>
                    <a:pt x="2633" y="3446"/>
                  </a:cubicBezTo>
                  <a:cubicBezTo>
                    <a:pt x="2747" y="3055"/>
                    <a:pt x="2788" y="2639"/>
                    <a:pt x="2721" y="2234"/>
                  </a:cubicBezTo>
                  <a:cubicBezTo>
                    <a:pt x="2503" y="924"/>
                    <a:pt x="1147" y="311"/>
                    <a:pt x="1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3087;p46">
              <a:extLst>
                <a:ext uri="{FF2B5EF4-FFF2-40B4-BE49-F238E27FC236}">
                  <a16:creationId xmlns:a16="http://schemas.microsoft.com/office/drawing/2014/main" id="{60E0F95D-04C2-4450-2FA3-12275C6682D1}"/>
                </a:ext>
              </a:extLst>
            </p:cNvPr>
            <p:cNvSpPr/>
            <p:nvPr/>
          </p:nvSpPr>
          <p:spPr>
            <a:xfrm>
              <a:off x="8091432" y="1354922"/>
              <a:ext cx="227332" cy="274141"/>
            </a:xfrm>
            <a:custGeom>
              <a:avLst/>
              <a:gdLst/>
              <a:ahLst/>
              <a:cxnLst/>
              <a:rect l="l" t="t" r="r" b="b"/>
              <a:pathLst>
                <a:path w="7858" h="9476" extrusionOk="0">
                  <a:moveTo>
                    <a:pt x="3929" y="0"/>
                  </a:moveTo>
                  <a:cubicBezTo>
                    <a:pt x="2426" y="0"/>
                    <a:pt x="1084" y="683"/>
                    <a:pt x="203" y="1750"/>
                  </a:cubicBezTo>
                  <a:lnTo>
                    <a:pt x="1" y="7460"/>
                  </a:lnTo>
                  <a:cubicBezTo>
                    <a:pt x="869" y="8679"/>
                    <a:pt x="2305" y="9475"/>
                    <a:pt x="3929" y="9475"/>
                  </a:cubicBezTo>
                  <a:cubicBezTo>
                    <a:pt x="5553" y="9475"/>
                    <a:pt x="6989" y="8679"/>
                    <a:pt x="7857" y="7460"/>
                  </a:cubicBezTo>
                  <a:lnTo>
                    <a:pt x="7655" y="1750"/>
                  </a:lnTo>
                  <a:cubicBezTo>
                    <a:pt x="6774" y="683"/>
                    <a:pt x="5432" y="0"/>
                    <a:pt x="39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3088;p46">
              <a:extLst>
                <a:ext uri="{FF2B5EF4-FFF2-40B4-BE49-F238E27FC236}">
                  <a16:creationId xmlns:a16="http://schemas.microsoft.com/office/drawing/2014/main" id="{9E73910D-02F9-C384-7469-225C8F086925}"/>
                </a:ext>
              </a:extLst>
            </p:cNvPr>
            <p:cNvSpPr/>
            <p:nvPr/>
          </p:nvSpPr>
          <p:spPr>
            <a:xfrm>
              <a:off x="8226506" y="1399908"/>
              <a:ext cx="117456" cy="170832"/>
            </a:xfrm>
            <a:custGeom>
              <a:avLst/>
              <a:gdLst/>
              <a:ahLst/>
              <a:cxnLst/>
              <a:rect l="l" t="t" r="r" b="b"/>
              <a:pathLst>
                <a:path w="4060" h="5905" extrusionOk="0">
                  <a:moveTo>
                    <a:pt x="2151" y="1"/>
                  </a:moveTo>
                  <a:cubicBezTo>
                    <a:pt x="1119" y="1"/>
                    <a:pt x="0" y="746"/>
                    <a:pt x="111" y="1746"/>
                  </a:cubicBezTo>
                  <a:lnTo>
                    <a:pt x="180" y="2421"/>
                  </a:lnTo>
                  <a:lnTo>
                    <a:pt x="1997" y="4116"/>
                  </a:lnTo>
                  <a:lnTo>
                    <a:pt x="3188" y="5905"/>
                  </a:lnTo>
                  <a:cubicBezTo>
                    <a:pt x="3738" y="5135"/>
                    <a:pt x="4060" y="4196"/>
                    <a:pt x="4060" y="3182"/>
                  </a:cubicBezTo>
                  <a:cubicBezTo>
                    <a:pt x="4060" y="2050"/>
                    <a:pt x="3656" y="1008"/>
                    <a:pt x="2984" y="195"/>
                  </a:cubicBezTo>
                  <a:cubicBezTo>
                    <a:pt x="2734" y="62"/>
                    <a:pt x="2446" y="1"/>
                    <a:pt x="21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3089;p46">
              <a:extLst>
                <a:ext uri="{FF2B5EF4-FFF2-40B4-BE49-F238E27FC236}">
                  <a16:creationId xmlns:a16="http://schemas.microsoft.com/office/drawing/2014/main" id="{0D938AAF-3408-7AA0-DF10-23EA7297ECF1}"/>
                </a:ext>
              </a:extLst>
            </p:cNvPr>
            <p:cNvSpPr/>
            <p:nvPr/>
          </p:nvSpPr>
          <p:spPr>
            <a:xfrm>
              <a:off x="8066234" y="1399879"/>
              <a:ext cx="117427" cy="170832"/>
            </a:xfrm>
            <a:custGeom>
              <a:avLst/>
              <a:gdLst/>
              <a:ahLst/>
              <a:cxnLst/>
              <a:rect l="l" t="t" r="r" b="b"/>
              <a:pathLst>
                <a:path w="4059" h="5905" extrusionOk="0">
                  <a:moveTo>
                    <a:pt x="1909" y="0"/>
                  </a:moveTo>
                  <a:cubicBezTo>
                    <a:pt x="1614" y="0"/>
                    <a:pt x="1326" y="61"/>
                    <a:pt x="1076" y="195"/>
                  </a:cubicBezTo>
                  <a:cubicBezTo>
                    <a:pt x="402" y="1009"/>
                    <a:pt x="0" y="2049"/>
                    <a:pt x="0" y="3181"/>
                  </a:cubicBezTo>
                  <a:cubicBezTo>
                    <a:pt x="0" y="4197"/>
                    <a:pt x="323" y="5134"/>
                    <a:pt x="870" y="5904"/>
                  </a:cubicBezTo>
                  <a:lnTo>
                    <a:pt x="2064" y="4115"/>
                  </a:lnTo>
                  <a:lnTo>
                    <a:pt x="3880" y="2421"/>
                  </a:lnTo>
                  <a:lnTo>
                    <a:pt x="3949" y="1746"/>
                  </a:lnTo>
                  <a:cubicBezTo>
                    <a:pt x="4058" y="745"/>
                    <a:pt x="2940" y="0"/>
                    <a:pt x="190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3090;p46">
              <a:extLst>
                <a:ext uri="{FF2B5EF4-FFF2-40B4-BE49-F238E27FC236}">
                  <a16:creationId xmlns:a16="http://schemas.microsoft.com/office/drawing/2014/main" id="{F9C3798F-C363-E5C0-FA17-9AF2460A0FE3}"/>
                </a:ext>
              </a:extLst>
            </p:cNvPr>
            <p:cNvSpPr/>
            <p:nvPr/>
          </p:nvSpPr>
          <p:spPr>
            <a:xfrm>
              <a:off x="8095742" y="1354951"/>
              <a:ext cx="120696" cy="94283"/>
            </a:xfrm>
            <a:custGeom>
              <a:avLst/>
              <a:gdLst/>
              <a:ahLst/>
              <a:cxnLst/>
              <a:rect l="l" t="t" r="r" b="b"/>
              <a:pathLst>
                <a:path w="4172" h="3259" extrusionOk="0">
                  <a:moveTo>
                    <a:pt x="3780" y="1"/>
                  </a:moveTo>
                  <a:cubicBezTo>
                    <a:pt x="2935" y="1"/>
                    <a:pt x="2140" y="217"/>
                    <a:pt x="1450" y="594"/>
                  </a:cubicBezTo>
                  <a:cubicBezTo>
                    <a:pt x="918" y="889"/>
                    <a:pt x="442" y="1281"/>
                    <a:pt x="54" y="1751"/>
                  </a:cubicBezTo>
                  <a:lnTo>
                    <a:pt x="0" y="3259"/>
                  </a:lnTo>
                  <a:cubicBezTo>
                    <a:pt x="185" y="2702"/>
                    <a:pt x="470" y="2193"/>
                    <a:pt x="836" y="1749"/>
                  </a:cubicBezTo>
                  <a:cubicBezTo>
                    <a:pt x="1640" y="775"/>
                    <a:pt x="2827" y="122"/>
                    <a:pt x="4171" y="16"/>
                  </a:cubicBezTo>
                  <a:cubicBezTo>
                    <a:pt x="4119" y="11"/>
                    <a:pt x="4067" y="8"/>
                    <a:pt x="4016" y="7"/>
                  </a:cubicBezTo>
                  <a:cubicBezTo>
                    <a:pt x="3936" y="2"/>
                    <a:pt x="3860" y="1"/>
                    <a:pt x="378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3091;p46">
              <a:extLst>
                <a:ext uri="{FF2B5EF4-FFF2-40B4-BE49-F238E27FC236}">
                  <a16:creationId xmlns:a16="http://schemas.microsoft.com/office/drawing/2014/main" id="{DCFA9449-3E05-5FA6-AA4A-88DD4C53BA4C}"/>
                </a:ext>
              </a:extLst>
            </p:cNvPr>
            <p:cNvSpPr/>
            <p:nvPr/>
          </p:nvSpPr>
          <p:spPr>
            <a:xfrm>
              <a:off x="8091432" y="1525551"/>
              <a:ext cx="125007" cy="103512"/>
            </a:xfrm>
            <a:custGeom>
              <a:avLst/>
              <a:gdLst/>
              <a:ahLst/>
              <a:cxnLst/>
              <a:rect l="l" t="t" r="r" b="b"/>
              <a:pathLst>
                <a:path w="4321" h="3578" extrusionOk="0">
                  <a:moveTo>
                    <a:pt x="56" y="0"/>
                  </a:moveTo>
                  <a:lnTo>
                    <a:pt x="1" y="1562"/>
                  </a:lnTo>
                  <a:cubicBezTo>
                    <a:pt x="54" y="1638"/>
                    <a:pt x="111" y="1713"/>
                    <a:pt x="169" y="1787"/>
                  </a:cubicBezTo>
                  <a:cubicBezTo>
                    <a:pt x="462" y="2151"/>
                    <a:pt x="807" y="2471"/>
                    <a:pt x="1197" y="2735"/>
                  </a:cubicBezTo>
                  <a:cubicBezTo>
                    <a:pt x="1972" y="3266"/>
                    <a:pt x="2912" y="3577"/>
                    <a:pt x="3931" y="3577"/>
                  </a:cubicBezTo>
                  <a:cubicBezTo>
                    <a:pt x="4007" y="3577"/>
                    <a:pt x="4084" y="3576"/>
                    <a:pt x="4161" y="3573"/>
                  </a:cubicBezTo>
                  <a:cubicBezTo>
                    <a:pt x="4214" y="3569"/>
                    <a:pt x="4266" y="3566"/>
                    <a:pt x="4320" y="3562"/>
                  </a:cubicBezTo>
                  <a:cubicBezTo>
                    <a:pt x="2857" y="3445"/>
                    <a:pt x="1581" y="2683"/>
                    <a:pt x="783" y="1562"/>
                  </a:cubicBezTo>
                  <a:cubicBezTo>
                    <a:pt x="450" y="1097"/>
                    <a:pt x="202" y="568"/>
                    <a:pt x="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3092;p46">
              <a:extLst>
                <a:ext uri="{FF2B5EF4-FFF2-40B4-BE49-F238E27FC236}">
                  <a16:creationId xmlns:a16="http://schemas.microsoft.com/office/drawing/2014/main" id="{3B4122D1-D3A9-7B90-8A3E-A3DBB2A4929D}"/>
                </a:ext>
              </a:extLst>
            </p:cNvPr>
            <p:cNvSpPr/>
            <p:nvPr/>
          </p:nvSpPr>
          <p:spPr>
            <a:xfrm>
              <a:off x="8066234" y="1399908"/>
              <a:ext cx="58554" cy="170832"/>
            </a:xfrm>
            <a:custGeom>
              <a:avLst/>
              <a:gdLst/>
              <a:ahLst/>
              <a:cxnLst/>
              <a:rect l="l" t="t" r="r" b="b"/>
              <a:pathLst>
                <a:path w="2024" h="5905" extrusionOk="0">
                  <a:moveTo>
                    <a:pt x="1910" y="1"/>
                  </a:moveTo>
                  <a:cubicBezTo>
                    <a:pt x="1614" y="1"/>
                    <a:pt x="1326" y="61"/>
                    <a:pt x="1074" y="195"/>
                  </a:cubicBezTo>
                  <a:cubicBezTo>
                    <a:pt x="1053" y="220"/>
                    <a:pt x="1033" y="247"/>
                    <a:pt x="1013" y="272"/>
                  </a:cubicBezTo>
                  <a:cubicBezTo>
                    <a:pt x="361" y="1099"/>
                    <a:pt x="0" y="2130"/>
                    <a:pt x="0" y="3182"/>
                  </a:cubicBezTo>
                  <a:cubicBezTo>
                    <a:pt x="0" y="3463"/>
                    <a:pt x="25" y="3742"/>
                    <a:pt x="76" y="4018"/>
                  </a:cubicBezTo>
                  <a:cubicBezTo>
                    <a:pt x="198" y="4711"/>
                    <a:pt x="476" y="5351"/>
                    <a:pt x="872" y="5905"/>
                  </a:cubicBezTo>
                  <a:lnTo>
                    <a:pt x="1281" y="5289"/>
                  </a:lnTo>
                  <a:cubicBezTo>
                    <a:pt x="961" y="4656"/>
                    <a:pt x="781" y="3940"/>
                    <a:pt x="781" y="3182"/>
                  </a:cubicBezTo>
                  <a:cubicBezTo>
                    <a:pt x="781" y="2050"/>
                    <a:pt x="1183" y="1010"/>
                    <a:pt x="1856" y="195"/>
                  </a:cubicBezTo>
                  <a:cubicBezTo>
                    <a:pt x="1910" y="129"/>
                    <a:pt x="1965" y="66"/>
                    <a:pt x="2024" y="4"/>
                  </a:cubicBezTo>
                  <a:cubicBezTo>
                    <a:pt x="1986" y="2"/>
                    <a:pt x="1948" y="1"/>
                    <a:pt x="191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3093;p46">
              <a:extLst>
                <a:ext uri="{FF2B5EF4-FFF2-40B4-BE49-F238E27FC236}">
                  <a16:creationId xmlns:a16="http://schemas.microsoft.com/office/drawing/2014/main" id="{8515895C-ACD0-B5B6-F8D9-E846508CA7CC}"/>
                </a:ext>
              </a:extLst>
            </p:cNvPr>
            <p:cNvSpPr/>
            <p:nvPr/>
          </p:nvSpPr>
          <p:spPr>
            <a:xfrm>
              <a:off x="8030245" y="1450362"/>
              <a:ext cx="349706" cy="166781"/>
            </a:xfrm>
            <a:custGeom>
              <a:avLst/>
              <a:gdLst/>
              <a:ahLst/>
              <a:cxnLst/>
              <a:rect l="l" t="t" r="r" b="b"/>
              <a:pathLst>
                <a:path w="12088" h="5765" extrusionOk="0">
                  <a:moveTo>
                    <a:pt x="5193" y="1"/>
                  </a:moveTo>
                  <a:cubicBezTo>
                    <a:pt x="844" y="453"/>
                    <a:pt x="0" y="4362"/>
                    <a:pt x="2364" y="5682"/>
                  </a:cubicBezTo>
                  <a:cubicBezTo>
                    <a:pt x="2462" y="5737"/>
                    <a:pt x="2570" y="5765"/>
                    <a:pt x="2679" y="5765"/>
                  </a:cubicBezTo>
                  <a:cubicBezTo>
                    <a:pt x="2764" y="5765"/>
                    <a:pt x="2850" y="5747"/>
                    <a:pt x="2932" y="5713"/>
                  </a:cubicBezTo>
                  <a:cubicBezTo>
                    <a:pt x="3139" y="5624"/>
                    <a:pt x="3284" y="5437"/>
                    <a:pt x="3321" y="5214"/>
                  </a:cubicBezTo>
                  <a:cubicBezTo>
                    <a:pt x="3377" y="4872"/>
                    <a:pt x="3585" y="4342"/>
                    <a:pt x="4303" y="3937"/>
                  </a:cubicBezTo>
                  <a:cubicBezTo>
                    <a:pt x="5447" y="3289"/>
                    <a:pt x="6044" y="1947"/>
                    <a:pt x="6044" y="1947"/>
                  </a:cubicBezTo>
                  <a:cubicBezTo>
                    <a:pt x="6044" y="1947"/>
                    <a:pt x="6641" y="3291"/>
                    <a:pt x="7785" y="3937"/>
                  </a:cubicBezTo>
                  <a:cubicBezTo>
                    <a:pt x="8501" y="4342"/>
                    <a:pt x="8711" y="4872"/>
                    <a:pt x="8767" y="5214"/>
                  </a:cubicBezTo>
                  <a:cubicBezTo>
                    <a:pt x="8805" y="5437"/>
                    <a:pt x="8949" y="5624"/>
                    <a:pt x="9156" y="5713"/>
                  </a:cubicBezTo>
                  <a:cubicBezTo>
                    <a:pt x="9238" y="5747"/>
                    <a:pt x="9324" y="5764"/>
                    <a:pt x="9410" y="5764"/>
                  </a:cubicBezTo>
                  <a:cubicBezTo>
                    <a:pt x="9519" y="5764"/>
                    <a:pt x="9626" y="5737"/>
                    <a:pt x="9724" y="5682"/>
                  </a:cubicBezTo>
                  <a:cubicBezTo>
                    <a:pt x="12088" y="4362"/>
                    <a:pt x="11244" y="453"/>
                    <a:pt x="689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3094;p46">
              <a:extLst>
                <a:ext uri="{FF2B5EF4-FFF2-40B4-BE49-F238E27FC236}">
                  <a16:creationId xmlns:a16="http://schemas.microsoft.com/office/drawing/2014/main" id="{25C05D99-5DB3-9B6F-45BD-3D3705CDE469}"/>
                </a:ext>
              </a:extLst>
            </p:cNvPr>
            <p:cNvSpPr/>
            <p:nvPr/>
          </p:nvSpPr>
          <p:spPr>
            <a:xfrm>
              <a:off x="8180449" y="1449176"/>
              <a:ext cx="49297" cy="20743"/>
            </a:xfrm>
            <a:custGeom>
              <a:avLst/>
              <a:gdLst/>
              <a:ahLst/>
              <a:cxnLst/>
              <a:rect l="l" t="t" r="r" b="b"/>
              <a:pathLst>
                <a:path w="1704" h="717" extrusionOk="0">
                  <a:moveTo>
                    <a:pt x="852" y="0"/>
                  </a:moveTo>
                  <a:cubicBezTo>
                    <a:pt x="554" y="0"/>
                    <a:pt x="271" y="12"/>
                    <a:pt x="1" y="42"/>
                  </a:cubicBezTo>
                  <a:cubicBezTo>
                    <a:pt x="91" y="430"/>
                    <a:pt x="438" y="717"/>
                    <a:pt x="852" y="717"/>
                  </a:cubicBezTo>
                  <a:cubicBezTo>
                    <a:pt x="1266" y="717"/>
                    <a:pt x="1613" y="430"/>
                    <a:pt x="1703" y="42"/>
                  </a:cubicBezTo>
                  <a:cubicBezTo>
                    <a:pt x="1433" y="16"/>
                    <a:pt x="1150" y="0"/>
                    <a:pt x="85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3095;p46">
              <a:extLst>
                <a:ext uri="{FF2B5EF4-FFF2-40B4-BE49-F238E27FC236}">
                  <a16:creationId xmlns:a16="http://schemas.microsoft.com/office/drawing/2014/main" id="{73D73F1A-BED9-B517-2220-E5B600D5942C}"/>
                </a:ext>
              </a:extLst>
            </p:cNvPr>
            <p:cNvSpPr/>
            <p:nvPr/>
          </p:nvSpPr>
          <p:spPr>
            <a:xfrm>
              <a:off x="8124180" y="1427913"/>
              <a:ext cx="11138" cy="24272"/>
            </a:xfrm>
            <a:custGeom>
              <a:avLst/>
              <a:gdLst/>
              <a:ahLst/>
              <a:cxnLst/>
              <a:rect l="l" t="t" r="r" b="b"/>
              <a:pathLst>
                <a:path w="385" h="839" extrusionOk="0">
                  <a:moveTo>
                    <a:pt x="193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7" y="835"/>
                    <a:pt x="182" y="838"/>
                  </a:cubicBezTo>
                  <a:cubicBezTo>
                    <a:pt x="185" y="838"/>
                    <a:pt x="189" y="838"/>
                    <a:pt x="192" y="838"/>
                  </a:cubicBezTo>
                  <a:cubicBezTo>
                    <a:pt x="298" y="838"/>
                    <a:pt x="384" y="752"/>
                    <a:pt x="384" y="646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3096;p46">
              <a:extLst>
                <a:ext uri="{FF2B5EF4-FFF2-40B4-BE49-F238E27FC236}">
                  <a16:creationId xmlns:a16="http://schemas.microsoft.com/office/drawing/2014/main" id="{9F69E4ED-AC58-8D08-2C63-70863331CCBB}"/>
                </a:ext>
              </a:extLst>
            </p:cNvPr>
            <p:cNvSpPr/>
            <p:nvPr/>
          </p:nvSpPr>
          <p:spPr>
            <a:xfrm>
              <a:off x="8275050" y="1427913"/>
              <a:ext cx="11138" cy="24301"/>
            </a:xfrm>
            <a:custGeom>
              <a:avLst/>
              <a:gdLst/>
              <a:ahLst/>
              <a:cxnLst/>
              <a:rect l="l" t="t" r="r" b="b"/>
              <a:pathLst>
                <a:path w="385" h="840" extrusionOk="0">
                  <a:moveTo>
                    <a:pt x="193" y="0"/>
                  </a:moveTo>
                  <a:cubicBezTo>
                    <a:pt x="189" y="0"/>
                    <a:pt x="186" y="0"/>
                    <a:pt x="182" y="0"/>
                  </a:cubicBezTo>
                  <a:cubicBezTo>
                    <a:pt x="78" y="7"/>
                    <a:pt x="1" y="96"/>
                    <a:pt x="1" y="200"/>
                  </a:cubicBezTo>
                  <a:lnTo>
                    <a:pt x="1" y="640"/>
                  </a:lnTo>
                  <a:cubicBezTo>
                    <a:pt x="1" y="744"/>
                    <a:pt x="78" y="835"/>
                    <a:pt x="182" y="839"/>
                  </a:cubicBezTo>
                  <a:cubicBezTo>
                    <a:pt x="186" y="840"/>
                    <a:pt x="189" y="840"/>
                    <a:pt x="193" y="840"/>
                  </a:cubicBezTo>
                  <a:cubicBezTo>
                    <a:pt x="298" y="840"/>
                    <a:pt x="384" y="753"/>
                    <a:pt x="384" y="648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3097;p46">
              <a:extLst>
                <a:ext uri="{FF2B5EF4-FFF2-40B4-BE49-F238E27FC236}">
                  <a16:creationId xmlns:a16="http://schemas.microsoft.com/office/drawing/2014/main" id="{63B52E1E-1D7A-D510-62BF-0566F8508638}"/>
                </a:ext>
              </a:extLst>
            </p:cNvPr>
            <p:cNvSpPr/>
            <p:nvPr/>
          </p:nvSpPr>
          <p:spPr>
            <a:xfrm>
              <a:off x="8113708" y="1419291"/>
              <a:ext cx="31939" cy="16693"/>
            </a:xfrm>
            <a:custGeom>
              <a:avLst/>
              <a:gdLst/>
              <a:ahLst/>
              <a:cxnLst/>
              <a:rect l="l" t="t" r="r" b="b"/>
              <a:pathLst>
                <a:path w="1104" h="577" extrusionOk="0">
                  <a:moveTo>
                    <a:pt x="306" y="1"/>
                  </a:moveTo>
                  <a:cubicBezTo>
                    <a:pt x="151" y="1"/>
                    <a:pt x="16" y="120"/>
                    <a:pt x="8" y="275"/>
                  </a:cubicBezTo>
                  <a:cubicBezTo>
                    <a:pt x="1" y="440"/>
                    <a:pt x="133" y="576"/>
                    <a:pt x="297" y="576"/>
                  </a:cubicBezTo>
                  <a:lnTo>
                    <a:pt x="798" y="576"/>
                  </a:lnTo>
                  <a:cubicBezTo>
                    <a:pt x="953" y="576"/>
                    <a:pt x="1088" y="458"/>
                    <a:pt x="1096" y="301"/>
                  </a:cubicBezTo>
                  <a:cubicBezTo>
                    <a:pt x="1104" y="137"/>
                    <a:pt x="972" y="1"/>
                    <a:pt x="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3098;p46">
              <a:extLst>
                <a:ext uri="{FF2B5EF4-FFF2-40B4-BE49-F238E27FC236}">
                  <a16:creationId xmlns:a16="http://schemas.microsoft.com/office/drawing/2014/main" id="{D527FA49-4480-E347-9C81-E4E71E631ACE}"/>
                </a:ext>
              </a:extLst>
            </p:cNvPr>
            <p:cNvSpPr/>
            <p:nvPr/>
          </p:nvSpPr>
          <p:spPr>
            <a:xfrm>
              <a:off x="8264549" y="1419291"/>
              <a:ext cx="31852" cy="16693"/>
            </a:xfrm>
            <a:custGeom>
              <a:avLst/>
              <a:gdLst/>
              <a:ahLst/>
              <a:cxnLst/>
              <a:rect l="l" t="t" r="r" b="b"/>
              <a:pathLst>
                <a:path w="1101" h="577" extrusionOk="0">
                  <a:moveTo>
                    <a:pt x="293" y="1"/>
                  </a:moveTo>
                  <a:cubicBezTo>
                    <a:pt x="131" y="1"/>
                    <a:pt x="0" y="137"/>
                    <a:pt x="7" y="301"/>
                  </a:cubicBezTo>
                  <a:cubicBezTo>
                    <a:pt x="14" y="458"/>
                    <a:pt x="148" y="576"/>
                    <a:pt x="303" y="576"/>
                  </a:cubicBezTo>
                  <a:lnTo>
                    <a:pt x="806" y="576"/>
                  </a:lnTo>
                  <a:cubicBezTo>
                    <a:pt x="968" y="576"/>
                    <a:pt x="1100" y="440"/>
                    <a:pt x="1093" y="275"/>
                  </a:cubicBezTo>
                  <a:cubicBezTo>
                    <a:pt x="1085" y="120"/>
                    <a:pt x="951" y="1"/>
                    <a:pt x="79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3099;p46">
            <a:extLst>
              <a:ext uri="{FF2B5EF4-FFF2-40B4-BE49-F238E27FC236}">
                <a16:creationId xmlns:a16="http://schemas.microsoft.com/office/drawing/2014/main" id="{4B51BFC9-F40B-25BA-3B86-70567C55FC94}"/>
              </a:ext>
            </a:extLst>
          </p:cNvPr>
          <p:cNvGrpSpPr/>
          <p:nvPr/>
        </p:nvGrpSpPr>
        <p:grpSpPr>
          <a:xfrm>
            <a:off x="471603" y="927601"/>
            <a:ext cx="389571" cy="374933"/>
            <a:chOff x="729557" y="1901757"/>
            <a:chExt cx="389571" cy="374933"/>
          </a:xfrm>
        </p:grpSpPr>
        <p:sp>
          <p:nvSpPr>
            <p:cNvPr id="176" name="Google Shape;3100;p46">
              <a:extLst>
                <a:ext uri="{FF2B5EF4-FFF2-40B4-BE49-F238E27FC236}">
                  <a16:creationId xmlns:a16="http://schemas.microsoft.com/office/drawing/2014/main" id="{405FF659-B3F6-82E5-7562-DC475A6ABDD6}"/>
                </a:ext>
              </a:extLst>
            </p:cNvPr>
            <p:cNvSpPr/>
            <p:nvPr/>
          </p:nvSpPr>
          <p:spPr>
            <a:xfrm>
              <a:off x="729557" y="1901757"/>
              <a:ext cx="164670" cy="162124"/>
            </a:xfrm>
            <a:custGeom>
              <a:avLst/>
              <a:gdLst/>
              <a:ahLst/>
              <a:cxnLst/>
              <a:rect l="l" t="t" r="r" b="b"/>
              <a:pathLst>
                <a:path w="5692" h="5604" extrusionOk="0">
                  <a:moveTo>
                    <a:pt x="2634" y="0"/>
                  </a:moveTo>
                  <a:cubicBezTo>
                    <a:pt x="2500" y="0"/>
                    <a:pt x="2370" y="9"/>
                    <a:pt x="2245" y="25"/>
                  </a:cubicBezTo>
                  <a:cubicBezTo>
                    <a:pt x="2164" y="34"/>
                    <a:pt x="2091" y="73"/>
                    <a:pt x="2036" y="129"/>
                  </a:cubicBezTo>
                  <a:cubicBezTo>
                    <a:pt x="1622" y="554"/>
                    <a:pt x="1" y="2499"/>
                    <a:pt x="1548" y="5604"/>
                  </a:cubicBezTo>
                  <a:lnTo>
                    <a:pt x="5692" y="2150"/>
                  </a:lnTo>
                  <a:cubicBezTo>
                    <a:pt x="5167" y="615"/>
                    <a:pt x="3775" y="0"/>
                    <a:pt x="263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3101;p46">
              <a:extLst>
                <a:ext uri="{FF2B5EF4-FFF2-40B4-BE49-F238E27FC236}">
                  <a16:creationId xmlns:a16="http://schemas.microsoft.com/office/drawing/2014/main" id="{ADFD4F9D-836E-5FBB-C0D3-595CEFAC61C6}"/>
                </a:ext>
              </a:extLst>
            </p:cNvPr>
            <p:cNvSpPr/>
            <p:nvPr/>
          </p:nvSpPr>
          <p:spPr>
            <a:xfrm>
              <a:off x="762624" y="1942953"/>
              <a:ext cx="131603" cy="120927"/>
            </a:xfrm>
            <a:custGeom>
              <a:avLst/>
              <a:gdLst/>
              <a:ahLst/>
              <a:cxnLst/>
              <a:rect l="l" t="t" r="r" b="b"/>
              <a:pathLst>
                <a:path w="4549" h="4180" extrusionOk="0">
                  <a:moveTo>
                    <a:pt x="4199" y="0"/>
                  </a:moveTo>
                  <a:cubicBezTo>
                    <a:pt x="2943" y="281"/>
                    <a:pt x="1798" y="940"/>
                    <a:pt x="913" y="1902"/>
                  </a:cubicBezTo>
                  <a:cubicBezTo>
                    <a:pt x="553" y="2295"/>
                    <a:pt x="247" y="2729"/>
                    <a:pt x="0" y="3189"/>
                  </a:cubicBezTo>
                  <a:cubicBezTo>
                    <a:pt x="100" y="3505"/>
                    <a:pt x="234" y="3835"/>
                    <a:pt x="405" y="4180"/>
                  </a:cubicBezTo>
                  <a:lnTo>
                    <a:pt x="4549" y="726"/>
                  </a:lnTo>
                  <a:cubicBezTo>
                    <a:pt x="4456" y="454"/>
                    <a:pt x="4338" y="213"/>
                    <a:pt x="41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3102;p46">
              <a:extLst>
                <a:ext uri="{FF2B5EF4-FFF2-40B4-BE49-F238E27FC236}">
                  <a16:creationId xmlns:a16="http://schemas.microsoft.com/office/drawing/2014/main" id="{C9F02ED6-F495-CCE5-2CDC-B49C60EC627C}"/>
                </a:ext>
              </a:extLst>
            </p:cNvPr>
            <p:cNvSpPr/>
            <p:nvPr/>
          </p:nvSpPr>
          <p:spPr>
            <a:xfrm>
              <a:off x="787909" y="1944168"/>
              <a:ext cx="76086" cy="112104"/>
            </a:xfrm>
            <a:custGeom>
              <a:avLst/>
              <a:gdLst/>
              <a:ahLst/>
              <a:cxnLst/>
              <a:rect l="l" t="t" r="r" b="b"/>
              <a:pathLst>
                <a:path w="2630" h="3875" extrusionOk="0">
                  <a:moveTo>
                    <a:pt x="907" y="0"/>
                  </a:moveTo>
                  <a:cubicBezTo>
                    <a:pt x="804" y="0"/>
                    <a:pt x="708" y="53"/>
                    <a:pt x="651" y="141"/>
                  </a:cubicBezTo>
                  <a:cubicBezTo>
                    <a:pt x="536" y="315"/>
                    <a:pt x="413" y="542"/>
                    <a:pt x="318" y="817"/>
                  </a:cubicBezTo>
                  <a:cubicBezTo>
                    <a:pt x="1" y="1730"/>
                    <a:pt x="120" y="2757"/>
                    <a:pt x="676" y="3874"/>
                  </a:cubicBezTo>
                  <a:lnTo>
                    <a:pt x="2630" y="1332"/>
                  </a:lnTo>
                  <a:cubicBezTo>
                    <a:pt x="2323" y="440"/>
                    <a:pt x="1572" y="75"/>
                    <a:pt x="943" y="3"/>
                  </a:cubicBezTo>
                  <a:cubicBezTo>
                    <a:pt x="931" y="1"/>
                    <a:pt x="919" y="0"/>
                    <a:pt x="90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3103;p46">
              <a:extLst>
                <a:ext uri="{FF2B5EF4-FFF2-40B4-BE49-F238E27FC236}">
                  <a16:creationId xmlns:a16="http://schemas.microsoft.com/office/drawing/2014/main" id="{1E3D7C29-5ADF-14F0-A04E-0009D8469F31}"/>
                </a:ext>
              </a:extLst>
            </p:cNvPr>
            <p:cNvSpPr/>
            <p:nvPr/>
          </p:nvSpPr>
          <p:spPr>
            <a:xfrm>
              <a:off x="954516" y="1901757"/>
              <a:ext cx="164612" cy="162124"/>
            </a:xfrm>
            <a:custGeom>
              <a:avLst/>
              <a:gdLst/>
              <a:ahLst/>
              <a:cxnLst/>
              <a:rect l="l" t="t" r="r" b="b"/>
              <a:pathLst>
                <a:path w="5690" h="5604" extrusionOk="0">
                  <a:moveTo>
                    <a:pt x="3056" y="0"/>
                  </a:moveTo>
                  <a:cubicBezTo>
                    <a:pt x="1916" y="0"/>
                    <a:pt x="523" y="615"/>
                    <a:pt x="0" y="2150"/>
                  </a:cubicBezTo>
                  <a:lnTo>
                    <a:pt x="4142" y="5604"/>
                  </a:lnTo>
                  <a:cubicBezTo>
                    <a:pt x="5689" y="2499"/>
                    <a:pt x="4070" y="554"/>
                    <a:pt x="3655" y="129"/>
                  </a:cubicBezTo>
                  <a:cubicBezTo>
                    <a:pt x="3599" y="73"/>
                    <a:pt x="3527" y="34"/>
                    <a:pt x="3445" y="25"/>
                  </a:cubicBezTo>
                  <a:cubicBezTo>
                    <a:pt x="3320" y="9"/>
                    <a:pt x="3190" y="0"/>
                    <a:pt x="305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3104;p46">
              <a:extLst>
                <a:ext uri="{FF2B5EF4-FFF2-40B4-BE49-F238E27FC236}">
                  <a16:creationId xmlns:a16="http://schemas.microsoft.com/office/drawing/2014/main" id="{3092DF40-9AEA-17BE-CF17-4E70DB5BEA60}"/>
                </a:ext>
              </a:extLst>
            </p:cNvPr>
            <p:cNvSpPr/>
            <p:nvPr/>
          </p:nvSpPr>
          <p:spPr>
            <a:xfrm>
              <a:off x="954545" y="1942953"/>
              <a:ext cx="131574" cy="120985"/>
            </a:xfrm>
            <a:custGeom>
              <a:avLst/>
              <a:gdLst/>
              <a:ahLst/>
              <a:cxnLst/>
              <a:rect l="l" t="t" r="r" b="b"/>
              <a:pathLst>
                <a:path w="4548" h="4182" extrusionOk="0">
                  <a:moveTo>
                    <a:pt x="352" y="0"/>
                  </a:moveTo>
                  <a:cubicBezTo>
                    <a:pt x="212" y="215"/>
                    <a:pt x="93" y="457"/>
                    <a:pt x="1" y="726"/>
                  </a:cubicBezTo>
                  <a:lnTo>
                    <a:pt x="4145" y="4181"/>
                  </a:lnTo>
                  <a:cubicBezTo>
                    <a:pt x="4316" y="3836"/>
                    <a:pt x="4447" y="3507"/>
                    <a:pt x="4547" y="3191"/>
                  </a:cubicBezTo>
                  <a:cubicBezTo>
                    <a:pt x="4300" y="2729"/>
                    <a:pt x="3993" y="2298"/>
                    <a:pt x="3634" y="1904"/>
                  </a:cubicBezTo>
                  <a:cubicBezTo>
                    <a:pt x="2752" y="942"/>
                    <a:pt x="1608" y="282"/>
                    <a:pt x="35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3105;p46">
              <a:extLst>
                <a:ext uri="{FF2B5EF4-FFF2-40B4-BE49-F238E27FC236}">
                  <a16:creationId xmlns:a16="http://schemas.microsoft.com/office/drawing/2014/main" id="{A1D871EE-D8BF-96F3-7585-B18DD1818604}"/>
                </a:ext>
              </a:extLst>
            </p:cNvPr>
            <p:cNvSpPr/>
            <p:nvPr/>
          </p:nvSpPr>
          <p:spPr>
            <a:xfrm>
              <a:off x="984719" y="1944168"/>
              <a:ext cx="76144" cy="112104"/>
            </a:xfrm>
            <a:custGeom>
              <a:avLst/>
              <a:gdLst/>
              <a:ahLst/>
              <a:cxnLst/>
              <a:rect l="l" t="t" r="r" b="b"/>
              <a:pathLst>
                <a:path w="2632" h="3875" extrusionOk="0">
                  <a:moveTo>
                    <a:pt x="1724" y="0"/>
                  </a:moveTo>
                  <a:cubicBezTo>
                    <a:pt x="1712" y="0"/>
                    <a:pt x="1700" y="1"/>
                    <a:pt x="1688" y="3"/>
                  </a:cubicBezTo>
                  <a:cubicBezTo>
                    <a:pt x="1059" y="75"/>
                    <a:pt x="306" y="440"/>
                    <a:pt x="1" y="1332"/>
                  </a:cubicBezTo>
                  <a:lnTo>
                    <a:pt x="1955" y="3874"/>
                  </a:lnTo>
                  <a:cubicBezTo>
                    <a:pt x="2512" y="2757"/>
                    <a:pt x="2631" y="1730"/>
                    <a:pt x="2314" y="817"/>
                  </a:cubicBezTo>
                  <a:cubicBezTo>
                    <a:pt x="2217" y="542"/>
                    <a:pt x="2095" y="315"/>
                    <a:pt x="1979" y="141"/>
                  </a:cubicBezTo>
                  <a:cubicBezTo>
                    <a:pt x="1923" y="53"/>
                    <a:pt x="1826" y="0"/>
                    <a:pt x="172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3106;p46">
              <a:extLst>
                <a:ext uri="{FF2B5EF4-FFF2-40B4-BE49-F238E27FC236}">
                  <a16:creationId xmlns:a16="http://schemas.microsoft.com/office/drawing/2014/main" id="{5E2E803C-3FE1-5EDD-F743-15E79612F838}"/>
                </a:ext>
              </a:extLst>
            </p:cNvPr>
            <p:cNvSpPr/>
            <p:nvPr/>
          </p:nvSpPr>
          <p:spPr>
            <a:xfrm>
              <a:off x="984806" y="1956261"/>
              <a:ext cx="72412" cy="99924"/>
            </a:xfrm>
            <a:custGeom>
              <a:avLst/>
              <a:gdLst/>
              <a:ahLst/>
              <a:cxnLst/>
              <a:rect l="l" t="t" r="r" b="b"/>
              <a:pathLst>
                <a:path w="2503" h="3454" extrusionOk="0">
                  <a:moveTo>
                    <a:pt x="642" y="0"/>
                  </a:moveTo>
                  <a:cubicBezTo>
                    <a:pt x="372" y="209"/>
                    <a:pt x="140" y="506"/>
                    <a:pt x="1" y="913"/>
                  </a:cubicBezTo>
                  <a:lnTo>
                    <a:pt x="1953" y="3453"/>
                  </a:lnTo>
                  <a:cubicBezTo>
                    <a:pt x="2326" y="2706"/>
                    <a:pt x="2503" y="1994"/>
                    <a:pt x="2483" y="1332"/>
                  </a:cubicBezTo>
                  <a:cubicBezTo>
                    <a:pt x="1947" y="775"/>
                    <a:pt x="1325" y="327"/>
                    <a:pt x="64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3107;p46">
              <a:extLst>
                <a:ext uri="{FF2B5EF4-FFF2-40B4-BE49-F238E27FC236}">
                  <a16:creationId xmlns:a16="http://schemas.microsoft.com/office/drawing/2014/main" id="{2F8DC6FA-FFA1-DDAC-8BAE-7BED3F81D504}"/>
                </a:ext>
              </a:extLst>
            </p:cNvPr>
            <p:cNvSpPr/>
            <p:nvPr/>
          </p:nvSpPr>
          <p:spPr>
            <a:xfrm>
              <a:off x="791467" y="1956261"/>
              <a:ext cx="72499" cy="99924"/>
            </a:xfrm>
            <a:custGeom>
              <a:avLst/>
              <a:gdLst/>
              <a:ahLst/>
              <a:cxnLst/>
              <a:rect l="l" t="t" r="r" b="b"/>
              <a:pathLst>
                <a:path w="2506" h="3454" extrusionOk="0">
                  <a:moveTo>
                    <a:pt x="1863" y="0"/>
                  </a:moveTo>
                  <a:cubicBezTo>
                    <a:pt x="1180" y="327"/>
                    <a:pt x="554" y="775"/>
                    <a:pt x="22" y="1332"/>
                  </a:cubicBezTo>
                  <a:cubicBezTo>
                    <a:pt x="1" y="1994"/>
                    <a:pt x="177" y="2705"/>
                    <a:pt x="551" y="3453"/>
                  </a:cubicBezTo>
                  <a:lnTo>
                    <a:pt x="2505" y="913"/>
                  </a:lnTo>
                  <a:cubicBezTo>
                    <a:pt x="2367" y="506"/>
                    <a:pt x="2136" y="209"/>
                    <a:pt x="18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3108;p46">
              <a:extLst>
                <a:ext uri="{FF2B5EF4-FFF2-40B4-BE49-F238E27FC236}">
                  <a16:creationId xmlns:a16="http://schemas.microsoft.com/office/drawing/2014/main" id="{F6BED191-467A-A915-8F9F-C962A67EA40C}"/>
                </a:ext>
              </a:extLst>
            </p:cNvPr>
            <p:cNvSpPr/>
            <p:nvPr/>
          </p:nvSpPr>
          <p:spPr>
            <a:xfrm>
              <a:off x="763607" y="1961931"/>
              <a:ext cx="321673" cy="279377"/>
            </a:xfrm>
            <a:custGeom>
              <a:avLst/>
              <a:gdLst/>
              <a:ahLst/>
              <a:cxnLst/>
              <a:rect l="l" t="t" r="r" b="b"/>
              <a:pathLst>
                <a:path w="11119" h="9657" extrusionOk="0">
                  <a:moveTo>
                    <a:pt x="5036" y="1"/>
                  </a:moveTo>
                  <a:cubicBezTo>
                    <a:pt x="2211" y="263"/>
                    <a:pt x="0" y="2640"/>
                    <a:pt x="0" y="5535"/>
                  </a:cubicBezTo>
                  <a:cubicBezTo>
                    <a:pt x="0" y="7169"/>
                    <a:pt x="704" y="8638"/>
                    <a:pt x="1827" y="9657"/>
                  </a:cubicBezTo>
                  <a:lnTo>
                    <a:pt x="9291" y="9657"/>
                  </a:lnTo>
                  <a:cubicBezTo>
                    <a:pt x="10412" y="8640"/>
                    <a:pt x="11118" y="7169"/>
                    <a:pt x="11118" y="5535"/>
                  </a:cubicBezTo>
                  <a:cubicBezTo>
                    <a:pt x="11118" y="2642"/>
                    <a:pt x="8906" y="263"/>
                    <a:pt x="6081" y="1"/>
                  </a:cubicBezTo>
                  <a:lnTo>
                    <a:pt x="5559" y="341"/>
                  </a:lnTo>
                  <a:lnTo>
                    <a:pt x="5036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3109;p46">
              <a:extLst>
                <a:ext uri="{FF2B5EF4-FFF2-40B4-BE49-F238E27FC236}">
                  <a16:creationId xmlns:a16="http://schemas.microsoft.com/office/drawing/2014/main" id="{FB1F776C-5FE4-55DF-F206-8CD16A8AD3DE}"/>
                </a:ext>
              </a:extLst>
            </p:cNvPr>
            <p:cNvSpPr/>
            <p:nvPr/>
          </p:nvSpPr>
          <p:spPr>
            <a:xfrm>
              <a:off x="763521" y="1961989"/>
              <a:ext cx="150002" cy="279377"/>
            </a:xfrm>
            <a:custGeom>
              <a:avLst/>
              <a:gdLst/>
              <a:ahLst/>
              <a:cxnLst/>
              <a:rect l="l" t="t" r="r" b="b"/>
              <a:pathLst>
                <a:path w="5185" h="9657" extrusionOk="0">
                  <a:moveTo>
                    <a:pt x="5038" y="0"/>
                  </a:moveTo>
                  <a:cubicBezTo>
                    <a:pt x="2212" y="262"/>
                    <a:pt x="0" y="2640"/>
                    <a:pt x="0" y="5536"/>
                  </a:cubicBezTo>
                  <a:cubicBezTo>
                    <a:pt x="0" y="7168"/>
                    <a:pt x="706" y="8638"/>
                    <a:pt x="1829" y="9656"/>
                  </a:cubicBezTo>
                  <a:lnTo>
                    <a:pt x="2611" y="9656"/>
                  </a:lnTo>
                  <a:cubicBezTo>
                    <a:pt x="1488" y="8636"/>
                    <a:pt x="782" y="7167"/>
                    <a:pt x="782" y="5533"/>
                  </a:cubicBezTo>
                  <a:cubicBezTo>
                    <a:pt x="782" y="2861"/>
                    <a:pt x="2669" y="627"/>
                    <a:pt x="5185" y="95"/>
                  </a:cubicBezTo>
                  <a:lnTo>
                    <a:pt x="5038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3110;p46">
              <a:extLst>
                <a:ext uri="{FF2B5EF4-FFF2-40B4-BE49-F238E27FC236}">
                  <a16:creationId xmlns:a16="http://schemas.microsoft.com/office/drawing/2014/main" id="{BF94B19C-A2D1-E560-5C59-BAD2BFAFF86B}"/>
                </a:ext>
              </a:extLst>
            </p:cNvPr>
            <p:cNvSpPr/>
            <p:nvPr/>
          </p:nvSpPr>
          <p:spPr>
            <a:xfrm>
              <a:off x="860291" y="1960919"/>
              <a:ext cx="128160" cy="213156"/>
            </a:xfrm>
            <a:custGeom>
              <a:avLst/>
              <a:gdLst/>
              <a:ahLst/>
              <a:cxnLst/>
              <a:rect l="l" t="t" r="r" b="b"/>
              <a:pathLst>
                <a:path w="4430" h="7368" extrusionOk="0">
                  <a:moveTo>
                    <a:pt x="2217" y="0"/>
                  </a:moveTo>
                  <a:cubicBezTo>
                    <a:pt x="2041" y="0"/>
                    <a:pt x="1867" y="9"/>
                    <a:pt x="1696" y="25"/>
                  </a:cubicBezTo>
                  <a:cubicBezTo>
                    <a:pt x="1326" y="345"/>
                    <a:pt x="956" y="672"/>
                    <a:pt x="643" y="1048"/>
                  </a:cubicBezTo>
                  <a:cubicBezTo>
                    <a:pt x="287" y="1474"/>
                    <a:pt x="1" y="2031"/>
                    <a:pt x="53" y="2602"/>
                  </a:cubicBezTo>
                  <a:cubicBezTo>
                    <a:pt x="103" y="3146"/>
                    <a:pt x="453" y="3583"/>
                    <a:pt x="781" y="3996"/>
                  </a:cubicBezTo>
                  <a:cubicBezTo>
                    <a:pt x="1131" y="4436"/>
                    <a:pt x="1476" y="4939"/>
                    <a:pt x="1321" y="5530"/>
                  </a:cubicBezTo>
                  <a:lnTo>
                    <a:pt x="728" y="7032"/>
                  </a:lnTo>
                  <a:lnTo>
                    <a:pt x="2216" y="7368"/>
                  </a:lnTo>
                  <a:lnTo>
                    <a:pt x="3561" y="6943"/>
                  </a:lnTo>
                  <a:lnTo>
                    <a:pt x="3111" y="5530"/>
                  </a:lnTo>
                  <a:cubicBezTo>
                    <a:pt x="2955" y="4939"/>
                    <a:pt x="3300" y="4435"/>
                    <a:pt x="3650" y="3996"/>
                  </a:cubicBezTo>
                  <a:cubicBezTo>
                    <a:pt x="3980" y="3583"/>
                    <a:pt x="4331" y="3149"/>
                    <a:pt x="4378" y="2602"/>
                  </a:cubicBezTo>
                  <a:cubicBezTo>
                    <a:pt x="4429" y="2031"/>
                    <a:pt x="4145" y="1474"/>
                    <a:pt x="3792" y="1048"/>
                  </a:cubicBezTo>
                  <a:cubicBezTo>
                    <a:pt x="3478" y="671"/>
                    <a:pt x="3108" y="345"/>
                    <a:pt x="2740" y="25"/>
                  </a:cubicBezTo>
                  <a:cubicBezTo>
                    <a:pt x="2567" y="8"/>
                    <a:pt x="2395" y="0"/>
                    <a:pt x="221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3111;p46">
              <a:extLst>
                <a:ext uri="{FF2B5EF4-FFF2-40B4-BE49-F238E27FC236}">
                  <a16:creationId xmlns:a16="http://schemas.microsoft.com/office/drawing/2014/main" id="{CAF8A591-0014-CCD9-17D7-B1B70356E644}"/>
                </a:ext>
              </a:extLst>
            </p:cNvPr>
            <p:cNvSpPr/>
            <p:nvPr/>
          </p:nvSpPr>
          <p:spPr>
            <a:xfrm>
              <a:off x="849240" y="2205551"/>
              <a:ext cx="150349" cy="71139"/>
            </a:xfrm>
            <a:custGeom>
              <a:avLst/>
              <a:gdLst/>
              <a:ahLst/>
              <a:cxnLst/>
              <a:rect l="l" t="t" r="r" b="b"/>
              <a:pathLst>
                <a:path w="5197" h="2459" extrusionOk="0">
                  <a:moveTo>
                    <a:pt x="2598" y="1"/>
                  </a:moveTo>
                  <a:cubicBezTo>
                    <a:pt x="1163" y="1"/>
                    <a:pt x="1" y="550"/>
                    <a:pt x="1" y="1229"/>
                  </a:cubicBezTo>
                  <a:cubicBezTo>
                    <a:pt x="1" y="1907"/>
                    <a:pt x="1163" y="2458"/>
                    <a:pt x="2598" y="2458"/>
                  </a:cubicBezTo>
                  <a:cubicBezTo>
                    <a:pt x="4032" y="2458"/>
                    <a:pt x="5196" y="1906"/>
                    <a:pt x="5196" y="1229"/>
                  </a:cubicBezTo>
                  <a:cubicBezTo>
                    <a:pt x="5196" y="550"/>
                    <a:pt x="4032" y="1"/>
                    <a:pt x="259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3112;p46">
              <a:extLst>
                <a:ext uri="{FF2B5EF4-FFF2-40B4-BE49-F238E27FC236}">
                  <a16:creationId xmlns:a16="http://schemas.microsoft.com/office/drawing/2014/main" id="{91A3BF46-4CDA-FB5C-D75F-1D18E1B7296B}"/>
                </a:ext>
              </a:extLst>
            </p:cNvPr>
            <p:cNvSpPr/>
            <p:nvPr/>
          </p:nvSpPr>
          <p:spPr>
            <a:xfrm>
              <a:off x="790715" y="2120786"/>
              <a:ext cx="267255" cy="144853"/>
            </a:xfrm>
            <a:custGeom>
              <a:avLst/>
              <a:gdLst/>
              <a:ahLst/>
              <a:cxnLst/>
              <a:rect l="l" t="t" r="r" b="b"/>
              <a:pathLst>
                <a:path w="9238" h="5007" extrusionOk="0">
                  <a:moveTo>
                    <a:pt x="3725" y="1"/>
                  </a:moveTo>
                  <a:cubicBezTo>
                    <a:pt x="3252" y="81"/>
                    <a:pt x="2792" y="226"/>
                    <a:pt x="2367" y="430"/>
                  </a:cubicBezTo>
                  <a:cubicBezTo>
                    <a:pt x="1651" y="777"/>
                    <a:pt x="1048" y="1283"/>
                    <a:pt x="623" y="1898"/>
                  </a:cubicBezTo>
                  <a:cubicBezTo>
                    <a:pt x="0" y="2800"/>
                    <a:pt x="226" y="4035"/>
                    <a:pt x="1128" y="4656"/>
                  </a:cubicBezTo>
                  <a:cubicBezTo>
                    <a:pt x="1473" y="4894"/>
                    <a:pt x="1864" y="5006"/>
                    <a:pt x="2252" y="5006"/>
                  </a:cubicBezTo>
                  <a:cubicBezTo>
                    <a:pt x="2705" y="5006"/>
                    <a:pt x="3154" y="4851"/>
                    <a:pt x="3513" y="4557"/>
                  </a:cubicBezTo>
                  <a:cubicBezTo>
                    <a:pt x="3824" y="4297"/>
                    <a:pt x="4214" y="4150"/>
                    <a:pt x="4621" y="4150"/>
                  </a:cubicBezTo>
                  <a:cubicBezTo>
                    <a:pt x="4822" y="4150"/>
                    <a:pt x="5022" y="4189"/>
                    <a:pt x="5210" y="4258"/>
                  </a:cubicBezTo>
                  <a:cubicBezTo>
                    <a:pt x="5395" y="4327"/>
                    <a:pt x="5572" y="4428"/>
                    <a:pt x="5730" y="4557"/>
                  </a:cubicBezTo>
                  <a:cubicBezTo>
                    <a:pt x="6089" y="4851"/>
                    <a:pt x="6536" y="5006"/>
                    <a:pt x="6989" y="5006"/>
                  </a:cubicBezTo>
                  <a:cubicBezTo>
                    <a:pt x="7377" y="5006"/>
                    <a:pt x="7770" y="4894"/>
                    <a:pt x="8113" y="4656"/>
                  </a:cubicBezTo>
                  <a:cubicBezTo>
                    <a:pt x="9014" y="4035"/>
                    <a:pt x="9238" y="2800"/>
                    <a:pt x="8616" y="1898"/>
                  </a:cubicBezTo>
                  <a:cubicBezTo>
                    <a:pt x="8192" y="1285"/>
                    <a:pt x="7589" y="777"/>
                    <a:pt x="6872" y="432"/>
                  </a:cubicBezTo>
                  <a:cubicBezTo>
                    <a:pt x="6449" y="228"/>
                    <a:pt x="5990" y="82"/>
                    <a:pt x="5515" y="3"/>
                  </a:cubicBezTo>
                  <a:lnTo>
                    <a:pt x="5515" y="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3113;p46">
              <a:extLst>
                <a:ext uri="{FF2B5EF4-FFF2-40B4-BE49-F238E27FC236}">
                  <a16:creationId xmlns:a16="http://schemas.microsoft.com/office/drawing/2014/main" id="{35F0177E-4D73-21F6-ABA3-5E7B9F762717}"/>
                </a:ext>
              </a:extLst>
            </p:cNvPr>
            <p:cNvSpPr/>
            <p:nvPr/>
          </p:nvSpPr>
          <p:spPr>
            <a:xfrm>
              <a:off x="790744" y="2139128"/>
              <a:ext cx="106231" cy="126684"/>
            </a:xfrm>
            <a:custGeom>
              <a:avLst/>
              <a:gdLst/>
              <a:ahLst/>
              <a:cxnLst/>
              <a:rect l="l" t="t" r="r" b="b"/>
              <a:pathLst>
                <a:path w="3672" h="4379" extrusionOk="0">
                  <a:moveTo>
                    <a:pt x="2000" y="0"/>
                  </a:moveTo>
                  <a:lnTo>
                    <a:pt x="2000" y="0"/>
                  </a:lnTo>
                  <a:cubicBezTo>
                    <a:pt x="1443" y="330"/>
                    <a:pt x="973" y="764"/>
                    <a:pt x="622" y="1271"/>
                  </a:cubicBezTo>
                  <a:cubicBezTo>
                    <a:pt x="1" y="2171"/>
                    <a:pt x="225" y="3406"/>
                    <a:pt x="1127" y="4027"/>
                  </a:cubicBezTo>
                  <a:cubicBezTo>
                    <a:pt x="1470" y="4265"/>
                    <a:pt x="1863" y="4378"/>
                    <a:pt x="2253" y="4378"/>
                  </a:cubicBezTo>
                  <a:cubicBezTo>
                    <a:pt x="2705" y="4378"/>
                    <a:pt x="3153" y="4223"/>
                    <a:pt x="3512" y="3927"/>
                  </a:cubicBezTo>
                  <a:cubicBezTo>
                    <a:pt x="3564" y="3886"/>
                    <a:pt x="3615" y="3848"/>
                    <a:pt x="3672" y="3811"/>
                  </a:cubicBezTo>
                  <a:lnTo>
                    <a:pt x="3672" y="3811"/>
                  </a:lnTo>
                  <a:cubicBezTo>
                    <a:pt x="3383" y="3964"/>
                    <a:pt x="3066" y="4041"/>
                    <a:pt x="2745" y="4041"/>
                  </a:cubicBezTo>
                  <a:cubicBezTo>
                    <a:pt x="2356" y="4041"/>
                    <a:pt x="1964" y="3927"/>
                    <a:pt x="1621" y="3690"/>
                  </a:cubicBezTo>
                  <a:cubicBezTo>
                    <a:pt x="720" y="3068"/>
                    <a:pt x="493" y="1834"/>
                    <a:pt x="1118" y="933"/>
                  </a:cubicBezTo>
                  <a:cubicBezTo>
                    <a:pt x="1357" y="583"/>
                    <a:pt x="1656" y="270"/>
                    <a:pt x="20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3114;p46">
              <a:extLst>
                <a:ext uri="{FF2B5EF4-FFF2-40B4-BE49-F238E27FC236}">
                  <a16:creationId xmlns:a16="http://schemas.microsoft.com/office/drawing/2014/main" id="{9B00B734-953C-0F46-BA0C-6F04536919B8}"/>
                </a:ext>
              </a:extLst>
            </p:cNvPr>
            <p:cNvSpPr/>
            <p:nvPr/>
          </p:nvSpPr>
          <p:spPr>
            <a:xfrm>
              <a:off x="898421" y="2118848"/>
              <a:ext cx="51843" cy="25979"/>
            </a:xfrm>
            <a:custGeom>
              <a:avLst/>
              <a:gdLst/>
              <a:ahLst/>
              <a:cxnLst/>
              <a:rect l="l" t="t" r="r" b="b"/>
              <a:pathLst>
                <a:path w="1792" h="898" extrusionOk="0">
                  <a:moveTo>
                    <a:pt x="896" y="0"/>
                  </a:moveTo>
                  <a:cubicBezTo>
                    <a:pt x="595" y="0"/>
                    <a:pt x="293" y="25"/>
                    <a:pt x="0" y="76"/>
                  </a:cubicBezTo>
                  <a:cubicBezTo>
                    <a:pt x="39" y="536"/>
                    <a:pt x="425" y="898"/>
                    <a:pt x="896" y="898"/>
                  </a:cubicBezTo>
                  <a:cubicBezTo>
                    <a:pt x="1369" y="898"/>
                    <a:pt x="1754" y="536"/>
                    <a:pt x="1792" y="76"/>
                  </a:cubicBezTo>
                  <a:cubicBezTo>
                    <a:pt x="1499" y="25"/>
                    <a:pt x="1200" y="0"/>
                    <a:pt x="8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3115;p46">
              <a:extLst>
                <a:ext uri="{FF2B5EF4-FFF2-40B4-BE49-F238E27FC236}">
                  <a16:creationId xmlns:a16="http://schemas.microsoft.com/office/drawing/2014/main" id="{ABA66C98-A974-3651-8892-ECA4B3385064}"/>
                </a:ext>
              </a:extLst>
            </p:cNvPr>
            <p:cNvSpPr/>
            <p:nvPr/>
          </p:nvSpPr>
          <p:spPr>
            <a:xfrm>
              <a:off x="830088" y="2089947"/>
              <a:ext cx="11109" cy="23607"/>
            </a:xfrm>
            <a:custGeom>
              <a:avLst/>
              <a:gdLst/>
              <a:ahLst/>
              <a:cxnLst/>
              <a:rect l="l" t="t" r="r" b="b"/>
              <a:pathLst>
                <a:path w="384" h="816" extrusionOk="0">
                  <a:moveTo>
                    <a:pt x="194" y="0"/>
                  </a:moveTo>
                  <a:cubicBezTo>
                    <a:pt x="190" y="0"/>
                    <a:pt x="185" y="1"/>
                    <a:pt x="181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18"/>
                  </a:lnTo>
                  <a:cubicBezTo>
                    <a:pt x="0" y="722"/>
                    <a:pt x="77" y="811"/>
                    <a:pt x="181" y="815"/>
                  </a:cubicBezTo>
                  <a:cubicBezTo>
                    <a:pt x="185" y="816"/>
                    <a:pt x="188" y="816"/>
                    <a:pt x="192" y="816"/>
                  </a:cubicBezTo>
                  <a:cubicBezTo>
                    <a:pt x="297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3116;p46">
              <a:extLst>
                <a:ext uri="{FF2B5EF4-FFF2-40B4-BE49-F238E27FC236}">
                  <a16:creationId xmlns:a16="http://schemas.microsoft.com/office/drawing/2014/main" id="{DE17B7C7-2771-4198-3AC2-B88DA142D242}"/>
                </a:ext>
              </a:extLst>
            </p:cNvPr>
            <p:cNvSpPr/>
            <p:nvPr/>
          </p:nvSpPr>
          <p:spPr>
            <a:xfrm>
              <a:off x="813309" y="2117517"/>
              <a:ext cx="23375" cy="11109"/>
            </a:xfrm>
            <a:custGeom>
              <a:avLst/>
              <a:gdLst/>
              <a:ahLst/>
              <a:cxnLst/>
              <a:rect l="l" t="t" r="r" b="b"/>
              <a:pathLst>
                <a:path w="808" h="384" extrusionOk="0">
                  <a:moveTo>
                    <a:pt x="200" y="0"/>
                  </a:moveTo>
                  <a:cubicBezTo>
                    <a:pt x="88" y="0"/>
                    <a:pt x="0" y="92"/>
                    <a:pt x="8" y="203"/>
                  </a:cubicBezTo>
                  <a:cubicBezTo>
                    <a:pt x="16" y="307"/>
                    <a:pt x="105" y="384"/>
                    <a:pt x="207" y="384"/>
                  </a:cubicBezTo>
                  <a:lnTo>
                    <a:pt x="608" y="384"/>
                  </a:lnTo>
                  <a:cubicBezTo>
                    <a:pt x="718" y="384"/>
                    <a:pt x="807" y="292"/>
                    <a:pt x="799" y="180"/>
                  </a:cubicBezTo>
                  <a:cubicBezTo>
                    <a:pt x="793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3117;p46">
              <a:extLst>
                <a:ext uri="{FF2B5EF4-FFF2-40B4-BE49-F238E27FC236}">
                  <a16:creationId xmlns:a16="http://schemas.microsoft.com/office/drawing/2014/main" id="{98B7C639-D312-8F52-754E-7ACDA4367772}"/>
                </a:ext>
              </a:extLst>
            </p:cNvPr>
            <p:cNvSpPr/>
            <p:nvPr/>
          </p:nvSpPr>
          <p:spPr>
            <a:xfrm>
              <a:off x="1007574" y="2089947"/>
              <a:ext cx="11138" cy="23607"/>
            </a:xfrm>
            <a:custGeom>
              <a:avLst/>
              <a:gdLst/>
              <a:ahLst/>
              <a:cxnLst/>
              <a:rect l="l" t="t" r="r" b="b"/>
              <a:pathLst>
                <a:path w="385" h="816" extrusionOk="0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9"/>
                    <a:pt x="1" y="98"/>
                    <a:pt x="1" y="200"/>
                  </a:cubicBezTo>
                  <a:lnTo>
                    <a:pt x="1" y="618"/>
                  </a:lnTo>
                  <a:cubicBezTo>
                    <a:pt x="1" y="722"/>
                    <a:pt x="77" y="811"/>
                    <a:pt x="182" y="815"/>
                  </a:cubicBezTo>
                  <a:cubicBezTo>
                    <a:pt x="185" y="816"/>
                    <a:pt x="189" y="816"/>
                    <a:pt x="192" y="816"/>
                  </a:cubicBezTo>
                  <a:cubicBezTo>
                    <a:pt x="298" y="816"/>
                    <a:pt x="384" y="729"/>
                    <a:pt x="384" y="624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3118;p46">
              <a:extLst>
                <a:ext uri="{FF2B5EF4-FFF2-40B4-BE49-F238E27FC236}">
                  <a16:creationId xmlns:a16="http://schemas.microsoft.com/office/drawing/2014/main" id="{B06ADB36-8216-D898-EE0E-8D3BC1E3BB74}"/>
                </a:ext>
              </a:extLst>
            </p:cNvPr>
            <p:cNvSpPr/>
            <p:nvPr/>
          </p:nvSpPr>
          <p:spPr>
            <a:xfrm>
              <a:off x="1012116" y="2117517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200" y="0"/>
                  </a:moveTo>
                  <a:cubicBezTo>
                    <a:pt x="89" y="0"/>
                    <a:pt x="0" y="92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8" y="384"/>
                  </a:lnTo>
                  <a:cubicBezTo>
                    <a:pt x="716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3119;p46">
            <a:extLst>
              <a:ext uri="{FF2B5EF4-FFF2-40B4-BE49-F238E27FC236}">
                <a16:creationId xmlns:a16="http://schemas.microsoft.com/office/drawing/2014/main" id="{4FB09F3C-FE89-5F61-5123-B0D047C74DBA}"/>
              </a:ext>
            </a:extLst>
          </p:cNvPr>
          <p:cNvGrpSpPr/>
          <p:nvPr/>
        </p:nvGrpSpPr>
        <p:grpSpPr>
          <a:xfrm>
            <a:off x="1295992" y="945277"/>
            <a:ext cx="379880" cy="339522"/>
            <a:chOff x="1553946" y="1919433"/>
            <a:chExt cx="379880" cy="339522"/>
          </a:xfrm>
        </p:grpSpPr>
        <p:sp>
          <p:nvSpPr>
            <p:cNvPr id="196" name="Google Shape;3120;p46">
              <a:extLst>
                <a:ext uri="{FF2B5EF4-FFF2-40B4-BE49-F238E27FC236}">
                  <a16:creationId xmlns:a16="http://schemas.microsoft.com/office/drawing/2014/main" id="{9F6290AA-F86B-1FE4-71D2-7F0F1AE842DC}"/>
                </a:ext>
              </a:extLst>
            </p:cNvPr>
            <p:cNvSpPr/>
            <p:nvPr/>
          </p:nvSpPr>
          <p:spPr>
            <a:xfrm>
              <a:off x="1553946" y="1934969"/>
              <a:ext cx="86906" cy="92894"/>
            </a:xfrm>
            <a:custGeom>
              <a:avLst/>
              <a:gdLst/>
              <a:ahLst/>
              <a:cxnLst/>
              <a:rect l="l" t="t" r="r" b="b"/>
              <a:pathLst>
                <a:path w="3004" h="3211" extrusionOk="0">
                  <a:moveTo>
                    <a:pt x="1571" y="0"/>
                  </a:moveTo>
                  <a:cubicBezTo>
                    <a:pt x="773" y="0"/>
                    <a:pt x="367" y="311"/>
                    <a:pt x="217" y="462"/>
                  </a:cubicBezTo>
                  <a:cubicBezTo>
                    <a:pt x="171" y="508"/>
                    <a:pt x="141" y="567"/>
                    <a:pt x="135" y="630"/>
                  </a:cubicBezTo>
                  <a:cubicBezTo>
                    <a:pt x="0" y="1924"/>
                    <a:pt x="714" y="3210"/>
                    <a:pt x="717" y="3210"/>
                  </a:cubicBezTo>
                  <a:cubicBezTo>
                    <a:pt x="717" y="3210"/>
                    <a:pt x="717" y="3210"/>
                    <a:pt x="717" y="3210"/>
                  </a:cubicBezTo>
                  <a:lnTo>
                    <a:pt x="3004" y="267"/>
                  </a:lnTo>
                  <a:cubicBezTo>
                    <a:pt x="2426" y="72"/>
                    <a:pt x="1953" y="0"/>
                    <a:pt x="1571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3121;p46">
              <a:extLst>
                <a:ext uri="{FF2B5EF4-FFF2-40B4-BE49-F238E27FC236}">
                  <a16:creationId xmlns:a16="http://schemas.microsoft.com/office/drawing/2014/main" id="{D311DC68-DDB4-B78A-91B5-33D5C450F6C1}"/>
                </a:ext>
              </a:extLst>
            </p:cNvPr>
            <p:cNvSpPr/>
            <p:nvPr/>
          </p:nvSpPr>
          <p:spPr>
            <a:xfrm>
              <a:off x="1579954" y="1958344"/>
              <a:ext cx="56240" cy="61389"/>
            </a:xfrm>
            <a:custGeom>
              <a:avLst/>
              <a:gdLst/>
              <a:ahLst/>
              <a:cxnLst/>
              <a:rect l="l" t="t" r="r" b="b"/>
              <a:pathLst>
                <a:path w="1944" h="2122" extrusionOk="0">
                  <a:moveTo>
                    <a:pt x="746" y="0"/>
                  </a:moveTo>
                  <a:cubicBezTo>
                    <a:pt x="554" y="0"/>
                    <a:pt x="405" y="25"/>
                    <a:pt x="292" y="56"/>
                  </a:cubicBezTo>
                  <a:cubicBezTo>
                    <a:pt x="177" y="85"/>
                    <a:pt x="91" y="126"/>
                    <a:pt x="29" y="160"/>
                  </a:cubicBezTo>
                  <a:cubicBezTo>
                    <a:pt x="0" y="1138"/>
                    <a:pt x="528" y="2111"/>
                    <a:pt x="532" y="2122"/>
                  </a:cubicBezTo>
                  <a:lnTo>
                    <a:pt x="1944" y="229"/>
                  </a:lnTo>
                  <a:cubicBezTo>
                    <a:pt x="1434" y="57"/>
                    <a:pt x="1042" y="0"/>
                    <a:pt x="74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3122;p46">
              <a:extLst>
                <a:ext uri="{FF2B5EF4-FFF2-40B4-BE49-F238E27FC236}">
                  <a16:creationId xmlns:a16="http://schemas.microsoft.com/office/drawing/2014/main" id="{7BD993E6-BF57-817E-6B03-4F8F78196CEA}"/>
                </a:ext>
              </a:extLst>
            </p:cNvPr>
            <p:cNvSpPr/>
            <p:nvPr/>
          </p:nvSpPr>
          <p:spPr>
            <a:xfrm>
              <a:off x="1846862" y="1934969"/>
              <a:ext cx="86964" cy="92894"/>
            </a:xfrm>
            <a:custGeom>
              <a:avLst/>
              <a:gdLst/>
              <a:ahLst/>
              <a:cxnLst/>
              <a:rect l="l" t="t" r="r" b="b"/>
              <a:pathLst>
                <a:path w="3006" h="3211" extrusionOk="0">
                  <a:moveTo>
                    <a:pt x="1433" y="0"/>
                  </a:moveTo>
                  <a:cubicBezTo>
                    <a:pt x="1051" y="0"/>
                    <a:pt x="578" y="72"/>
                    <a:pt x="1" y="267"/>
                  </a:cubicBezTo>
                  <a:lnTo>
                    <a:pt x="2288" y="3210"/>
                  </a:lnTo>
                  <a:cubicBezTo>
                    <a:pt x="2288" y="3210"/>
                    <a:pt x="2288" y="3210"/>
                    <a:pt x="2288" y="3210"/>
                  </a:cubicBezTo>
                  <a:cubicBezTo>
                    <a:pt x="2290" y="3210"/>
                    <a:pt x="3005" y="1924"/>
                    <a:pt x="2869" y="630"/>
                  </a:cubicBezTo>
                  <a:cubicBezTo>
                    <a:pt x="2863" y="567"/>
                    <a:pt x="2834" y="508"/>
                    <a:pt x="2788" y="462"/>
                  </a:cubicBezTo>
                  <a:cubicBezTo>
                    <a:pt x="2637" y="311"/>
                    <a:pt x="2231" y="0"/>
                    <a:pt x="1433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3123;p46">
              <a:extLst>
                <a:ext uri="{FF2B5EF4-FFF2-40B4-BE49-F238E27FC236}">
                  <a16:creationId xmlns:a16="http://schemas.microsoft.com/office/drawing/2014/main" id="{E3D1402B-5147-1937-A11D-3FA918DA99F5}"/>
                </a:ext>
              </a:extLst>
            </p:cNvPr>
            <p:cNvSpPr/>
            <p:nvPr/>
          </p:nvSpPr>
          <p:spPr>
            <a:xfrm>
              <a:off x="1846920" y="1937341"/>
              <a:ext cx="74784" cy="90551"/>
            </a:xfrm>
            <a:custGeom>
              <a:avLst/>
              <a:gdLst/>
              <a:ahLst/>
              <a:cxnLst/>
              <a:rect l="l" t="t" r="r" b="b"/>
              <a:pathLst>
                <a:path w="2585" h="3130" extrusionOk="0">
                  <a:moveTo>
                    <a:pt x="681" y="1"/>
                  </a:moveTo>
                  <a:cubicBezTo>
                    <a:pt x="473" y="42"/>
                    <a:pt x="246" y="104"/>
                    <a:pt x="0" y="186"/>
                  </a:cubicBezTo>
                  <a:lnTo>
                    <a:pt x="2287" y="3130"/>
                  </a:lnTo>
                  <a:cubicBezTo>
                    <a:pt x="2287" y="3130"/>
                    <a:pt x="2436" y="2863"/>
                    <a:pt x="2585" y="2450"/>
                  </a:cubicBezTo>
                  <a:cubicBezTo>
                    <a:pt x="2393" y="2004"/>
                    <a:pt x="2160" y="1571"/>
                    <a:pt x="1865" y="1173"/>
                  </a:cubicBezTo>
                  <a:cubicBezTo>
                    <a:pt x="1531" y="714"/>
                    <a:pt x="1134" y="323"/>
                    <a:pt x="681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3124;p46">
              <a:extLst>
                <a:ext uri="{FF2B5EF4-FFF2-40B4-BE49-F238E27FC236}">
                  <a16:creationId xmlns:a16="http://schemas.microsoft.com/office/drawing/2014/main" id="{AF947F4F-BB43-7AA6-7770-023B2A57E054}"/>
                </a:ext>
              </a:extLst>
            </p:cNvPr>
            <p:cNvSpPr/>
            <p:nvPr/>
          </p:nvSpPr>
          <p:spPr>
            <a:xfrm>
              <a:off x="1566068" y="1937341"/>
              <a:ext cx="74784" cy="90551"/>
            </a:xfrm>
            <a:custGeom>
              <a:avLst/>
              <a:gdLst/>
              <a:ahLst/>
              <a:cxnLst/>
              <a:rect l="l" t="t" r="r" b="b"/>
              <a:pathLst>
                <a:path w="2585" h="3130" extrusionOk="0">
                  <a:moveTo>
                    <a:pt x="1905" y="1"/>
                  </a:moveTo>
                  <a:cubicBezTo>
                    <a:pt x="1450" y="323"/>
                    <a:pt x="1054" y="716"/>
                    <a:pt x="719" y="1173"/>
                  </a:cubicBezTo>
                  <a:cubicBezTo>
                    <a:pt x="426" y="1571"/>
                    <a:pt x="192" y="2004"/>
                    <a:pt x="0" y="2450"/>
                  </a:cubicBezTo>
                  <a:cubicBezTo>
                    <a:pt x="149" y="2863"/>
                    <a:pt x="298" y="3130"/>
                    <a:pt x="298" y="3130"/>
                  </a:cubicBezTo>
                  <a:lnTo>
                    <a:pt x="2585" y="186"/>
                  </a:lnTo>
                  <a:cubicBezTo>
                    <a:pt x="2339" y="104"/>
                    <a:pt x="2114" y="42"/>
                    <a:pt x="190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3125;p46">
              <a:extLst>
                <a:ext uri="{FF2B5EF4-FFF2-40B4-BE49-F238E27FC236}">
                  <a16:creationId xmlns:a16="http://schemas.microsoft.com/office/drawing/2014/main" id="{7AE0AA08-4748-D9F8-5678-1373669BCB50}"/>
                </a:ext>
              </a:extLst>
            </p:cNvPr>
            <p:cNvSpPr/>
            <p:nvPr/>
          </p:nvSpPr>
          <p:spPr>
            <a:xfrm>
              <a:off x="1851520" y="1958344"/>
              <a:ext cx="56269" cy="61389"/>
            </a:xfrm>
            <a:custGeom>
              <a:avLst/>
              <a:gdLst/>
              <a:ahLst/>
              <a:cxnLst/>
              <a:rect l="l" t="t" r="r" b="b"/>
              <a:pathLst>
                <a:path w="1945" h="2122" extrusionOk="0">
                  <a:moveTo>
                    <a:pt x="1199" y="0"/>
                  </a:moveTo>
                  <a:cubicBezTo>
                    <a:pt x="904" y="0"/>
                    <a:pt x="510" y="57"/>
                    <a:pt x="1" y="229"/>
                  </a:cubicBezTo>
                  <a:lnTo>
                    <a:pt x="1412" y="2122"/>
                  </a:lnTo>
                  <a:cubicBezTo>
                    <a:pt x="1418" y="2111"/>
                    <a:pt x="1944" y="1138"/>
                    <a:pt x="1917" y="160"/>
                  </a:cubicBezTo>
                  <a:cubicBezTo>
                    <a:pt x="1855" y="126"/>
                    <a:pt x="1768" y="85"/>
                    <a:pt x="1653" y="56"/>
                  </a:cubicBezTo>
                  <a:cubicBezTo>
                    <a:pt x="1541" y="25"/>
                    <a:pt x="1389" y="0"/>
                    <a:pt x="1199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3126;p46">
              <a:extLst>
                <a:ext uri="{FF2B5EF4-FFF2-40B4-BE49-F238E27FC236}">
                  <a16:creationId xmlns:a16="http://schemas.microsoft.com/office/drawing/2014/main" id="{1870B382-F910-476F-411E-886E11A33C13}"/>
                </a:ext>
              </a:extLst>
            </p:cNvPr>
            <p:cNvSpPr/>
            <p:nvPr/>
          </p:nvSpPr>
          <p:spPr>
            <a:xfrm>
              <a:off x="1851578" y="1958344"/>
              <a:ext cx="54388" cy="61389"/>
            </a:xfrm>
            <a:custGeom>
              <a:avLst/>
              <a:gdLst/>
              <a:ahLst/>
              <a:cxnLst/>
              <a:rect l="l" t="t" r="r" b="b"/>
              <a:pathLst>
                <a:path w="1880" h="2122" extrusionOk="0">
                  <a:moveTo>
                    <a:pt x="1198" y="0"/>
                  </a:moveTo>
                  <a:cubicBezTo>
                    <a:pt x="904" y="0"/>
                    <a:pt x="511" y="57"/>
                    <a:pt x="0" y="229"/>
                  </a:cubicBezTo>
                  <a:lnTo>
                    <a:pt x="1410" y="2122"/>
                  </a:lnTo>
                  <a:cubicBezTo>
                    <a:pt x="1413" y="2114"/>
                    <a:pt x="1764" y="1465"/>
                    <a:pt x="1879" y="698"/>
                  </a:cubicBezTo>
                  <a:cubicBezTo>
                    <a:pt x="1824" y="612"/>
                    <a:pt x="1766" y="528"/>
                    <a:pt x="1704" y="447"/>
                  </a:cubicBezTo>
                  <a:cubicBezTo>
                    <a:pt x="1592" y="293"/>
                    <a:pt x="1471" y="144"/>
                    <a:pt x="1344" y="6"/>
                  </a:cubicBezTo>
                  <a:cubicBezTo>
                    <a:pt x="1298" y="3"/>
                    <a:pt x="1250" y="0"/>
                    <a:pt x="1198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3127;p46">
              <a:extLst>
                <a:ext uri="{FF2B5EF4-FFF2-40B4-BE49-F238E27FC236}">
                  <a16:creationId xmlns:a16="http://schemas.microsoft.com/office/drawing/2014/main" id="{439EA5C4-54DF-78FF-28BF-0788F5FE4629}"/>
                </a:ext>
              </a:extLst>
            </p:cNvPr>
            <p:cNvSpPr/>
            <p:nvPr/>
          </p:nvSpPr>
          <p:spPr>
            <a:xfrm>
              <a:off x="1581777" y="1958373"/>
              <a:ext cx="54388" cy="61361"/>
            </a:xfrm>
            <a:custGeom>
              <a:avLst/>
              <a:gdLst/>
              <a:ahLst/>
              <a:cxnLst/>
              <a:rect l="l" t="t" r="r" b="b"/>
              <a:pathLst>
                <a:path w="1880" h="2121" extrusionOk="0">
                  <a:moveTo>
                    <a:pt x="681" y="1"/>
                  </a:moveTo>
                  <a:cubicBezTo>
                    <a:pt x="629" y="1"/>
                    <a:pt x="581" y="2"/>
                    <a:pt x="535" y="5"/>
                  </a:cubicBezTo>
                  <a:cubicBezTo>
                    <a:pt x="408" y="147"/>
                    <a:pt x="288" y="292"/>
                    <a:pt x="175" y="446"/>
                  </a:cubicBezTo>
                  <a:cubicBezTo>
                    <a:pt x="115" y="527"/>
                    <a:pt x="55" y="611"/>
                    <a:pt x="0" y="699"/>
                  </a:cubicBezTo>
                  <a:cubicBezTo>
                    <a:pt x="115" y="1466"/>
                    <a:pt x="465" y="2113"/>
                    <a:pt x="469" y="2121"/>
                  </a:cubicBezTo>
                  <a:lnTo>
                    <a:pt x="1879" y="228"/>
                  </a:lnTo>
                  <a:cubicBezTo>
                    <a:pt x="1370" y="56"/>
                    <a:pt x="976" y="1"/>
                    <a:pt x="681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3128;p46">
              <a:extLst>
                <a:ext uri="{FF2B5EF4-FFF2-40B4-BE49-F238E27FC236}">
                  <a16:creationId xmlns:a16="http://schemas.microsoft.com/office/drawing/2014/main" id="{15AB8453-3BDA-B1C7-8F58-AB84120F0B77}"/>
                </a:ext>
              </a:extLst>
            </p:cNvPr>
            <p:cNvSpPr/>
            <p:nvPr/>
          </p:nvSpPr>
          <p:spPr>
            <a:xfrm>
              <a:off x="1554380" y="1919462"/>
              <a:ext cx="379041" cy="339494"/>
            </a:xfrm>
            <a:custGeom>
              <a:avLst/>
              <a:gdLst/>
              <a:ahLst/>
              <a:cxnLst/>
              <a:rect l="l" t="t" r="r" b="b"/>
              <a:pathLst>
                <a:path w="13102" h="11735" extrusionOk="0">
                  <a:moveTo>
                    <a:pt x="6549" y="1"/>
                  </a:moveTo>
                  <a:cubicBezTo>
                    <a:pt x="1323" y="1"/>
                    <a:pt x="591" y="3481"/>
                    <a:pt x="68" y="6366"/>
                  </a:cubicBezTo>
                  <a:cubicBezTo>
                    <a:pt x="1" y="6754"/>
                    <a:pt x="39" y="7152"/>
                    <a:pt x="183" y="7515"/>
                  </a:cubicBezTo>
                  <a:cubicBezTo>
                    <a:pt x="623" y="8603"/>
                    <a:pt x="1982" y="10707"/>
                    <a:pt x="6072" y="11678"/>
                  </a:cubicBezTo>
                  <a:cubicBezTo>
                    <a:pt x="6229" y="11716"/>
                    <a:pt x="6389" y="11735"/>
                    <a:pt x="6550" y="11735"/>
                  </a:cubicBezTo>
                  <a:cubicBezTo>
                    <a:pt x="6710" y="11735"/>
                    <a:pt x="6870" y="11716"/>
                    <a:pt x="7027" y="11678"/>
                  </a:cubicBezTo>
                  <a:cubicBezTo>
                    <a:pt x="11117" y="10707"/>
                    <a:pt x="12476" y="8603"/>
                    <a:pt x="12916" y="7515"/>
                  </a:cubicBezTo>
                  <a:cubicBezTo>
                    <a:pt x="13062" y="7152"/>
                    <a:pt x="13102" y="6753"/>
                    <a:pt x="13031" y="6366"/>
                  </a:cubicBezTo>
                  <a:cubicBezTo>
                    <a:pt x="12510" y="3480"/>
                    <a:pt x="11775" y="1"/>
                    <a:pt x="6549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3129;p46">
              <a:extLst>
                <a:ext uri="{FF2B5EF4-FFF2-40B4-BE49-F238E27FC236}">
                  <a16:creationId xmlns:a16="http://schemas.microsoft.com/office/drawing/2014/main" id="{8699914A-D29A-4EBE-E2FD-96677F860305}"/>
                </a:ext>
              </a:extLst>
            </p:cNvPr>
            <p:cNvSpPr/>
            <p:nvPr/>
          </p:nvSpPr>
          <p:spPr>
            <a:xfrm>
              <a:off x="1554467" y="1919433"/>
              <a:ext cx="200977" cy="325868"/>
            </a:xfrm>
            <a:custGeom>
              <a:avLst/>
              <a:gdLst/>
              <a:ahLst/>
              <a:cxnLst/>
              <a:rect l="l" t="t" r="r" b="b"/>
              <a:pathLst>
                <a:path w="6947" h="11264" extrusionOk="0">
                  <a:moveTo>
                    <a:pt x="6550" y="0"/>
                  </a:moveTo>
                  <a:cubicBezTo>
                    <a:pt x="1324" y="0"/>
                    <a:pt x="591" y="3481"/>
                    <a:pt x="70" y="6366"/>
                  </a:cubicBezTo>
                  <a:cubicBezTo>
                    <a:pt x="1" y="6754"/>
                    <a:pt x="39" y="7150"/>
                    <a:pt x="185" y="7515"/>
                  </a:cubicBezTo>
                  <a:cubicBezTo>
                    <a:pt x="568" y="8466"/>
                    <a:pt x="1656" y="10194"/>
                    <a:pt x="4658" y="11264"/>
                  </a:cubicBezTo>
                  <a:cubicBezTo>
                    <a:pt x="2245" y="10164"/>
                    <a:pt x="1317" y="8619"/>
                    <a:pt x="969" y="7731"/>
                  </a:cubicBezTo>
                  <a:cubicBezTo>
                    <a:pt x="821" y="7357"/>
                    <a:pt x="783" y="6947"/>
                    <a:pt x="854" y="6550"/>
                  </a:cubicBezTo>
                  <a:cubicBezTo>
                    <a:pt x="1363" y="3655"/>
                    <a:pt x="2071" y="184"/>
                    <a:pt x="6946" y="8"/>
                  </a:cubicBezTo>
                  <a:cubicBezTo>
                    <a:pt x="6817" y="5"/>
                    <a:pt x="6685" y="0"/>
                    <a:pt x="6550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3130;p46">
              <a:extLst>
                <a:ext uri="{FF2B5EF4-FFF2-40B4-BE49-F238E27FC236}">
                  <a16:creationId xmlns:a16="http://schemas.microsoft.com/office/drawing/2014/main" id="{0DEEA194-C999-4D34-CF21-4575A85BE059}"/>
                </a:ext>
              </a:extLst>
            </p:cNvPr>
            <p:cNvSpPr/>
            <p:nvPr/>
          </p:nvSpPr>
          <p:spPr>
            <a:xfrm>
              <a:off x="1622221" y="2070274"/>
              <a:ext cx="243272" cy="132210"/>
            </a:xfrm>
            <a:custGeom>
              <a:avLst/>
              <a:gdLst/>
              <a:ahLst/>
              <a:cxnLst/>
              <a:rect l="l" t="t" r="r" b="b"/>
              <a:pathLst>
                <a:path w="8409" h="4570" extrusionOk="0">
                  <a:moveTo>
                    <a:pt x="6726" y="1"/>
                  </a:moveTo>
                  <a:cubicBezTo>
                    <a:pt x="6484" y="1"/>
                    <a:pt x="6239" y="61"/>
                    <a:pt x="6012" y="187"/>
                  </a:cubicBezTo>
                  <a:cubicBezTo>
                    <a:pt x="5578" y="431"/>
                    <a:pt x="4900" y="575"/>
                    <a:pt x="4204" y="575"/>
                  </a:cubicBezTo>
                  <a:cubicBezTo>
                    <a:pt x="3509" y="575"/>
                    <a:pt x="2834" y="429"/>
                    <a:pt x="2397" y="187"/>
                  </a:cubicBezTo>
                  <a:cubicBezTo>
                    <a:pt x="2170" y="61"/>
                    <a:pt x="1925" y="2"/>
                    <a:pt x="1683" y="2"/>
                  </a:cubicBezTo>
                  <a:cubicBezTo>
                    <a:pt x="1166" y="2"/>
                    <a:pt x="665" y="274"/>
                    <a:pt x="397" y="758"/>
                  </a:cubicBezTo>
                  <a:cubicBezTo>
                    <a:pt x="1" y="1466"/>
                    <a:pt x="257" y="2362"/>
                    <a:pt x="966" y="2756"/>
                  </a:cubicBezTo>
                  <a:cubicBezTo>
                    <a:pt x="1380" y="2986"/>
                    <a:pt x="1855" y="3169"/>
                    <a:pt x="2368" y="3298"/>
                  </a:cubicBezTo>
                  <a:cubicBezTo>
                    <a:pt x="2547" y="3342"/>
                    <a:pt x="2696" y="3470"/>
                    <a:pt x="2773" y="3638"/>
                  </a:cubicBezTo>
                  <a:cubicBezTo>
                    <a:pt x="3015" y="4187"/>
                    <a:pt x="3566" y="4569"/>
                    <a:pt x="4204" y="4569"/>
                  </a:cubicBezTo>
                  <a:cubicBezTo>
                    <a:pt x="4845" y="4569"/>
                    <a:pt x="5396" y="4186"/>
                    <a:pt x="5638" y="3635"/>
                  </a:cubicBezTo>
                  <a:cubicBezTo>
                    <a:pt x="5713" y="3466"/>
                    <a:pt x="5861" y="3342"/>
                    <a:pt x="6040" y="3298"/>
                  </a:cubicBezTo>
                  <a:cubicBezTo>
                    <a:pt x="6542" y="3174"/>
                    <a:pt x="7006" y="2997"/>
                    <a:pt x="7414" y="2772"/>
                  </a:cubicBezTo>
                  <a:cubicBezTo>
                    <a:pt x="8128" y="2384"/>
                    <a:pt x="8408" y="1489"/>
                    <a:pt x="8022" y="774"/>
                  </a:cubicBezTo>
                  <a:cubicBezTo>
                    <a:pt x="7756" y="281"/>
                    <a:pt x="7250" y="1"/>
                    <a:pt x="672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3131;p46">
              <a:extLst>
                <a:ext uri="{FF2B5EF4-FFF2-40B4-BE49-F238E27FC236}">
                  <a16:creationId xmlns:a16="http://schemas.microsoft.com/office/drawing/2014/main" id="{958BFFFE-E8D9-966E-604C-07258B615D53}"/>
                </a:ext>
              </a:extLst>
            </p:cNvPr>
            <p:cNvSpPr/>
            <p:nvPr/>
          </p:nvSpPr>
          <p:spPr>
            <a:xfrm>
              <a:off x="1684883" y="2109532"/>
              <a:ext cx="11659" cy="21495"/>
            </a:xfrm>
            <a:custGeom>
              <a:avLst/>
              <a:gdLst/>
              <a:ahLst/>
              <a:cxnLst/>
              <a:rect l="l" t="t" r="r" b="b"/>
              <a:pathLst>
                <a:path w="403" h="743" extrusionOk="0">
                  <a:moveTo>
                    <a:pt x="201" y="0"/>
                  </a:moveTo>
                  <a:cubicBezTo>
                    <a:pt x="180" y="0"/>
                    <a:pt x="159" y="3"/>
                    <a:pt x="137" y="10"/>
                  </a:cubicBezTo>
                  <a:cubicBezTo>
                    <a:pt x="55" y="37"/>
                    <a:pt x="1" y="115"/>
                    <a:pt x="1" y="201"/>
                  </a:cubicBezTo>
                  <a:lnTo>
                    <a:pt x="1" y="540"/>
                  </a:lnTo>
                  <a:cubicBezTo>
                    <a:pt x="1" y="628"/>
                    <a:pt x="55" y="707"/>
                    <a:pt x="137" y="732"/>
                  </a:cubicBezTo>
                  <a:cubicBezTo>
                    <a:pt x="159" y="739"/>
                    <a:pt x="180" y="742"/>
                    <a:pt x="201" y="742"/>
                  </a:cubicBezTo>
                  <a:cubicBezTo>
                    <a:pt x="312" y="742"/>
                    <a:pt x="403" y="653"/>
                    <a:pt x="403" y="540"/>
                  </a:cubicBezTo>
                  <a:lnTo>
                    <a:pt x="403" y="201"/>
                  </a:lnTo>
                  <a:cubicBezTo>
                    <a:pt x="403" y="90"/>
                    <a:pt x="313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3132;p46">
              <a:extLst>
                <a:ext uri="{FF2B5EF4-FFF2-40B4-BE49-F238E27FC236}">
                  <a16:creationId xmlns:a16="http://schemas.microsoft.com/office/drawing/2014/main" id="{60A081D8-B9C5-69A2-681F-B3465F6E4045}"/>
                </a:ext>
              </a:extLst>
            </p:cNvPr>
            <p:cNvSpPr/>
            <p:nvPr/>
          </p:nvSpPr>
          <p:spPr>
            <a:xfrm>
              <a:off x="1791403" y="2109532"/>
              <a:ext cx="11659" cy="21553"/>
            </a:xfrm>
            <a:custGeom>
              <a:avLst/>
              <a:gdLst/>
              <a:ahLst/>
              <a:cxnLst/>
              <a:rect l="l" t="t" r="r" b="b"/>
              <a:pathLst>
                <a:path w="403" h="745" extrusionOk="0">
                  <a:moveTo>
                    <a:pt x="201" y="0"/>
                  </a:moveTo>
                  <a:cubicBezTo>
                    <a:pt x="90" y="0"/>
                    <a:pt x="0" y="90"/>
                    <a:pt x="0" y="201"/>
                  </a:cubicBezTo>
                  <a:lnTo>
                    <a:pt x="0" y="543"/>
                  </a:lnTo>
                  <a:cubicBezTo>
                    <a:pt x="0" y="629"/>
                    <a:pt x="54" y="709"/>
                    <a:pt x="137" y="735"/>
                  </a:cubicBezTo>
                  <a:cubicBezTo>
                    <a:pt x="158" y="742"/>
                    <a:pt x="180" y="744"/>
                    <a:pt x="200" y="744"/>
                  </a:cubicBezTo>
                  <a:cubicBezTo>
                    <a:pt x="312" y="744"/>
                    <a:pt x="402" y="655"/>
                    <a:pt x="402" y="543"/>
                  </a:cubicBezTo>
                  <a:lnTo>
                    <a:pt x="402" y="201"/>
                  </a:lnTo>
                  <a:cubicBezTo>
                    <a:pt x="402" y="115"/>
                    <a:pt x="348" y="34"/>
                    <a:pt x="264" y="10"/>
                  </a:cubicBezTo>
                  <a:cubicBezTo>
                    <a:pt x="243" y="3"/>
                    <a:pt x="222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3133;p46">
              <a:extLst>
                <a:ext uri="{FF2B5EF4-FFF2-40B4-BE49-F238E27FC236}">
                  <a16:creationId xmlns:a16="http://schemas.microsoft.com/office/drawing/2014/main" id="{7023A59C-D2CE-80BA-DC34-C17151792CE0}"/>
                </a:ext>
              </a:extLst>
            </p:cNvPr>
            <p:cNvSpPr/>
            <p:nvPr/>
          </p:nvSpPr>
          <p:spPr>
            <a:xfrm>
              <a:off x="1726051" y="2132474"/>
              <a:ext cx="35700" cy="11080"/>
            </a:xfrm>
            <a:custGeom>
              <a:avLst/>
              <a:gdLst/>
              <a:ahLst/>
              <a:cxnLst/>
              <a:rect l="l" t="t" r="r" b="b"/>
              <a:pathLst>
                <a:path w="1234" h="383" extrusionOk="0">
                  <a:moveTo>
                    <a:pt x="205" y="0"/>
                  </a:moveTo>
                  <a:cubicBezTo>
                    <a:pt x="44" y="0"/>
                    <a:pt x="0" y="221"/>
                    <a:pt x="149" y="287"/>
                  </a:cubicBezTo>
                  <a:cubicBezTo>
                    <a:pt x="290" y="349"/>
                    <a:pt x="449" y="382"/>
                    <a:pt x="616" y="382"/>
                  </a:cubicBezTo>
                  <a:cubicBezTo>
                    <a:pt x="782" y="382"/>
                    <a:pt x="942" y="349"/>
                    <a:pt x="1084" y="287"/>
                  </a:cubicBezTo>
                  <a:cubicBezTo>
                    <a:pt x="1233" y="223"/>
                    <a:pt x="1185" y="0"/>
                    <a:pt x="1024" y="0"/>
                  </a:cubicBezTo>
                  <a:lnTo>
                    <a:pt x="207" y="0"/>
                  </a:lnTo>
                  <a:cubicBezTo>
                    <a:pt x="206" y="0"/>
                    <a:pt x="206" y="0"/>
                    <a:pt x="20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3134;p46">
              <a:extLst>
                <a:ext uri="{FF2B5EF4-FFF2-40B4-BE49-F238E27FC236}">
                  <a16:creationId xmlns:a16="http://schemas.microsoft.com/office/drawing/2014/main" id="{C9E602B9-3CE7-8893-F851-CCEB105328E2}"/>
                </a:ext>
              </a:extLst>
            </p:cNvPr>
            <p:cNvSpPr/>
            <p:nvPr/>
          </p:nvSpPr>
          <p:spPr>
            <a:xfrm>
              <a:off x="1721277" y="2149340"/>
              <a:ext cx="45247" cy="15015"/>
            </a:xfrm>
            <a:custGeom>
              <a:avLst/>
              <a:gdLst/>
              <a:ahLst/>
              <a:cxnLst/>
              <a:rect l="l" t="t" r="r" b="b"/>
              <a:pathLst>
                <a:path w="1564" h="519" extrusionOk="0">
                  <a:moveTo>
                    <a:pt x="221" y="0"/>
                  </a:moveTo>
                  <a:cubicBezTo>
                    <a:pt x="175" y="0"/>
                    <a:pt x="128" y="16"/>
                    <a:pt x="91" y="49"/>
                  </a:cubicBezTo>
                  <a:cubicBezTo>
                    <a:pt x="8" y="120"/>
                    <a:pt x="1" y="244"/>
                    <a:pt x="71" y="327"/>
                  </a:cubicBezTo>
                  <a:cubicBezTo>
                    <a:pt x="179" y="450"/>
                    <a:pt x="334" y="519"/>
                    <a:pt x="501" y="519"/>
                  </a:cubicBezTo>
                  <a:cubicBezTo>
                    <a:pt x="600" y="519"/>
                    <a:pt x="699" y="494"/>
                    <a:pt x="783" y="445"/>
                  </a:cubicBezTo>
                  <a:cubicBezTo>
                    <a:pt x="867" y="491"/>
                    <a:pt x="962" y="519"/>
                    <a:pt x="1065" y="519"/>
                  </a:cubicBezTo>
                  <a:cubicBezTo>
                    <a:pt x="1231" y="519"/>
                    <a:pt x="1387" y="450"/>
                    <a:pt x="1495" y="327"/>
                  </a:cubicBezTo>
                  <a:cubicBezTo>
                    <a:pt x="1564" y="244"/>
                    <a:pt x="1556" y="120"/>
                    <a:pt x="1473" y="49"/>
                  </a:cubicBezTo>
                  <a:cubicBezTo>
                    <a:pt x="1435" y="16"/>
                    <a:pt x="1389" y="0"/>
                    <a:pt x="1343" y="0"/>
                  </a:cubicBezTo>
                  <a:cubicBezTo>
                    <a:pt x="1289" y="0"/>
                    <a:pt x="1235" y="23"/>
                    <a:pt x="1196" y="68"/>
                  </a:cubicBezTo>
                  <a:cubicBezTo>
                    <a:pt x="1162" y="105"/>
                    <a:pt x="1114" y="126"/>
                    <a:pt x="1062" y="126"/>
                  </a:cubicBezTo>
                  <a:cubicBezTo>
                    <a:pt x="1008" y="126"/>
                    <a:pt x="961" y="105"/>
                    <a:pt x="930" y="68"/>
                  </a:cubicBezTo>
                  <a:cubicBezTo>
                    <a:pt x="893" y="26"/>
                    <a:pt x="838" y="0"/>
                    <a:pt x="783" y="0"/>
                  </a:cubicBezTo>
                  <a:cubicBezTo>
                    <a:pt x="728" y="0"/>
                    <a:pt x="671" y="26"/>
                    <a:pt x="636" y="68"/>
                  </a:cubicBezTo>
                  <a:cubicBezTo>
                    <a:pt x="602" y="105"/>
                    <a:pt x="554" y="126"/>
                    <a:pt x="501" y="126"/>
                  </a:cubicBezTo>
                  <a:cubicBezTo>
                    <a:pt x="447" y="126"/>
                    <a:pt x="399" y="105"/>
                    <a:pt x="369" y="68"/>
                  </a:cubicBezTo>
                  <a:cubicBezTo>
                    <a:pt x="331" y="23"/>
                    <a:pt x="276" y="0"/>
                    <a:pt x="2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3135;p46">
              <a:extLst>
                <a:ext uri="{FF2B5EF4-FFF2-40B4-BE49-F238E27FC236}">
                  <a16:creationId xmlns:a16="http://schemas.microsoft.com/office/drawing/2014/main" id="{FCB08869-D1E0-5530-8953-343F78FE4D0B}"/>
                </a:ext>
              </a:extLst>
            </p:cNvPr>
            <p:cNvSpPr/>
            <p:nvPr/>
          </p:nvSpPr>
          <p:spPr>
            <a:xfrm>
              <a:off x="1667814" y="2135222"/>
              <a:ext cx="26905" cy="11659"/>
            </a:xfrm>
            <a:custGeom>
              <a:avLst/>
              <a:gdLst/>
              <a:ahLst/>
              <a:cxnLst/>
              <a:rect l="l" t="t" r="r" b="b"/>
              <a:pathLst>
                <a:path w="930" h="403" extrusionOk="0">
                  <a:moveTo>
                    <a:pt x="233" y="0"/>
                  </a:moveTo>
                  <a:cubicBezTo>
                    <a:pt x="148" y="0"/>
                    <a:pt x="68" y="54"/>
                    <a:pt x="42" y="135"/>
                  </a:cubicBezTo>
                  <a:cubicBezTo>
                    <a:pt x="0" y="274"/>
                    <a:pt x="102" y="402"/>
                    <a:pt x="233" y="402"/>
                  </a:cubicBezTo>
                  <a:lnTo>
                    <a:pt x="697" y="402"/>
                  </a:lnTo>
                  <a:cubicBezTo>
                    <a:pt x="783" y="402"/>
                    <a:pt x="862" y="349"/>
                    <a:pt x="888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3136;p46">
              <a:extLst>
                <a:ext uri="{FF2B5EF4-FFF2-40B4-BE49-F238E27FC236}">
                  <a16:creationId xmlns:a16="http://schemas.microsoft.com/office/drawing/2014/main" id="{B390304F-5D04-E0EC-F612-851726119376}"/>
                </a:ext>
              </a:extLst>
            </p:cNvPr>
            <p:cNvSpPr/>
            <p:nvPr/>
          </p:nvSpPr>
          <p:spPr>
            <a:xfrm>
              <a:off x="1792995" y="2135222"/>
              <a:ext cx="26905" cy="11659"/>
            </a:xfrm>
            <a:custGeom>
              <a:avLst/>
              <a:gdLst/>
              <a:ahLst/>
              <a:cxnLst/>
              <a:rect l="l" t="t" r="r" b="b"/>
              <a:pathLst>
                <a:path w="930" h="403" extrusionOk="0">
                  <a:moveTo>
                    <a:pt x="235" y="0"/>
                  </a:moveTo>
                  <a:cubicBezTo>
                    <a:pt x="148" y="0"/>
                    <a:pt x="68" y="54"/>
                    <a:pt x="43" y="135"/>
                  </a:cubicBezTo>
                  <a:cubicBezTo>
                    <a:pt x="0" y="274"/>
                    <a:pt x="102" y="402"/>
                    <a:pt x="235" y="402"/>
                  </a:cubicBezTo>
                  <a:lnTo>
                    <a:pt x="697" y="402"/>
                  </a:lnTo>
                  <a:cubicBezTo>
                    <a:pt x="783" y="402"/>
                    <a:pt x="863" y="349"/>
                    <a:pt x="889" y="264"/>
                  </a:cubicBezTo>
                  <a:cubicBezTo>
                    <a:pt x="930" y="126"/>
                    <a:pt x="829" y="0"/>
                    <a:pt x="697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3137;p46">
            <a:extLst>
              <a:ext uri="{FF2B5EF4-FFF2-40B4-BE49-F238E27FC236}">
                <a16:creationId xmlns:a16="http://schemas.microsoft.com/office/drawing/2014/main" id="{76297A28-3693-73E6-6B5C-7F076476EC55}"/>
              </a:ext>
            </a:extLst>
          </p:cNvPr>
          <p:cNvGrpSpPr/>
          <p:nvPr/>
        </p:nvGrpSpPr>
        <p:grpSpPr>
          <a:xfrm>
            <a:off x="2118993" y="927572"/>
            <a:ext cx="344903" cy="374962"/>
            <a:chOff x="2376947" y="1901728"/>
            <a:chExt cx="344903" cy="374962"/>
          </a:xfrm>
        </p:grpSpPr>
        <p:sp>
          <p:nvSpPr>
            <p:cNvPr id="214" name="Google Shape;3138;p46">
              <a:extLst>
                <a:ext uri="{FF2B5EF4-FFF2-40B4-BE49-F238E27FC236}">
                  <a16:creationId xmlns:a16="http://schemas.microsoft.com/office/drawing/2014/main" id="{B281DC0C-FDAD-F7AF-00FE-422D693E6AA0}"/>
                </a:ext>
              </a:extLst>
            </p:cNvPr>
            <p:cNvSpPr/>
            <p:nvPr/>
          </p:nvSpPr>
          <p:spPr>
            <a:xfrm>
              <a:off x="2617239" y="1901728"/>
              <a:ext cx="104611" cy="145489"/>
            </a:xfrm>
            <a:custGeom>
              <a:avLst/>
              <a:gdLst/>
              <a:ahLst/>
              <a:cxnLst/>
              <a:rect l="l" t="t" r="r" b="b"/>
              <a:pathLst>
                <a:path w="3616" h="5029" extrusionOk="0">
                  <a:moveTo>
                    <a:pt x="2299" y="1"/>
                  </a:moveTo>
                  <a:cubicBezTo>
                    <a:pt x="2285" y="1"/>
                    <a:pt x="2272" y="2"/>
                    <a:pt x="2258" y="3"/>
                  </a:cubicBezTo>
                  <a:cubicBezTo>
                    <a:pt x="1757" y="54"/>
                    <a:pt x="698" y="299"/>
                    <a:pt x="0" y="1427"/>
                  </a:cubicBezTo>
                  <a:lnTo>
                    <a:pt x="2332" y="5028"/>
                  </a:lnTo>
                  <a:cubicBezTo>
                    <a:pt x="2332" y="5027"/>
                    <a:pt x="3616" y="2689"/>
                    <a:pt x="2649" y="242"/>
                  </a:cubicBezTo>
                  <a:cubicBezTo>
                    <a:pt x="2592" y="96"/>
                    <a:pt x="2452" y="1"/>
                    <a:pt x="229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3139;p46">
              <a:extLst>
                <a:ext uri="{FF2B5EF4-FFF2-40B4-BE49-F238E27FC236}">
                  <a16:creationId xmlns:a16="http://schemas.microsoft.com/office/drawing/2014/main" id="{C965FEF4-3E97-524C-FBF5-F4AFF54B357D}"/>
                </a:ext>
              </a:extLst>
            </p:cNvPr>
            <p:cNvSpPr/>
            <p:nvPr/>
          </p:nvSpPr>
          <p:spPr>
            <a:xfrm>
              <a:off x="2617181" y="1925248"/>
              <a:ext cx="79702" cy="121824"/>
            </a:xfrm>
            <a:custGeom>
              <a:avLst/>
              <a:gdLst/>
              <a:ahLst/>
              <a:cxnLst/>
              <a:rect l="l" t="t" r="r" b="b"/>
              <a:pathLst>
                <a:path w="2755" h="4211" extrusionOk="0">
                  <a:moveTo>
                    <a:pt x="492" y="0"/>
                  </a:moveTo>
                  <a:cubicBezTo>
                    <a:pt x="317" y="167"/>
                    <a:pt x="150" y="368"/>
                    <a:pt x="1" y="611"/>
                  </a:cubicBezTo>
                  <a:lnTo>
                    <a:pt x="2332" y="4211"/>
                  </a:lnTo>
                  <a:cubicBezTo>
                    <a:pt x="2332" y="4211"/>
                    <a:pt x="2332" y="4211"/>
                    <a:pt x="2332" y="4211"/>
                  </a:cubicBezTo>
                  <a:cubicBezTo>
                    <a:pt x="2336" y="4211"/>
                    <a:pt x="2563" y="3794"/>
                    <a:pt x="2754" y="3129"/>
                  </a:cubicBezTo>
                  <a:cubicBezTo>
                    <a:pt x="2306" y="2085"/>
                    <a:pt x="1751" y="1218"/>
                    <a:pt x="1093" y="543"/>
                  </a:cubicBezTo>
                  <a:cubicBezTo>
                    <a:pt x="892" y="337"/>
                    <a:pt x="691" y="158"/>
                    <a:pt x="492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3140;p46">
              <a:extLst>
                <a:ext uri="{FF2B5EF4-FFF2-40B4-BE49-F238E27FC236}">
                  <a16:creationId xmlns:a16="http://schemas.microsoft.com/office/drawing/2014/main" id="{CA96B679-D641-B5AC-3931-B884CE218EAB}"/>
                </a:ext>
              </a:extLst>
            </p:cNvPr>
            <p:cNvSpPr/>
            <p:nvPr/>
          </p:nvSpPr>
          <p:spPr>
            <a:xfrm>
              <a:off x="2636854" y="1943445"/>
              <a:ext cx="38708" cy="80107"/>
            </a:xfrm>
            <a:custGeom>
              <a:avLst/>
              <a:gdLst/>
              <a:ahLst/>
              <a:cxnLst/>
              <a:rect l="l" t="t" r="r" b="b"/>
              <a:pathLst>
                <a:path w="1338" h="2769" extrusionOk="0">
                  <a:moveTo>
                    <a:pt x="971" y="1"/>
                  </a:moveTo>
                  <a:cubicBezTo>
                    <a:pt x="933" y="1"/>
                    <a:pt x="895" y="9"/>
                    <a:pt x="858" y="28"/>
                  </a:cubicBezTo>
                  <a:cubicBezTo>
                    <a:pt x="566" y="172"/>
                    <a:pt x="252" y="411"/>
                    <a:pt x="0" y="816"/>
                  </a:cubicBezTo>
                  <a:lnTo>
                    <a:pt x="1025" y="2769"/>
                  </a:lnTo>
                  <a:cubicBezTo>
                    <a:pt x="1086" y="2580"/>
                    <a:pt x="1146" y="2361"/>
                    <a:pt x="1195" y="2117"/>
                  </a:cubicBezTo>
                  <a:cubicBezTo>
                    <a:pt x="1330" y="1442"/>
                    <a:pt x="1338" y="802"/>
                    <a:pt x="1218" y="204"/>
                  </a:cubicBezTo>
                  <a:cubicBezTo>
                    <a:pt x="1194" y="81"/>
                    <a:pt x="1087" y="1"/>
                    <a:pt x="971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3141;p46">
              <a:extLst>
                <a:ext uri="{FF2B5EF4-FFF2-40B4-BE49-F238E27FC236}">
                  <a16:creationId xmlns:a16="http://schemas.microsoft.com/office/drawing/2014/main" id="{FCB23875-F753-65FB-0D98-B039B0F9C53A}"/>
                </a:ext>
              </a:extLst>
            </p:cNvPr>
            <p:cNvSpPr/>
            <p:nvPr/>
          </p:nvSpPr>
          <p:spPr>
            <a:xfrm>
              <a:off x="2376947" y="1901728"/>
              <a:ext cx="104611" cy="145431"/>
            </a:xfrm>
            <a:custGeom>
              <a:avLst/>
              <a:gdLst/>
              <a:ahLst/>
              <a:cxnLst/>
              <a:rect l="l" t="t" r="r" b="b"/>
              <a:pathLst>
                <a:path w="3616" h="5027" extrusionOk="0">
                  <a:moveTo>
                    <a:pt x="1317" y="1"/>
                  </a:moveTo>
                  <a:cubicBezTo>
                    <a:pt x="1162" y="1"/>
                    <a:pt x="1023" y="96"/>
                    <a:pt x="965" y="242"/>
                  </a:cubicBezTo>
                  <a:cubicBezTo>
                    <a:pt x="0" y="2689"/>
                    <a:pt x="1284" y="5027"/>
                    <a:pt x="1284" y="5027"/>
                  </a:cubicBezTo>
                  <a:lnTo>
                    <a:pt x="3616" y="1427"/>
                  </a:lnTo>
                  <a:cubicBezTo>
                    <a:pt x="2918" y="299"/>
                    <a:pt x="1859" y="54"/>
                    <a:pt x="1358" y="3"/>
                  </a:cubicBezTo>
                  <a:cubicBezTo>
                    <a:pt x="1344" y="2"/>
                    <a:pt x="1330" y="1"/>
                    <a:pt x="13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3142;p46">
              <a:extLst>
                <a:ext uri="{FF2B5EF4-FFF2-40B4-BE49-F238E27FC236}">
                  <a16:creationId xmlns:a16="http://schemas.microsoft.com/office/drawing/2014/main" id="{3C3374E7-6AA4-D4FF-C1AD-F5ED055037BC}"/>
                </a:ext>
              </a:extLst>
            </p:cNvPr>
            <p:cNvSpPr/>
            <p:nvPr/>
          </p:nvSpPr>
          <p:spPr>
            <a:xfrm>
              <a:off x="2401884" y="1925277"/>
              <a:ext cx="79673" cy="121882"/>
            </a:xfrm>
            <a:custGeom>
              <a:avLst/>
              <a:gdLst/>
              <a:ahLst/>
              <a:cxnLst/>
              <a:rect l="l" t="t" r="r" b="b"/>
              <a:pathLst>
                <a:path w="2754" h="4213" extrusionOk="0">
                  <a:moveTo>
                    <a:pt x="2263" y="1"/>
                  </a:moveTo>
                  <a:cubicBezTo>
                    <a:pt x="2063" y="157"/>
                    <a:pt x="1862" y="336"/>
                    <a:pt x="1662" y="542"/>
                  </a:cubicBezTo>
                  <a:cubicBezTo>
                    <a:pt x="1003" y="1217"/>
                    <a:pt x="448" y="2084"/>
                    <a:pt x="0" y="3128"/>
                  </a:cubicBezTo>
                  <a:cubicBezTo>
                    <a:pt x="192" y="3794"/>
                    <a:pt x="422" y="4213"/>
                    <a:pt x="422" y="4213"/>
                  </a:cubicBezTo>
                  <a:lnTo>
                    <a:pt x="2754" y="611"/>
                  </a:lnTo>
                  <a:cubicBezTo>
                    <a:pt x="2605" y="370"/>
                    <a:pt x="2438" y="168"/>
                    <a:pt x="22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3143;p46">
              <a:extLst>
                <a:ext uri="{FF2B5EF4-FFF2-40B4-BE49-F238E27FC236}">
                  <a16:creationId xmlns:a16="http://schemas.microsoft.com/office/drawing/2014/main" id="{566793C1-4E9E-AB3F-73F9-B53147581482}"/>
                </a:ext>
              </a:extLst>
            </p:cNvPr>
            <p:cNvSpPr/>
            <p:nvPr/>
          </p:nvSpPr>
          <p:spPr>
            <a:xfrm>
              <a:off x="2423264" y="1943445"/>
              <a:ext cx="38679" cy="80107"/>
            </a:xfrm>
            <a:custGeom>
              <a:avLst/>
              <a:gdLst/>
              <a:ahLst/>
              <a:cxnLst/>
              <a:rect l="l" t="t" r="r" b="b"/>
              <a:pathLst>
                <a:path w="1337" h="2769" extrusionOk="0">
                  <a:moveTo>
                    <a:pt x="367" y="1"/>
                  </a:moveTo>
                  <a:cubicBezTo>
                    <a:pt x="251" y="1"/>
                    <a:pt x="143" y="81"/>
                    <a:pt x="119" y="204"/>
                  </a:cubicBezTo>
                  <a:cubicBezTo>
                    <a:pt x="1" y="802"/>
                    <a:pt x="5" y="1442"/>
                    <a:pt x="142" y="2117"/>
                  </a:cubicBezTo>
                  <a:cubicBezTo>
                    <a:pt x="191" y="2361"/>
                    <a:pt x="251" y="2580"/>
                    <a:pt x="312" y="2769"/>
                  </a:cubicBezTo>
                  <a:lnTo>
                    <a:pt x="1337" y="816"/>
                  </a:lnTo>
                  <a:cubicBezTo>
                    <a:pt x="1085" y="411"/>
                    <a:pt x="771" y="172"/>
                    <a:pt x="479" y="28"/>
                  </a:cubicBezTo>
                  <a:cubicBezTo>
                    <a:pt x="443" y="9"/>
                    <a:pt x="404" y="1"/>
                    <a:pt x="36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3144;p46">
              <a:extLst>
                <a:ext uri="{FF2B5EF4-FFF2-40B4-BE49-F238E27FC236}">
                  <a16:creationId xmlns:a16="http://schemas.microsoft.com/office/drawing/2014/main" id="{577CA960-F750-67FA-980D-8AD1776F5AA3}"/>
                </a:ext>
              </a:extLst>
            </p:cNvPr>
            <p:cNvSpPr/>
            <p:nvPr/>
          </p:nvSpPr>
          <p:spPr>
            <a:xfrm>
              <a:off x="2636854" y="1947871"/>
              <a:ext cx="37754" cy="75652"/>
            </a:xfrm>
            <a:custGeom>
              <a:avLst/>
              <a:gdLst/>
              <a:ahLst/>
              <a:cxnLst/>
              <a:rect l="l" t="t" r="r" b="b"/>
              <a:pathLst>
                <a:path w="1305" h="2615" extrusionOk="0">
                  <a:moveTo>
                    <a:pt x="635" y="0"/>
                  </a:moveTo>
                  <a:cubicBezTo>
                    <a:pt x="413" y="149"/>
                    <a:pt x="189" y="359"/>
                    <a:pt x="0" y="660"/>
                  </a:cubicBezTo>
                  <a:lnTo>
                    <a:pt x="1025" y="2614"/>
                  </a:lnTo>
                  <a:cubicBezTo>
                    <a:pt x="1086" y="2424"/>
                    <a:pt x="1148" y="2206"/>
                    <a:pt x="1195" y="1962"/>
                  </a:cubicBezTo>
                  <a:cubicBezTo>
                    <a:pt x="1270" y="1593"/>
                    <a:pt x="1304" y="1232"/>
                    <a:pt x="1303" y="882"/>
                  </a:cubicBezTo>
                  <a:cubicBezTo>
                    <a:pt x="1096" y="563"/>
                    <a:pt x="873" y="267"/>
                    <a:pt x="635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3145;p46">
              <a:extLst>
                <a:ext uri="{FF2B5EF4-FFF2-40B4-BE49-F238E27FC236}">
                  <a16:creationId xmlns:a16="http://schemas.microsoft.com/office/drawing/2014/main" id="{71D24439-D362-8A06-7CC7-D4A224FCDCBD}"/>
                </a:ext>
              </a:extLst>
            </p:cNvPr>
            <p:cNvSpPr/>
            <p:nvPr/>
          </p:nvSpPr>
          <p:spPr>
            <a:xfrm>
              <a:off x="2424189" y="1947871"/>
              <a:ext cx="37754" cy="75652"/>
            </a:xfrm>
            <a:custGeom>
              <a:avLst/>
              <a:gdLst/>
              <a:ahLst/>
              <a:cxnLst/>
              <a:rect l="l" t="t" r="r" b="b"/>
              <a:pathLst>
                <a:path w="1305" h="2615" extrusionOk="0">
                  <a:moveTo>
                    <a:pt x="670" y="0"/>
                  </a:moveTo>
                  <a:cubicBezTo>
                    <a:pt x="433" y="269"/>
                    <a:pt x="211" y="563"/>
                    <a:pt x="2" y="882"/>
                  </a:cubicBezTo>
                  <a:cubicBezTo>
                    <a:pt x="1" y="1232"/>
                    <a:pt x="35" y="1593"/>
                    <a:pt x="110" y="1962"/>
                  </a:cubicBezTo>
                  <a:cubicBezTo>
                    <a:pt x="157" y="2206"/>
                    <a:pt x="219" y="2424"/>
                    <a:pt x="280" y="2614"/>
                  </a:cubicBezTo>
                  <a:lnTo>
                    <a:pt x="1305" y="660"/>
                  </a:lnTo>
                  <a:cubicBezTo>
                    <a:pt x="1116" y="358"/>
                    <a:pt x="892" y="149"/>
                    <a:pt x="67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3146;p46">
              <a:extLst>
                <a:ext uri="{FF2B5EF4-FFF2-40B4-BE49-F238E27FC236}">
                  <a16:creationId xmlns:a16="http://schemas.microsoft.com/office/drawing/2014/main" id="{BFF1196B-A7FE-D9FA-073E-6398794BFCF5}"/>
                </a:ext>
              </a:extLst>
            </p:cNvPr>
            <p:cNvSpPr/>
            <p:nvPr/>
          </p:nvSpPr>
          <p:spPr>
            <a:xfrm>
              <a:off x="2379637" y="1918450"/>
              <a:ext cx="339522" cy="358240"/>
            </a:xfrm>
            <a:custGeom>
              <a:avLst/>
              <a:gdLst/>
              <a:ahLst/>
              <a:cxnLst/>
              <a:rect l="l" t="t" r="r" b="b"/>
              <a:pathLst>
                <a:path w="11736" h="12383" extrusionOk="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2601" y="12382"/>
                  </a:lnTo>
                  <a:lnTo>
                    <a:pt x="5868" y="11911"/>
                  </a:lnTo>
                  <a:lnTo>
                    <a:pt x="9135" y="12382"/>
                  </a:lnTo>
                  <a:lnTo>
                    <a:pt x="11498" y="12382"/>
                  </a:lnTo>
                  <a:cubicBezTo>
                    <a:pt x="11735" y="3088"/>
                    <a:pt x="8520" y="0"/>
                    <a:pt x="586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3147;p46">
              <a:extLst>
                <a:ext uri="{FF2B5EF4-FFF2-40B4-BE49-F238E27FC236}">
                  <a16:creationId xmlns:a16="http://schemas.microsoft.com/office/drawing/2014/main" id="{38896FDF-EB91-B67E-680A-592719C419CE}"/>
                </a:ext>
              </a:extLst>
            </p:cNvPr>
            <p:cNvSpPr/>
            <p:nvPr/>
          </p:nvSpPr>
          <p:spPr>
            <a:xfrm>
              <a:off x="2379637" y="1918450"/>
              <a:ext cx="181102" cy="358240"/>
            </a:xfrm>
            <a:custGeom>
              <a:avLst/>
              <a:gdLst/>
              <a:ahLst/>
              <a:cxnLst/>
              <a:rect l="l" t="t" r="r" b="b"/>
              <a:pathLst>
                <a:path w="6260" h="12383" extrusionOk="0">
                  <a:moveTo>
                    <a:pt x="5868" y="0"/>
                  </a:moveTo>
                  <a:cubicBezTo>
                    <a:pt x="3216" y="0"/>
                    <a:pt x="1" y="3088"/>
                    <a:pt x="239" y="12382"/>
                  </a:cubicBezTo>
                  <a:lnTo>
                    <a:pt x="1021" y="12382"/>
                  </a:lnTo>
                  <a:cubicBezTo>
                    <a:pt x="795" y="3541"/>
                    <a:pt x="3694" y="316"/>
                    <a:pt x="6259" y="23"/>
                  </a:cubicBezTo>
                  <a:cubicBezTo>
                    <a:pt x="6127" y="6"/>
                    <a:pt x="5997" y="0"/>
                    <a:pt x="586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3148;p46">
              <a:extLst>
                <a:ext uri="{FF2B5EF4-FFF2-40B4-BE49-F238E27FC236}">
                  <a16:creationId xmlns:a16="http://schemas.microsoft.com/office/drawing/2014/main" id="{862AA0C2-9BBE-E1FF-C19B-C7F78CD82E6C}"/>
                </a:ext>
              </a:extLst>
            </p:cNvPr>
            <p:cNvSpPr/>
            <p:nvPr/>
          </p:nvSpPr>
          <p:spPr>
            <a:xfrm>
              <a:off x="2454450" y="2230055"/>
              <a:ext cx="189925" cy="46635"/>
            </a:xfrm>
            <a:custGeom>
              <a:avLst/>
              <a:gdLst/>
              <a:ahLst/>
              <a:cxnLst/>
              <a:rect l="l" t="t" r="r" b="b"/>
              <a:pathLst>
                <a:path w="6565" h="1612" extrusionOk="0">
                  <a:moveTo>
                    <a:pt x="691" y="0"/>
                  </a:moveTo>
                  <a:cubicBezTo>
                    <a:pt x="691" y="0"/>
                    <a:pt x="231" y="261"/>
                    <a:pt x="1" y="1611"/>
                  </a:cubicBezTo>
                  <a:lnTo>
                    <a:pt x="6565" y="1611"/>
                  </a:lnTo>
                  <a:cubicBezTo>
                    <a:pt x="6335" y="263"/>
                    <a:pt x="5873" y="0"/>
                    <a:pt x="587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3149;p46">
              <a:extLst>
                <a:ext uri="{FF2B5EF4-FFF2-40B4-BE49-F238E27FC236}">
                  <a16:creationId xmlns:a16="http://schemas.microsoft.com/office/drawing/2014/main" id="{7D159001-73CA-54AF-93ED-4CF0A36CBC13}"/>
                </a:ext>
              </a:extLst>
            </p:cNvPr>
            <p:cNvSpPr/>
            <p:nvPr/>
          </p:nvSpPr>
          <p:spPr>
            <a:xfrm>
              <a:off x="2437555" y="2014295"/>
              <a:ext cx="223600" cy="237457"/>
            </a:xfrm>
            <a:custGeom>
              <a:avLst/>
              <a:gdLst/>
              <a:ahLst/>
              <a:cxnLst/>
              <a:rect l="l" t="t" r="r" b="b"/>
              <a:pathLst>
                <a:path w="7729" h="8208" extrusionOk="0">
                  <a:moveTo>
                    <a:pt x="2340" y="1"/>
                  </a:moveTo>
                  <a:cubicBezTo>
                    <a:pt x="1550" y="1"/>
                    <a:pt x="945" y="668"/>
                    <a:pt x="593" y="1307"/>
                  </a:cubicBezTo>
                  <a:cubicBezTo>
                    <a:pt x="146" y="2120"/>
                    <a:pt x="1" y="3068"/>
                    <a:pt x="17" y="3984"/>
                  </a:cubicBezTo>
                  <a:cubicBezTo>
                    <a:pt x="37" y="5016"/>
                    <a:pt x="175" y="6138"/>
                    <a:pt x="815" y="6984"/>
                  </a:cubicBezTo>
                  <a:cubicBezTo>
                    <a:pt x="1527" y="7926"/>
                    <a:pt x="2737" y="8207"/>
                    <a:pt x="3863" y="8207"/>
                  </a:cubicBezTo>
                  <a:cubicBezTo>
                    <a:pt x="4987" y="8207"/>
                    <a:pt x="6198" y="7926"/>
                    <a:pt x="6909" y="6984"/>
                  </a:cubicBezTo>
                  <a:cubicBezTo>
                    <a:pt x="7549" y="6138"/>
                    <a:pt x="7687" y="5016"/>
                    <a:pt x="7707" y="3984"/>
                  </a:cubicBezTo>
                  <a:cubicBezTo>
                    <a:pt x="7728" y="3068"/>
                    <a:pt x="7584" y="2119"/>
                    <a:pt x="7135" y="1307"/>
                  </a:cubicBezTo>
                  <a:cubicBezTo>
                    <a:pt x="6782" y="668"/>
                    <a:pt x="6179" y="1"/>
                    <a:pt x="5389" y="1"/>
                  </a:cubicBezTo>
                  <a:cubicBezTo>
                    <a:pt x="4696" y="1"/>
                    <a:pt x="4242" y="284"/>
                    <a:pt x="4021" y="465"/>
                  </a:cubicBezTo>
                  <a:cubicBezTo>
                    <a:pt x="3975" y="503"/>
                    <a:pt x="3919" y="522"/>
                    <a:pt x="3864" y="522"/>
                  </a:cubicBezTo>
                  <a:cubicBezTo>
                    <a:pt x="3808" y="522"/>
                    <a:pt x="3753" y="503"/>
                    <a:pt x="3707" y="465"/>
                  </a:cubicBezTo>
                  <a:cubicBezTo>
                    <a:pt x="3487" y="284"/>
                    <a:pt x="3032" y="1"/>
                    <a:pt x="23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3150;p46">
              <a:extLst>
                <a:ext uri="{FF2B5EF4-FFF2-40B4-BE49-F238E27FC236}">
                  <a16:creationId xmlns:a16="http://schemas.microsoft.com/office/drawing/2014/main" id="{1C022712-6B4F-559C-8EB3-EEA720752472}"/>
                </a:ext>
              </a:extLst>
            </p:cNvPr>
            <p:cNvSpPr/>
            <p:nvPr/>
          </p:nvSpPr>
          <p:spPr>
            <a:xfrm>
              <a:off x="2499118" y="2112715"/>
              <a:ext cx="100561" cy="110484"/>
            </a:xfrm>
            <a:custGeom>
              <a:avLst/>
              <a:gdLst/>
              <a:ahLst/>
              <a:cxnLst/>
              <a:rect l="l" t="t" r="r" b="b"/>
              <a:pathLst>
                <a:path w="3476" h="3819" extrusionOk="0">
                  <a:moveTo>
                    <a:pt x="1738" y="1"/>
                  </a:moveTo>
                  <a:cubicBezTo>
                    <a:pt x="1505" y="1"/>
                    <a:pt x="1296" y="157"/>
                    <a:pt x="1233" y="383"/>
                  </a:cubicBezTo>
                  <a:cubicBezTo>
                    <a:pt x="1166" y="620"/>
                    <a:pt x="1011" y="826"/>
                    <a:pt x="796" y="950"/>
                  </a:cubicBezTo>
                  <a:cubicBezTo>
                    <a:pt x="318" y="1228"/>
                    <a:pt x="0" y="1711"/>
                    <a:pt x="0" y="2260"/>
                  </a:cubicBezTo>
                  <a:cubicBezTo>
                    <a:pt x="0" y="3121"/>
                    <a:pt x="779" y="3819"/>
                    <a:pt x="1738" y="3819"/>
                  </a:cubicBezTo>
                  <a:cubicBezTo>
                    <a:pt x="2697" y="3819"/>
                    <a:pt x="3474" y="3121"/>
                    <a:pt x="3474" y="2260"/>
                  </a:cubicBezTo>
                  <a:cubicBezTo>
                    <a:pt x="3476" y="1710"/>
                    <a:pt x="3157" y="1228"/>
                    <a:pt x="2680" y="950"/>
                  </a:cubicBezTo>
                  <a:cubicBezTo>
                    <a:pt x="2465" y="826"/>
                    <a:pt x="2310" y="620"/>
                    <a:pt x="2243" y="383"/>
                  </a:cubicBezTo>
                  <a:cubicBezTo>
                    <a:pt x="2178" y="157"/>
                    <a:pt x="1973" y="1"/>
                    <a:pt x="173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3151;p46">
              <a:extLst>
                <a:ext uri="{FF2B5EF4-FFF2-40B4-BE49-F238E27FC236}">
                  <a16:creationId xmlns:a16="http://schemas.microsoft.com/office/drawing/2014/main" id="{C1ABA7E9-6A4E-0469-6BC2-A65220C82743}"/>
                </a:ext>
              </a:extLst>
            </p:cNvPr>
            <p:cNvSpPr/>
            <p:nvPr/>
          </p:nvSpPr>
          <p:spPr>
            <a:xfrm>
              <a:off x="2535541" y="2147431"/>
              <a:ext cx="27773" cy="13395"/>
            </a:xfrm>
            <a:custGeom>
              <a:avLst/>
              <a:gdLst/>
              <a:ahLst/>
              <a:cxnLst/>
              <a:rect l="l" t="t" r="r" b="b"/>
              <a:pathLst>
                <a:path w="960" h="463" extrusionOk="0">
                  <a:moveTo>
                    <a:pt x="85" y="0"/>
                  </a:moveTo>
                  <a:cubicBezTo>
                    <a:pt x="39" y="0"/>
                    <a:pt x="0" y="39"/>
                    <a:pt x="0" y="85"/>
                  </a:cubicBezTo>
                  <a:cubicBezTo>
                    <a:pt x="0" y="293"/>
                    <a:pt x="215" y="462"/>
                    <a:pt x="479" y="462"/>
                  </a:cubicBezTo>
                  <a:cubicBezTo>
                    <a:pt x="744" y="462"/>
                    <a:pt x="959" y="293"/>
                    <a:pt x="959" y="85"/>
                  </a:cubicBezTo>
                  <a:cubicBezTo>
                    <a:pt x="959" y="39"/>
                    <a:pt x="921" y="0"/>
                    <a:pt x="87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3152;p46">
              <a:extLst>
                <a:ext uri="{FF2B5EF4-FFF2-40B4-BE49-F238E27FC236}">
                  <a16:creationId xmlns:a16="http://schemas.microsoft.com/office/drawing/2014/main" id="{1732ECCA-3381-7113-71E8-4B6F5AF676D3}"/>
                </a:ext>
              </a:extLst>
            </p:cNvPr>
            <p:cNvSpPr/>
            <p:nvPr/>
          </p:nvSpPr>
          <p:spPr>
            <a:xfrm>
              <a:off x="2482830" y="2093418"/>
              <a:ext cx="11109" cy="22131"/>
            </a:xfrm>
            <a:custGeom>
              <a:avLst/>
              <a:gdLst/>
              <a:ahLst/>
              <a:cxnLst/>
              <a:rect l="l" t="t" r="r" b="b"/>
              <a:pathLst>
                <a:path w="384" h="765" extrusionOk="0">
                  <a:moveTo>
                    <a:pt x="189" y="0"/>
                  </a:moveTo>
                  <a:cubicBezTo>
                    <a:pt x="187" y="0"/>
                    <a:pt x="184" y="0"/>
                    <a:pt x="181" y="1"/>
                  </a:cubicBezTo>
                  <a:cubicBezTo>
                    <a:pt x="77" y="7"/>
                    <a:pt x="0" y="97"/>
                    <a:pt x="0" y="200"/>
                  </a:cubicBezTo>
                  <a:lnTo>
                    <a:pt x="0" y="565"/>
                  </a:lnTo>
                  <a:cubicBezTo>
                    <a:pt x="0" y="668"/>
                    <a:pt x="77" y="758"/>
                    <a:pt x="181" y="764"/>
                  </a:cubicBezTo>
                  <a:cubicBezTo>
                    <a:pt x="185" y="765"/>
                    <a:pt x="188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192"/>
                  </a:lnTo>
                  <a:cubicBezTo>
                    <a:pt x="384" y="86"/>
                    <a:pt x="296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3153;p46">
              <a:extLst>
                <a:ext uri="{FF2B5EF4-FFF2-40B4-BE49-F238E27FC236}">
                  <a16:creationId xmlns:a16="http://schemas.microsoft.com/office/drawing/2014/main" id="{844ECF47-B93D-0538-4E98-230250EE1438}"/>
                </a:ext>
              </a:extLst>
            </p:cNvPr>
            <p:cNvSpPr/>
            <p:nvPr/>
          </p:nvSpPr>
          <p:spPr>
            <a:xfrm>
              <a:off x="2467411" y="2120786"/>
              <a:ext cx="23347" cy="11138"/>
            </a:xfrm>
            <a:custGeom>
              <a:avLst/>
              <a:gdLst/>
              <a:ahLst/>
              <a:cxnLst/>
              <a:rect l="l" t="t" r="r" b="b"/>
              <a:pathLst>
                <a:path w="807" h="385" extrusionOk="0">
                  <a:moveTo>
                    <a:pt x="208" y="1"/>
                  </a:moveTo>
                  <a:cubicBezTo>
                    <a:pt x="104" y="1"/>
                    <a:pt x="16" y="78"/>
                    <a:pt x="9" y="180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01" y="384"/>
                  </a:lnTo>
                  <a:cubicBezTo>
                    <a:pt x="703" y="384"/>
                    <a:pt x="794" y="308"/>
                    <a:pt x="800" y="203"/>
                  </a:cubicBezTo>
                  <a:cubicBezTo>
                    <a:pt x="806" y="93"/>
                    <a:pt x="717" y="1"/>
                    <a:pt x="60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3154;p46">
              <a:extLst>
                <a:ext uri="{FF2B5EF4-FFF2-40B4-BE49-F238E27FC236}">
                  <a16:creationId xmlns:a16="http://schemas.microsoft.com/office/drawing/2014/main" id="{EFBFBDC4-7E74-88FD-27B1-9B619F9F6A9D}"/>
                </a:ext>
              </a:extLst>
            </p:cNvPr>
            <p:cNvSpPr/>
            <p:nvPr/>
          </p:nvSpPr>
          <p:spPr>
            <a:xfrm>
              <a:off x="2604857" y="2093418"/>
              <a:ext cx="11109" cy="22131"/>
            </a:xfrm>
            <a:custGeom>
              <a:avLst/>
              <a:gdLst/>
              <a:ahLst/>
              <a:cxnLst/>
              <a:rect l="l" t="t" r="r" b="b"/>
              <a:pathLst>
                <a:path w="384" h="765" extrusionOk="0">
                  <a:moveTo>
                    <a:pt x="196" y="0"/>
                  </a:moveTo>
                  <a:cubicBezTo>
                    <a:pt x="88" y="0"/>
                    <a:pt x="0" y="86"/>
                    <a:pt x="0" y="192"/>
                  </a:cubicBezTo>
                  <a:lnTo>
                    <a:pt x="0" y="565"/>
                  </a:lnTo>
                  <a:cubicBezTo>
                    <a:pt x="0" y="668"/>
                    <a:pt x="77" y="757"/>
                    <a:pt x="181" y="764"/>
                  </a:cubicBezTo>
                  <a:cubicBezTo>
                    <a:pt x="185" y="765"/>
                    <a:pt x="189" y="765"/>
                    <a:pt x="192" y="765"/>
                  </a:cubicBezTo>
                  <a:cubicBezTo>
                    <a:pt x="298" y="765"/>
                    <a:pt x="384" y="678"/>
                    <a:pt x="384" y="573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4" y="1"/>
                  </a:cubicBezTo>
                  <a:cubicBezTo>
                    <a:pt x="202" y="0"/>
                    <a:pt x="199" y="0"/>
                    <a:pt x="19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3155;p46">
              <a:extLst>
                <a:ext uri="{FF2B5EF4-FFF2-40B4-BE49-F238E27FC236}">
                  <a16:creationId xmlns:a16="http://schemas.microsoft.com/office/drawing/2014/main" id="{8CEE9BA1-5F26-085F-6286-5F9F207EAC54}"/>
                </a:ext>
              </a:extLst>
            </p:cNvPr>
            <p:cNvSpPr/>
            <p:nvPr/>
          </p:nvSpPr>
          <p:spPr>
            <a:xfrm>
              <a:off x="2608011" y="2120786"/>
              <a:ext cx="23318" cy="11138"/>
            </a:xfrm>
            <a:custGeom>
              <a:avLst/>
              <a:gdLst/>
              <a:ahLst/>
              <a:cxnLst/>
              <a:rect l="l" t="t" r="r" b="b"/>
              <a:pathLst>
                <a:path w="806" h="385" extrusionOk="0">
                  <a:moveTo>
                    <a:pt x="207" y="1"/>
                  </a:moveTo>
                  <a:cubicBezTo>
                    <a:pt x="105" y="1"/>
                    <a:pt x="16" y="78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02" y="384"/>
                  </a:lnTo>
                  <a:cubicBezTo>
                    <a:pt x="704" y="384"/>
                    <a:pt x="795" y="308"/>
                    <a:pt x="801" y="203"/>
                  </a:cubicBezTo>
                  <a:cubicBezTo>
                    <a:pt x="806" y="93"/>
                    <a:pt x="718" y="1"/>
                    <a:pt x="6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3156;p46">
              <a:extLst>
                <a:ext uri="{FF2B5EF4-FFF2-40B4-BE49-F238E27FC236}">
                  <a16:creationId xmlns:a16="http://schemas.microsoft.com/office/drawing/2014/main" id="{06314F90-7DCC-BE23-5CD6-7EA5368B5A5C}"/>
                </a:ext>
              </a:extLst>
            </p:cNvPr>
            <p:cNvSpPr/>
            <p:nvPr/>
          </p:nvSpPr>
          <p:spPr>
            <a:xfrm>
              <a:off x="2520497" y="2166843"/>
              <a:ext cx="57715" cy="16345"/>
            </a:xfrm>
            <a:custGeom>
              <a:avLst/>
              <a:gdLst/>
              <a:ahLst/>
              <a:cxnLst/>
              <a:rect l="l" t="t" r="r" b="b"/>
              <a:pathLst>
                <a:path w="1995" h="565" extrusionOk="0">
                  <a:moveTo>
                    <a:pt x="1775" y="1"/>
                  </a:moveTo>
                  <a:cubicBezTo>
                    <a:pt x="1721" y="1"/>
                    <a:pt x="1666" y="24"/>
                    <a:pt x="1628" y="69"/>
                  </a:cubicBezTo>
                  <a:cubicBezTo>
                    <a:pt x="1571" y="136"/>
                    <a:pt x="1482" y="175"/>
                    <a:pt x="1387" y="175"/>
                  </a:cubicBezTo>
                  <a:cubicBezTo>
                    <a:pt x="1292" y="175"/>
                    <a:pt x="1205" y="136"/>
                    <a:pt x="1145" y="69"/>
                  </a:cubicBezTo>
                  <a:cubicBezTo>
                    <a:pt x="1108" y="27"/>
                    <a:pt x="1053" y="1"/>
                    <a:pt x="998" y="1"/>
                  </a:cubicBezTo>
                  <a:cubicBezTo>
                    <a:pt x="942" y="1"/>
                    <a:pt x="886" y="27"/>
                    <a:pt x="850" y="69"/>
                  </a:cubicBezTo>
                  <a:cubicBezTo>
                    <a:pt x="792" y="136"/>
                    <a:pt x="705" y="175"/>
                    <a:pt x="608" y="175"/>
                  </a:cubicBezTo>
                  <a:cubicBezTo>
                    <a:pt x="513" y="175"/>
                    <a:pt x="425" y="136"/>
                    <a:pt x="367" y="69"/>
                  </a:cubicBezTo>
                  <a:cubicBezTo>
                    <a:pt x="328" y="25"/>
                    <a:pt x="272" y="2"/>
                    <a:pt x="218" y="2"/>
                  </a:cubicBezTo>
                  <a:cubicBezTo>
                    <a:pt x="172" y="2"/>
                    <a:pt x="127" y="18"/>
                    <a:pt x="91" y="50"/>
                  </a:cubicBezTo>
                  <a:cubicBezTo>
                    <a:pt x="10" y="121"/>
                    <a:pt x="0" y="244"/>
                    <a:pt x="71" y="326"/>
                  </a:cubicBezTo>
                  <a:cubicBezTo>
                    <a:pt x="203" y="477"/>
                    <a:pt x="399" y="564"/>
                    <a:pt x="606" y="564"/>
                  </a:cubicBezTo>
                  <a:cubicBezTo>
                    <a:pt x="746" y="564"/>
                    <a:pt x="881" y="523"/>
                    <a:pt x="993" y="451"/>
                  </a:cubicBezTo>
                  <a:cubicBezTo>
                    <a:pt x="1106" y="523"/>
                    <a:pt x="1241" y="564"/>
                    <a:pt x="1383" y="564"/>
                  </a:cubicBezTo>
                  <a:cubicBezTo>
                    <a:pt x="1590" y="564"/>
                    <a:pt x="1786" y="477"/>
                    <a:pt x="1918" y="326"/>
                  </a:cubicBezTo>
                  <a:cubicBezTo>
                    <a:pt x="1995" y="245"/>
                    <a:pt x="1985" y="122"/>
                    <a:pt x="1904" y="50"/>
                  </a:cubicBezTo>
                  <a:cubicBezTo>
                    <a:pt x="1868" y="17"/>
                    <a:pt x="1821" y="1"/>
                    <a:pt x="177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3157;p46">
            <a:extLst>
              <a:ext uri="{FF2B5EF4-FFF2-40B4-BE49-F238E27FC236}">
                <a16:creationId xmlns:a16="http://schemas.microsoft.com/office/drawing/2014/main" id="{C86EC6FD-CE9C-27C4-61D8-ADD93AF33299}"/>
              </a:ext>
            </a:extLst>
          </p:cNvPr>
          <p:cNvGrpSpPr/>
          <p:nvPr/>
        </p:nvGrpSpPr>
        <p:grpSpPr>
          <a:xfrm>
            <a:off x="2931058" y="927543"/>
            <a:ext cx="336456" cy="375020"/>
            <a:chOff x="3189012" y="1901699"/>
            <a:chExt cx="336456" cy="375020"/>
          </a:xfrm>
        </p:grpSpPr>
        <p:sp>
          <p:nvSpPr>
            <p:cNvPr id="234" name="Google Shape;3158;p46">
              <a:extLst>
                <a:ext uri="{FF2B5EF4-FFF2-40B4-BE49-F238E27FC236}">
                  <a16:creationId xmlns:a16="http://schemas.microsoft.com/office/drawing/2014/main" id="{B63B1028-0596-FDCF-FCDF-3BE66D9798D6}"/>
                </a:ext>
              </a:extLst>
            </p:cNvPr>
            <p:cNvSpPr/>
            <p:nvPr/>
          </p:nvSpPr>
          <p:spPr>
            <a:xfrm>
              <a:off x="3436363" y="1901699"/>
              <a:ext cx="89104" cy="208267"/>
            </a:xfrm>
            <a:custGeom>
              <a:avLst/>
              <a:gdLst/>
              <a:ahLst/>
              <a:cxnLst/>
              <a:rect l="l" t="t" r="r" b="b"/>
              <a:pathLst>
                <a:path w="3080" h="7199" extrusionOk="0">
                  <a:moveTo>
                    <a:pt x="2002" y="1"/>
                  </a:moveTo>
                  <a:cubicBezTo>
                    <a:pt x="1993" y="1"/>
                    <a:pt x="1983" y="2"/>
                    <a:pt x="1974" y="4"/>
                  </a:cubicBezTo>
                  <a:cubicBezTo>
                    <a:pt x="363" y="380"/>
                    <a:pt x="1" y="3149"/>
                    <a:pt x="1" y="3149"/>
                  </a:cubicBezTo>
                  <a:lnTo>
                    <a:pt x="1210" y="7198"/>
                  </a:lnTo>
                  <a:cubicBezTo>
                    <a:pt x="1210" y="7198"/>
                    <a:pt x="2602" y="6416"/>
                    <a:pt x="2846" y="4569"/>
                  </a:cubicBezTo>
                  <a:cubicBezTo>
                    <a:pt x="3080" y="2791"/>
                    <a:pt x="1926" y="1547"/>
                    <a:pt x="2119" y="136"/>
                  </a:cubicBezTo>
                  <a:cubicBezTo>
                    <a:pt x="2129" y="63"/>
                    <a:pt x="2073" y="1"/>
                    <a:pt x="20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3159;p46">
              <a:extLst>
                <a:ext uri="{FF2B5EF4-FFF2-40B4-BE49-F238E27FC236}">
                  <a16:creationId xmlns:a16="http://schemas.microsoft.com/office/drawing/2014/main" id="{67208652-A2A2-652B-9363-6EC74B4926EF}"/>
                </a:ext>
              </a:extLst>
            </p:cNvPr>
            <p:cNvSpPr/>
            <p:nvPr/>
          </p:nvSpPr>
          <p:spPr>
            <a:xfrm>
              <a:off x="3436363" y="1967515"/>
              <a:ext cx="57773" cy="142365"/>
            </a:xfrm>
            <a:custGeom>
              <a:avLst/>
              <a:gdLst/>
              <a:ahLst/>
              <a:cxnLst/>
              <a:rect l="l" t="t" r="r" b="b"/>
              <a:pathLst>
                <a:path w="1997" h="4921" extrusionOk="0">
                  <a:moveTo>
                    <a:pt x="193" y="1"/>
                  </a:moveTo>
                  <a:cubicBezTo>
                    <a:pt x="48" y="495"/>
                    <a:pt x="1" y="871"/>
                    <a:pt x="1" y="871"/>
                  </a:cubicBezTo>
                  <a:lnTo>
                    <a:pt x="1210" y="4920"/>
                  </a:lnTo>
                  <a:cubicBezTo>
                    <a:pt x="1210" y="4920"/>
                    <a:pt x="1210" y="4920"/>
                    <a:pt x="1210" y="4920"/>
                  </a:cubicBezTo>
                  <a:cubicBezTo>
                    <a:pt x="1218" y="4920"/>
                    <a:pt x="1600" y="4700"/>
                    <a:pt x="1997" y="4230"/>
                  </a:cubicBezTo>
                  <a:cubicBezTo>
                    <a:pt x="1987" y="3905"/>
                    <a:pt x="1958" y="3553"/>
                    <a:pt x="1900" y="3190"/>
                  </a:cubicBezTo>
                  <a:cubicBezTo>
                    <a:pt x="1722" y="2064"/>
                    <a:pt x="1316" y="1148"/>
                    <a:pt x="694" y="464"/>
                  </a:cubicBezTo>
                  <a:cubicBezTo>
                    <a:pt x="539" y="294"/>
                    <a:pt x="372" y="140"/>
                    <a:pt x="19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3160;p46">
              <a:extLst>
                <a:ext uri="{FF2B5EF4-FFF2-40B4-BE49-F238E27FC236}">
                  <a16:creationId xmlns:a16="http://schemas.microsoft.com/office/drawing/2014/main" id="{164E0404-83C2-E233-393C-DED615EBF276}"/>
                </a:ext>
              </a:extLst>
            </p:cNvPr>
            <p:cNvSpPr/>
            <p:nvPr/>
          </p:nvSpPr>
          <p:spPr>
            <a:xfrm>
              <a:off x="3454647" y="1962047"/>
              <a:ext cx="40126" cy="120349"/>
            </a:xfrm>
            <a:custGeom>
              <a:avLst/>
              <a:gdLst/>
              <a:ahLst/>
              <a:cxnLst/>
              <a:rect l="l" t="t" r="r" b="b"/>
              <a:pathLst>
                <a:path w="1387" h="4160" extrusionOk="0">
                  <a:moveTo>
                    <a:pt x="749" y="1"/>
                  </a:moveTo>
                  <a:cubicBezTo>
                    <a:pt x="721" y="1"/>
                    <a:pt x="694" y="13"/>
                    <a:pt x="674" y="40"/>
                  </a:cubicBezTo>
                  <a:cubicBezTo>
                    <a:pt x="48" y="902"/>
                    <a:pt x="45" y="2440"/>
                    <a:pt x="1" y="2764"/>
                  </a:cubicBezTo>
                  <a:lnTo>
                    <a:pt x="223" y="4160"/>
                  </a:lnTo>
                  <a:cubicBezTo>
                    <a:pt x="233" y="4157"/>
                    <a:pt x="1134" y="3617"/>
                    <a:pt x="1297" y="2383"/>
                  </a:cubicBezTo>
                  <a:cubicBezTo>
                    <a:pt x="1386" y="1718"/>
                    <a:pt x="1188" y="1129"/>
                    <a:pt x="981" y="504"/>
                  </a:cubicBezTo>
                  <a:cubicBezTo>
                    <a:pt x="934" y="360"/>
                    <a:pt x="884" y="214"/>
                    <a:pt x="838" y="69"/>
                  </a:cubicBezTo>
                  <a:cubicBezTo>
                    <a:pt x="825" y="25"/>
                    <a:pt x="787" y="1"/>
                    <a:pt x="74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3161;p46">
              <a:extLst>
                <a:ext uri="{FF2B5EF4-FFF2-40B4-BE49-F238E27FC236}">
                  <a16:creationId xmlns:a16="http://schemas.microsoft.com/office/drawing/2014/main" id="{47BAA65F-81A6-BE19-1D0E-43A19CC3B9B0}"/>
                </a:ext>
              </a:extLst>
            </p:cNvPr>
            <p:cNvSpPr/>
            <p:nvPr/>
          </p:nvSpPr>
          <p:spPr>
            <a:xfrm>
              <a:off x="3312080" y="2224760"/>
              <a:ext cx="90233" cy="51958"/>
            </a:xfrm>
            <a:custGeom>
              <a:avLst/>
              <a:gdLst/>
              <a:ahLst/>
              <a:cxnLst/>
              <a:rect l="l" t="t" r="r" b="b"/>
              <a:pathLst>
                <a:path w="3119" h="1796" extrusionOk="0">
                  <a:moveTo>
                    <a:pt x="1560" y="1"/>
                  </a:moveTo>
                  <a:cubicBezTo>
                    <a:pt x="700" y="1"/>
                    <a:pt x="0" y="403"/>
                    <a:pt x="0" y="898"/>
                  </a:cubicBezTo>
                  <a:cubicBezTo>
                    <a:pt x="0" y="1395"/>
                    <a:pt x="698" y="1796"/>
                    <a:pt x="1560" y="1796"/>
                  </a:cubicBezTo>
                  <a:cubicBezTo>
                    <a:pt x="2421" y="1794"/>
                    <a:pt x="3119" y="1394"/>
                    <a:pt x="3119" y="898"/>
                  </a:cubicBezTo>
                  <a:cubicBezTo>
                    <a:pt x="3119" y="404"/>
                    <a:pt x="2421" y="1"/>
                    <a:pt x="1560" y="1"/>
                  </a:cubicBezTo>
                  <a:close/>
                </a:path>
              </a:pathLst>
            </a:custGeom>
            <a:solidFill>
              <a:srgbClr val="9F5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3162;p46">
              <a:extLst>
                <a:ext uri="{FF2B5EF4-FFF2-40B4-BE49-F238E27FC236}">
                  <a16:creationId xmlns:a16="http://schemas.microsoft.com/office/drawing/2014/main" id="{7756EBAD-3843-A28B-6060-4D1D7EC1FBE7}"/>
                </a:ext>
              </a:extLst>
            </p:cNvPr>
            <p:cNvSpPr/>
            <p:nvPr/>
          </p:nvSpPr>
          <p:spPr>
            <a:xfrm>
              <a:off x="3189012" y="1901699"/>
              <a:ext cx="89104" cy="208267"/>
            </a:xfrm>
            <a:custGeom>
              <a:avLst/>
              <a:gdLst/>
              <a:ahLst/>
              <a:cxnLst/>
              <a:rect l="l" t="t" r="r" b="b"/>
              <a:pathLst>
                <a:path w="3080" h="7199" extrusionOk="0">
                  <a:moveTo>
                    <a:pt x="1078" y="1"/>
                  </a:moveTo>
                  <a:cubicBezTo>
                    <a:pt x="1008" y="1"/>
                    <a:pt x="952" y="63"/>
                    <a:pt x="961" y="136"/>
                  </a:cubicBezTo>
                  <a:cubicBezTo>
                    <a:pt x="1154" y="1547"/>
                    <a:pt x="1" y="2791"/>
                    <a:pt x="234" y="4569"/>
                  </a:cubicBezTo>
                  <a:cubicBezTo>
                    <a:pt x="478" y="6416"/>
                    <a:pt x="1871" y="7198"/>
                    <a:pt x="1871" y="7198"/>
                  </a:cubicBezTo>
                  <a:lnTo>
                    <a:pt x="3079" y="3149"/>
                  </a:lnTo>
                  <a:cubicBezTo>
                    <a:pt x="3079" y="3149"/>
                    <a:pt x="2717" y="380"/>
                    <a:pt x="1107" y="4"/>
                  </a:cubicBezTo>
                  <a:cubicBezTo>
                    <a:pt x="1097" y="2"/>
                    <a:pt x="1087" y="1"/>
                    <a:pt x="107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3163;p46">
              <a:extLst>
                <a:ext uri="{FF2B5EF4-FFF2-40B4-BE49-F238E27FC236}">
                  <a16:creationId xmlns:a16="http://schemas.microsoft.com/office/drawing/2014/main" id="{3AB89D2A-B547-3DC2-BA41-0B897CED03B4}"/>
                </a:ext>
              </a:extLst>
            </p:cNvPr>
            <p:cNvSpPr/>
            <p:nvPr/>
          </p:nvSpPr>
          <p:spPr>
            <a:xfrm>
              <a:off x="3220314" y="1967602"/>
              <a:ext cx="57802" cy="142393"/>
            </a:xfrm>
            <a:custGeom>
              <a:avLst/>
              <a:gdLst/>
              <a:ahLst/>
              <a:cxnLst/>
              <a:rect l="l" t="t" r="r" b="b"/>
              <a:pathLst>
                <a:path w="1998" h="4922" extrusionOk="0">
                  <a:moveTo>
                    <a:pt x="1806" y="1"/>
                  </a:moveTo>
                  <a:cubicBezTo>
                    <a:pt x="1626" y="139"/>
                    <a:pt x="1459" y="292"/>
                    <a:pt x="1304" y="464"/>
                  </a:cubicBezTo>
                  <a:cubicBezTo>
                    <a:pt x="680" y="1147"/>
                    <a:pt x="275" y="2062"/>
                    <a:pt x="95" y="3188"/>
                  </a:cubicBezTo>
                  <a:cubicBezTo>
                    <a:pt x="39" y="3550"/>
                    <a:pt x="10" y="3903"/>
                    <a:pt x="0" y="4230"/>
                  </a:cubicBezTo>
                  <a:cubicBezTo>
                    <a:pt x="401" y="4705"/>
                    <a:pt x="789" y="4922"/>
                    <a:pt x="789" y="4922"/>
                  </a:cubicBezTo>
                  <a:lnTo>
                    <a:pt x="1997" y="872"/>
                  </a:lnTo>
                  <a:cubicBezTo>
                    <a:pt x="1997" y="872"/>
                    <a:pt x="1948" y="496"/>
                    <a:pt x="180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3164;p46">
              <a:extLst>
                <a:ext uri="{FF2B5EF4-FFF2-40B4-BE49-F238E27FC236}">
                  <a16:creationId xmlns:a16="http://schemas.microsoft.com/office/drawing/2014/main" id="{B963B656-D2AC-6694-61F4-37B970E36FED}"/>
                </a:ext>
              </a:extLst>
            </p:cNvPr>
            <p:cNvSpPr/>
            <p:nvPr/>
          </p:nvSpPr>
          <p:spPr>
            <a:xfrm>
              <a:off x="3219735" y="1962047"/>
              <a:ext cx="40097" cy="120349"/>
            </a:xfrm>
            <a:custGeom>
              <a:avLst/>
              <a:gdLst/>
              <a:ahLst/>
              <a:cxnLst/>
              <a:rect l="l" t="t" r="r" b="b"/>
              <a:pathLst>
                <a:path w="1386" h="4160" extrusionOk="0">
                  <a:moveTo>
                    <a:pt x="637" y="1"/>
                  </a:moveTo>
                  <a:cubicBezTo>
                    <a:pt x="599" y="1"/>
                    <a:pt x="561" y="25"/>
                    <a:pt x="546" y="69"/>
                  </a:cubicBezTo>
                  <a:cubicBezTo>
                    <a:pt x="502" y="214"/>
                    <a:pt x="453" y="360"/>
                    <a:pt x="405" y="504"/>
                  </a:cubicBezTo>
                  <a:cubicBezTo>
                    <a:pt x="198" y="1129"/>
                    <a:pt x="0" y="1718"/>
                    <a:pt x="89" y="2383"/>
                  </a:cubicBezTo>
                  <a:cubicBezTo>
                    <a:pt x="252" y="3617"/>
                    <a:pt x="1154" y="4157"/>
                    <a:pt x="1163" y="4160"/>
                  </a:cubicBezTo>
                  <a:lnTo>
                    <a:pt x="1385" y="2764"/>
                  </a:lnTo>
                  <a:cubicBezTo>
                    <a:pt x="1341" y="2440"/>
                    <a:pt x="1338" y="902"/>
                    <a:pt x="712" y="40"/>
                  </a:cubicBezTo>
                  <a:cubicBezTo>
                    <a:pt x="693" y="13"/>
                    <a:pt x="665" y="1"/>
                    <a:pt x="6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3165;p46">
              <a:extLst>
                <a:ext uri="{FF2B5EF4-FFF2-40B4-BE49-F238E27FC236}">
                  <a16:creationId xmlns:a16="http://schemas.microsoft.com/office/drawing/2014/main" id="{A57048F8-D3F2-75BB-6D20-B9C629DEADA4}"/>
                </a:ext>
              </a:extLst>
            </p:cNvPr>
            <p:cNvSpPr/>
            <p:nvPr/>
          </p:nvSpPr>
          <p:spPr>
            <a:xfrm>
              <a:off x="3263188" y="2175174"/>
              <a:ext cx="188074" cy="80223"/>
            </a:xfrm>
            <a:custGeom>
              <a:avLst/>
              <a:gdLst/>
              <a:ahLst/>
              <a:cxnLst/>
              <a:rect l="l" t="t" r="r" b="b"/>
              <a:pathLst>
                <a:path w="6501" h="2773" extrusionOk="0">
                  <a:moveTo>
                    <a:pt x="333" y="0"/>
                  </a:moveTo>
                  <a:lnTo>
                    <a:pt x="0" y="1189"/>
                  </a:lnTo>
                  <a:cubicBezTo>
                    <a:pt x="152" y="1489"/>
                    <a:pt x="342" y="1779"/>
                    <a:pt x="581" y="2055"/>
                  </a:cubicBezTo>
                  <a:cubicBezTo>
                    <a:pt x="589" y="2065"/>
                    <a:pt x="597" y="2072"/>
                    <a:pt x="604" y="2082"/>
                  </a:cubicBezTo>
                  <a:cubicBezTo>
                    <a:pt x="1001" y="2533"/>
                    <a:pt x="1566" y="2773"/>
                    <a:pt x="2148" y="2773"/>
                  </a:cubicBezTo>
                  <a:cubicBezTo>
                    <a:pt x="2356" y="2773"/>
                    <a:pt x="2565" y="2742"/>
                    <a:pt x="2770" y="2680"/>
                  </a:cubicBezTo>
                  <a:cubicBezTo>
                    <a:pt x="2924" y="2634"/>
                    <a:pt x="3088" y="2603"/>
                    <a:pt x="3250" y="2603"/>
                  </a:cubicBezTo>
                  <a:cubicBezTo>
                    <a:pt x="3413" y="2603"/>
                    <a:pt x="3576" y="2634"/>
                    <a:pt x="3729" y="2680"/>
                  </a:cubicBezTo>
                  <a:cubicBezTo>
                    <a:pt x="3934" y="2742"/>
                    <a:pt x="4144" y="2773"/>
                    <a:pt x="4352" y="2773"/>
                  </a:cubicBezTo>
                  <a:cubicBezTo>
                    <a:pt x="4935" y="2773"/>
                    <a:pt x="5500" y="2533"/>
                    <a:pt x="5896" y="2082"/>
                  </a:cubicBezTo>
                  <a:cubicBezTo>
                    <a:pt x="5904" y="2072"/>
                    <a:pt x="5912" y="2065"/>
                    <a:pt x="5919" y="2055"/>
                  </a:cubicBezTo>
                  <a:cubicBezTo>
                    <a:pt x="6160" y="1779"/>
                    <a:pt x="6349" y="1489"/>
                    <a:pt x="6501" y="1189"/>
                  </a:cubicBezTo>
                  <a:lnTo>
                    <a:pt x="6235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3166;p46">
              <a:extLst>
                <a:ext uri="{FF2B5EF4-FFF2-40B4-BE49-F238E27FC236}">
                  <a16:creationId xmlns:a16="http://schemas.microsoft.com/office/drawing/2014/main" id="{27057BB6-9BDF-9151-355A-62B83EBEFFEC}"/>
                </a:ext>
              </a:extLst>
            </p:cNvPr>
            <p:cNvSpPr/>
            <p:nvPr/>
          </p:nvSpPr>
          <p:spPr>
            <a:xfrm>
              <a:off x="3454647" y="1988258"/>
              <a:ext cx="34022" cy="94109"/>
            </a:xfrm>
            <a:custGeom>
              <a:avLst/>
              <a:gdLst/>
              <a:ahLst/>
              <a:cxnLst/>
              <a:rect l="l" t="t" r="r" b="b"/>
              <a:pathLst>
                <a:path w="1176" h="3253" extrusionOk="0">
                  <a:moveTo>
                    <a:pt x="274" y="0"/>
                  </a:moveTo>
                  <a:cubicBezTo>
                    <a:pt x="44" y="779"/>
                    <a:pt x="33" y="1626"/>
                    <a:pt x="1" y="1856"/>
                  </a:cubicBezTo>
                  <a:lnTo>
                    <a:pt x="223" y="3252"/>
                  </a:lnTo>
                  <a:cubicBezTo>
                    <a:pt x="231" y="3249"/>
                    <a:pt x="880" y="2861"/>
                    <a:pt x="1176" y="1994"/>
                  </a:cubicBezTo>
                  <a:cubicBezTo>
                    <a:pt x="996" y="1212"/>
                    <a:pt x="696" y="543"/>
                    <a:pt x="27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3167;p46">
              <a:extLst>
                <a:ext uri="{FF2B5EF4-FFF2-40B4-BE49-F238E27FC236}">
                  <a16:creationId xmlns:a16="http://schemas.microsoft.com/office/drawing/2014/main" id="{BA13EF55-542F-77EC-106C-F6C8CF6CC1B8}"/>
                </a:ext>
              </a:extLst>
            </p:cNvPr>
            <p:cNvSpPr/>
            <p:nvPr/>
          </p:nvSpPr>
          <p:spPr>
            <a:xfrm>
              <a:off x="3225811" y="1988258"/>
              <a:ext cx="33964" cy="94109"/>
            </a:xfrm>
            <a:custGeom>
              <a:avLst/>
              <a:gdLst/>
              <a:ahLst/>
              <a:cxnLst/>
              <a:rect l="l" t="t" r="r" b="b"/>
              <a:pathLst>
                <a:path w="1174" h="3253" extrusionOk="0">
                  <a:moveTo>
                    <a:pt x="901" y="0"/>
                  </a:moveTo>
                  <a:cubicBezTo>
                    <a:pt x="484" y="543"/>
                    <a:pt x="180" y="1212"/>
                    <a:pt x="1" y="1994"/>
                  </a:cubicBezTo>
                  <a:cubicBezTo>
                    <a:pt x="297" y="2861"/>
                    <a:pt x="944" y="3249"/>
                    <a:pt x="952" y="3252"/>
                  </a:cubicBezTo>
                  <a:lnTo>
                    <a:pt x="1174" y="1856"/>
                  </a:lnTo>
                  <a:cubicBezTo>
                    <a:pt x="1143" y="1626"/>
                    <a:pt x="1131" y="779"/>
                    <a:pt x="9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3168;p46">
              <a:extLst>
                <a:ext uri="{FF2B5EF4-FFF2-40B4-BE49-F238E27FC236}">
                  <a16:creationId xmlns:a16="http://schemas.microsoft.com/office/drawing/2014/main" id="{B43E7081-D8C9-6D90-5643-765455BB1A38}"/>
                </a:ext>
              </a:extLst>
            </p:cNvPr>
            <p:cNvSpPr/>
            <p:nvPr/>
          </p:nvSpPr>
          <p:spPr>
            <a:xfrm>
              <a:off x="3239176" y="1964593"/>
              <a:ext cx="236185" cy="245471"/>
            </a:xfrm>
            <a:custGeom>
              <a:avLst/>
              <a:gdLst/>
              <a:ahLst/>
              <a:cxnLst/>
              <a:rect l="l" t="t" r="r" b="b"/>
              <a:pathLst>
                <a:path w="8164" h="8485" extrusionOk="0">
                  <a:moveTo>
                    <a:pt x="4082" y="1"/>
                  </a:moveTo>
                  <a:cubicBezTo>
                    <a:pt x="0" y="1"/>
                    <a:pt x="42" y="4088"/>
                    <a:pt x="164" y="5431"/>
                  </a:cubicBezTo>
                  <a:cubicBezTo>
                    <a:pt x="264" y="6517"/>
                    <a:pt x="362" y="7552"/>
                    <a:pt x="830" y="8485"/>
                  </a:cubicBezTo>
                  <a:cubicBezTo>
                    <a:pt x="1200" y="8297"/>
                    <a:pt x="1746" y="8082"/>
                    <a:pt x="2309" y="8082"/>
                  </a:cubicBezTo>
                  <a:cubicBezTo>
                    <a:pt x="2678" y="8082"/>
                    <a:pt x="3055" y="8175"/>
                    <a:pt x="3393" y="8429"/>
                  </a:cubicBezTo>
                  <a:lnTo>
                    <a:pt x="4771" y="8429"/>
                  </a:lnTo>
                  <a:cubicBezTo>
                    <a:pt x="5109" y="8175"/>
                    <a:pt x="5486" y="8082"/>
                    <a:pt x="5855" y="8082"/>
                  </a:cubicBezTo>
                  <a:cubicBezTo>
                    <a:pt x="6417" y="8082"/>
                    <a:pt x="6963" y="8297"/>
                    <a:pt x="7332" y="8485"/>
                  </a:cubicBezTo>
                  <a:cubicBezTo>
                    <a:pt x="7800" y="7552"/>
                    <a:pt x="7898" y="6517"/>
                    <a:pt x="7998" y="5431"/>
                  </a:cubicBezTo>
                  <a:cubicBezTo>
                    <a:pt x="8122" y="4090"/>
                    <a:pt x="8164" y="2"/>
                    <a:pt x="408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3169;p46">
              <a:extLst>
                <a:ext uri="{FF2B5EF4-FFF2-40B4-BE49-F238E27FC236}">
                  <a16:creationId xmlns:a16="http://schemas.microsoft.com/office/drawing/2014/main" id="{CC78BCBF-A0DC-2E1E-6B60-83C63DA3CCC9}"/>
                </a:ext>
              </a:extLst>
            </p:cNvPr>
            <p:cNvSpPr/>
            <p:nvPr/>
          </p:nvSpPr>
          <p:spPr>
            <a:xfrm>
              <a:off x="3263130" y="2175059"/>
              <a:ext cx="73598" cy="80339"/>
            </a:xfrm>
            <a:custGeom>
              <a:avLst/>
              <a:gdLst/>
              <a:ahLst/>
              <a:cxnLst/>
              <a:rect l="l" t="t" r="r" b="b"/>
              <a:pathLst>
                <a:path w="2544" h="2777" extrusionOk="0">
                  <a:moveTo>
                    <a:pt x="335" y="1"/>
                  </a:moveTo>
                  <a:lnTo>
                    <a:pt x="1" y="1190"/>
                  </a:lnTo>
                  <a:cubicBezTo>
                    <a:pt x="39" y="1265"/>
                    <a:pt x="79" y="1340"/>
                    <a:pt x="120" y="1412"/>
                  </a:cubicBezTo>
                  <a:cubicBezTo>
                    <a:pt x="260" y="1653"/>
                    <a:pt x="421" y="1883"/>
                    <a:pt x="606" y="2086"/>
                  </a:cubicBezTo>
                  <a:cubicBezTo>
                    <a:pt x="628" y="2109"/>
                    <a:pt x="651" y="2133"/>
                    <a:pt x="674" y="2156"/>
                  </a:cubicBezTo>
                  <a:cubicBezTo>
                    <a:pt x="921" y="2412"/>
                    <a:pt x="1232" y="2598"/>
                    <a:pt x="1574" y="2696"/>
                  </a:cubicBezTo>
                  <a:cubicBezTo>
                    <a:pt x="1668" y="2722"/>
                    <a:pt x="1765" y="2744"/>
                    <a:pt x="1860" y="2756"/>
                  </a:cubicBezTo>
                  <a:cubicBezTo>
                    <a:pt x="1958" y="2770"/>
                    <a:pt x="2058" y="2777"/>
                    <a:pt x="2157" y="2777"/>
                  </a:cubicBezTo>
                  <a:cubicBezTo>
                    <a:pt x="2225" y="2777"/>
                    <a:pt x="2292" y="2773"/>
                    <a:pt x="2358" y="2767"/>
                  </a:cubicBezTo>
                  <a:cubicBezTo>
                    <a:pt x="2420" y="2760"/>
                    <a:pt x="2482" y="2751"/>
                    <a:pt x="2544" y="2739"/>
                  </a:cubicBezTo>
                  <a:cubicBezTo>
                    <a:pt x="2105" y="2656"/>
                    <a:pt x="1697" y="2434"/>
                    <a:pt x="1389" y="2084"/>
                  </a:cubicBezTo>
                  <a:cubicBezTo>
                    <a:pt x="1381" y="2075"/>
                    <a:pt x="1373" y="2066"/>
                    <a:pt x="1366" y="2056"/>
                  </a:cubicBezTo>
                  <a:cubicBezTo>
                    <a:pt x="1123" y="1780"/>
                    <a:pt x="936" y="1490"/>
                    <a:pt x="784" y="1190"/>
                  </a:cubicBezTo>
                  <a:cubicBezTo>
                    <a:pt x="593" y="811"/>
                    <a:pt x="464" y="412"/>
                    <a:pt x="37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3170;p46">
              <a:extLst>
                <a:ext uri="{FF2B5EF4-FFF2-40B4-BE49-F238E27FC236}">
                  <a16:creationId xmlns:a16="http://schemas.microsoft.com/office/drawing/2014/main" id="{44067FC0-C253-3C5A-1523-9DE5DCDB45AA}"/>
                </a:ext>
              </a:extLst>
            </p:cNvPr>
            <p:cNvSpPr/>
            <p:nvPr/>
          </p:nvSpPr>
          <p:spPr>
            <a:xfrm>
              <a:off x="3236891" y="1964362"/>
              <a:ext cx="131718" cy="245471"/>
            </a:xfrm>
            <a:custGeom>
              <a:avLst/>
              <a:gdLst/>
              <a:ahLst/>
              <a:cxnLst/>
              <a:rect l="l" t="t" r="r" b="b"/>
              <a:pathLst>
                <a:path w="4553" h="8485" extrusionOk="0">
                  <a:moveTo>
                    <a:pt x="4161" y="1"/>
                  </a:moveTo>
                  <a:cubicBezTo>
                    <a:pt x="2695" y="1"/>
                    <a:pt x="1759" y="527"/>
                    <a:pt x="1170" y="1268"/>
                  </a:cubicBezTo>
                  <a:cubicBezTo>
                    <a:pt x="1" y="2733"/>
                    <a:pt x="124" y="4784"/>
                    <a:pt x="361" y="6531"/>
                  </a:cubicBezTo>
                  <a:cubicBezTo>
                    <a:pt x="446" y="7152"/>
                    <a:pt x="573" y="7749"/>
                    <a:pt x="825" y="8309"/>
                  </a:cubicBezTo>
                  <a:cubicBezTo>
                    <a:pt x="852" y="8368"/>
                    <a:pt x="878" y="8425"/>
                    <a:pt x="909" y="8485"/>
                  </a:cubicBezTo>
                  <a:cubicBezTo>
                    <a:pt x="1092" y="8393"/>
                    <a:pt x="1317" y="8293"/>
                    <a:pt x="1567" y="8217"/>
                  </a:cubicBezTo>
                  <a:cubicBezTo>
                    <a:pt x="1205" y="7356"/>
                    <a:pt x="1116" y="6414"/>
                    <a:pt x="1026" y="5431"/>
                  </a:cubicBezTo>
                  <a:cubicBezTo>
                    <a:pt x="908" y="4135"/>
                    <a:pt x="863" y="269"/>
                    <a:pt x="4552" y="13"/>
                  </a:cubicBezTo>
                  <a:cubicBezTo>
                    <a:pt x="4491" y="10"/>
                    <a:pt x="4429" y="6"/>
                    <a:pt x="4367" y="4"/>
                  </a:cubicBezTo>
                  <a:cubicBezTo>
                    <a:pt x="4299" y="2"/>
                    <a:pt x="4162" y="1"/>
                    <a:pt x="4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3171;p46">
              <a:extLst>
                <a:ext uri="{FF2B5EF4-FFF2-40B4-BE49-F238E27FC236}">
                  <a16:creationId xmlns:a16="http://schemas.microsoft.com/office/drawing/2014/main" id="{013C2FD4-4633-0B52-28E0-56F64646468D}"/>
                </a:ext>
              </a:extLst>
            </p:cNvPr>
            <p:cNvSpPr/>
            <p:nvPr/>
          </p:nvSpPr>
          <p:spPr>
            <a:xfrm>
              <a:off x="3337423" y="2204538"/>
              <a:ext cx="39952" cy="19383"/>
            </a:xfrm>
            <a:custGeom>
              <a:avLst/>
              <a:gdLst/>
              <a:ahLst/>
              <a:cxnLst/>
              <a:rect l="l" t="t" r="r" b="b"/>
              <a:pathLst>
                <a:path w="1381" h="670" extrusionOk="0">
                  <a:moveTo>
                    <a:pt x="121" y="0"/>
                  </a:moveTo>
                  <a:cubicBezTo>
                    <a:pt x="56" y="0"/>
                    <a:pt x="0" y="56"/>
                    <a:pt x="0" y="123"/>
                  </a:cubicBezTo>
                  <a:cubicBezTo>
                    <a:pt x="0" y="424"/>
                    <a:pt x="309" y="669"/>
                    <a:pt x="691" y="669"/>
                  </a:cubicBezTo>
                  <a:cubicBezTo>
                    <a:pt x="1071" y="669"/>
                    <a:pt x="1381" y="427"/>
                    <a:pt x="1381" y="123"/>
                  </a:cubicBezTo>
                  <a:lnTo>
                    <a:pt x="1381" y="122"/>
                  </a:lnTo>
                  <a:cubicBezTo>
                    <a:pt x="1381" y="56"/>
                    <a:pt x="1327" y="0"/>
                    <a:pt x="126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3172;p46">
              <a:extLst>
                <a:ext uri="{FF2B5EF4-FFF2-40B4-BE49-F238E27FC236}">
                  <a16:creationId xmlns:a16="http://schemas.microsoft.com/office/drawing/2014/main" id="{9800A302-A622-4C9B-78B8-66FD18E64EFA}"/>
                </a:ext>
              </a:extLst>
            </p:cNvPr>
            <p:cNvSpPr/>
            <p:nvPr/>
          </p:nvSpPr>
          <p:spPr>
            <a:xfrm>
              <a:off x="3297470" y="2120121"/>
              <a:ext cx="11138" cy="22739"/>
            </a:xfrm>
            <a:custGeom>
              <a:avLst/>
              <a:gdLst/>
              <a:ahLst/>
              <a:cxnLst/>
              <a:rect l="l" t="t" r="r" b="b"/>
              <a:pathLst>
                <a:path w="385" h="786" extrusionOk="0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3173;p46">
              <a:extLst>
                <a:ext uri="{FF2B5EF4-FFF2-40B4-BE49-F238E27FC236}">
                  <a16:creationId xmlns:a16="http://schemas.microsoft.com/office/drawing/2014/main" id="{18E304B2-0EE4-D6CB-1136-71D0A9AB286A}"/>
                </a:ext>
              </a:extLst>
            </p:cNvPr>
            <p:cNvSpPr/>
            <p:nvPr/>
          </p:nvSpPr>
          <p:spPr>
            <a:xfrm>
              <a:off x="3282890" y="2148530"/>
              <a:ext cx="23260" cy="11138"/>
            </a:xfrm>
            <a:custGeom>
              <a:avLst/>
              <a:gdLst/>
              <a:ahLst/>
              <a:cxnLst/>
              <a:rect l="l" t="t" r="r" b="b"/>
              <a:pathLst>
                <a:path w="804" h="385" extrusionOk="0">
                  <a:moveTo>
                    <a:pt x="200" y="1"/>
                  </a:moveTo>
                  <a:cubicBezTo>
                    <a:pt x="88" y="1"/>
                    <a:pt x="0" y="93"/>
                    <a:pt x="8" y="203"/>
                  </a:cubicBezTo>
                  <a:cubicBezTo>
                    <a:pt x="15" y="307"/>
                    <a:pt x="103" y="384"/>
                    <a:pt x="207" y="384"/>
                  </a:cubicBezTo>
                  <a:lnTo>
                    <a:pt x="604" y="384"/>
                  </a:lnTo>
                  <a:cubicBezTo>
                    <a:pt x="715" y="384"/>
                    <a:pt x="804" y="292"/>
                    <a:pt x="796" y="180"/>
                  </a:cubicBezTo>
                  <a:cubicBezTo>
                    <a:pt x="790" y="77"/>
                    <a:pt x="700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3174;p46">
              <a:extLst>
                <a:ext uri="{FF2B5EF4-FFF2-40B4-BE49-F238E27FC236}">
                  <a16:creationId xmlns:a16="http://schemas.microsoft.com/office/drawing/2014/main" id="{9A7BF4B6-0E3B-7A69-E074-A41EB13A368E}"/>
                </a:ext>
              </a:extLst>
            </p:cNvPr>
            <p:cNvSpPr/>
            <p:nvPr/>
          </p:nvSpPr>
          <p:spPr>
            <a:xfrm>
              <a:off x="3406189" y="2120121"/>
              <a:ext cx="11138" cy="22739"/>
            </a:xfrm>
            <a:custGeom>
              <a:avLst/>
              <a:gdLst/>
              <a:ahLst/>
              <a:cxnLst/>
              <a:rect l="l" t="t" r="r" b="b"/>
              <a:pathLst>
                <a:path w="385" h="786" extrusionOk="0">
                  <a:moveTo>
                    <a:pt x="194" y="0"/>
                  </a:moveTo>
                  <a:cubicBezTo>
                    <a:pt x="189" y="0"/>
                    <a:pt x="185" y="1"/>
                    <a:pt x="180" y="1"/>
                  </a:cubicBezTo>
                  <a:cubicBezTo>
                    <a:pt x="78" y="6"/>
                    <a:pt x="1" y="96"/>
                    <a:pt x="1" y="200"/>
                  </a:cubicBezTo>
                  <a:lnTo>
                    <a:pt x="1" y="587"/>
                  </a:lnTo>
                  <a:cubicBezTo>
                    <a:pt x="1" y="688"/>
                    <a:pt x="79" y="779"/>
                    <a:pt x="180" y="785"/>
                  </a:cubicBezTo>
                  <a:cubicBezTo>
                    <a:pt x="184" y="785"/>
                    <a:pt x="188" y="785"/>
                    <a:pt x="191" y="785"/>
                  </a:cubicBezTo>
                  <a:cubicBezTo>
                    <a:pt x="298" y="785"/>
                    <a:pt x="384" y="698"/>
                    <a:pt x="384" y="593"/>
                  </a:cubicBezTo>
                  <a:lnTo>
                    <a:pt x="384" y="193"/>
                  </a:lnTo>
                  <a:cubicBezTo>
                    <a:pt x="384" y="87"/>
                    <a:pt x="300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3175;p46">
              <a:extLst>
                <a:ext uri="{FF2B5EF4-FFF2-40B4-BE49-F238E27FC236}">
                  <a16:creationId xmlns:a16="http://schemas.microsoft.com/office/drawing/2014/main" id="{815085F5-B4DF-8A4A-69FA-CC4A8EC96F2E}"/>
                </a:ext>
              </a:extLst>
            </p:cNvPr>
            <p:cNvSpPr/>
            <p:nvPr/>
          </p:nvSpPr>
          <p:spPr>
            <a:xfrm>
              <a:off x="3408272" y="2148530"/>
              <a:ext cx="23260" cy="11138"/>
            </a:xfrm>
            <a:custGeom>
              <a:avLst/>
              <a:gdLst/>
              <a:ahLst/>
              <a:cxnLst/>
              <a:rect l="l" t="t" r="r" b="b"/>
              <a:pathLst>
                <a:path w="804" h="385" extrusionOk="0">
                  <a:moveTo>
                    <a:pt x="200" y="1"/>
                  </a:moveTo>
                  <a:cubicBezTo>
                    <a:pt x="90" y="1"/>
                    <a:pt x="1" y="93"/>
                    <a:pt x="9" y="203"/>
                  </a:cubicBezTo>
                  <a:cubicBezTo>
                    <a:pt x="16" y="307"/>
                    <a:pt x="105" y="384"/>
                    <a:pt x="208" y="384"/>
                  </a:cubicBezTo>
                  <a:lnTo>
                    <a:pt x="605" y="384"/>
                  </a:lnTo>
                  <a:cubicBezTo>
                    <a:pt x="714" y="384"/>
                    <a:pt x="803" y="292"/>
                    <a:pt x="797" y="180"/>
                  </a:cubicBezTo>
                  <a:cubicBezTo>
                    <a:pt x="791" y="77"/>
                    <a:pt x="700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3176;p46">
            <a:extLst>
              <a:ext uri="{FF2B5EF4-FFF2-40B4-BE49-F238E27FC236}">
                <a16:creationId xmlns:a16="http://schemas.microsoft.com/office/drawing/2014/main" id="{C6AFDEE1-6610-5D5D-4A1C-185C40212B9F}"/>
              </a:ext>
            </a:extLst>
          </p:cNvPr>
          <p:cNvGrpSpPr/>
          <p:nvPr/>
        </p:nvGrpSpPr>
        <p:grpSpPr>
          <a:xfrm>
            <a:off x="3712168" y="945277"/>
            <a:ext cx="396601" cy="339494"/>
            <a:chOff x="3970122" y="1919433"/>
            <a:chExt cx="396601" cy="339494"/>
          </a:xfrm>
        </p:grpSpPr>
        <p:sp>
          <p:nvSpPr>
            <p:cNvPr id="253" name="Google Shape;3177;p46">
              <a:extLst>
                <a:ext uri="{FF2B5EF4-FFF2-40B4-BE49-F238E27FC236}">
                  <a16:creationId xmlns:a16="http://schemas.microsoft.com/office/drawing/2014/main" id="{79C0E46E-435F-2B47-DFF9-A1227D904D54}"/>
                </a:ext>
              </a:extLst>
            </p:cNvPr>
            <p:cNvSpPr/>
            <p:nvPr/>
          </p:nvSpPr>
          <p:spPr>
            <a:xfrm>
              <a:off x="3970122" y="1949000"/>
              <a:ext cx="114042" cy="272810"/>
            </a:xfrm>
            <a:custGeom>
              <a:avLst/>
              <a:gdLst/>
              <a:ahLst/>
              <a:cxnLst/>
              <a:rect l="l" t="t" r="r" b="b"/>
              <a:pathLst>
                <a:path w="3942" h="9430" extrusionOk="0">
                  <a:moveTo>
                    <a:pt x="3039" y="0"/>
                  </a:moveTo>
                  <a:cubicBezTo>
                    <a:pt x="1079" y="0"/>
                    <a:pt x="1" y="2390"/>
                    <a:pt x="510" y="4586"/>
                  </a:cubicBezTo>
                  <a:cubicBezTo>
                    <a:pt x="864" y="6118"/>
                    <a:pt x="636" y="7273"/>
                    <a:pt x="404" y="7942"/>
                  </a:cubicBezTo>
                  <a:cubicBezTo>
                    <a:pt x="257" y="8367"/>
                    <a:pt x="375" y="8840"/>
                    <a:pt x="713" y="9139"/>
                  </a:cubicBezTo>
                  <a:lnTo>
                    <a:pt x="728" y="9153"/>
                  </a:lnTo>
                  <a:cubicBezTo>
                    <a:pt x="933" y="9335"/>
                    <a:pt x="1195" y="9429"/>
                    <a:pt x="1459" y="9429"/>
                  </a:cubicBezTo>
                  <a:cubicBezTo>
                    <a:pt x="1612" y="9429"/>
                    <a:pt x="1765" y="9398"/>
                    <a:pt x="1909" y="9334"/>
                  </a:cubicBezTo>
                  <a:cubicBezTo>
                    <a:pt x="2561" y="9047"/>
                    <a:pt x="3501" y="8498"/>
                    <a:pt x="3941" y="7603"/>
                  </a:cubicBezTo>
                  <a:lnTo>
                    <a:pt x="3941" y="158"/>
                  </a:lnTo>
                  <a:cubicBezTo>
                    <a:pt x="3624" y="50"/>
                    <a:pt x="3322" y="0"/>
                    <a:pt x="303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3178;p46">
              <a:extLst>
                <a:ext uri="{FF2B5EF4-FFF2-40B4-BE49-F238E27FC236}">
                  <a16:creationId xmlns:a16="http://schemas.microsoft.com/office/drawing/2014/main" id="{5512F991-12C1-C083-C6E3-C6B28FCA327D}"/>
                </a:ext>
              </a:extLst>
            </p:cNvPr>
            <p:cNvSpPr/>
            <p:nvPr/>
          </p:nvSpPr>
          <p:spPr>
            <a:xfrm>
              <a:off x="4252623" y="1949000"/>
              <a:ext cx="114100" cy="272810"/>
            </a:xfrm>
            <a:custGeom>
              <a:avLst/>
              <a:gdLst/>
              <a:ahLst/>
              <a:cxnLst/>
              <a:rect l="l" t="t" r="r" b="b"/>
              <a:pathLst>
                <a:path w="3944" h="9430" extrusionOk="0">
                  <a:moveTo>
                    <a:pt x="904" y="0"/>
                  </a:moveTo>
                  <a:cubicBezTo>
                    <a:pt x="620" y="0"/>
                    <a:pt x="319" y="50"/>
                    <a:pt x="1" y="158"/>
                  </a:cubicBezTo>
                  <a:lnTo>
                    <a:pt x="1" y="7603"/>
                  </a:lnTo>
                  <a:cubicBezTo>
                    <a:pt x="441" y="8498"/>
                    <a:pt x="1381" y="9047"/>
                    <a:pt x="2033" y="9334"/>
                  </a:cubicBezTo>
                  <a:cubicBezTo>
                    <a:pt x="2178" y="9398"/>
                    <a:pt x="2331" y="9429"/>
                    <a:pt x="2484" y="9429"/>
                  </a:cubicBezTo>
                  <a:cubicBezTo>
                    <a:pt x="2748" y="9429"/>
                    <a:pt x="3010" y="9335"/>
                    <a:pt x="3216" y="9153"/>
                  </a:cubicBezTo>
                  <a:lnTo>
                    <a:pt x="3231" y="9139"/>
                  </a:lnTo>
                  <a:cubicBezTo>
                    <a:pt x="3569" y="8840"/>
                    <a:pt x="3687" y="8367"/>
                    <a:pt x="3540" y="7942"/>
                  </a:cubicBezTo>
                  <a:cubicBezTo>
                    <a:pt x="3308" y="7273"/>
                    <a:pt x="3079" y="6118"/>
                    <a:pt x="3434" y="4586"/>
                  </a:cubicBezTo>
                  <a:cubicBezTo>
                    <a:pt x="3943" y="2390"/>
                    <a:pt x="2865" y="0"/>
                    <a:pt x="9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3179;p46">
              <a:extLst>
                <a:ext uri="{FF2B5EF4-FFF2-40B4-BE49-F238E27FC236}">
                  <a16:creationId xmlns:a16="http://schemas.microsoft.com/office/drawing/2014/main" id="{90185ADF-CA03-7563-0A85-5915FCC2634F}"/>
                </a:ext>
              </a:extLst>
            </p:cNvPr>
            <p:cNvSpPr/>
            <p:nvPr/>
          </p:nvSpPr>
          <p:spPr>
            <a:xfrm>
              <a:off x="4093508" y="2151857"/>
              <a:ext cx="150378" cy="107070"/>
            </a:xfrm>
            <a:custGeom>
              <a:avLst/>
              <a:gdLst/>
              <a:ahLst/>
              <a:cxnLst/>
              <a:rect l="l" t="t" r="r" b="b"/>
              <a:pathLst>
                <a:path w="5198" h="3701" extrusionOk="0">
                  <a:moveTo>
                    <a:pt x="0" y="1"/>
                  </a:moveTo>
                  <a:lnTo>
                    <a:pt x="0" y="1125"/>
                  </a:lnTo>
                  <a:cubicBezTo>
                    <a:pt x="143" y="1381"/>
                    <a:pt x="276" y="1657"/>
                    <a:pt x="391" y="1972"/>
                  </a:cubicBezTo>
                  <a:cubicBezTo>
                    <a:pt x="555" y="2417"/>
                    <a:pt x="819" y="2817"/>
                    <a:pt x="1174" y="3131"/>
                  </a:cubicBezTo>
                  <a:cubicBezTo>
                    <a:pt x="1517" y="3434"/>
                    <a:pt x="1993" y="3701"/>
                    <a:pt x="2599" y="3701"/>
                  </a:cubicBezTo>
                  <a:cubicBezTo>
                    <a:pt x="3205" y="3701"/>
                    <a:pt x="3678" y="3434"/>
                    <a:pt x="4024" y="3131"/>
                  </a:cubicBezTo>
                  <a:cubicBezTo>
                    <a:pt x="4378" y="2819"/>
                    <a:pt x="4643" y="2417"/>
                    <a:pt x="4806" y="1972"/>
                  </a:cubicBezTo>
                  <a:cubicBezTo>
                    <a:pt x="4921" y="1654"/>
                    <a:pt x="5054" y="1378"/>
                    <a:pt x="5197" y="1125"/>
                  </a:cubicBezTo>
                  <a:lnTo>
                    <a:pt x="5197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3180;p46">
              <a:extLst>
                <a:ext uri="{FF2B5EF4-FFF2-40B4-BE49-F238E27FC236}">
                  <a16:creationId xmlns:a16="http://schemas.microsoft.com/office/drawing/2014/main" id="{9A910672-F64C-EB06-D70A-2C95B945EC14}"/>
                </a:ext>
              </a:extLst>
            </p:cNvPr>
            <p:cNvSpPr/>
            <p:nvPr/>
          </p:nvSpPr>
          <p:spPr>
            <a:xfrm>
              <a:off x="4252710" y="1948971"/>
              <a:ext cx="63704" cy="240119"/>
            </a:xfrm>
            <a:custGeom>
              <a:avLst/>
              <a:gdLst/>
              <a:ahLst/>
              <a:cxnLst/>
              <a:rect l="l" t="t" r="r" b="b"/>
              <a:pathLst>
                <a:path w="2202" h="8300" extrusionOk="0">
                  <a:moveTo>
                    <a:pt x="897" y="1"/>
                  </a:moveTo>
                  <a:cubicBezTo>
                    <a:pt x="614" y="4"/>
                    <a:pt x="315" y="53"/>
                    <a:pt x="1" y="159"/>
                  </a:cubicBezTo>
                  <a:lnTo>
                    <a:pt x="1" y="7604"/>
                  </a:lnTo>
                  <a:cubicBezTo>
                    <a:pt x="130" y="7865"/>
                    <a:pt x="300" y="8095"/>
                    <a:pt x="493" y="8299"/>
                  </a:cubicBezTo>
                  <a:cubicBezTo>
                    <a:pt x="598" y="8127"/>
                    <a:pt x="706" y="7960"/>
                    <a:pt x="821" y="7788"/>
                  </a:cubicBezTo>
                  <a:cubicBezTo>
                    <a:pt x="1315" y="7037"/>
                    <a:pt x="1875" y="6182"/>
                    <a:pt x="2044" y="4705"/>
                  </a:cubicBezTo>
                  <a:cubicBezTo>
                    <a:pt x="2202" y="3328"/>
                    <a:pt x="1972" y="1418"/>
                    <a:pt x="89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3181;p46">
              <a:extLst>
                <a:ext uri="{FF2B5EF4-FFF2-40B4-BE49-F238E27FC236}">
                  <a16:creationId xmlns:a16="http://schemas.microsoft.com/office/drawing/2014/main" id="{358B7696-39DC-ED44-4BA4-C3A601313CAA}"/>
                </a:ext>
              </a:extLst>
            </p:cNvPr>
            <p:cNvSpPr/>
            <p:nvPr/>
          </p:nvSpPr>
          <p:spPr>
            <a:xfrm>
              <a:off x="4020460" y="1948971"/>
              <a:ext cx="63704" cy="240119"/>
            </a:xfrm>
            <a:custGeom>
              <a:avLst/>
              <a:gdLst/>
              <a:ahLst/>
              <a:cxnLst/>
              <a:rect l="l" t="t" r="r" b="b"/>
              <a:pathLst>
                <a:path w="2202" h="8300" extrusionOk="0">
                  <a:moveTo>
                    <a:pt x="1306" y="1"/>
                  </a:moveTo>
                  <a:cubicBezTo>
                    <a:pt x="232" y="1420"/>
                    <a:pt x="0" y="3329"/>
                    <a:pt x="158" y="4705"/>
                  </a:cubicBezTo>
                  <a:cubicBezTo>
                    <a:pt x="327" y="6182"/>
                    <a:pt x="887" y="7037"/>
                    <a:pt x="1381" y="7788"/>
                  </a:cubicBezTo>
                  <a:cubicBezTo>
                    <a:pt x="1494" y="7960"/>
                    <a:pt x="1603" y="8127"/>
                    <a:pt x="1709" y="8299"/>
                  </a:cubicBezTo>
                  <a:cubicBezTo>
                    <a:pt x="1902" y="8097"/>
                    <a:pt x="2073" y="7865"/>
                    <a:pt x="2201" y="7604"/>
                  </a:cubicBezTo>
                  <a:lnTo>
                    <a:pt x="2201" y="159"/>
                  </a:lnTo>
                  <a:cubicBezTo>
                    <a:pt x="1886" y="53"/>
                    <a:pt x="1586" y="4"/>
                    <a:pt x="130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3182;p46">
              <a:extLst>
                <a:ext uri="{FF2B5EF4-FFF2-40B4-BE49-F238E27FC236}">
                  <a16:creationId xmlns:a16="http://schemas.microsoft.com/office/drawing/2014/main" id="{BCC02A38-0B66-A16D-3C0F-268E472E8BB4}"/>
                </a:ext>
              </a:extLst>
            </p:cNvPr>
            <p:cNvSpPr/>
            <p:nvPr/>
          </p:nvSpPr>
          <p:spPr>
            <a:xfrm>
              <a:off x="4040190" y="1919549"/>
              <a:ext cx="256522" cy="264883"/>
            </a:xfrm>
            <a:custGeom>
              <a:avLst/>
              <a:gdLst/>
              <a:ahLst/>
              <a:cxnLst/>
              <a:rect l="l" t="t" r="r" b="b"/>
              <a:pathLst>
                <a:path w="8867" h="9156" extrusionOk="0">
                  <a:moveTo>
                    <a:pt x="4434" y="1"/>
                  </a:moveTo>
                  <a:cubicBezTo>
                    <a:pt x="934" y="1"/>
                    <a:pt x="1" y="3391"/>
                    <a:pt x="259" y="5638"/>
                  </a:cubicBezTo>
                  <a:cubicBezTo>
                    <a:pt x="455" y="7368"/>
                    <a:pt x="1228" y="8058"/>
                    <a:pt x="1840" y="9155"/>
                  </a:cubicBezTo>
                  <a:cubicBezTo>
                    <a:pt x="2285" y="8723"/>
                    <a:pt x="2702" y="8600"/>
                    <a:pt x="3034" y="8600"/>
                  </a:cubicBezTo>
                  <a:cubicBezTo>
                    <a:pt x="3475" y="8600"/>
                    <a:pt x="3765" y="8818"/>
                    <a:pt x="3765" y="8818"/>
                  </a:cubicBezTo>
                  <a:lnTo>
                    <a:pt x="5103" y="8818"/>
                  </a:lnTo>
                  <a:cubicBezTo>
                    <a:pt x="5103" y="8818"/>
                    <a:pt x="5392" y="8600"/>
                    <a:pt x="5834" y="8600"/>
                  </a:cubicBezTo>
                  <a:cubicBezTo>
                    <a:pt x="6166" y="8600"/>
                    <a:pt x="6583" y="8723"/>
                    <a:pt x="7028" y="9155"/>
                  </a:cubicBezTo>
                  <a:cubicBezTo>
                    <a:pt x="7640" y="8058"/>
                    <a:pt x="8413" y="7367"/>
                    <a:pt x="8611" y="5638"/>
                  </a:cubicBezTo>
                  <a:cubicBezTo>
                    <a:pt x="8867" y="3391"/>
                    <a:pt x="7936" y="1"/>
                    <a:pt x="4434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3183;p46">
              <a:extLst>
                <a:ext uri="{FF2B5EF4-FFF2-40B4-BE49-F238E27FC236}">
                  <a16:creationId xmlns:a16="http://schemas.microsoft.com/office/drawing/2014/main" id="{A7EDC5D2-4E9C-E29A-E5FE-049448DC2FBF}"/>
                </a:ext>
              </a:extLst>
            </p:cNvPr>
            <p:cNvSpPr/>
            <p:nvPr/>
          </p:nvSpPr>
          <p:spPr>
            <a:xfrm>
              <a:off x="4093450" y="2151857"/>
              <a:ext cx="86559" cy="107070"/>
            </a:xfrm>
            <a:custGeom>
              <a:avLst/>
              <a:gdLst/>
              <a:ahLst/>
              <a:cxnLst/>
              <a:rect l="l" t="t" r="r" b="b"/>
              <a:pathLst>
                <a:path w="2992" h="3701" extrusionOk="0">
                  <a:moveTo>
                    <a:pt x="1" y="1"/>
                  </a:moveTo>
                  <a:lnTo>
                    <a:pt x="1" y="1125"/>
                  </a:lnTo>
                  <a:cubicBezTo>
                    <a:pt x="54" y="1222"/>
                    <a:pt x="106" y="1320"/>
                    <a:pt x="156" y="1421"/>
                  </a:cubicBezTo>
                  <a:cubicBezTo>
                    <a:pt x="245" y="1599"/>
                    <a:pt x="323" y="1783"/>
                    <a:pt x="392" y="1972"/>
                  </a:cubicBezTo>
                  <a:cubicBezTo>
                    <a:pt x="580" y="2481"/>
                    <a:pt x="907" y="2943"/>
                    <a:pt x="1344" y="3269"/>
                  </a:cubicBezTo>
                  <a:cubicBezTo>
                    <a:pt x="1709" y="3539"/>
                    <a:pt x="2142" y="3701"/>
                    <a:pt x="2599" y="3701"/>
                  </a:cubicBezTo>
                  <a:cubicBezTo>
                    <a:pt x="2731" y="3701"/>
                    <a:pt x="2861" y="3687"/>
                    <a:pt x="2992" y="3662"/>
                  </a:cubicBezTo>
                  <a:cubicBezTo>
                    <a:pt x="2571" y="3578"/>
                    <a:pt x="2229" y="3368"/>
                    <a:pt x="1962" y="3131"/>
                  </a:cubicBezTo>
                  <a:cubicBezTo>
                    <a:pt x="1608" y="2819"/>
                    <a:pt x="1343" y="2417"/>
                    <a:pt x="1180" y="1972"/>
                  </a:cubicBezTo>
                  <a:cubicBezTo>
                    <a:pt x="1065" y="1654"/>
                    <a:pt x="930" y="1378"/>
                    <a:pt x="789" y="1125"/>
                  </a:cubicBezTo>
                  <a:cubicBezTo>
                    <a:pt x="562" y="719"/>
                    <a:pt x="314" y="369"/>
                    <a:pt x="7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3184;p46">
              <a:extLst>
                <a:ext uri="{FF2B5EF4-FFF2-40B4-BE49-F238E27FC236}">
                  <a16:creationId xmlns:a16="http://schemas.microsoft.com/office/drawing/2014/main" id="{6EC2F213-CA6C-553D-C879-935FACDBB9DE}"/>
                </a:ext>
              </a:extLst>
            </p:cNvPr>
            <p:cNvSpPr/>
            <p:nvPr/>
          </p:nvSpPr>
          <p:spPr>
            <a:xfrm>
              <a:off x="4046208" y="1919433"/>
              <a:ext cx="133599" cy="264854"/>
            </a:xfrm>
            <a:custGeom>
              <a:avLst/>
              <a:gdLst/>
              <a:ahLst/>
              <a:cxnLst/>
              <a:rect l="l" t="t" r="r" b="b"/>
              <a:pathLst>
                <a:path w="4618" h="9155" extrusionOk="0">
                  <a:moveTo>
                    <a:pt x="4224" y="0"/>
                  </a:moveTo>
                  <a:cubicBezTo>
                    <a:pt x="2583" y="0"/>
                    <a:pt x="1505" y="744"/>
                    <a:pt x="851" y="1767"/>
                  </a:cubicBezTo>
                  <a:cubicBezTo>
                    <a:pt x="268" y="2680"/>
                    <a:pt x="15" y="3790"/>
                    <a:pt x="8" y="4864"/>
                  </a:cubicBezTo>
                  <a:cubicBezTo>
                    <a:pt x="0" y="5907"/>
                    <a:pt x="253" y="6924"/>
                    <a:pt x="796" y="7826"/>
                  </a:cubicBezTo>
                  <a:cubicBezTo>
                    <a:pt x="882" y="7970"/>
                    <a:pt x="971" y="8108"/>
                    <a:pt x="1060" y="8246"/>
                  </a:cubicBezTo>
                  <a:cubicBezTo>
                    <a:pt x="1252" y="8541"/>
                    <a:pt x="1448" y="8829"/>
                    <a:pt x="1631" y="9154"/>
                  </a:cubicBezTo>
                  <a:cubicBezTo>
                    <a:pt x="1819" y="8970"/>
                    <a:pt x="2003" y="8842"/>
                    <a:pt x="2178" y="8754"/>
                  </a:cubicBezTo>
                  <a:cubicBezTo>
                    <a:pt x="1618" y="7868"/>
                    <a:pt x="1006" y="7148"/>
                    <a:pt x="834" y="5636"/>
                  </a:cubicBezTo>
                  <a:cubicBezTo>
                    <a:pt x="587" y="3474"/>
                    <a:pt x="1440" y="259"/>
                    <a:pt x="4617" y="15"/>
                  </a:cubicBezTo>
                  <a:cubicBezTo>
                    <a:pt x="4565" y="12"/>
                    <a:pt x="4516" y="8"/>
                    <a:pt x="4462" y="6"/>
                  </a:cubicBezTo>
                  <a:cubicBezTo>
                    <a:pt x="4384" y="2"/>
                    <a:pt x="4303" y="0"/>
                    <a:pt x="422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3185;p46">
              <a:extLst>
                <a:ext uri="{FF2B5EF4-FFF2-40B4-BE49-F238E27FC236}">
                  <a16:creationId xmlns:a16="http://schemas.microsoft.com/office/drawing/2014/main" id="{92A87F33-26FE-D3FF-710E-BF024BF6E8AD}"/>
                </a:ext>
              </a:extLst>
            </p:cNvPr>
            <p:cNvSpPr/>
            <p:nvPr/>
          </p:nvSpPr>
          <p:spPr>
            <a:xfrm>
              <a:off x="4084135" y="2066427"/>
              <a:ext cx="36423" cy="22218"/>
            </a:xfrm>
            <a:custGeom>
              <a:avLst/>
              <a:gdLst/>
              <a:ahLst/>
              <a:cxnLst/>
              <a:rect l="l" t="t" r="r" b="b"/>
              <a:pathLst>
                <a:path w="1259" h="768" extrusionOk="0">
                  <a:moveTo>
                    <a:pt x="430" y="1"/>
                  </a:moveTo>
                  <a:cubicBezTo>
                    <a:pt x="247" y="1"/>
                    <a:pt x="85" y="127"/>
                    <a:pt x="48" y="305"/>
                  </a:cubicBezTo>
                  <a:cubicBezTo>
                    <a:pt x="0" y="550"/>
                    <a:pt x="186" y="768"/>
                    <a:pt x="424" y="768"/>
                  </a:cubicBezTo>
                  <a:lnTo>
                    <a:pt x="829" y="768"/>
                  </a:lnTo>
                  <a:cubicBezTo>
                    <a:pt x="1011" y="768"/>
                    <a:pt x="1174" y="641"/>
                    <a:pt x="1211" y="463"/>
                  </a:cubicBezTo>
                  <a:cubicBezTo>
                    <a:pt x="1258" y="217"/>
                    <a:pt x="1071" y="1"/>
                    <a:pt x="83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3186;p46">
              <a:extLst>
                <a:ext uri="{FF2B5EF4-FFF2-40B4-BE49-F238E27FC236}">
                  <a16:creationId xmlns:a16="http://schemas.microsoft.com/office/drawing/2014/main" id="{4AB347F5-B3AA-AD27-DD5A-9EF664BAC7EE}"/>
                </a:ext>
              </a:extLst>
            </p:cNvPr>
            <p:cNvSpPr/>
            <p:nvPr/>
          </p:nvSpPr>
          <p:spPr>
            <a:xfrm>
              <a:off x="4217531" y="2066427"/>
              <a:ext cx="35266" cy="22218"/>
            </a:xfrm>
            <a:custGeom>
              <a:avLst/>
              <a:gdLst/>
              <a:ahLst/>
              <a:cxnLst/>
              <a:rect l="l" t="t" r="r" b="b"/>
              <a:pathLst>
                <a:path w="1219" h="768" extrusionOk="0">
                  <a:moveTo>
                    <a:pt x="384" y="1"/>
                  </a:moveTo>
                  <a:cubicBezTo>
                    <a:pt x="172" y="1"/>
                    <a:pt x="0" y="173"/>
                    <a:pt x="2" y="384"/>
                  </a:cubicBezTo>
                  <a:cubicBezTo>
                    <a:pt x="2" y="595"/>
                    <a:pt x="175" y="768"/>
                    <a:pt x="385" y="768"/>
                  </a:cubicBezTo>
                  <a:lnTo>
                    <a:pt x="795" y="768"/>
                  </a:lnTo>
                  <a:cubicBezTo>
                    <a:pt x="1033" y="768"/>
                    <a:pt x="1218" y="550"/>
                    <a:pt x="1171" y="305"/>
                  </a:cubicBezTo>
                  <a:cubicBezTo>
                    <a:pt x="1134" y="127"/>
                    <a:pt x="971" y="1"/>
                    <a:pt x="78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3187;p46">
              <a:extLst>
                <a:ext uri="{FF2B5EF4-FFF2-40B4-BE49-F238E27FC236}">
                  <a16:creationId xmlns:a16="http://schemas.microsoft.com/office/drawing/2014/main" id="{9E085738-37F4-17F6-DE65-3E73FC240DD0}"/>
                </a:ext>
              </a:extLst>
            </p:cNvPr>
            <p:cNvSpPr/>
            <p:nvPr/>
          </p:nvSpPr>
          <p:spPr>
            <a:xfrm>
              <a:off x="4138350" y="2201096"/>
              <a:ext cx="60088" cy="16606"/>
            </a:xfrm>
            <a:custGeom>
              <a:avLst/>
              <a:gdLst/>
              <a:ahLst/>
              <a:cxnLst/>
              <a:rect l="l" t="t" r="r" b="b"/>
              <a:pathLst>
                <a:path w="2077" h="574" extrusionOk="0">
                  <a:moveTo>
                    <a:pt x="222" y="1"/>
                  </a:moveTo>
                  <a:cubicBezTo>
                    <a:pt x="176" y="1"/>
                    <a:pt x="129" y="17"/>
                    <a:pt x="91" y="49"/>
                  </a:cubicBezTo>
                  <a:cubicBezTo>
                    <a:pt x="9" y="119"/>
                    <a:pt x="1" y="244"/>
                    <a:pt x="73" y="327"/>
                  </a:cubicBezTo>
                  <a:cubicBezTo>
                    <a:pt x="211" y="485"/>
                    <a:pt x="414" y="574"/>
                    <a:pt x="628" y="574"/>
                  </a:cubicBezTo>
                  <a:cubicBezTo>
                    <a:pt x="776" y="574"/>
                    <a:pt x="918" y="532"/>
                    <a:pt x="1036" y="455"/>
                  </a:cubicBezTo>
                  <a:cubicBezTo>
                    <a:pt x="1156" y="532"/>
                    <a:pt x="1299" y="574"/>
                    <a:pt x="1446" y="574"/>
                  </a:cubicBezTo>
                  <a:cubicBezTo>
                    <a:pt x="1662" y="574"/>
                    <a:pt x="1863" y="485"/>
                    <a:pt x="2001" y="327"/>
                  </a:cubicBezTo>
                  <a:cubicBezTo>
                    <a:pt x="2076" y="244"/>
                    <a:pt x="2069" y="119"/>
                    <a:pt x="1986" y="49"/>
                  </a:cubicBezTo>
                  <a:cubicBezTo>
                    <a:pt x="1949" y="17"/>
                    <a:pt x="1903" y="1"/>
                    <a:pt x="1857" y="1"/>
                  </a:cubicBezTo>
                  <a:cubicBezTo>
                    <a:pt x="1803" y="1"/>
                    <a:pt x="1748" y="23"/>
                    <a:pt x="1708" y="67"/>
                  </a:cubicBezTo>
                  <a:cubicBezTo>
                    <a:pt x="1645" y="141"/>
                    <a:pt x="1552" y="181"/>
                    <a:pt x="1447" y="181"/>
                  </a:cubicBezTo>
                  <a:cubicBezTo>
                    <a:pt x="1346" y="181"/>
                    <a:pt x="1250" y="139"/>
                    <a:pt x="1187" y="67"/>
                  </a:cubicBezTo>
                  <a:cubicBezTo>
                    <a:pt x="1150" y="26"/>
                    <a:pt x="1095" y="1"/>
                    <a:pt x="1039" y="1"/>
                  </a:cubicBezTo>
                  <a:cubicBezTo>
                    <a:pt x="984" y="1"/>
                    <a:pt x="927" y="26"/>
                    <a:pt x="892" y="67"/>
                  </a:cubicBezTo>
                  <a:cubicBezTo>
                    <a:pt x="828" y="141"/>
                    <a:pt x="734" y="181"/>
                    <a:pt x="630" y="181"/>
                  </a:cubicBezTo>
                  <a:cubicBezTo>
                    <a:pt x="527" y="181"/>
                    <a:pt x="434" y="139"/>
                    <a:pt x="369" y="67"/>
                  </a:cubicBezTo>
                  <a:cubicBezTo>
                    <a:pt x="331" y="23"/>
                    <a:pt x="277" y="1"/>
                    <a:pt x="22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3188;p46">
              <a:extLst>
                <a:ext uri="{FF2B5EF4-FFF2-40B4-BE49-F238E27FC236}">
                  <a16:creationId xmlns:a16="http://schemas.microsoft.com/office/drawing/2014/main" id="{82FB3A7C-C53C-AA98-3E8D-EF84F5060BEA}"/>
                </a:ext>
              </a:extLst>
            </p:cNvPr>
            <p:cNvSpPr/>
            <p:nvPr/>
          </p:nvSpPr>
          <p:spPr>
            <a:xfrm>
              <a:off x="4096285" y="2098770"/>
              <a:ext cx="11659" cy="22710"/>
            </a:xfrm>
            <a:custGeom>
              <a:avLst/>
              <a:gdLst/>
              <a:ahLst/>
              <a:cxnLst/>
              <a:rect l="l" t="t" r="r" b="b"/>
              <a:pathLst>
                <a:path w="403" h="785" extrusionOk="0">
                  <a:moveTo>
                    <a:pt x="202" y="0"/>
                  </a:moveTo>
                  <a:cubicBezTo>
                    <a:pt x="181" y="0"/>
                    <a:pt x="159" y="4"/>
                    <a:pt x="137" y="10"/>
                  </a:cubicBezTo>
                  <a:cubicBezTo>
                    <a:pt x="54" y="36"/>
                    <a:pt x="1" y="115"/>
                    <a:pt x="1" y="204"/>
                  </a:cubicBezTo>
                  <a:lnTo>
                    <a:pt x="1" y="583"/>
                  </a:lnTo>
                  <a:cubicBezTo>
                    <a:pt x="1" y="670"/>
                    <a:pt x="54" y="750"/>
                    <a:pt x="139" y="774"/>
                  </a:cubicBezTo>
                  <a:cubicBezTo>
                    <a:pt x="161" y="781"/>
                    <a:pt x="182" y="784"/>
                    <a:pt x="203" y="784"/>
                  </a:cubicBezTo>
                  <a:cubicBezTo>
                    <a:pt x="314" y="784"/>
                    <a:pt x="403" y="695"/>
                    <a:pt x="403" y="583"/>
                  </a:cubicBezTo>
                  <a:lnTo>
                    <a:pt x="403" y="202"/>
                  </a:lnTo>
                  <a:cubicBezTo>
                    <a:pt x="403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3189;p46">
              <a:extLst>
                <a:ext uri="{FF2B5EF4-FFF2-40B4-BE49-F238E27FC236}">
                  <a16:creationId xmlns:a16="http://schemas.microsoft.com/office/drawing/2014/main" id="{398A828B-16C3-985D-9F5A-39A5B67775C5}"/>
                </a:ext>
              </a:extLst>
            </p:cNvPr>
            <p:cNvSpPr/>
            <p:nvPr/>
          </p:nvSpPr>
          <p:spPr>
            <a:xfrm>
              <a:off x="4077163" y="2124663"/>
              <a:ext cx="25429" cy="11688"/>
            </a:xfrm>
            <a:custGeom>
              <a:avLst/>
              <a:gdLst/>
              <a:ahLst/>
              <a:cxnLst/>
              <a:rect l="l" t="t" r="r" b="b"/>
              <a:pathLst>
                <a:path w="879" h="404" extrusionOk="0">
                  <a:moveTo>
                    <a:pt x="234" y="0"/>
                  </a:moveTo>
                  <a:cubicBezTo>
                    <a:pt x="148" y="0"/>
                    <a:pt x="67" y="54"/>
                    <a:pt x="42" y="138"/>
                  </a:cubicBezTo>
                  <a:cubicBezTo>
                    <a:pt x="1" y="277"/>
                    <a:pt x="102" y="404"/>
                    <a:pt x="234" y="404"/>
                  </a:cubicBezTo>
                  <a:lnTo>
                    <a:pt x="642" y="404"/>
                  </a:lnTo>
                  <a:cubicBezTo>
                    <a:pt x="729" y="404"/>
                    <a:pt x="809" y="350"/>
                    <a:pt x="834" y="267"/>
                  </a:cubicBezTo>
                  <a:cubicBezTo>
                    <a:pt x="878" y="129"/>
                    <a:pt x="77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3190;p46">
              <a:extLst>
                <a:ext uri="{FF2B5EF4-FFF2-40B4-BE49-F238E27FC236}">
                  <a16:creationId xmlns:a16="http://schemas.microsoft.com/office/drawing/2014/main" id="{EE8F5BFE-2B54-9205-4D14-144BAD38A8A1}"/>
                </a:ext>
              </a:extLst>
            </p:cNvPr>
            <p:cNvSpPr/>
            <p:nvPr/>
          </p:nvSpPr>
          <p:spPr>
            <a:xfrm>
              <a:off x="4228843" y="2098799"/>
              <a:ext cx="11717" cy="22681"/>
            </a:xfrm>
            <a:custGeom>
              <a:avLst/>
              <a:gdLst/>
              <a:ahLst/>
              <a:cxnLst/>
              <a:rect l="l" t="t" r="r" b="b"/>
              <a:pathLst>
                <a:path w="405" h="784" extrusionOk="0">
                  <a:moveTo>
                    <a:pt x="202" y="1"/>
                  </a:moveTo>
                  <a:cubicBezTo>
                    <a:pt x="91" y="1"/>
                    <a:pt x="1" y="91"/>
                    <a:pt x="1" y="203"/>
                  </a:cubicBezTo>
                  <a:lnTo>
                    <a:pt x="1" y="582"/>
                  </a:lnTo>
                  <a:cubicBezTo>
                    <a:pt x="1" y="669"/>
                    <a:pt x="54" y="749"/>
                    <a:pt x="139" y="773"/>
                  </a:cubicBezTo>
                  <a:cubicBezTo>
                    <a:pt x="161" y="780"/>
                    <a:pt x="182" y="783"/>
                    <a:pt x="203" y="783"/>
                  </a:cubicBezTo>
                  <a:cubicBezTo>
                    <a:pt x="314" y="783"/>
                    <a:pt x="404" y="694"/>
                    <a:pt x="404" y="582"/>
                  </a:cubicBezTo>
                  <a:lnTo>
                    <a:pt x="404" y="203"/>
                  </a:lnTo>
                  <a:cubicBezTo>
                    <a:pt x="404" y="117"/>
                    <a:pt x="350" y="35"/>
                    <a:pt x="266" y="11"/>
                  </a:cubicBezTo>
                  <a:cubicBezTo>
                    <a:pt x="244" y="4"/>
                    <a:pt x="223" y="1"/>
                    <a:pt x="20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3191;p46">
              <a:extLst>
                <a:ext uri="{FF2B5EF4-FFF2-40B4-BE49-F238E27FC236}">
                  <a16:creationId xmlns:a16="http://schemas.microsoft.com/office/drawing/2014/main" id="{4EED5EA8-319A-CE00-9788-DF889C63BE7B}"/>
                </a:ext>
              </a:extLst>
            </p:cNvPr>
            <p:cNvSpPr/>
            <p:nvPr/>
          </p:nvSpPr>
          <p:spPr>
            <a:xfrm>
              <a:off x="4234310" y="2124663"/>
              <a:ext cx="25487" cy="11688"/>
            </a:xfrm>
            <a:custGeom>
              <a:avLst/>
              <a:gdLst/>
              <a:ahLst/>
              <a:cxnLst/>
              <a:rect l="l" t="t" r="r" b="b"/>
              <a:pathLst>
                <a:path w="881" h="404" extrusionOk="0">
                  <a:moveTo>
                    <a:pt x="233" y="0"/>
                  </a:moveTo>
                  <a:cubicBezTo>
                    <a:pt x="148" y="0"/>
                    <a:pt x="68" y="54"/>
                    <a:pt x="42" y="138"/>
                  </a:cubicBezTo>
                  <a:cubicBezTo>
                    <a:pt x="0" y="277"/>
                    <a:pt x="102" y="404"/>
                    <a:pt x="233" y="404"/>
                  </a:cubicBezTo>
                  <a:lnTo>
                    <a:pt x="643" y="404"/>
                  </a:lnTo>
                  <a:cubicBezTo>
                    <a:pt x="729" y="404"/>
                    <a:pt x="809" y="350"/>
                    <a:pt x="835" y="267"/>
                  </a:cubicBezTo>
                  <a:cubicBezTo>
                    <a:pt x="881" y="129"/>
                    <a:pt x="776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3192;p46">
              <a:extLst>
                <a:ext uri="{FF2B5EF4-FFF2-40B4-BE49-F238E27FC236}">
                  <a16:creationId xmlns:a16="http://schemas.microsoft.com/office/drawing/2014/main" id="{60BBA1DD-09D9-191D-8863-24E95208440F}"/>
                </a:ext>
              </a:extLst>
            </p:cNvPr>
            <p:cNvSpPr/>
            <p:nvPr/>
          </p:nvSpPr>
          <p:spPr>
            <a:xfrm>
              <a:off x="4148967" y="2171269"/>
              <a:ext cx="38853" cy="18833"/>
            </a:xfrm>
            <a:custGeom>
              <a:avLst/>
              <a:gdLst/>
              <a:ahLst/>
              <a:cxnLst/>
              <a:rect l="l" t="t" r="r" b="b"/>
              <a:pathLst>
                <a:path w="1343" h="651" extrusionOk="0">
                  <a:moveTo>
                    <a:pt x="120" y="0"/>
                  </a:moveTo>
                  <a:cubicBezTo>
                    <a:pt x="54" y="0"/>
                    <a:pt x="1" y="54"/>
                    <a:pt x="1" y="120"/>
                  </a:cubicBezTo>
                  <a:cubicBezTo>
                    <a:pt x="1" y="413"/>
                    <a:pt x="303" y="650"/>
                    <a:pt x="672" y="650"/>
                  </a:cubicBezTo>
                  <a:cubicBezTo>
                    <a:pt x="1042" y="650"/>
                    <a:pt x="1343" y="413"/>
                    <a:pt x="1343" y="120"/>
                  </a:cubicBezTo>
                  <a:lnTo>
                    <a:pt x="1343" y="117"/>
                  </a:lnTo>
                  <a:cubicBezTo>
                    <a:pt x="1343" y="54"/>
                    <a:pt x="1289" y="0"/>
                    <a:pt x="122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3193;p46">
            <a:extLst>
              <a:ext uri="{FF2B5EF4-FFF2-40B4-BE49-F238E27FC236}">
                <a16:creationId xmlns:a16="http://schemas.microsoft.com/office/drawing/2014/main" id="{EDD37477-7A12-F57F-BB02-B3D6A01AEFBB}"/>
              </a:ext>
            </a:extLst>
          </p:cNvPr>
          <p:cNvGrpSpPr/>
          <p:nvPr/>
        </p:nvGrpSpPr>
        <p:grpSpPr>
          <a:xfrm>
            <a:off x="4512053" y="927601"/>
            <a:ext cx="410170" cy="374933"/>
            <a:chOff x="4770007" y="1901757"/>
            <a:chExt cx="410170" cy="374933"/>
          </a:xfrm>
        </p:grpSpPr>
        <p:sp>
          <p:nvSpPr>
            <p:cNvPr id="270" name="Google Shape;3194;p46">
              <a:extLst>
                <a:ext uri="{FF2B5EF4-FFF2-40B4-BE49-F238E27FC236}">
                  <a16:creationId xmlns:a16="http://schemas.microsoft.com/office/drawing/2014/main" id="{E1E7D012-D828-5E9B-5330-E8814920AF4C}"/>
                </a:ext>
              </a:extLst>
            </p:cNvPr>
            <p:cNvSpPr/>
            <p:nvPr/>
          </p:nvSpPr>
          <p:spPr>
            <a:xfrm>
              <a:off x="4787452" y="1901757"/>
              <a:ext cx="116790" cy="112046"/>
            </a:xfrm>
            <a:custGeom>
              <a:avLst/>
              <a:gdLst/>
              <a:ahLst/>
              <a:cxnLst/>
              <a:rect l="l" t="t" r="r" b="b"/>
              <a:pathLst>
                <a:path w="4037" h="3873" extrusionOk="0">
                  <a:moveTo>
                    <a:pt x="1399" y="0"/>
                  </a:moveTo>
                  <a:cubicBezTo>
                    <a:pt x="1254" y="0"/>
                    <a:pt x="1106" y="8"/>
                    <a:pt x="953" y="27"/>
                  </a:cubicBezTo>
                  <a:cubicBezTo>
                    <a:pt x="755" y="50"/>
                    <a:pt x="591" y="188"/>
                    <a:pt x="531" y="378"/>
                  </a:cubicBezTo>
                  <a:cubicBezTo>
                    <a:pt x="336" y="999"/>
                    <a:pt x="1" y="2487"/>
                    <a:pt x="702" y="3872"/>
                  </a:cubicBezTo>
                  <a:lnTo>
                    <a:pt x="4035" y="1031"/>
                  </a:lnTo>
                  <a:cubicBezTo>
                    <a:pt x="4036" y="1031"/>
                    <a:pt x="2997" y="0"/>
                    <a:pt x="13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3195;p46">
              <a:extLst>
                <a:ext uri="{FF2B5EF4-FFF2-40B4-BE49-F238E27FC236}">
                  <a16:creationId xmlns:a16="http://schemas.microsoft.com/office/drawing/2014/main" id="{C3385882-81A7-C5FC-AE2C-D4D9AA2DE43B}"/>
                </a:ext>
              </a:extLst>
            </p:cNvPr>
            <p:cNvSpPr/>
            <p:nvPr/>
          </p:nvSpPr>
          <p:spPr>
            <a:xfrm>
              <a:off x="4799227" y="1918218"/>
              <a:ext cx="105016" cy="95585"/>
            </a:xfrm>
            <a:custGeom>
              <a:avLst/>
              <a:gdLst/>
              <a:ahLst/>
              <a:cxnLst/>
              <a:rect l="l" t="t" r="r" b="b"/>
              <a:pathLst>
                <a:path w="3630" h="3304" extrusionOk="0">
                  <a:moveTo>
                    <a:pt x="3002" y="1"/>
                  </a:moveTo>
                  <a:cubicBezTo>
                    <a:pt x="1506" y="576"/>
                    <a:pt x="604" y="1535"/>
                    <a:pt x="69" y="2387"/>
                  </a:cubicBezTo>
                  <a:cubicBezTo>
                    <a:pt x="46" y="2426"/>
                    <a:pt x="23" y="2463"/>
                    <a:pt x="0" y="2501"/>
                  </a:cubicBezTo>
                  <a:cubicBezTo>
                    <a:pt x="66" y="2766"/>
                    <a:pt x="163" y="3038"/>
                    <a:pt x="296" y="3303"/>
                  </a:cubicBezTo>
                  <a:lnTo>
                    <a:pt x="3629" y="462"/>
                  </a:lnTo>
                  <a:cubicBezTo>
                    <a:pt x="3629" y="462"/>
                    <a:pt x="3402" y="238"/>
                    <a:pt x="30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3196;p46">
              <a:extLst>
                <a:ext uri="{FF2B5EF4-FFF2-40B4-BE49-F238E27FC236}">
                  <a16:creationId xmlns:a16="http://schemas.microsoft.com/office/drawing/2014/main" id="{91AA3B4A-5890-1AAF-34A5-97C33055500F}"/>
                </a:ext>
              </a:extLst>
            </p:cNvPr>
            <p:cNvSpPr/>
            <p:nvPr/>
          </p:nvSpPr>
          <p:spPr>
            <a:xfrm>
              <a:off x="4819709" y="1932249"/>
              <a:ext cx="70358" cy="76173"/>
            </a:xfrm>
            <a:custGeom>
              <a:avLst/>
              <a:gdLst/>
              <a:ahLst/>
              <a:cxnLst/>
              <a:rect l="l" t="t" r="r" b="b"/>
              <a:pathLst>
                <a:path w="2432" h="2633" extrusionOk="0">
                  <a:moveTo>
                    <a:pt x="398" y="0"/>
                  </a:moveTo>
                  <a:cubicBezTo>
                    <a:pt x="329" y="0"/>
                    <a:pt x="272" y="48"/>
                    <a:pt x="254" y="115"/>
                  </a:cubicBezTo>
                  <a:cubicBezTo>
                    <a:pt x="113" y="721"/>
                    <a:pt x="1" y="1724"/>
                    <a:pt x="464" y="2633"/>
                  </a:cubicBezTo>
                  <a:lnTo>
                    <a:pt x="2432" y="784"/>
                  </a:lnTo>
                  <a:cubicBezTo>
                    <a:pt x="2358" y="714"/>
                    <a:pt x="1571" y="0"/>
                    <a:pt x="39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3197;p46">
              <a:extLst>
                <a:ext uri="{FF2B5EF4-FFF2-40B4-BE49-F238E27FC236}">
                  <a16:creationId xmlns:a16="http://schemas.microsoft.com/office/drawing/2014/main" id="{1F999522-D6F8-059A-698F-D21DB685E7D2}"/>
                </a:ext>
              </a:extLst>
            </p:cNvPr>
            <p:cNvSpPr/>
            <p:nvPr/>
          </p:nvSpPr>
          <p:spPr>
            <a:xfrm>
              <a:off x="5045942" y="1901757"/>
              <a:ext cx="116790" cy="112046"/>
            </a:xfrm>
            <a:custGeom>
              <a:avLst/>
              <a:gdLst/>
              <a:ahLst/>
              <a:cxnLst/>
              <a:rect l="l" t="t" r="r" b="b"/>
              <a:pathLst>
                <a:path w="4037" h="3873" extrusionOk="0">
                  <a:moveTo>
                    <a:pt x="2638" y="0"/>
                  </a:moveTo>
                  <a:cubicBezTo>
                    <a:pt x="1040" y="0"/>
                    <a:pt x="1" y="1031"/>
                    <a:pt x="2" y="1031"/>
                  </a:cubicBezTo>
                  <a:lnTo>
                    <a:pt x="3335" y="3872"/>
                  </a:lnTo>
                  <a:cubicBezTo>
                    <a:pt x="4036" y="2487"/>
                    <a:pt x="3700" y="999"/>
                    <a:pt x="3506" y="378"/>
                  </a:cubicBezTo>
                  <a:cubicBezTo>
                    <a:pt x="3446" y="188"/>
                    <a:pt x="3280" y="50"/>
                    <a:pt x="3084" y="27"/>
                  </a:cubicBezTo>
                  <a:cubicBezTo>
                    <a:pt x="2931" y="8"/>
                    <a:pt x="2782" y="0"/>
                    <a:pt x="263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3198;p46">
              <a:extLst>
                <a:ext uri="{FF2B5EF4-FFF2-40B4-BE49-F238E27FC236}">
                  <a16:creationId xmlns:a16="http://schemas.microsoft.com/office/drawing/2014/main" id="{72C77C48-0057-A237-D937-ADCDEFD816C0}"/>
                </a:ext>
              </a:extLst>
            </p:cNvPr>
            <p:cNvSpPr/>
            <p:nvPr/>
          </p:nvSpPr>
          <p:spPr>
            <a:xfrm>
              <a:off x="5045999" y="1918218"/>
              <a:ext cx="105016" cy="95585"/>
            </a:xfrm>
            <a:custGeom>
              <a:avLst/>
              <a:gdLst/>
              <a:ahLst/>
              <a:cxnLst/>
              <a:rect l="l" t="t" r="r" b="b"/>
              <a:pathLst>
                <a:path w="3630" h="3304" extrusionOk="0">
                  <a:moveTo>
                    <a:pt x="627" y="1"/>
                  </a:moveTo>
                  <a:cubicBezTo>
                    <a:pt x="224" y="240"/>
                    <a:pt x="0" y="462"/>
                    <a:pt x="0" y="462"/>
                  </a:cubicBezTo>
                  <a:lnTo>
                    <a:pt x="3332" y="3303"/>
                  </a:lnTo>
                  <a:cubicBezTo>
                    <a:pt x="3467" y="3038"/>
                    <a:pt x="3563" y="2766"/>
                    <a:pt x="3629" y="2501"/>
                  </a:cubicBezTo>
                  <a:cubicBezTo>
                    <a:pt x="3606" y="2463"/>
                    <a:pt x="3583" y="2424"/>
                    <a:pt x="3560" y="2387"/>
                  </a:cubicBezTo>
                  <a:cubicBezTo>
                    <a:pt x="3023" y="1535"/>
                    <a:pt x="2123" y="576"/>
                    <a:pt x="627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3199;p46">
              <a:extLst>
                <a:ext uri="{FF2B5EF4-FFF2-40B4-BE49-F238E27FC236}">
                  <a16:creationId xmlns:a16="http://schemas.microsoft.com/office/drawing/2014/main" id="{83EEF9EB-2977-0540-D8EB-27ACC8C5ACA2}"/>
                </a:ext>
              </a:extLst>
            </p:cNvPr>
            <p:cNvSpPr/>
            <p:nvPr/>
          </p:nvSpPr>
          <p:spPr>
            <a:xfrm>
              <a:off x="5060002" y="1932249"/>
              <a:ext cx="70387" cy="76173"/>
            </a:xfrm>
            <a:custGeom>
              <a:avLst/>
              <a:gdLst/>
              <a:ahLst/>
              <a:cxnLst/>
              <a:rect l="l" t="t" r="r" b="b"/>
              <a:pathLst>
                <a:path w="2433" h="2633" extrusionOk="0">
                  <a:moveTo>
                    <a:pt x="2036" y="0"/>
                  </a:moveTo>
                  <a:cubicBezTo>
                    <a:pt x="864" y="0"/>
                    <a:pt x="76" y="714"/>
                    <a:pt x="1" y="784"/>
                  </a:cubicBezTo>
                  <a:lnTo>
                    <a:pt x="1970" y="2633"/>
                  </a:lnTo>
                  <a:cubicBezTo>
                    <a:pt x="2432" y="1721"/>
                    <a:pt x="2320" y="720"/>
                    <a:pt x="2179" y="115"/>
                  </a:cubicBezTo>
                  <a:cubicBezTo>
                    <a:pt x="2167" y="48"/>
                    <a:pt x="2107" y="0"/>
                    <a:pt x="203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3200;p46">
              <a:extLst>
                <a:ext uri="{FF2B5EF4-FFF2-40B4-BE49-F238E27FC236}">
                  <a16:creationId xmlns:a16="http://schemas.microsoft.com/office/drawing/2014/main" id="{C01274A6-8C4B-345E-C934-4BB6D727E1A8}"/>
                </a:ext>
              </a:extLst>
            </p:cNvPr>
            <p:cNvSpPr/>
            <p:nvPr/>
          </p:nvSpPr>
          <p:spPr>
            <a:xfrm>
              <a:off x="5059915" y="1954873"/>
              <a:ext cx="116" cy="116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1" y="4"/>
                  </a:moveTo>
                  <a:lnTo>
                    <a:pt x="4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3201;p46">
              <a:extLst>
                <a:ext uri="{FF2B5EF4-FFF2-40B4-BE49-F238E27FC236}">
                  <a16:creationId xmlns:a16="http://schemas.microsoft.com/office/drawing/2014/main" id="{1BC79DC8-E754-C5A9-6CD7-3B734D5B1887}"/>
                </a:ext>
              </a:extLst>
            </p:cNvPr>
            <p:cNvSpPr/>
            <p:nvPr/>
          </p:nvSpPr>
          <p:spPr>
            <a:xfrm>
              <a:off x="5060059" y="1934998"/>
              <a:ext cx="67262" cy="73395"/>
            </a:xfrm>
            <a:custGeom>
              <a:avLst/>
              <a:gdLst/>
              <a:ahLst/>
              <a:cxnLst/>
              <a:rect l="l" t="t" r="r" b="b"/>
              <a:pathLst>
                <a:path w="2325" h="2537" extrusionOk="0">
                  <a:moveTo>
                    <a:pt x="1289" y="0"/>
                  </a:moveTo>
                  <a:cubicBezTo>
                    <a:pt x="537" y="198"/>
                    <a:pt x="59" y="634"/>
                    <a:pt x="0" y="688"/>
                  </a:cubicBezTo>
                  <a:lnTo>
                    <a:pt x="1970" y="2536"/>
                  </a:lnTo>
                  <a:cubicBezTo>
                    <a:pt x="2263" y="1959"/>
                    <a:pt x="2324" y="1346"/>
                    <a:pt x="2297" y="820"/>
                  </a:cubicBezTo>
                  <a:cubicBezTo>
                    <a:pt x="2013" y="533"/>
                    <a:pt x="1682" y="254"/>
                    <a:pt x="128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3202;p46">
              <a:extLst>
                <a:ext uri="{FF2B5EF4-FFF2-40B4-BE49-F238E27FC236}">
                  <a16:creationId xmlns:a16="http://schemas.microsoft.com/office/drawing/2014/main" id="{D1F6F20D-697D-D753-FB9A-18620BC9136D}"/>
                </a:ext>
              </a:extLst>
            </p:cNvPr>
            <p:cNvSpPr/>
            <p:nvPr/>
          </p:nvSpPr>
          <p:spPr>
            <a:xfrm>
              <a:off x="4890154" y="1954873"/>
              <a:ext cx="116" cy="116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1"/>
                  </a:moveTo>
                  <a:lnTo>
                    <a:pt x="0" y="1"/>
                  </a:lnTo>
                  <a:lnTo>
                    <a:pt x="3" y="4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3203;p46">
              <a:extLst>
                <a:ext uri="{FF2B5EF4-FFF2-40B4-BE49-F238E27FC236}">
                  <a16:creationId xmlns:a16="http://schemas.microsoft.com/office/drawing/2014/main" id="{999D4F1F-1866-BD19-FFB4-D9775FAEA066}"/>
                </a:ext>
              </a:extLst>
            </p:cNvPr>
            <p:cNvSpPr/>
            <p:nvPr/>
          </p:nvSpPr>
          <p:spPr>
            <a:xfrm>
              <a:off x="4822920" y="1934998"/>
              <a:ext cx="67233" cy="73395"/>
            </a:xfrm>
            <a:custGeom>
              <a:avLst/>
              <a:gdLst/>
              <a:ahLst/>
              <a:cxnLst/>
              <a:rect l="l" t="t" r="r" b="b"/>
              <a:pathLst>
                <a:path w="2324" h="2537" extrusionOk="0">
                  <a:moveTo>
                    <a:pt x="1036" y="0"/>
                  </a:moveTo>
                  <a:cubicBezTo>
                    <a:pt x="641" y="254"/>
                    <a:pt x="310" y="533"/>
                    <a:pt x="28" y="820"/>
                  </a:cubicBezTo>
                  <a:cubicBezTo>
                    <a:pt x="0" y="1347"/>
                    <a:pt x="61" y="1959"/>
                    <a:pt x="354" y="2536"/>
                  </a:cubicBezTo>
                  <a:lnTo>
                    <a:pt x="2324" y="688"/>
                  </a:lnTo>
                  <a:cubicBezTo>
                    <a:pt x="2266" y="634"/>
                    <a:pt x="1787" y="198"/>
                    <a:pt x="103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3204;p46">
              <a:extLst>
                <a:ext uri="{FF2B5EF4-FFF2-40B4-BE49-F238E27FC236}">
                  <a16:creationId xmlns:a16="http://schemas.microsoft.com/office/drawing/2014/main" id="{325836D0-CF46-9AE8-7B36-564E7C0CD77B}"/>
                </a:ext>
              </a:extLst>
            </p:cNvPr>
            <p:cNvSpPr/>
            <p:nvPr/>
          </p:nvSpPr>
          <p:spPr>
            <a:xfrm>
              <a:off x="4770065" y="1921690"/>
              <a:ext cx="410112" cy="355000"/>
            </a:xfrm>
            <a:custGeom>
              <a:avLst/>
              <a:gdLst/>
              <a:ahLst/>
              <a:cxnLst/>
              <a:rect l="l" t="t" r="r" b="b"/>
              <a:pathLst>
                <a:path w="14176" h="12271" extrusionOk="0">
                  <a:moveTo>
                    <a:pt x="7088" y="0"/>
                  </a:moveTo>
                  <a:cubicBezTo>
                    <a:pt x="686" y="0"/>
                    <a:pt x="0" y="5805"/>
                    <a:pt x="1192" y="8280"/>
                  </a:cubicBezTo>
                  <a:cubicBezTo>
                    <a:pt x="2126" y="10222"/>
                    <a:pt x="5226" y="11640"/>
                    <a:pt x="6516" y="12160"/>
                  </a:cubicBezTo>
                  <a:cubicBezTo>
                    <a:pt x="6700" y="12233"/>
                    <a:pt x="6894" y="12270"/>
                    <a:pt x="7089" y="12270"/>
                  </a:cubicBezTo>
                  <a:cubicBezTo>
                    <a:pt x="7284" y="12270"/>
                    <a:pt x="7478" y="12233"/>
                    <a:pt x="7661" y="12160"/>
                  </a:cubicBezTo>
                  <a:cubicBezTo>
                    <a:pt x="8951" y="11640"/>
                    <a:pt x="12049" y="10222"/>
                    <a:pt x="12986" y="8280"/>
                  </a:cubicBezTo>
                  <a:cubicBezTo>
                    <a:pt x="14175" y="5805"/>
                    <a:pt x="13489" y="0"/>
                    <a:pt x="708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3205;p46">
              <a:extLst>
                <a:ext uri="{FF2B5EF4-FFF2-40B4-BE49-F238E27FC236}">
                  <a16:creationId xmlns:a16="http://schemas.microsoft.com/office/drawing/2014/main" id="{DDDBB014-B148-0707-8D11-6A19C55FC71C}"/>
                </a:ext>
              </a:extLst>
            </p:cNvPr>
            <p:cNvSpPr/>
            <p:nvPr/>
          </p:nvSpPr>
          <p:spPr>
            <a:xfrm>
              <a:off x="4770007" y="1921690"/>
              <a:ext cx="216281" cy="354711"/>
            </a:xfrm>
            <a:custGeom>
              <a:avLst/>
              <a:gdLst/>
              <a:ahLst/>
              <a:cxnLst/>
              <a:rect l="l" t="t" r="r" b="b"/>
              <a:pathLst>
                <a:path w="7476" h="12261" extrusionOk="0">
                  <a:moveTo>
                    <a:pt x="7087" y="0"/>
                  </a:moveTo>
                  <a:cubicBezTo>
                    <a:pt x="686" y="0"/>
                    <a:pt x="1" y="5805"/>
                    <a:pt x="1193" y="8280"/>
                  </a:cubicBezTo>
                  <a:cubicBezTo>
                    <a:pt x="2125" y="10222"/>
                    <a:pt x="5227" y="11640"/>
                    <a:pt x="6517" y="12160"/>
                  </a:cubicBezTo>
                  <a:cubicBezTo>
                    <a:pt x="6649" y="12213"/>
                    <a:pt x="6787" y="12246"/>
                    <a:pt x="6925" y="12261"/>
                  </a:cubicBezTo>
                  <a:cubicBezTo>
                    <a:pt x="5491" y="11635"/>
                    <a:pt x="2820" y="10268"/>
                    <a:pt x="1963" y="8452"/>
                  </a:cubicBezTo>
                  <a:cubicBezTo>
                    <a:pt x="795" y="5978"/>
                    <a:pt x="1430" y="240"/>
                    <a:pt x="7475" y="8"/>
                  </a:cubicBezTo>
                  <a:cubicBezTo>
                    <a:pt x="7348" y="2"/>
                    <a:pt x="7221" y="0"/>
                    <a:pt x="70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3206;p46">
              <a:extLst>
                <a:ext uri="{FF2B5EF4-FFF2-40B4-BE49-F238E27FC236}">
                  <a16:creationId xmlns:a16="http://schemas.microsoft.com/office/drawing/2014/main" id="{E0A763F8-F77D-807B-F80D-E383E6B9D065}"/>
                </a:ext>
              </a:extLst>
            </p:cNvPr>
            <p:cNvSpPr/>
            <p:nvPr/>
          </p:nvSpPr>
          <p:spPr>
            <a:xfrm>
              <a:off x="4849131" y="2053611"/>
              <a:ext cx="251922" cy="196232"/>
            </a:xfrm>
            <a:custGeom>
              <a:avLst/>
              <a:gdLst/>
              <a:ahLst/>
              <a:cxnLst/>
              <a:rect l="l" t="t" r="r" b="b"/>
              <a:pathLst>
                <a:path w="8708" h="6783" extrusionOk="0">
                  <a:moveTo>
                    <a:pt x="1993" y="1"/>
                  </a:moveTo>
                  <a:cubicBezTo>
                    <a:pt x="892" y="1"/>
                    <a:pt x="1" y="892"/>
                    <a:pt x="1" y="1993"/>
                  </a:cubicBezTo>
                  <a:cubicBezTo>
                    <a:pt x="1" y="4809"/>
                    <a:pt x="1384" y="6158"/>
                    <a:pt x="4355" y="6782"/>
                  </a:cubicBezTo>
                  <a:cubicBezTo>
                    <a:pt x="7322" y="6158"/>
                    <a:pt x="8707" y="4809"/>
                    <a:pt x="8707" y="1993"/>
                  </a:cubicBezTo>
                  <a:cubicBezTo>
                    <a:pt x="8707" y="892"/>
                    <a:pt x="7816" y="1"/>
                    <a:pt x="6715" y="1"/>
                  </a:cubicBezTo>
                  <a:cubicBezTo>
                    <a:pt x="5690" y="1"/>
                    <a:pt x="5127" y="777"/>
                    <a:pt x="5020" y="1775"/>
                  </a:cubicBezTo>
                  <a:lnTo>
                    <a:pt x="4368" y="2050"/>
                  </a:lnTo>
                  <a:lnTo>
                    <a:pt x="3688" y="1775"/>
                  </a:lnTo>
                  <a:cubicBezTo>
                    <a:pt x="3581" y="778"/>
                    <a:pt x="3018" y="1"/>
                    <a:pt x="199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3207;p46">
              <a:extLst>
                <a:ext uri="{FF2B5EF4-FFF2-40B4-BE49-F238E27FC236}">
                  <a16:creationId xmlns:a16="http://schemas.microsoft.com/office/drawing/2014/main" id="{8C0AB73C-A32A-3E31-9488-EB3A7D2F8ED2}"/>
                </a:ext>
              </a:extLst>
            </p:cNvPr>
            <p:cNvSpPr/>
            <p:nvPr/>
          </p:nvSpPr>
          <p:spPr>
            <a:xfrm>
              <a:off x="4951688" y="2104730"/>
              <a:ext cx="46751" cy="21119"/>
            </a:xfrm>
            <a:custGeom>
              <a:avLst/>
              <a:gdLst/>
              <a:ahLst/>
              <a:cxnLst/>
              <a:rect l="l" t="t" r="r" b="b"/>
              <a:pathLst>
                <a:path w="1616" h="730" extrusionOk="0">
                  <a:moveTo>
                    <a:pt x="132" y="1"/>
                  </a:moveTo>
                  <a:cubicBezTo>
                    <a:pt x="60" y="1"/>
                    <a:pt x="1" y="61"/>
                    <a:pt x="1" y="134"/>
                  </a:cubicBezTo>
                  <a:lnTo>
                    <a:pt x="1" y="136"/>
                  </a:lnTo>
                  <a:cubicBezTo>
                    <a:pt x="1" y="464"/>
                    <a:pt x="439" y="729"/>
                    <a:pt x="853" y="729"/>
                  </a:cubicBezTo>
                  <a:cubicBezTo>
                    <a:pt x="1268" y="729"/>
                    <a:pt x="1603" y="464"/>
                    <a:pt x="1603" y="136"/>
                  </a:cubicBezTo>
                  <a:cubicBezTo>
                    <a:pt x="1616" y="62"/>
                    <a:pt x="1557" y="1"/>
                    <a:pt x="14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3208;p46">
              <a:extLst>
                <a:ext uri="{FF2B5EF4-FFF2-40B4-BE49-F238E27FC236}">
                  <a16:creationId xmlns:a16="http://schemas.microsoft.com/office/drawing/2014/main" id="{2087A1A9-F958-5316-4255-11EBB70E3DB8}"/>
                </a:ext>
              </a:extLst>
            </p:cNvPr>
            <p:cNvSpPr/>
            <p:nvPr/>
          </p:nvSpPr>
          <p:spPr>
            <a:xfrm>
              <a:off x="4888273" y="2005558"/>
              <a:ext cx="38853" cy="29422"/>
            </a:xfrm>
            <a:custGeom>
              <a:avLst/>
              <a:gdLst/>
              <a:ahLst/>
              <a:cxnLst/>
              <a:rect l="l" t="t" r="r" b="b"/>
              <a:pathLst>
                <a:path w="1343" h="1017" extrusionOk="0">
                  <a:moveTo>
                    <a:pt x="486" y="0"/>
                  </a:moveTo>
                  <a:cubicBezTo>
                    <a:pt x="321" y="0"/>
                    <a:pt x="165" y="95"/>
                    <a:pt x="96" y="257"/>
                  </a:cubicBezTo>
                  <a:cubicBezTo>
                    <a:pt x="1" y="473"/>
                    <a:pt x="99" y="724"/>
                    <a:pt x="315" y="818"/>
                  </a:cubicBezTo>
                  <a:lnTo>
                    <a:pt x="688" y="981"/>
                  </a:lnTo>
                  <a:cubicBezTo>
                    <a:pt x="744" y="1005"/>
                    <a:pt x="802" y="1016"/>
                    <a:pt x="859" y="1016"/>
                  </a:cubicBezTo>
                  <a:cubicBezTo>
                    <a:pt x="1023" y="1016"/>
                    <a:pt x="1180" y="921"/>
                    <a:pt x="1249" y="760"/>
                  </a:cubicBezTo>
                  <a:cubicBezTo>
                    <a:pt x="1343" y="545"/>
                    <a:pt x="1243" y="292"/>
                    <a:pt x="1028" y="198"/>
                  </a:cubicBezTo>
                  <a:lnTo>
                    <a:pt x="657" y="36"/>
                  </a:lnTo>
                  <a:cubicBezTo>
                    <a:pt x="601" y="12"/>
                    <a:pt x="543" y="0"/>
                    <a:pt x="486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3209;p46">
              <a:extLst>
                <a:ext uri="{FF2B5EF4-FFF2-40B4-BE49-F238E27FC236}">
                  <a16:creationId xmlns:a16="http://schemas.microsoft.com/office/drawing/2014/main" id="{7FBE6FF5-5F14-485E-9B3F-FD96DEF221C6}"/>
                </a:ext>
              </a:extLst>
            </p:cNvPr>
            <p:cNvSpPr/>
            <p:nvPr/>
          </p:nvSpPr>
          <p:spPr>
            <a:xfrm>
              <a:off x="5023000" y="2005558"/>
              <a:ext cx="38853" cy="29422"/>
            </a:xfrm>
            <a:custGeom>
              <a:avLst/>
              <a:gdLst/>
              <a:ahLst/>
              <a:cxnLst/>
              <a:rect l="l" t="t" r="r" b="b"/>
              <a:pathLst>
                <a:path w="1343" h="1017" extrusionOk="0">
                  <a:moveTo>
                    <a:pt x="859" y="0"/>
                  </a:moveTo>
                  <a:cubicBezTo>
                    <a:pt x="802" y="0"/>
                    <a:pt x="744" y="12"/>
                    <a:pt x="688" y="36"/>
                  </a:cubicBezTo>
                  <a:lnTo>
                    <a:pt x="317" y="198"/>
                  </a:lnTo>
                  <a:cubicBezTo>
                    <a:pt x="102" y="292"/>
                    <a:pt x="1" y="545"/>
                    <a:pt x="96" y="760"/>
                  </a:cubicBezTo>
                  <a:cubicBezTo>
                    <a:pt x="165" y="921"/>
                    <a:pt x="321" y="1016"/>
                    <a:pt x="486" y="1016"/>
                  </a:cubicBezTo>
                  <a:cubicBezTo>
                    <a:pt x="543" y="1016"/>
                    <a:pt x="601" y="1005"/>
                    <a:pt x="657" y="981"/>
                  </a:cubicBezTo>
                  <a:lnTo>
                    <a:pt x="1030" y="818"/>
                  </a:lnTo>
                  <a:cubicBezTo>
                    <a:pt x="1246" y="724"/>
                    <a:pt x="1343" y="473"/>
                    <a:pt x="1249" y="257"/>
                  </a:cubicBezTo>
                  <a:cubicBezTo>
                    <a:pt x="1180" y="95"/>
                    <a:pt x="1023" y="0"/>
                    <a:pt x="859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3210;p46">
              <a:extLst>
                <a:ext uri="{FF2B5EF4-FFF2-40B4-BE49-F238E27FC236}">
                  <a16:creationId xmlns:a16="http://schemas.microsoft.com/office/drawing/2014/main" id="{DFA16E2F-3E4C-5CD1-756A-834E6BAB38CF}"/>
                </a:ext>
              </a:extLst>
            </p:cNvPr>
            <p:cNvSpPr/>
            <p:nvPr/>
          </p:nvSpPr>
          <p:spPr>
            <a:xfrm>
              <a:off x="4946046" y="2138433"/>
              <a:ext cx="57947" cy="16201"/>
            </a:xfrm>
            <a:custGeom>
              <a:avLst/>
              <a:gdLst/>
              <a:ahLst/>
              <a:cxnLst/>
              <a:rect l="l" t="t" r="r" b="b"/>
              <a:pathLst>
                <a:path w="2003" h="560" extrusionOk="0">
                  <a:moveTo>
                    <a:pt x="215" y="1"/>
                  </a:moveTo>
                  <a:cubicBezTo>
                    <a:pt x="170" y="1"/>
                    <a:pt x="125" y="16"/>
                    <a:pt x="88" y="47"/>
                  </a:cubicBezTo>
                  <a:cubicBezTo>
                    <a:pt x="8" y="120"/>
                    <a:pt x="1" y="239"/>
                    <a:pt x="70" y="321"/>
                  </a:cubicBezTo>
                  <a:cubicBezTo>
                    <a:pt x="202" y="472"/>
                    <a:pt x="396" y="560"/>
                    <a:pt x="607" y="560"/>
                  </a:cubicBezTo>
                  <a:cubicBezTo>
                    <a:pt x="748" y="560"/>
                    <a:pt x="884" y="520"/>
                    <a:pt x="998" y="446"/>
                  </a:cubicBezTo>
                  <a:cubicBezTo>
                    <a:pt x="1113" y="520"/>
                    <a:pt x="1246" y="560"/>
                    <a:pt x="1389" y="560"/>
                  </a:cubicBezTo>
                  <a:cubicBezTo>
                    <a:pt x="1598" y="560"/>
                    <a:pt x="1791" y="474"/>
                    <a:pt x="1926" y="321"/>
                  </a:cubicBezTo>
                  <a:cubicBezTo>
                    <a:pt x="2002" y="239"/>
                    <a:pt x="1995" y="120"/>
                    <a:pt x="1914" y="47"/>
                  </a:cubicBezTo>
                  <a:cubicBezTo>
                    <a:pt x="1877" y="16"/>
                    <a:pt x="1833" y="1"/>
                    <a:pt x="1788" y="1"/>
                  </a:cubicBezTo>
                  <a:cubicBezTo>
                    <a:pt x="1734" y="1"/>
                    <a:pt x="1681" y="23"/>
                    <a:pt x="1642" y="67"/>
                  </a:cubicBezTo>
                  <a:cubicBezTo>
                    <a:pt x="1582" y="136"/>
                    <a:pt x="1492" y="175"/>
                    <a:pt x="1394" y="175"/>
                  </a:cubicBezTo>
                  <a:cubicBezTo>
                    <a:pt x="1297" y="175"/>
                    <a:pt x="1208" y="136"/>
                    <a:pt x="1147" y="67"/>
                  </a:cubicBezTo>
                  <a:cubicBezTo>
                    <a:pt x="1110" y="24"/>
                    <a:pt x="1056" y="1"/>
                    <a:pt x="1001" y="1"/>
                  </a:cubicBezTo>
                  <a:cubicBezTo>
                    <a:pt x="946" y="1"/>
                    <a:pt x="892" y="28"/>
                    <a:pt x="855" y="67"/>
                  </a:cubicBezTo>
                  <a:cubicBezTo>
                    <a:pt x="795" y="136"/>
                    <a:pt x="706" y="175"/>
                    <a:pt x="608" y="175"/>
                  </a:cubicBezTo>
                  <a:cubicBezTo>
                    <a:pt x="510" y="175"/>
                    <a:pt x="423" y="136"/>
                    <a:pt x="361" y="67"/>
                  </a:cubicBezTo>
                  <a:cubicBezTo>
                    <a:pt x="322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3211;p46">
              <a:extLst>
                <a:ext uri="{FF2B5EF4-FFF2-40B4-BE49-F238E27FC236}">
                  <a16:creationId xmlns:a16="http://schemas.microsoft.com/office/drawing/2014/main" id="{AD7C9725-5A8A-E6F8-AB83-55FBFE04090B}"/>
                </a:ext>
              </a:extLst>
            </p:cNvPr>
            <p:cNvSpPr/>
            <p:nvPr/>
          </p:nvSpPr>
          <p:spPr>
            <a:xfrm>
              <a:off x="4906788" y="2092203"/>
              <a:ext cx="11109" cy="22247"/>
            </a:xfrm>
            <a:custGeom>
              <a:avLst/>
              <a:gdLst/>
              <a:ahLst/>
              <a:cxnLst/>
              <a:rect l="l" t="t" r="r" b="b"/>
              <a:pathLst>
                <a:path w="384" h="769" extrusionOk="0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8" y="7"/>
                    <a:pt x="0" y="96"/>
                    <a:pt x="0" y="199"/>
                  </a:cubicBezTo>
                  <a:lnTo>
                    <a:pt x="0" y="569"/>
                  </a:lnTo>
                  <a:cubicBezTo>
                    <a:pt x="0" y="670"/>
                    <a:pt x="77" y="760"/>
                    <a:pt x="180" y="768"/>
                  </a:cubicBezTo>
                  <a:cubicBezTo>
                    <a:pt x="184" y="768"/>
                    <a:pt x="189" y="769"/>
                    <a:pt x="193" y="769"/>
                  </a:cubicBezTo>
                  <a:cubicBezTo>
                    <a:pt x="299" y="769"/>
                    <a:pt x="384" y="682"/>
                    <a:pt x="384" y="576"/>
                  </a:cubicBezTo>
                  <a:lnTo>
                    <a:pt x="384" y="193"/>
                  </a:lnTo>
                  <a:cubicBezTo>
                    <a:pt x="384" y="88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3212;p46">
              <a:extLst>
                <a:ext uri="{FF2B5EF4-FFF2-40B4-BE49-F238E27FC236}">
                  <a16:creationId xmlns:a16="http://schemas.microsoft.com/office/drawing/2014/main" id="{C56F4778-735C-8A66-BA54-82458A25B710}"/>
                </a:ext>
              </a:extLst>
            </p:cNvPr>
            <p:cNvSpPr/>
            <p:nvPr/>
          </p:nvSpPr>
          <p:spPr>
            <a:xfrm>
              <a:off x="4888360" y="2121365"/>
              <a:ext cx="26529" cy="11138"/>
            </a:xfrm>
            <a:custGeom>
              <a:avLst/>
              <a:gdLst/>
              <a:ahLst/>
              <a:cxnLst/>
              <a:rect l="l" t="t" r="r" b="b"/>
              <a:pathLst>
                <a:path w="917" h="385" extrusionOk="0">
                  <a:moveTo>
                    <a:pt x="208" y="1"/>
                  </a:moveTo>
                  <a:cubicBezTo>
                    <a:pt x="105" y="1"/>
                    <a:pt x="16" y="78"/>
                    <a:pt x="8" y="182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711" y="384"/>
                  </a:lnTo>
                  <a:cubicBezTo>
                    <a:pt x="814" y="384"/>
                    <a:pt x="903" y="308"/>
                    <a:pt x="910" y="205"/>
                  </a:cubicBezTo>
                  <a:cubicBezTo>
                    <a:pt x="916" y="93"/>
                    <a:pt x="829" y="1"/>
                    <a:pt x="71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3213;p46">
              <a:extLst>
                <a:ext uri="{FF2B5EF4-FFF2-40B4-BE49-F238E27FC236}">
                  <a16:creationId xmlns:a16="http://schemas.microsoft.com/office/drawing/2014/main" id="{792ED93D-AEE4-6EF4-E260-A94EB083C076}"/>
                </a:ext>
              </a:extLst>
            </p:cNvPr>
            <p:cNvSpPr/>
            <p:nvPr/>
          </p:nvSpPr>
          <p:spPr>
            <a:xfrm>
              <a:off x="5032142" y="2092174"/>
              <a:ext cx="11109" cy="22276"/>
            </a:xfrm>
            <a:custGeom>
              <a:avLst/>
              <a:gdLst/>
              <a:ahLst/>
              <a:cxnLst/>
              <a:rect l="l" t="t" r="r" b="b"/>
              <a:pathLst>
                <a:path w="384" h="770" extrusionOk="0">
                  <a:moveTo>
                    <a:pt x="190" y="0"/>
                  </a:moveTo>
                  <a:cubicBezTo>
                    <a:pt x="85" y="0"/>
                    <a:pt x="1" y="85"/>
                    <a:pt x="1" y="192"/>
                  </a:cubicBezTo>
                  <a:lnTo>
                    <a:pt x="1" y="570"/>
                  </a:lnTo>
                  <a:cubicBezTo>
                    <a:pt x="1" y="671"/>
                    <a:pt x="77" y="761"/>
                    <a:pt x="180" y="769"/>
                  </a:cubicBezTo>
                  <a:cubicBezTo>
                    <a:pt x="184" y="769"/>
                    <a:pt x="187" y="769"/>
                    <a:pt x="191" y="769"/>
                  </a:cubicBezTo>
                  <a:cubicBezTo>
                    <a:pt x="298" y="769"/>
                    <a:pt x="384" y="683"/>
                    <a:pt x="384" y="577"/>
                  </a:cubicBezTo>
                  <a:lnTo>
                    <a:pt x="384" y="200"/>
                  </a:lnTo>
                  <a:cubicBezTo>
                    <a:pt x="384" y="97"/>
                    <a:pt x="307" y="8"/>
                    <a:pt x="203" y="1"/>
                  </a:cubicBezTo>
                  <a:cubicBezTo>
                    <a:pt x="198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3214;p46">
              <a:extLst>
                <a:ext uri="{FF2B5EF4-FFF2-40B4-BE49-F238E27FC236}">
                  <a16:creationId xmlns:a16="http://schemas.microsoft.com/office/drawing/2014/main" id="{98F6349F-D7FE-146F-2CA2-CB963EC43268}"/>
                </a:ext>
              </a:extLst>
            </p:cNvPr>
            <p:cNvSpPr/>
            <p:nvPr/>
          </p:nvSpPr>
          <p:spPr>
            <a:xfrm>
              <a:off x="5035209" y="2121365"/>
              <a:ext cx="26616" cy="11138"/>
            </a:xfrm>
            <a:custGeom>
              <a:avLst/>
              <a:gdLst/>
              <a:ahLst/>
              <a:cxnLst/>
              <a:rect l="l" t="t" r="r" b="b"/>
              <a:pathLst>
                <a:path w="920" h="385" extrusionOk="0">
                  <a:moveTo>
                    <a:pt x="207" y="1"/>
                  </a:moveTo>
                  <a:cubicBezTo>
                    <a:pt x="106" y="1"/>
                    <a:pt x="16" y="78"/>
                    <a:pt x="8" y="182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712" y="384"/>
                  </a:lnTo>
                  <a:cubicBezTo>
                    <a:pt x="813" y="384"/>
                    <a:pt x="904" y="308"/>
                    <a:pt x="912" y="205"/>
                  </a:cubicBezTo>
                  <a:cubicBezTo>
                    <a:pt x="919" y="93"/>
                    <a:pt x="832" y="1"/>
                    <a:pt x="72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91" name="Google Shape;3215;p46">
            <a:extLst>
              <a:ext uri="{FF2B5EF4-FFF2-40B4-BE49-F238E27FC236}">
                <a16:creationId xmlns:a16="http://schemas.microsoft.com/office/drawing/2014/main" id="{B0AFEB5E-5860-D7E4-97F1-C773074C3A6E}"/>
              </a:ext>
            </a:extLst>
          </p:cNvPr>
          <p:cNvGrpSpPr/>
          <p:nvPr/>
        </p:nvGrpSpPr>
        <p:grpSpPr>
          <a:xfrm>
            <a:off x="5369047" y="927485"/>
            <a:ext cx="330467" cy="375077"/>
            <a:chOff x="5627001" y="1901641"/>
            <a:chExt cx="330467" cy="375077"/>
          </a:xfrm>
        </p:grpSpPr>
        <p:sp>
          <p:nvSpPr>
            <p:cNvPr id="292" name="Google Shape;3216;p46">
              <a:extLst>
                <a:ext uri="{FF2B5EF4-FFF2-40B4-BE49-F238E27FC236}">
                  <a16:creationId xmlns:a16="http://schemas.microsoft.com/office/drawing/2014/main" id="{14CE7932-8D78-BC02-04BA-8BE145557193}"/>
                </a:ext>
              </a:extLst>
            </p:cNvPr>
            <p:cNvSpPr/>
            <p:nvPr/>
          </p:nvSpPr>
          <p:spPr>
            <a:xfrm>
              <a:off x="5636808" y="1901641"/>
              <a:ext cx="108343" cy="151825"/>
            </a:xfrm>
            <a:custGeom>
              <a:avLst/>
              <a:gdLst/>
              <a:ahLst/>
              <a:cxnLst/>
              <a:rect l="l" t="t" r="r" b="b"/>
              <a:pathLst>
                <a:path w="3745" h="5248" extrusionOk="0">
                  <a:moveTo>
                    <a:pt x="2328" y="1"/>
                  </a:moveTo>
                  <a:cubicBezTo>
                    <a:pt x="2278" y="1"/>
                    <a:pt x="2229" y="18"/>
                    <a:pt x="2190" y="52"/>
                  </a:cubicBezTo>
                  <a:cubicBezTo>
                    <a:pt x="1716" y="451"/>
                    <a:pt x="1" y="2154"/>
                    <a:pt x="804" y="5247"/>
                  </a:cubicBezTo>
                  <a:lnTo>
                    <a:pt x="3745" y="1994"/>
                  </a:lnTo>
                  <a:cubicBezTo>
                    <a:pt x="3745" y="1993"/>
                    <a:pt x="3553" y="689"/>
                    <a:pt x="2438" y="31"/>
                  </a:cubicBezTo>
                  <a:cubicBezTo>
                    <a:pt x="2404" y="11"/>
                    <a:pt x="2366" y="1"/>
                    <a:pt x="232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3217;p46">
              <a:extLst>
                <a:ext uri="{FF2B5EF4-FFF2-40B4-BE49-F238E27FC236}">
                  <a16:creationId xmlns:a16="http://schemas.microsoft.com/office/drawing/2014/main" id="{66CC2670-B7B6-C068-BC78-07814E5B6177}"/>
                </a:ext>
              </a:extLst>
            </p:cNvPr>
            <p:cNvSpPr/>
            <p:nvPr/>
          </p:nvSpPr>
          <p:spPr>
            <a:xfrm>
              <a:off x="5839376" y="1901641"/>
              <a:ext cx="108372" cy="151825"/>
            </a:xfrm>
            <a:custGeom>
              <a:avLst/>
              <a:gdLst/>
              <a:ahLst/>
              <a:cxnLst/>
              <a:rect l="l" t="t" r="r" b="b"/>
              <a:pathLst>
                <a:path w="3746" h="5248" extrusionOk="0">
                  <a:moveTo>
                    <a:pt x="1418" y="1"/>
                  </a:moveTo>
                  <a:cubicBezTo>
                    <a:pt x="1380" y="1"/>
                    <a:pt x="1342" y="11"/>
                    <a:pt x="1308" y="31"/>
                  </a:cubicBezTo>
                  <a:cubicBezTo>
                    <a:pt x="193" y="689"/>
                    <a:pt x="3" y="1993"/>
                    <a:pt x="1" y="1994"/>
                  </a:cubicBezTo>
                  <a:lnTo>
                    <a:pt x="2941" y="5247"/>
                  </a:lnTo>
                  <a:cubicBezTo>
                    <a:pt x="3745" y="2154"/>
                    <a:pt x="2029" y="451"/>
                    <a:pt x="1556" y="52"/>
                  </a:cubicBezTo>
                  <a:cubicBezTo>
                    <a:pt x="1517" y="18"/>
                    <a:pt x="1468" y="1"/>
                    <a:pt x="141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3218;p46">
              <a:extLst>
                <a:ext uri="{FF2B5EF4-FFF2-40B4-BE49-F238E27FC236}">
                  <a16:creationId xmlns:a16="http://schemas.microsoft.com/office/drawing/2014/main" id="{1D456771-EC9F-E36C-8C0C-C56964CDED89}"/>
                </a:ext>
              </a:extLst>
            </p:cNvPr>
            <p:cNvSpPr/>
            <p:nvPr/>
          </p:nvSpPr>
          <p:spPr>
            <a:xfrm>
              <a:off x="5839434" y="1941073"/>
              <a:ext cx="90782" cy="112306"/>
            </a:xfrm>
            <a:custGeom>
              <a:avLst/>
              <a:gdLst/>
              <a:ahLst/>
              <a:cxnLst/>
              <a:rect l="l" t="t" r="r" b="b"/>
              <a:pathLst>
                <a:path w="3138" h="3882" extrusionOk="0">
                  <a:moveTo>
                    <a:pt x="189" y="1"/>
                  </a:moveTo>
                  <a:cubicBezTo>
                    <a:pt x="39" y="356"/>
                    <a:pt x="1" y="626"/>
                    <a:pt x="1" y="626"/>
                  </a:cubicBezTo>
                  <a:lnTo>
                    <a:pt x="2943" y="3881"/>
                  </a:lnTo>
                  <a:cubicBezTo>
                    <a:pt x="3050" y="3469"/>
                    <a:pt x="3110" y="3079"/>
                    <a:pt x="3137" y="2716"/>
                  </a:cubicBezTo>
                  <a:cubicBezTo>
                    <a:pt x="2909" y="2289"/>
                    <a:pt x="2633" y="1884"/>
                    <a:pt x="2321" y="1524"/>
                  </a:cubicBezTo>
                  <a:cubicBezTo>
                    <a:pt x="1847" y="979"/>
                    <a:pt x="1148" y="366"/>
                    <a:pt x="18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3219;p46">
              <a:extLst>
                <a:ext uri="{FF2B5EF4-FFF2-40B4-BE49-F238E27FC236}">
                  <a16:creationId xmlns:a16="http://schemas.microsoft.com/office/drawing/2014/main" id="{403A833D-F11A-9D3D-1A14-E96AB1C28D45}"/>
                </a:ext>
              </a:extLst>
            </p:cNvPr>
            <p:cNvSpPr/>
            <p:nvPr/>
          </p:nvSpPr>
          <p:spPr>
            <a:xfrm>
              <a:off x="5654340" y="1941160"/>
              <a:ext cx="90782" cy="112306"/>
            </a:xfrm>
            <a:custGeom>
              <a:avLst/>
              <a:gdLst/>
              <a:ahLst/>
              <a:cxnLst/>
              <a:rect l="l" t="t" r="r" b="b"/>
              <a:pathLst>
                <a:path w="3138" h="3882" extrusionOk="0">
                  <a:moveTo>
                    <a:pt x="2949" y="1"/>
                  </a:moveTo>
                  <a:cubicBezTo>
                    <a:pt x="1992" y="366"/>
                    <a:pt x="1291" y="976"/>
                    <a:pt x="817" y="1524"/>
                  </a:cubicBezTo>
                  <a:cubicBezTo>
                    <a:pt x="505" y="1884"/>
                    <a:pt x="231" y="2286"/>
                    <a:pt x="1" y="2714"/>
                  </a:cubicBezTo>
                  <a:cubicBezTo>
                    <a:pt x="27" y="3078"/>
                    <a:pt x="88" y="3467"/>
                    <a:pt x="195" y="3881"/>
                  </a:cubicBezTo>
                  <a:lnTo>
                    <a:pt x="3137" y="628"/>
                  </a:lnTo>
                  <a:cubicBezTo>
                    <a:pt x="3137" y="628"/>
                    <a:pt x="3098" y="358"/>
                    <a:pt x="2949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3220;p46">
              <a:extLst>
                <a:ext uri="{FF2B5EF4-FFF2-40B4-BE49-F238E27FC236}">
                  <a16:creationId xmlns:a16="http://schemas.microsoft.com/office/drawing/2014/main" id="{F4565D2B-36DA-E3C6-06ED-94489E3F8A9C}"/>
                </a:ext>
              </a:extLst>
            </p:cNvPr>
            <p:cNvSpPr/>
            <p:nvPr/>
          </p:nvSpPr>
          <p:spPr>
            <a:xfrm>
              <a:off x="5673144" y="1941160"/>
              <a:ext cx="49441" cy="93936"/>
            </a:xfrm>
            <a:custGeom>
              <a:avLst/>
              <a:gdLst/>
              <a:ahLst/>
              <a:cxnLst/>
              <a:rect l="l" t="t" r="r" b="b"/>
              <a:pathLst>
                <a:path w="1709" h="3247" extrusionOk="0">
                  <a:moveTo>
                    <a:pt x="1119" y="0"/>
                  </a:moveTo>
                  <a:cubicBezTo>
                    <a:pt x="1087" y="0"/>
                    <a:pt x="1055" y="14"/>
                    <a:pt x="1032" y="41"/>
                  </a:cubicBezTo>
                  <a:cubicBezTo>
                    <a:pt x="584" y="593"/>
                    <a:pt x="1" y="1694"/>
                    <a:pt x="147" y="3246"/>
                  </a:cubicBezTo>
                  <a:lnTo>
                    <a:pt x="1708" y="1212"/>
                  </a:lnTo>
                  <a:cubicBezTo>
                    <a:pt x="1699" y="1145"/>
                    <a:pt x="1590" y="499"/>
                    <a:pt x="1205" y="41"/>
                  </a:cubicBezTo>
                  <a:cubicBezTo>
                    <a:pt x="1183" y="14"/>
                    <a:pt x="1151" y="0"/>
                    <a:pt x="111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3221;p46">
              <a:extLst>
                <a:ext uri="{FF2B5EF4-FFF2-40B4-BE49-F238E27FC236}">
                  <a16:creationId xmlns:a16="http://schemas.microsoft.com/office/drawing/2014/main" id="{3EF7C9A6-0E23-4D2F-70CA-C813234E004F}"/>
                </a:ext>
              </a:extLst>
            </p:cNvPr>
            <p:cNvSpPr/>
            <p:nvPr/>
          </p:nvSpPr>
          <p:spPr>
            <a:xfrm>
              <a:off x="5861970" y="1941160"/>
              <a:ext cx="49412" cy="93936"/>
            </a:xfrm>
            <a:custGeom>
              <a:avLst/>
              <a:gdLst/>
              <a:ahLst/>
              <a:cxnLst/>
              <a:rect l="l" t="t" r="r" b="b"/>
              <a:pathLst>
                <a:path w="1708" h="3247" extrusionOk="0">
                  <a:moveTo>
                    <a:pt x="591" y="0"/>
                  </a:moveTo>
                  <a:cubicBezTo>
                    <a:pt x="558" y="0"/>
                    <a:pt x="526" y="14"/>
                    <a:pt x="504" y="41"/>
                  </a:cubicBezTo>
                  <a:cubicBezTo>
                    <a:pt x="117" y="499"/>
                    <a:pt x="10" y="1145"/>
                    <a:pt x="1" y="1212"/>
                  </a:cubicBezTo>
                  <a:lnTo>
                    <a:pt x="1562" y="3246"/>
                  </a:lnTo>
                  <a:cubicBezTo>
                    <a:pt x="1708" y="1694"/>
                    <a:pt x="1125" y="593"/>
                    <a:pt x="677" y="41"/>
                  </a:cubicBezTo>
                  <a:cubicBezTo>
                    <a:pt x="655" y="14"/>
                    <a:pt x="623" y="0"/>
                    <a:pt x="59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3222;p46">
              <a:extLst>
                <a:ext uri="{FF2B5EF4-FFF2-40B4-BE49-F238E27FC236}">
                  <a16:creationId xmlns:a16="http://schemas.microsoft.com/office/drawing/2014/main" id="{F2061062-1441-B14D-81E4-AA380D108007}"/>
                </a:ext>
              </a:extLst>
            </p:cNvPr>
            <p:cNvSpPr/>
            <p:nvPr/>
          </p:nvSpPr>
          <p:spPr>
            <a:xfrm>
              <a:off x="5642363" y="2040303"/>
              <a:ext cx="299570" cy="236416"/>
            </a:xfrm>
            <a:custGeom>
              <a:avLst/>
              <a:gdLst/>
              <a:ahLst/>
              <a:cxnLst/>
              <a:rect l="l" t="t" r="r" b="b"/>
              <a:pathLst>
                <a:path w="10355" h="8172" extrusionOk="0">
                  <a:moveTo>
                    <a:pt x="2076" y="0"/>
                  </a:moveTo>
                  <a:lnTo>
                    <a:pt x="0" y="2990"/>
                  </a:lnTo>
                  <a:lnTo>
                    <a:pt x="0" y="4509"/>
                  </a:lnTo>
                  <a:cubicBezTo>
                    <a:pt x="677" y="6108"/>
                    <a:pt x="2140" y="8172"/>
                    <a:pt x="5177" y="8172"/>
                  </a:cubicBezTo>
                  <a:cubicBezTo>
                    <a:pt x="8215" y="8172"/>
                    <a:pt x="9678" y="6108"/>
                    <a:pt x="10354" y="4509"/>
                  </a:cubicBezTo>
                  <a:lnTo>
                    <a:pt x="10354" y="3113"/>
                  </a:lnTo>
                  <a:lnTo>
                    <a:pt x="8119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3223;p46">
              <a:extLst>
                <a:ext uri="{FF2B5EF4-FFF2-40B4-BE49-F238E27FC236}">
                  <a16:creationId xmlns:a16="http://schemas.microsoft.com/office/drawing/2014/main" id="{BD7DD13C-679A-8826-AA0E-6E6E69F48832}"/>
                </a:ext>
              </a:extLst>
            </p:cNvPr>
            <p:cNvSpPr/>
            <p:nvPr/>
          </p:nvSpPr>
          <p:spPr>
            <a:xfrm>
              <a:off x="5642391" y="2125241"/>
              <a:ext cx="161169" cy="151449"/>
            </a:xfrm>
            <a:custGeom>
              <a:avLst/>
              <a:gdLst/>
              <a:ahLst/>
              <a:cxnLst/>
              <a:rect l="l" t="t" r="r" b="b"/>
              <a:pathLst>
                <a:path w="5571" h="5235" extrusionOk="0">
                  <a:moveTo>
                    <a:pt x="286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lnTo>
                    <a:pt x="286" y="0"/>
                  </a:lnTo>
                  <a:cubicBezTo>
                    <a:pt x="286" y="0"/>
                    <a:pt x="286" y="0"/>
                    <a:pt x="286" y="0"/>
                  </a:cubicBezTo>
                  <a:close/>
                  <a:moveTo>
                    <a:pt x="286" y="0"/>
                  </a:moveTo>
                  <a:cubicBezTo>
                    <a:pt x="286" y="16"/>
                    <a:pt x="1" y="1568"/>
                    <a:pt x="1" y="1570"/>
                  </a:cubicBezTo>
                  <a:cubicBezTo>
                    <a:pt x="76" y="1744"/>
                    <a:pt x="159" y="1925"/>
                    <a:pt x="252" y="2109"/>
                  </a:cubicBezTo>
                  <a:cubicBezTo>
                    <a:pt x="346" y="2290"/>
                    <a:pt x="449" y="2476"/>
                    <a:pt x="567" y="2662"/>
                  </a:cubicBezTo>
                  <a:cubicBezTo>
                    <a:pt x="1395" y="3975"/>
                    <a:pt x="2806" y="5234"/>
                    <a:pt x="5182" y="5234"/>
                  </a:cubicBezTo>
                  <a:cubicBezTo>
                    <a:pt x="5222" y="5234"/>
                    <a:pt x="5262" y="5234"/>
                    <a:pt x="5302" y="5233"/>
                  </a:cubicBezTo>
                  <a:cubicBezTo>
                    <a:pt x="5340" y="5233"/>
                    <a:pt x="5517" y="5225"/>
                    <a:pt x="5566" y="5223"/>
                  </a:cubicBezTo>
                  <a:lnTo>
                    <a:pt x="5571" y="5223"/>
                  </a:lnTo>
                  <a:cubicBezTo>
                    <a:pt x="2796" y="5053"/>
                    <a:pt x="1429" y="3100"/>
                    <a:pt x="782" y="1570"/>
                  </a:cubicBezTo>
                  <a:cubicBezTo>
                    <a:pt x="499" y="907"/>
                    <a:pt x="354" y="324"/>
                    <a:pt x="28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224;p46">
              <a:extLst>
                <a:ext uri="{FF2B5EF4-FFF2-40B4-BE49-F238E27FC236}">
                  <a16:creationId xmlns:a16="http://schemas.microsoft.com/office/drawing/2014/main" id="{B8046161-3C3B-66B9-B4A7-E27E5F34D26D}"/>
                </a:ext>
              </a:extLst>
            </p:cNvPr>
            <p:cNvSpPr/>
            <p:nvPr/>
          </p:nvSpPr>
          <p:spPr>
            <a:xfrm>
              <a:off x="5861883" y="1976223"/>
              <a:ext cx="29" cy="174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5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225;p46">
              <a:extLst>
                <a:ext uri="{FF2B5EF4-FFF2-40B4-BE49-F238E27FC236}">
                  <a16:creationId xmlns:a16="http://schemas.microsoft.com/office/drawing/2014/main" id="{5394279F-5C2F-65F1-F8E8-B424BDCBADD8}"/>
                </a:ext>
              </a:extLst>
            </p:cNvPr>
            <p:cNvSpPr/>
            <p:nvPr/>
          </p:nvSpPr>
          <p:spPr>
            <a:xfrm>
              <a:off x="5861883" y="1953281"/>
              <a:ext cx="47301" cy="81814"/>
            </a:xfrm>
            <a:custGeom>
              <a:avLst/>
              <a:gdLst/>
              <a:ahLst/>
              <a:cxnLst/>
              <a:rect l="l" t="t" r="r" b="b"/>
              <a:pathLst>
                <a:path w="1635" h="2828" extrusionOk="0">
                  <a:moveTo>
                    <a:pt x="260" y="0"/>
                  </a:moveTo>
                  <a:cubicBezTo>
                    <a:pt x="70" y="373"/>
                    <a:pt x="8" y="744"/>
                    <a:pt x="1" y="793"/>
                  </a:cubicBezTo>
                  <a:lnTo>
                    <a:pt x="1564" y="2827"/>
                  </a:lnTo>
                  <a:cubicBezTo>
                    <a:pt x="1634" y="2079"/>
                    <a:pt x="1535" y="1432"/>
                    <a:pt x="1363" y="905"/>
                  </a:cubicBezTo>
                  <a:cubicBezTo>
                    <a:pt x="1068" y="594"/>
                    <a:pt x="703" y="273"/>
                    <a:pt x="26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226;p46">
              <a:extLst>
                <a:ext uri="{FF2B5EF4-FFF2-40B4-BE49-F238E27FC236}">
                  <a16:creationId xmlns:a16="http://schemas.microsoft.com/office/drawing/2014/main" id="{8E6A1D20-51D3-1297-C4CF-2A35978A6511}"/>
                </a:ext>
              </a:extLst>
            </p:cNvPr>
            <p:cNvSpPr/>
            <p:nvPr/>
          </p:nvSpPr>
          <p:spPr>
            <a:xfrm>
              <a:off x="5722643" y="1976223"/>
              <a:ext cx="29" cy="116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4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227;p46">
              <a:extLst>
                <a:ext uri="{FF2B5EF4-FFF2-40B4-BE49-F238E27FC236}">
                  <a16:creationId xmlns:a16="http://schemas.microsoft.com/office/drawing/2014/main" id="{D91FE974-AE6D-E0DB-496C-553FA56751B9}"/>
                </a:ext>
              </a:extLst>
            </p:cNvPr>
            <p:cNvSpPr/>
            <p:nvPr/>
          </p:nvSpPr>
          <p:spPr>
            <a:xfrm>
              <a:off x="5675343" y="1953310"/>
              <a:ext cx="47329" cy="81872"/>
            </a:xfrm>
            <a:custGeom>
              <a:avLst/>
              <a:gdLst/>
              <a:ahLst/>
              <a:cxnLst/>
              <a:rect l="l" t="t" r="r" b="b"/>
              <a:pathLst>
                <a:path w="1636" h="2830" extrusionOk="0">
                  <a:moveTo>
                    <a:pt x="1376" y="1"/>
                  </a:moveTo>
                  <a:cubicBezTo>
                    <a:pt x="933" y="272"/>
                    <a:pt x="566" y="593"/>
                    <a:pt x="273" y="904"/>
                  </a:cubicBezTo>
                  <a:cubicBezTo>
                    <a:pt x="101" y="1434"/>
                    <a:pt x="0" y="2078"/>
                    <a:pt x="72" y="2830"/>
                  </a:cubicBezTo>
                  <a:lnTo>
                    <a:pt x="1635" y="794"/>
                  </a:lnTo>
                  <a:cubicBezTo>
                    <a:pt x="1628" y="745"/>
                    <a:pt x="1566" y="377"/>
                    <a:pt x="13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228;p46">
              <a:extLst>
                <a:ext uri="{FF2B5EF4-FFF2-40B4-BE49-F238E27FC236}">
                  <a16:creationId xmlns:a16="http://schemas.microsoft.com/office/drawing/2014/main" id="{DC0081F1-097E-C666-3A47-E869AAAAF1DD}"/>
                </a:ext>
              </a:extLst>
            </p:cNvPr>
            <p:cNvSpPr/>
            <p:nvPr/>
          </p:nvSpPr>
          <p:spPr>
            <a:xfrm>
              <a:off x="5627001" y="1950475"/>
              <a:ext cx="330467" cy="220157"/>
            </a:xfrm>
            <a:custGeom>
              <a:avLst/>
              <a:gdLst/>
              <a:ahLst/>
              <a:cxnLst/>
              <a:rect l="l" t="t" r="r" b="b"/>
              <a:pathLst>
                <a:path w="11423" h="7610" extrusionOk="0">
                  <a:moveTo>
                    <a:pt x="5710" y="1"/>
                  </a:moveTo>
                  <a:cubicBezTo>
                    <a:pt x="2708" y="1"/>
                    <a:pt x="1100" y="2800"/>
                    <a:pt x="887" y="4615"/>
                  </a:cubicBezTo>
                  <a:cubicBezTo>
                    <a:pt x="863" y="4827"/>
                    <a:pt x="768" y="5021"/>
                    <a:pt x="622" y="5161"/>
                  </a:cubicBezTo>
                  <a:lnTo>
                    <a:pt x="165" y="5597"/>
                  </a:lnTo>
                  <a:cubicBezTo>
                    <a:pt x="50" y="5705"/>
                    <a:pt x="1" y="5876"/>
                    <a:pt x="34" y="6038"/>
                  </a:cubicBezTo>
                  <a:cubicBezTo>
                    <a:pt x="102" y="6363"/>
                    <a:pt x="248" y="6946"/>
                    <a:pt x="530" y="7609"/>
                  </a:cubicBezTo>
                  <a:cubicBezTo>
                    <a:pt x="729" y="6624"/>
                    <a:pt x="1377" y="6100"/>
                    <a:pt x="1835" y="5845"/>
                  </a:cubicBezTo>
                  <a:cubicBezTo>
                    <a:pt x="2128" y="5684"/>
                    <a:pt x="2343" y="5414"/>
                    <a:pt x="2444" y="5095"/>
                  </a:cubicBezTo>
                  <a:cubicBezTo>
                    <a:pt x="2631" y="4517"/>
                    <a:pt x="2980" y="4012"/>
                    <a:pt x="3641" y="4012"/>
                  </a:cubicBezTo>
                  <a:cubicBezTo>
                    <a:pt x="5196" y="4012"/>
                    <a:pt x="5032" y="6804"/>
                    <a:pt x="5032" y="6804"/>
                  </a:cubicBezTo>
                  <a:lnTo>
                    <a:pt x="5711" y="7207"/>
                  </a:lnTo>
                  <a:lnTo>
                    <a:pt x="6392" y="6804"/>
                  </a:lnTo>
                  <a:cubicBezTo>
                    <a:pt x="6392" y="6804"/>
                    <a:pt x="6228" y="4012"/>
                    <a:pt x="7782" y="4012"/>
                  </a:cubicBezTo>
                  <a:cubicBezTo>
                    <a:pt x="8442" y="4012"/>
                    <a:pt x="8793" y="4517"/>
                    <a:pt x="8977" y="5095"/>
                  </a:cubicBezTo>
                  <a:cubicBezTo>
                    <a:pt x="9078" y="5412"/>
                    <a:pt x="9296" y="5684"/>
                    <a:pt x="9588" y="5845"/>
                  </a:cubicBezTo>
                  <a:cubicBezTo>
                    <a:pt x="10048" y="6100"/>
                    <a:pt x="10695" y="6624"/>
                    <a:pt x="10893" y="7609"/>
                  </a:cubicBezTo>
                  <a:cubicBezTo>
                    <a:pt x="11175" y="6948"/>
                    <a:pt x="11321" y="6363"/>
                    <a:pt x="11387" y="6038"/>
                  </a:cubicBezTo>
                  <a:cubicBezTo>
                    <a:pt x="11422" y="5876"/>
                    <a:pt x="11372" y="5705"/>
                    <a:pt x="11253" y="5597"/>
                  </a:cubicBezTo>
                  <a:lnTo>
                    <a:pt x="10796" y="5161"/>
                  </a:lnTo>
                  <a:cubicBezTo>
                    <a:pt x="10651" y="5021"/>
                    <a:pt x="10557" y="4827"/>
                    <a:pt x="10533" y="4615"/>
                  </a:cubicBezTo>
                  <a:cubicBezTo>
                    <a:pt x="10321" y="2802"/>
                    <a:pt x="8713" y="1"/>
                    <a:pt x="5710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229;p46">
              <a:extLst>
                <a:ext uri="{FF2B5EF4-FFF2-40B4-BE49-F238E27FC236}">
                  <a16:creationId xmlns:a16="http://schemas.microsoft.com/office/drawing/2014/main" id="{FD3F3E51-54A3-9B0E-A049-6D7BC794AAF5}"/>
                </a:ext>
              </a:extLst>
            </p:cNvPr>
            <p:cNvSpPr/>
            <p:nvPr/>
          </p:nvSpPr>
          <p:spPr>
            <a:xfrm>
              <a:off x="5627087" y="1950475"/>
              <a:ext cx="176473" cy="220186"/>
            </a:xfrm>
            <a:custGeom>
              <a:avLst/>
              <a:gdLst/>
              <a:ahLst/>
              <a:cxnLst/>
              <a:rect l="l" t="t" r="r" b="b"/>
              <a:pathLst>
                <a:path w="6100" h="7611" extrusionOk="0">
                  <a:moveTo>
                    <a:pt x="5708" y="1"/>
                  </a:moveTo>
                  <a:cubicBezTo>
                    <a:pt x="4489" y="1"/>
                    <a:pt x="3500" y="463"/>
                    <a:pt x="2740" y="1134"/>
                  </a:cubicBezTo>
                  <a:cubicBezTo>
                    <a:pt x="2257" y="1562"/>
                    <a:pt x="1857" y="2081"/>
                    <a:pt x="1547" y="2645"/>
                  </a:cubicBezTo>
                  <a:cubicBezTo>
                    <a:pt x="1282" y="3127"/>
                    <a:pt x="1093" y="3621"/>
                    <a:pt x="982" y="4083"/>
                  </a:cubicBezTo>
                  <a:cubicBezTo>
                    <a:pt x="938" y="4267"/>
                    <a:pt x="906" y="4446"/>
                    <a:pt x="887" y="4616"/>
                  </a:cubicBezTo>
                  <a:cubicBezTo>
                    <a:pt x="861" y="4822"/>
                    <a:pt x="772" y="5018"/>
                    <a:pt x="620" y="5162"/>
                  </a:cubicBezTo>
                  <a:lnTo>
                    <a:pt x="163" y="5598"/>
                  </a:lnTo>
                  <a:cubicBezTo>
                    <a:pt x="48" y="5709"/>
                    <a:pt x="1" y="5882"/>
                    <a:pt x="33" y="6041"/>
                  </a:cubicBezTo>
                  <a:cubicBezTo>
                    <a:pt x="145" y="6574"/>
                    <a:pt x="314" y="7106"/>
                    <a:pt x="528" y="7611"/>
                  </a:cubicBezTo>
                  <a:cubicBezTo>
                    <a:pt x="611" y="7203"/>
                    <a:pt x="769" y="6877"/>
                    <a:pt x="959" y="6612"/>
                  </a:cubicBezTo>
                  <a:cubicBezTo>
                    <a:pt x="892" y="6380"/>
                    <a:pt x="846" y="6182"/>
                    <a:pt x="818" y="6038"/>
                  </a:cubicBezTo>
                  <a:cubicBezTo>
                    <a:pt x="783" y="5876"/>
                    <a:pt x="832" y="5705"/>
                    <a:pt x="947" y="5597"/>
                  </a:cubicBezTo>
                  <a:lnTo>
                    <a:pt x="1404" y="5161"/>
                  </a:lnTo>
                  <a:cubicBezTo>
                    <a:pt x="1550" y="5021"/>
                    <a:pt x="1644" y="4827"/>
                    <a:pt x="1668" y="4615"/>
                  </a:cubicBezTo>
                  <a:cubicBezTo>
                    <a:pt x="1872" y="2881"/>
                    <a:pt x="3348" y="246"/>
                    <a:pt x="6100" y="16"/>
                  </a:cubicBezTo>
                  <a:cubicBezTo>
                    <a:pt x="6050" y="13"/>
                    <a:pt x="5998" y="8"/>
                    <a:pt x="5946" y="7"/>
                  </a:cubicBezTo>
                  <a:cubicBezTo>
                    <a:pt x="5868" y="2"/>
                    <a:pt x="5787" y="1"/>
                    <a:pt x="5708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230;p46">
              <a:extLst>
                <a:ext uri="{FF2B5EF4-FFF2-40B4-BE49-F238E27FC236}">
                  <a16:creationId xmlns:a16="http://schemas.microsoft.com/office/drawing/2014/main" id="{4E3FB2D6-B19B-7E6C-153C-8B2784C55B3B}"/>
                </a:ext>
              </a:extLst>
            </p:cNvPr>
            <p:cNvSpPr/>
            <p:nvPr/>
          </p:nvSpPr>
          <p:spPr>
            <a:xfrm>
              <a:off x="5764794" y="2183506"/>
              <a:ext cx="55054" cy="15998"/>
            </a:xfrm>
            <a:custGeom>
              <a:avLst/>
              <a:gdLst/>
              <a:ahLst/>
              <a:cxnLst/>
              <a:rect l="l" t="t" r="r" b="b"/>
              <a:pathLst>
                <a:path w="1903" h="553" extrusionOk="0">
                  <a:moveTo>
                    <a:pt x="1683" y="0"/>
                  </a:moveTo>
                  <a:cubicBezTo>
                    <a:pt x="1628" y="0"/>
                    <a:pt x="1574" y="23"/>
                    <a:pt x="1536" y="68"/>
                  </a:cubicBezTo>
                  <a:cubicBezTo>
                    <a:pt x="1482" y="129"/>
                    <a:pt x="1404" y="165"/>
                    <a:pt x="1317" y="165"/>
                  </a:cubicBezTo>
                  <a:cubicBezTo>
                    <a:pt x="1231" y="165"/>
                    <a:pt x="1151" y="129"/>
                    <a:pt x="1099" y="68"/>
                  </a:cubicBezTo>
                  <a:cubicBezTo>
                    <a:pt x="1062" y="26"/>
                    <a:pt x="1007" y="0"/>
                    <a:pt x="951" y="0"/>
                  </a:cubicBezTo>
                  <a:cubicBezTo>
                    <a:pt x="895" y="0"/>
                    <a:pt x="840" y="26"/>
                    <a:pt x="803" y="68"/>
                  </a:cubicBezTo>
                  <a:cubicBezTo>
                    <a:pt x="749" y="129"/>
                    <a:pt x="671" y="165"/>
                    <a:pt x="585" y="165"/>
                  </a:cubicBezTo>
                  <a:cubicBezTo>
                    <a:pt x="499" y="165"/>
                    <a:pt x="418" y="129"/>
                    <a:pt x="366" y="68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10" y="120"/>
                    <a:pt x="0" y="244"/>
                    <a:pt x="71" y="326"/>
                  </a:cubicBezTo>
                  <a:cubicBezTo>
                    <a:pt x="197" y="471"/>
                    <a:pt x="385" y="553"/>
                    <a:pt x="585" y="553"/>
                  </a:cubicBezTo>
                  <a:cubicBezTo>
                    <a:pt x="717" y="553"/>
                    <a:pt x="844" y="517"/>
                    <a:pt x="951" y="450"/>
                  </a:cubicBezTo>
                  <a:cubicBezTo>
                    <a:pt x="1059" y="517"/>
                    <a:pt x="1185" y="553"/>
                    <a:pt x="1317" y="553"/>
                  </a:cubicBezTo>
                  <a:cubicBezTo>
                    <a:pt x="1516" y="553"/>
                    <a:pt x="1703" y="468"/>
                    <a:pt x="1830" y="326"/>
                  </a:cubicBezTo>
                  <a:cubicBezTo>
                    <a:pt x="1903" y="243"/>
                    <a:pt x="1892" y="120"/>
                    <a:pt x="1812" y="49"/>
                  </a:cubicBezTo>
                  <a:cubicBezTo>
                    <a:pt x="1775" y="16"/>
                    <a:pt x="1729" y="0"/>
                    <a:pt x="168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231;p46">
              <a:extLst>
                <a:ext uri="{FF2B5EF4-FFF2-40B4-BE49-F238E27FC236}">
                  <a16:creationId xmlns:a16="http://schemas.microsoft.com/office/drawing/2014/main" id="{C0117F55-EE4F-8B19-F3B0-F4C61FEE185E}"/>
                </a:ext>
              </a:extLst>
            </p:cNvPr>
            <p:cNvSpPr/>
            <p:nvPr/>
          </p:nvSpPr>
          <p:spPr>
            <a:xfrm>
              <a:off x="5722238" y="2099812"/>
              <a:ext cx="11109" cy="24417"/>
            </a:xfrm>
            <a:custGeom>
              <a:avLst/>
              <a:gdLst/>
              <a:ahLst/>
              <a:cxnLst/>
              <a:rect l="l" t="t" r="r" b="b"/>
              <a:pathLst>
                <a:path w="384" h="844" extrusionOk="0">
                  <a:moveTo>
                    <a:pt x="191" y="0"/>
                  </a:moveTo>
                  <a:cubicBezTo>
                    <a:pt x="187" y="0"/>
                    <a:pt x="184" y="0"/>
                    <a:pt x="180" y="0"/>
                  </a:cubicBezTo>
                  <a:cubicBezTo>
                    <a:pt x="79" y="7"/>
                    <a:pt x="0" y="97"/>
                    <a:pt x="0" y="200"/>
                  </a:cubicBezTo>
                  <a:lnTo>
                    <a:pt x="0" y="643"/>
                  </a:lnTo>
                  <a:cubicBezTo>
                    <a:pt x="0" y="746"/>
                    <a:pt x="77" y="836"/>
                    <a:pt x="180" y="843"/>
                  </a:cubicBezTo>
                  <a:cubicBezTo>
                    <a:pt x="184" y="843"/>
                    <a:pt x="189" y="843"/>
                    <a:pt x="193" y="843"/>
                  </a:cubicBezTo>
                  <a:cubicBezTo>
                    <a:pt x="299" y="843"/>
                    <a:pt x="384" y="757"/>
                    <a:pt x="384" y="651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232;p46">
              <a:extLst>
                <a:ext uri="{FF2B5EF4-FFF2-40B4-BE49-F238E27FC236}">
                  <a16:creationId xmlns:a16="http://schemas.microsoft.com/office/drawing/2014/main" id="{FCAFBCCE-DCB1-8881-60DF-1FA56C785305}"/>
                </a:ext>
              </a:extLst>
            </p:cNvPr>
            <p:cNvSpPr/>
            <p:nvPr/>
          </p:nvSpPr>
          <p:spPr>
            <a:xfrm>
              <a:off x="5704128" y="2131808"/>
              <a:ext cx="26384" cy="11109"/>
            </a:xfrm>
            <a:custGeom>
              <a:avLst/>
              <a:gdLst/>
              <a:ahLst/>
              <a:cxnLst/>
              <a:rect l="l" t="t" r="r" b="b"/>
              <a:pathLst>
                <a:path w="912" h="384" extrusionOk="0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4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233;p46">
              <a:extLst>
                <a:ext uri="{FF2B5EF4-FFF2-40B4-BE49-F238E27FC236}">
                  <a16:creationId xmlns:a16="http://schemas.microsoft.com/office/drawing/2014/main" id="{8D23159E-F1F5-1B89-5931-F911455CC1D2}"/>
                </a:ext>
              </a:extLst>
            </p:cNvPr>
            <p:cNvSpPr/>
            <p:nvPr/>
          </p:nvSpPr>
          <p:spPr>
            <a:xfrm>
              <a:off x="5850919" y="2099783"/>
              <a:ext cx="11138" cy="24417"/>
            </a:xfrm>
            <a:custGeom>
              <a:avLst/>
              <a:gdLst/>
              <a:ahLst/>
              <a:cxnLst/>
              <a:rect l="l" t="t" r="r" b="b"/>
              <a:pathLst>
                <a:path w="385" h="844" extrusionOk="0">
                  <a:moveTo>
                    <a:pt x="190" y="1"/>
                  </a:moveTo>
                  <a:cubicBezTo>
                    <a:pt x="86" y="1"/>
                    <a:pt x="1" y="87"/>
                    <a:pt x="1" y="193"/>
                  </a:cubicBezTo>
                  <a:lnTo>
                    <a:pt x="1" y="644"/>
                  </a:lnTo>
                  <a:cubicBezTo>
                    <a:pt x="1" y="747"/>
                    <a:pt x="77" y="837"/>
                    <a:pt x="180" y="844"/>
                  </a:cubicBezTo>
                  <a:cubicBezTo>
                    <a:pt x="184" y="844"/>
                    <a:pt x="188" y="844"/>
                    <a:pt x="191" y="844"/>
                  </a:cubicBezTo>
                  <a:cubicBezTo>
                    <a:pt x="298" y="844"/>
                    <a:pt x="384" y="757"/>
                    <a:pt x="384" y="652"/>
                  </a:cubicBezTo>
                  <a:lnTo>
                    <a:pt x="384" y="201"/>
                  </a:lnTo>
                  <a:cubicBezTo>
                    <a:pt x="384" y="98"/>
                    <a:pt x="308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234;p46">
              <a:extLst>
                <a:ext uri="{FF2B5EF4-FFF2-40B4-BE49-F238E27FC236}">
                  <a16:creationId xmlns:a16="http://schemas.microsoft.com/office/drawing/2014/main" id="{8C8F1144-3F35-39BC-2D38-E58BFD657224}"/>
                </a:ext>
              </a:extLst>
            </p:cNvPr>
            <p:cNvSpPr/>
            <p:nvPr/>
          </p:nvSpPr>
          <p:spPr>
            <a:xfrm>
              <a:off x="5854072" y="2131808"/>
              <a:ext cx="26384" cy="11109"/>
            </a:xfrm>
            <a:custGeom>
              <a:avLst/>
              <a:gdLst/>
              <a:ahLst/>
              <a:cxnLst/>
              <a:rect l="l" t="t" r="r" b="b"/>
              <a:pathLst>
                <a:path w="912" h="384" extrusionOk="0">
                  <a:moveTo>
                    <a:pt x="206" y="0"/>
                  </a:moveTo>
                  <a:cubicBezTo>
                    <a:pt x="102" y="0"/>
                    <a:pt x="13" y="77"/>
                    <a:pt x="7" y="181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706" y="384"/>
                  </a:lnTo>
                  <a:cubicBezTo>
                    <a:pt x="811" y="384"/>
                    <a:pt x="898" y="307"/>
                    <a:pt x="906" y="204"/>
                  </a:cubicBezTo>
                  <a:cubicBezTo>
                    <a:pt x="912" y="95"/>
                    <a:pt x="823" y="0"/>
                    <a:pt x="7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235;p46">
              <a:extLst>
                <a:ext uri="{FF2B5EF4-FFF2-40B4-BE49-F238E27FC236}">
                  <a16:creationId xmlns:a16="http://schemas.microsoft.com/office/drawing/2014/main" id="{4F0EA650-4E45-2437-2BEE-AF215972270C}"/>
                </a:ext>
              </a:extLst>
            </p:cNvPr>
            <p:cNvSpPr/>
            <p:nvPr/>
          </p:nvSpPr>
          <p:spPr>
            <a:xfrm>
              <a:off x="5768266" y="2147344"/>
              <a:ext cx="48313" cy="23404"/>
            </a:xfrm>
            <a:custGeom>
              <a:avLst/>
              <a:gdLst/>
              <a:ahLst/>
              <a:cxnLst/>
              <a:rect l="l" t="t" r="r" b="b"/>
              <a:pathLst>
                <a:path w="1670" h="809" extrusionOk="0">
                  <a:moveTo>
                    <a:pt x="149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513"/>
                    <a:pt x="374" y="809"/>
                    <a:pt x="835" y="809"/>
                  </a:cubicBezTo>
                  <a:cubicBezTo>
                    <a:pt x="1295" y="809"/>
                    <a:pt x="1669" y="513"/>
                    <a:pt x="1669" y="148"/>
                  </a:cubicBezTo>
                  <a:lnTo>
                    <a:pt x="1669" y="146"/>
                  </a:lnTo>
                  <a:cubicBezTo>
                    <a:pt x="1669" y="68"/>
                    <a:pt x="1603" y="0"/>
                    <a:pt x="152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2" name="Google Shape;3236;p46">
            <a:extLst>
              <a:ext uri="{FF2B5EF4-FFF2-40B4-BE49-F238E27FC236}">
                <a16:creationId xmlns:a16="http://schemas.microsoft.com/office/drawing/2014/main" id="{BF9A1792-61D5-4173-FE1C-C58450A27618}"/>
              </a:ext>
            </a:extLst>
          </p:cNvPr>
          <p:cNvGrpSpPr/>
          <p:nvPr/>
        </p:nvGrpSpPr>
        <p:grpSpPr>
          <a:xfrm>
            <a:off x="6154207" y="956965"/>
            <a:ext cx="379880" cy="316234"/>
            <a:chOff x="6412161" y="1931121"/>
            <a:chExt cx="379880" cy="316234"/>
          </a:xfrm>
        </p:grpSpPr>
        <p:sp>
          <p:nvSpPr>
            <p:cNvPr id="313" name="Google Shape;3237;p46">
              <a:extLst>
                <a:ext uri="{FF2B5EF4-FFF2-40B4-BE49-F238E27FC236}">
                  <a16:creationId xmlns:a16="http://schemas.microsoft.com/office/drawing/2014/main" id="{B84CF578-B3B8-8FAD-0610-5A10018E8798}"/>
                </a:ext>
              </a:extLst>
            </p:cNvPr>
            <p:cNvSpPr/>
            <p:nvPr/>
          </p:nvSpPr>
          <p:spPr>
            <a:xfrm>
              <a:off x="6412161" y="1931121"/>
              <a:ext cx="107157" cy="103830"/>
            </a:xfrm>
            <a:custGeom>
              <a:avLst/>
              <a:gdLst/>
              <a:ahLst/>
              <a:cxnLst/>
              <a:rect l="l" t="t" r="r" b="b"/>
              <a:pathLst>
                <a:path w="3704" h="3589" extrusionOk="0">
                  <a:moveTo>
                    <a:pt x="1972" y="0"/>
                  </a:moveTo>
                  <a:cubicBezTo>
                    <a:pt x="1766" y="0"/>
                    <a:pt x="1563" y="30"/>
                    <a:pt x="1370" y="99"/>
                  </a:cubicBezTo>
                  <a:cubicBezTo>
                    <a:pt x="885" y="273"/>
                    <a:pt x="671" y="736"/>
                    <a:pt x="694" y="1228"/>
                  </a:cubicBezTo>
                  <a:cubicBezTo>
                    <a:pt x="703" y="1451"/>
                    <a:pt x="772" y="1687"/>
                    <a:pt x="687" y="1902"/>
                  </a:cubicBezTo>
                  <a:cubicBezTo>
                    <a:pt x="602" y="2121"/>
                    <a:pt x="379" y="2244"/>
                    <a:pt x="250" y="2434"/>
                  </a:cubicBezTo>
                  <a:cubicBezTo>
                    <a:pt x="57" y="2719"/>
                    <a:pt x="0" y="3161"/>
                    <a:pt x="269" y="3420"/>
                  </a:cubicBezTo>
                  <a:cubicBezTo>
                    <a:pt x="397" y="3544"/>
                    <a:pt x="561" y="3588"/>
                    <a:pt x="733" y="3588"/>
                  </a:cubicBezTo>
                  <a:cubicBezTo>
                    <a:pt x="991" y="3588"/>
                    <a:pt x="1269" y="3490"/>
                    <a:pt x="1480" y="3409"/>
                  </a:cubicBezTo>
                  <a:lnTo>
                    <a:pt x="3703" y="495"/>
                  </a:lnTo>
                  <a:cubicBezTo>
                    <a:pt x="3201" y="250"/>
                    <a:pt x="2572" y="0"/>
                    <a:pt x="197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238;p46">
              <a:extLst>
                <a:ext uri="{FF2B5EF4-FFF2-40B4-BE49-F238E27FC236}">
                  <a16:creationId xmlns:a16="http://schemas.microsoft.com/office/drawing/2014/main" id="{67BC4C92-1C03-4760-D9DA-0F6A9F4AD26F}"/>
                </a:ext>
              </a:extLst>
            </p:cNvPr>
            <p:cNvSpPr/>
            <p:nvPr/>
          </p:nvSpPr>
          <p:spPr>
            <a:xfrm>
              <a:off x="6684942" y="1931121"/>
              <a:ext cx="107099" cy="103830"/>
            </a:xfrm>
            <a:custGeom>
              <a:avLst/>
              <a:gdLst/>
              <a:ahLst/>
              <a:cxnLst/>
              <a:rect l="l" t="t" r="r" b="b"/>
              <a:pathLst>
                <a:path w="3702" h="3589" extrusionOk="0">
                  <a:moveTo>
                    <a:pt x="1731" y="0"/>
                  </a:moveTo>
                  <a:cubicBezTo>
                    <a:pt x="1132" y="0"/>
                    <a:pt x="502" y="250"/>
                    <a:pt x="0" y="495"/>
                  </a:cubicBezTo>
                  <a:lnTo>
                    <a:pt x="2221" y="3409"/>
                  </a:lnTo>
                  <a:cubicBezTo>
                    <a:pt x="2433" y="3490"/>
                    <a:pt x="2712" y="3588"/>
                    <a:pt x="2969" y="3588"/>
                  </a:cubicBezTo>
                  <a:cubicBezTo>
                    <a:pt x="3142" y="3588"/>
                    <a:pt x="3305" y="3544"/>
                    <a:pt x="3433" y="3420"/>
                  </a:cubicBezTo>
                  <a:cubicBezTo>
                    <a:pt x="3702" y="3161"/>
                    <a:pt x="3646" y="2719"/>
                    <a:pt x="3453" y="2434"/>
                  </a:cubicBezTo>
                  <a:cubicBezTo>
                    <a:pt x="3324" y="2244"/>
                    <a:pt x="3102" y="2121"/>
                    <a:pt x="3016" y="1902"/>
                  </a:cubicBezTo>
                  <a:cubicBezTo>
                    <a:pt x="2932" y="1687"/>
                    <a:pt x="3001" y="1451"/>
                    <a:pt x="3010" y="1228"/>
                  </a:cubicBezTo>
                  <a:cubicBezTo>
                    <a:pt x="3033" y="736"/>
                    <a:pt x="2818" y="273"/>
                    <a:pt x="2333" y="99"/>
                  </a:cubicBezTo>
                  <a:cubicBezTo>
                    <a:pt x="2140" y="30"/>
                    <a:pt x="1938" y="0"/>
                    <a:pt x="173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239;p46">
              <a:extLst>
                <a:ext uri="{FF2B5EF4-FFF2-40B4-BE49-F238E27FC236}">
                  <a16:creationId xmlns:a16="http://schemas.microsoft.com/office/drawing/2014/main" id="{4330190D-1F7B-55BA-8641-D1AD6933EB77}"/>
                </a:ext>
              </a:extLst>
            </p:cNvPr>
            <p:cNvSpPr/>
            <p:nvPr/>
          </p:nvSpPr>
          <p:spPr>
            <a:xfrm>
              <a:off x="6413578" y="1933667"/>
              <a:ext cx="377131" cy="243735"/>
            </a:xfrm>
            <a:custGeom>
              <a:avLst/>
              <a:gdLst/>
              <a:ahLst/>
              <a:cxnLst/>
              <a:rect l="l" t="t" r="r" b="b"/>
              <a:pathLst>
                <a:path w="13036" h="8425" extrusionOk="0">
                  <a:moveTo>
                    <a:pt x="5266" y="1"/>
                  </a:moveTo>
                  <a:cubicBezTo>
                    <a:pt x="1735" y="1"/>
                    <a:pt x="0" y="5230"/>
                    <a:pt x="1846" y="8425"/>
                  </a:cubicBezTo>
                  <a:lnTo>
                    <a:pt x="11187" y="8425"/>
                  </a:lnTo>
                  <a:cubicBezTo>
                    <a:pt x="13036" y="5230"/>
                    <a:pt x="11301" y="1"/>
                    <a:pt x="7769" y="1"/>
                  </a:cubicBezTo>
                  <a:cubicBezTo>
                    <a:pt x="7447" y="1"/>
                    <a:pt x="7110" y="44"/>
                    <a:pt x="6759" y="137"/>
                  </a:cubicBezTo>
                  <a:cubicBezTo>
                    <a:pt x="6679" y="158"/>
                    <a:pt x="6598" y="169"/>
                    <a:pt x="6517" y="169"/>
                  </a:cubicBezTo>
                  <a:cubicBezTo>
                    <a:pt x="6436" y="169"/>
                    <a:pt x="6355" y="158"/>
                    <a:pt x="6276" y="137"/>
                  </a:cubicBezTo>
                  <a:cubicBezTo>
                    <a:pt x="5925" y="44"/>
                    <a:pt x="5588" y="1"/>
                    <a:pt x="526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240;p46">
              <a:extLst>
                <a:ext uri="{FF2B5EF4-FFF2-40B4-BE49-F238E27FC236}">
                  <a16:creationId xmlns:a16="http://schemas.microsoft.com/office/drawing/2014/main" id="{0D04B1C7-A0A7-ABF2-2C95-88D62DDDDF34}"/>
                </a:ext>
              </a:extLst>
            </p:cNvPr>
            <p:cNvSpPr/>
            <p:nvPr/>
          </p:nvSpPr>
          <p:spPr>
            <a:xfrm>
              <a:off x="6413578" y="1933725"/>
              <a:ext cx="163773" cy="243677"/>
            </a:xfrm>
            <a:custGeom>
              <a:avLst/>
              <a:gdLst/>
              <a:ahLst/>
              <a:cxnLst/>
              <a:rect l="l" t="t" r="r" b="b"/>
              <a:pathLst>
                <a:path w="5661" h="8423" extrusionOk="0">
                  <a:moveTo>
                    <a:pt x="5266" y="0"/>
                  </a:moveTo>
                  <a:cubicBezTo>
                    <a:pt x="1735" y="0"/>
                    <a:pt x="0" y="5229"/>
                    <a:pt x="1849" y="8423"/>
                  </a:cubicBezTo>
                  <a:lnTo>
                    <a:pt x="2631" y="8423"/>
                  </a:lnTo>
                  <a:cubicBezTo>
                    <a:pt x="852" y="5347"/>
                    <a:pt x="2393" y="387"/>
                    <a:pt x="5660" y="21"/>
                  </a:cubicBezTo>
                  <a:cubicBezTo>
                    <a:pt x="5527" y="7"/>
                    <a:pt x="5395" y="0"/>
                    <a:pt x="526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241;p46">
              <a:extLst>
                <a:ext uri="{FF2B5EF4-FFF2-40B4-BE49-F238E27FC236}">
                  <a16:creationId xmlns:a16="http://schemas.microsoft.com/office/drawing/2014/main" id="{BEEE1D47-F8F3-062F-E664-C51923C16816}"/>
                </a:ext>
              </a:extLst>
            </p:cNvPr>
            <p:cNvSpPr/>
            <p:nvPr/>
          </p:nvSpPr>
          <p:spPr>
            <a:xfrm>
              <a:off x="6507861" y="2185184"/>
              <a:ext cx="188074" cy="62171"/>
            </a:xfrm>
            <a:custGeom>
              <a:avLst/>
              <a:gdLst/>
              <a:ahLst/>
              <a:cxnLst/>
              <a:rect l="l" t="t" r="r" b="b"/>
              <a:pathLst>
                <a:path w="6501" h="2149" extrusionOk="0">
                  <a:moveTo>
                    <a:pt x="1" y="1"/>
                  </a:moveTo>
                  <a:lnTo>
                    <a:pt x="1" y="1260"/>
                  </a:lnTo>
                  <a:cubicBezTo>
                    <a:pt x="823" y="1812"/>
                    <a:pt x="1897" y="2148"/>
                    <a:pt x="3250" y="2148"/>
                  </a:cubicBezTo>
                  <a:cubicBezTo>
                    <a:pt x="4604" y="2148"/>
                    <a:pt x="5678" y="1812"/>
                    <a:pt x="6500" y="1262"/>
                  </a:cubicBezTo>
                  <a:lnTo>
                    <a:pt x="65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242;p46">
              <a:extLst>
                <a:ext uri="{FF2B5EF4-FFF2-40B4-BE49-F238E27FC236}">
                  <a16:creationId xmlns:a16="http://schemas.microsoft.com/office/drawing/2014/main" id="{9CFB3404-3338-4C27-FCB0-826F12D499C9}"/>
                </a:ext>
              </a:extLst>
            </p:cNvPr>
            <p:cNvSpPr/>
            <p:nvPr/>
          </p:nvSpPr>
          <p:spPr>
            <a:xfrm>
              <a:off x="6507861" y="2185155"/>
              <a:ext cx="107330" cy="62199"/>
            </a:xfrm>
            <a:custGeom>
              <a:avLst/>
              <a:gdLst/>
              <a:ahLst/>
              <a:cxnLst/>
              <a:rect l="l" t="t" r="r" b="b"/>
              <a:pathLst>
                <a:path w="3710" h="2150" extrusionOk="0">
                  <a:moveTo>
                    <a:pt x="1" y="0"/>
                  </a:moveTo>
                  <a:lnTo>
                    <a:pt x="1" y="1261"/>
                  </a:lnTo>
                  <a:cubicBezTo>
                    <a:pt x="826" y="1813"/>
                    <a:pt x="1904" y="2149"/>
                    <a:pt x="3264" y="2149"/>
                  </a:cubicBezTo>
                  <a:cubicBezTo>
                    <a:pt x="3417" y="2149"/>
                    <a:pt x="3564" y="2145"/>
                    <a:pt x="3710" y="2135"/>
                  </a:cubicBezTo>
                  <a:cubicBezTo>
                    <a:pt x="2510" y="2048"/>
                    <a:pt x="1544" y="1505"/>
                    <a:pt x="786" y="1000"/>
                  </a:cubicBezTo>
                  <a:lnTo>
                    <a:pt x="786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243;p46">
              <a:extLst>
                <a:ext uri="{FF2B5EF4-FFF2-40B4-BE49-F238E27FC236}">
                  <a16:creationId xmlns:a16="http://schemas.microsoft.com/office/drawing/2014/main" id="{603C172B-2066-5E96-4131-0151A7D15F6D}"/>
                </a:ext>
              </a:extLst>
            </p:cNvPr>
            <p:cNvSpPr/>
            <p:nvPr/>
          </p:nvSpPr>
          <p:spPr>
            <a:xfrm>
              <a:off x="6531960" y="2009087"/>
              <a:ext cx="140310" cy="21437"/>
            </a:xfrm>
            <a:custGeom>
              <a:avLst/>
              <a:gdLst/>
              <a:ahLst/>
              <a:cxnLst/>
              <a:rect l="l" t="t" r="r" b="b"/>
              <a:pathLst>
                <a:path w="4850" h="741" extrusionOk="0">
                  <a:moveTo>
                    <a:pt x="958" y="0"/>
                  </a:moveTo>
                  <a:cubicBezTo>
                    <a:pt x="676" y="0"/>
                    <a:pt x="393" y="66"/>
                    <a:pt x="136" y="196"/>
                  </a:cubicBezTo>
                  <a:cubicBezTo>
                    <a:pt x="39" y="243"/>
                    <a:pt x="1" y="362"/>
                    <a:pt x="50" y="458"/>
                  </a:cubicBezTo>
                  <a:cubicBezTo>
                    <a:pt x="84" y="525"/>
                    <a:pt x="152" y="566"/>
                    <a:pt x="224" y="566"/>
                  </a:cubicBezTo>
                  <a:cubicBezTo>
                    <a:pt x="254" y="566"/>
                    <a:pt x="284" y="559"/>
                    <a:pt x="312" y="544"/>
                  </a:cubicBezTo>
                  <a:cubicBezTo>
                    <a:pt x="515" y="441"/>
                    <a:pt x="736" y="390"/>
                    <a:pt x="957" y="390"/>
                  </a:cubicBezTo>
                  <a:cubicBezTo>
                    <a:pt x="1178" y="390"/>
                    <a:pt x="1400" y="441"/>
                    <a:pt x="1602" y="544"/>
                  </a:cubicBezTo>
                  <a:cubicBezTo>
                    <a:pt x="1860" y="674"/>
                    <a:pt x="2144" y="740"/>
                    <a:pt x="2424" y="740"/>
                  </a:cubicBezTo>
                  <a:cubicBezTo>
                    <a:pt x="2707" y="740"/>
                    <a:pt x="2990" y="674"/>
                    <a:pt x="3250" y="544"/>
                  </a:cubicBezTo>
                  <a:cubicBezTo>
                    <a:pt x="3451" y="441"/>
                    <a:pt x="3673" y="390"/>
                    <a:pt x="3894" y="390"/>
                  </a:cubicBezTo>
                  <a:cubicBezTo>
                    <a:pt x="4116" y="390"/>
                    <a:pt x="4337" y="441"/>
                    <a:pt x="4540" y="544"/>
                  </a:cubicBezTo>
                  <a:cubicBezTo>
                    <a:pt x="4567" y="558"/>
                    <a:pt x="4597" y="565"/>
                    <a:pt x="4626" y="565"/>
                  </a:cubicBezTo>
                  <a:cubicBezTo>
                    <a:pt x="4698" y="565"/>
                    <a:pt x="4767" y="526"/>
                    <a:pt x="4802" y="458"/>
                  </a:cubicBezTo>
                  <a:cubicBezTo>
                    <a:pt x="4850" y="362"/>
                    <a:pt x="4811" y="243"/>
                    <a:pt x="4716" y="196"/>
                  </a:cubicBezTo>
                  <a:cubicBezTo>
                    <a:pt x="4458" y="66"/>
                    <a:pt x="4176" y="0"/>
                    <a:pt x="3894" y="0"/>
                  </a:cubicBezTo>
                  <a:cubicBezTo>
                    <a:pt x="3612" y="0"/>
                    <a:pt x="3329" y="66"/>
                    <a:pt x="3072" y="196"/>
                  </a:cubicBezTo>
                  <a:cubicBezTo>
                    <a:pt x="2869" y="298"/>
                    <a:pt x="2648" y="349"/>
                    <a:pt x="2426" y="349"/>
                  </a:cubicBezTo>
                  <a:cubicBezTo>
                    <a:pt x="2204" y="349"/>
                    <a:pt x="1983" y="298"/>
                    <a:pt x="1780" y="196"/>
                  </a:cubicBezTo>
                  <a:cubicBezTo>
                    <a:pt x="1522" y="66"/>
                    <a:pt x="1240" y="0"/>
                    <a:pt x="95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44;p46">
              <a:extLst>
                <a:ext uri="{FF2B5EF4-FFF2-40B4-BE49-F238E27FC236}">
                  <a16:creationId xmlns:a16="http://schemas.microsoft.com/office/drawing/2014/main" id="{E1863445-0E21-DF40-BE8A-D875C2798A41}"/>
                </a:ext>
              </a:extLst>
            </p:cNvPr>
            <p:cNvSpPr/>
            <p:nvPr/>
          </p:nvSpPr>
          <p:spPr>
            <a:xfrm>
              <a:off x="6550620" y="1973359"/>
              <a:ext cx="103020" cy="18457"/>
            </a:xfrm>
            <a:custGeom>
              <a:avLst/>
              <a:gdLst/>
              <a:ahLst/>
              <a:cxnLst/>
              <a:rect l="l" t="t" r="r" b="b"/>
              <a:pathLst>
                <a:path w="3561" h="638" extrusionOk="0">
                  <a:moveTo>
                    <a:pt x="742" y="1"/>
                  </a:moveTo>
                  <a:cubicBezTo>
                    <a:pt x="533" y="1"/>
                    <a:pt x="324" y="49"/>
                    <a:pt x="135" y="145"/>
                  </a:cubicBezTo>
                  <a:cubicBezTo>
                    <a:pt x="38" y="193"/>
                    <a:pt x="0" y="313"/>
                    <a:pt x="49" y="408"/>
                  </a:cubicBezTo>
                  <a:cubicBezTo>
                    <a:pt x="83" y="476"/>
                    <a:pt x="152" y="516"/>
                    <a:pt x="224" y="516"/>
                  </a:cubicBezTo>
                  <a:cubicBezTo>
                    <a:pt x="254" y="516"/>
                    <a:pt x="283" y="509"/>
                    <a:pt x="311" y="495"/>
                  </a:cubicBezTo>
                  <a:cubicBezTo>
                    <a:pt x="446" y="427"/>
                    <a:pt x="593" y="393"/>
                    <a:pt x="741" y="393"/>
                  </a:cubicBezTo>
                  <a:cubicBezTo>
                    <a:pt x="889" y="393"/>
                    <a:pt x="1037" y="427"/>
                    <a:pt x="1172" y="495"/>
                  </a:cubicBezTo>
                  <a:cubicBezTo>
                    <a:pt x="1362" y="590"/>
                    <a:pt x="1571" y="638"/>
                    <a:pt x="1779" y="638"/>
                  </a:cubicBezTo>
                  <a:cubicBezTo>
                    <a:pt x="1990" y="638"/>
                    <a:pt x="2198" y="589"/>
                    <a:pt x="2390" y="495"/>
                  </a:cubicBezTo>
                  <a:cubicBezTo>
                    <a:pt x="2524" y="427"/>
                    <a:pt x="2672" y="393"/>
                    <a:pt x="2820" y="393"/>
                  </a:cubicBezTo>
                  <a:cubicBezTo>
                    <a:pt x="2967" y="393"/>
                    <a:pt x="3115" y="427"/>
                    <a:pt x="3250" y="495"/>
                  </a:cubicBezTo>
                  <a:cubicBezTo>
                    <a:pt x="3278" y="509"/>
                    <a:pt x="3308" y="516"/>
                    <a:pt x="3337" y="516"/>
                  </a:cubicBezTo>
                  <a:cubicBezTo>
                    <a:pt x="3408" y="516"/>
                    <a:pt x="3478" y="476"/>
                    <a:pt x="3513" y="408"/>
                  </a:cubicBezTo>
                  <a:cubicBezTo>
                    <a:pt x="3560" y="313"/>
                    <a:pt x="3522" y="193"/>
                    <a:pt x="3427" y="145"/>
                  </a:cubicBezTo>
                  <a:cubicBezTo>
                    <a:pt x="3236" y="49"/>
                    <a:pt x="3027" y="1"/>
                    <a:pt x="2818" y="1"/>
                  </a:cubicBezTo>
                  <a:cubicBezTo>
                    <a:pt x="2609" y="1"/>
                    <a:pt x="2401" y="49"/>
                    <a:pt x="2210" y="145"/>
                  </a:cubicBezTo>
                  <a:cubicBezTo>
                    <a:pt x="2075" y="214"/>
                    <a:pt x="1928" y="248"/>
                    <a:pt x="1781" y="248"/>
                  </a:cubicBezTo>
                  <a:cubicBezTo>
                    <a:pt x="1633" y="248"/>
                    <a:pt x="1486" y="214"/>
                    <a:pt x="1350" y="145"/>
                  </a:cubicBezTo>
                  <a:cubicBezTo>
                    <a:pt x="1160" y="49"/>
                    <a:pt x="951" y="1"/>
                    <a:pt x="74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45;p46">
              <a:extLst>
                <a:ext uri="{FF2B5EF4-FFF2-40B4-BE49-F238E27FC236}">
                  <a16:creationId xmlns:a16="http://schemas.microsoft.com/office/drawing/2014/main" id="{53BD6CB4-E3E3-EA31-E249-04983D9BF28B}"/>
                </a:ext>
              </a:extLst>
            </p:cNvPr>
            <p:cNvSpPr/>
            <p:nvPr/>
          </p:nvSpPr>
          <p:spPr>
            <a:xfrm>
              <a:off x="6478063" y="2045713"/>
              <a:ext cx="84476" cy="79673"/>
            </a:xfrm>
            <a:custGeom>
              <a:avLst/>
              <a:gdLst/>
              <a:ahLst/>
              <a:cxnLst/>
              <a:rect l="l" t="t" r="r" b="b"/>
              <a:pathLst>
                <a:path w="2920" h="2754" extrusionOk="0">
                  <a:moveTo>
                    <a:pt x="1460" y="1"/>
                  </a:moveTo>
                  <a:cubicBezTo>
                    <a:pt x="655" y="1"/>
                    <a:pt x="0" y="617"/>
                    <a:pt x="0" y="1378"/>
                  </a:cubicBezTo>
                  <a:cubicBezTo>
                    <a:pt x="0" y="2137"/>
                    <a:pt x="655" y="2754"/>
                    <a:pt x="1460" y="2754"/>
                  </a:cubicBezTo>
                  <a:cubicBezTo>
                    <a:pt x="2266" y="2754"/>
                    <a:pt x="2919" y="2139"/>
                    <a:pt x="2919" y="1378"/>
                  </a:cubicBezTo>
                  <a:cubicBezTo>
                    <a:pt x="2919" y="619"/>
                    <a:pt x="2266" y="1"/>
                    <a:pt x="146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46;p46">
              <a:extLst>
                <a:ext uri="{FF2B5EF4-FFF2-40B4-BE49-F238E27FC236}">
                  <a16:creationId xmlns:a16="http://schemas.microsoft.com/office/drawing/2014/main" id="{2E8791A4-FDC8-13ED-0956-B7E7A1D7C3A8}"/>
                </a:ext>
              </a:extLst>
            </p:cNvPr>
            <p:cNvSpPr/>
            <p:nvPr/>
          </p:nvSpPr>
          <p:spPr>
            <a:xfrm>
              <a:off x="6641749" y="2045713"/>
              <a:ext cx="84476" cy="79673"/>
            </a:xfrm>
            <a:custGeom>
              <a:avLst/>
              <a:gdLst/>
              <a:ahLst/>
              <a:cxnLst/>
              <a:rect l="l" t="t" r="r" b="b"/>
              <a:pathLst>
                <a:path w="2920" h="2754" extrusionOk="0">
                  <a:moveTo>
                    <a:pt x="1459" y="1"/>
                  </a:moveTo>
                  <a:cubicBezTo>
                    <a:pt x="654" y="1"/>
                    <a:pt x="1" y="617"/>
                    <a:pt x="1" y="1378"/>
                  </a:cubicBezTo>
                  <a:cubicBezTo>
                    <a:pt x="1" y="2137"/>
                    <a:pt x="654" y="2754"/>
                    <a:pt x="1459" y="2754"/>
                  </a:cubicBezTo>
                  <a:cubicBezTo>
                    <a:pt x="2265" y="2754"/>
                    <a:pt x="2920" y="2139"/>
                    <a:pt x="2920" y="1378"/>
                  </a:cubicBezTo>
                  <a:cubicBezTo>
                    <a:pt x="2920" y="619"/>
                    <a:pt x="2265" y="1"/>
                    <a:pt x="145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47;p46">
              <a:extLst>
                <a:ext uri="{FF2B5EF4-FFF2-40B4-BE49-F238E27FC236}">
                  <a16:creationId xmlns:a16="http://schemas.microsoft.com/office/drawing/2014/main" id="{D0D8A5A3-5353-3794-513C-A3CC9199DDAE}"/>
                </a:ext>
              </a:extLst>
            </p:cNvPr>
            <p:cNvSpPr/>
            <p:nvPr/>
          </p:nvSpPr>
          <p:spPr>
            <a:xfrm>
              <a:off x="6460619" y="2084710"/>
              <a:ext cx="282964" cy="136897"/>
            </a:xfrm>
            <a:custGeom>
              <a:avLst/>
              <a:gdLst/>
              <a:ahLst/>
              <a:cxnLst/>
              <a:rect l="l" t="t" r="r" b="b"/>
              <a:pathLst>
                <a:path w="9781" h="4732" extrusionOk="0">
                  <a:moveTo>
                    <a:pt x="4051" y="1"/>
                  </a:moveTo>
                  <a:cubicBezTo>
                    <a:pt x="2450" y="236"/>
                    <a:pt x="1068" y="1130"/>
                    <a:pt x="402" y="2414"/>
                  </a:cubicBezTo>
                  <a:cubicBezTo>
                    <a:pt x="0" y="3191"/>
                    <a:pt x="302" y="4150"/>
                    <a:pt x="1082" y="4554"/>
                  </a:cubicBezTo>
                  <a:cubicBezTo>
                    <a:pt x="1313" y="4673"/>
                    <a:pt x="1565" y="4731"/>
                    <a:pt x="1810" y="4731"/>
                  </a:cubicBezTo>
                  <a:cubicBezTo>
                    <a:pt x="2097" y="4731"/>
                    <a:pt x="2379" y="4653"/>
                    <a:pt x="2625" y="4508"/>
                  </a:cubicBezTo>
                  <a:cubicBezTo>
                    <a:pt x="3300" y="4104"/>
                    <a:pt x="4065" y="3874"/>
                    <a:pt x="4851" y="3874"/>
                  </a:cubicBezTo>
                  <a:lnTo>
                    <a:pt x="4927" y="3874"/>
                  </a:lnTo>
                  <a:cubicBezTo>
                    <a:pt x="5703" y="3874"/>
                    <a:pt x="6469" y="4081"/>
                    <a:pt x="7128" y="4492"/>
                  </a:cubicBezTo>
                  <a:cubicBezTo>
                    <a:pt x="7380" y="4648"/>
                    <a:pt x="7672" y="4731"/>
                    <a:pt x="7969" y="4731"/>
                  </a:cubicBezTo>
                  <a:cubicBezTo>
                    <a:pt x="8215" y="4731"/>
                    <a:pt x="8465" y="4674"/>
                    <a:pt x="8699" y="4554"/>
                  </a:cubicBezTo>
                  <a:cubicBezTo>
                    <a:pt x="9477" y="4149"/>
                    <a:pt x="9781" y="3191"/>
                    <a:pt x="9377" y="2414"/>
                  </a:cubicBezTo>
                  <a:cubicBezTo>
                    <a:pt x="8714" y="1130"/>
                    <a:pt x="7332" y="236"/>
                    <a:pt x="5729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8;p46">
              <a:extLst>
                <a:ext uri="{FF2B5EF4-FFF2-40B4-BE49-F238E27FC236}">
                  <a16:creationId xmlns:a16="http://schemas.microsoft.com/office/drawing/2014/main" id="{9F9AA6E5-51FA-D526-9FF8-8F031A87EBCD}"/>
                </a:ext>
              </a:extLst>
            </p:cNvPr>
            <p:cNvSpPr/>
            <p:nvPr/>
          </p:nvSpPr>
          <p:spPr>
            <a:xfrm>
              <a:off x="6577814" y="2083177"/>
              <a:ext cx="48602" cy="24388"/>
            </a:xfrm>
            <a:custGeom>
              <a:avLst/>
              <a:gdLst/>
              <a:ahLst/>
              <a:cxnLst/>
              <a:rect l="l" t="t" r="r" b="b"/>
              <a:pathLst>
                <a:path w="1680" h="843" extrusionOk="0">
                  <a:moveTo>
                    <a:pt x="839" y="0"/>
                  </a:moveTo>
                  <a:cubicBezTo>
                    <a:pt x="554" y="0"/>
                    <a:pt x="275" y="22"/>
                    <a:pt x="0" y="62"/>
                  </a:cubicBezTo>
                  <a:cubicBezTo>
                    <a:pt x="33" y="497"/>
                    <a:pt x="395" y="842"/>
                    <a:pt x="839" y="842"/>
                  </a:cubicBezTo>
                  <a:cubicBezTo>
                    <a:pt x="1284" y="842"/>
                    <a:pt x="1649" y="497"/>
                    <a:pt x="1680" y="62"/>
                  </a:cubicBezTo>
                  <a:cubicBezTo>
                    <a:pt x="1405" y="22"/>
                    <a:pt x="1123" y="0"/>
                    <a:pt x="83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49;p46">
              <a:extLst>
                <a:ext uri="{FF2B5EF4-FFF2-40B4-BE49-F238E27FC236}">
                  <a16:creationId xmlns:a16="http://schemas.microsoft.com/office/drawing/2014/main" id="{3E378A83-AB48-76B3-7400-DF3174D9ED06}"/>
                </a:ext>
              </a:extLst>
            </p:cNvPr>
            <p:cNvSpPr/>
            <p:nvPr/>
          </p:nvSpPr>
          <p:spPr>
            <a:xfrm>
              <a:off x="6514515" y="2064864"/>
              <a:ext cx="11138" cy="23057"/>
            </a:xfrm>
            <a:custGeom>
              <a:avLst/>
              <a:gdLst/>
              <a:ahLst/>
              <a:cxnLst/>
              <a:rect l="l" t="t" r="r" b="b"/>
              <a:pathLst>
                <a:path w="385" h="797" extrusionOk="0">
                  <a:moveTo>
                    <a:pt x="192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8" y="6"/>
                    <a:pt x="1" y="96"/>
                    <a:pt x="1" y="201"/>
                  </a:cubicBezTo>
                  <a:lnTo>
                    <a:pt x="1" y="596"/>
                  </a:lnTo>
                  <a:cubicBezTo>
                    <a:pt x="1" y="701"/>
                    <a:pt x="79" y="791"/>
                    <a:pt x="180" y="796"/>
                  </a:cubicBezTo>
                  <a:cubicBezTo>
                    <a:pt x="184" y="796"/>
                    <a:pt x="188" y="796"/>
                    <a:pt x="192" y="796"/>
                  </a:cubicBezTo>
                  <a:cubicBezTo>
                    <a:pt x="298" y="796"/>
                    <a:pt x="384" y="711"/>
                    <a:pt x="384" y="604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50;p46">
              <a:extLst>
                <a:ext uri="{FF2B5EF4-FFF2-40B4-BE49-F238E27FC236}">
                  <a16:creationId xmlns:a16="http://schemas.microsoft.com/office/drawing/2014/main" id="{3E6E663D-FC2D-444B-A23E-A849D12321C6}"/>
                </a:ext>
              </a:extLst>
            </p:cNvPr>
            <p:cNvSpPr/>
            <p:nvPr/>
          </p:nvSpPr>
          <p:spPr>
            <a:xfrm>
              <a:off x="6678143" y="2064864"/>
              <a:ext cx="11109" cy="23057"/>
            </a:xfrm>
            <a:custGeom>
              <a:avLst/>
              <a:gdLst/>
              <a:ahLst/>
              <a:cxnLst/>
              <a:rect l="l" t="t" r="r" b="b"/>
              <a:pathLst>
                <a:path w="384" h="797" extrusionOk="0">
                  <a:moveTo>
                    <a:pt x="191" y="1"/>
                  </a:moveTo>
                  <a:cubicBezTo>
                    <a:pt x="182" y="1"/>
                    <a:pt x="173" y="1"/>
                    <a:pt x="163" y="3"/>
                  </a:cubicBezTo>
                  <a:cubicBezTo>
                    <a:pt x="70" y="17"/>
                    <a:pt x="1" y="102"/>
                    <a:pt x="1" y="198"/>
                  </a:cubicBezTo>
                  <a:lnTo>
                    <a:pt x="1" y="596"/>
                  </a:lnTo>
                  <a:cubicBezTo>
                    <a:pt x="1" y="701"/>
                    <a:pt x="79" y="791"/>
                    <a:pt x="182" y="796"/>
                  </a:cubicBezTo>
                  <a:cubicBezTo>
                    <a:pt x="185" y="796"/>
                    <a:pt x="189" y="796"/>
                    <a:pt x="192" y="796"/>
                  </a:cubicBezTo>
                  <a:cubicBezTo>
                    <a:pt x="298" y="796"/>
                    <a:pt x="384" y="711"/>
                    <a:pt x="384" y="60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51;p46">
              <a:extLst>
                <a:ext uri="{FF2B5EF4-FFF2-40B4-BE49-F238E27FC236}">
                  <a16:creationId xmlns:a16="http://schemas.microsoft.com/office/drawing/2014/main" id="{F989C46B-7576-BACB-6470-186C0A377554}"/>
                </a:ext>
              </a:extLst>
            </p:cNvPr>
            <p:cNvSpPr/>
            <p:nvPr/>
          </p:nvSpPr>
          <p:spPr>
            <a:xfrm>
              <a:off x="6537370" y="2144798"/>
              <a:ext cx="11659" cy="11659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2" y="1"/>
                  </a:moveTo>
                  <a:cubicBezTo>
                    <a:pt x="90" y="1"/>
                    <a:pt x="1" y="91"/>
                    <a:pt x="1" y="202"/>
                  </a:cubicBezTo>
                  <a:cubicBezTo>
                    <a:pt x="1" y="314"/>
                    <a:pt x="90" y="403"/>
                    <a:pt x="202" y="403"/>
                  </a:cubicBezTo>
                  <a:cubicBezTo>
                    <a:pt x="312" y="403"/>
                    <a:pt x="403" y="314"/>
                    <a:pt x="403" y="202"/>
                  </a:cubicBezTo>
                  <a:cubicBezTo>
                    <a:pt x="403" y="91"/>
                    <a:pt x="312" y="1"/>
                    <a:pt x="20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52;p46">
              <a:extLst>
                <a:ext uri="{FF2B5EF4-FFF2-40B4-BE49-F238E27FC236}">
                  <a16:creationId xmlns:a16="http://schemas.microsoft.com/office/drawing/2014/main" id="{72726A58-9BC1-6683-CE25-815CA6E919BF}"/>
                </a:ext>
              </a:extLst>
            </p:cNvPr>
            <p:cNvSpPr/>
            <p:nvPr/>
          </p:nvSpPr>
          <p:spPr>
            <a:xfrm>
              <a:off x="6515643" y="2144798"/>
              <a:ext cx="11659" cy="11659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2" y="403"/>
                    <a:pt x="402" y="314"/>
                    <a:pt x="402" y="202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53;p46">
              <a:extLst>
                <a:ext uri="{FF2B5EF4-FFF2-40B4-BE49-F238E27FC236}">
                  <a16:creationId xmlns:a16="http://schemas.microsoft.com/office/drawing/2014/main" id="{6A53D6F5-622B-77F4-2D56-D114AAC4762B}"/>
                </a:ext>
              </a:extLst>
            </p:cNvPr>
            <p:cNvSpPr/>
            <p:nvPr/>
          </p:nvSpPr>
          <p:spPr>
            <a:xfrm>
              <a:off x="6526521" y="2156428"/>
              <a:ext cx="11630" cy="11717"/>
            </a:xfrm>
            <a:custGeom>
              <a:avLst/>
              <a:gdLst/>
              <a:ahLst/>
              <a:cxnLst/>
              <a:rect l="l" t="t" r="r" b="b"/>
              <a:pathLst>
                <a:path w="402" h="405" extrusionOk="0">
                  <a:moveTo>
                    <a:pt x="201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4"/>
                    <a:pt x="89" y="404"/>
                    <a:pt x="201" y="404"/>
                  </a:cubicBezTo>
                  <a:cubicBezTo>
                    <a:pt x="312" y="404"/>
                    <a:pt x="402" y="314"/>
                    <a:pt x="402" y="203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254;p46">
              <a:extLst>
                <a:ext uri="{FF2B5EF4-FFF2-40B4-BE49-F238E27FC236}">
                  <a16:creationId xmlns:a16="http://schemas.microsoft.com/office/drawing/2014/main" id="{8A4A5791-94FA-C7E3-3C62-4D4BCBABFF4D}"/>
                </a:ext>
              </a:extLst>
            </p:cNvPr>
            <p:cNvSpPr/>
            <p:nvPr/>
          </p:nvSpPr>
          <p:spPr>
            <a:xfrm>
              <a:off x="6655202" y="2144798"/>
              <a:ext cx="11659" cy="11659"/>
            </a:xfrm>
            <a:custGeom>
              <a:avLst/>
              <a:gdLst/>
              <a:ahLst/>
              <a:cxnLst/>
              <a:rect l="l" t="t" r="r" b="b"/>
              <a:pathLst>
                <a:path w="403" h="403" extrusionOk="0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2" y="403"/>
                    <a:pt x="402" y="314"/>
                    <a:pt x="402" y="202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255;p46">
              <a:extLst>
                <a:ext uri="{FF2B5EF4-FFF2-40B4-BE49-F238E27FC236}">
                  <a16:creationId xmlns:a16="http://schemas.microsoft.com/office/drawing/2014/main" id="{0CC109EB-FB90-54A6-50E5-D0ADCE8D889B}"/>
                </a:ext>
              </a:extLst>
            </p:cNvPr>
            <p:cNvSpPr/>
            <p:nvPr/>
          </p:nvSpPr>
          <p:spPr>
            <a:xfrm>
              <a:off x="6676957" y="2144798"/>
              <a:ext cx="11630" cy="11659"/>
            </a:xfrm>
            <a:custGeom>
              <a:avLst/>
              <a:gdLst/>
              <a:ahLst/>
              <a:cxnLst/>
              <a:rect l="l" t="t" r="r" b="b"/>
              <a:pathLst>
                <a:path w="402" h="403" extrusionOk="0">
                  <a:moveTo>
                    <a:pt x="201" y="1"/>
                  </a:moveTo>
                  <a:cubicBezTo>
                    <a:pt x="89" y="1"/>
                    <a:pt x="0" y="91"/>
                    <a:pt x="0" y="202"/>
                  </a:cubicBezTo>
                  <a:cubicBezTo>
                    <a:pt x="0" y="314"/>
                    <a:pt x="89" y="403"/>
                    <a:pt x="201" y="403"/>
                  </a:cubicBezTo>
                  <a:cubicBezTo>
                    <a:pt x="311" y="403"/>
                    <a:pt x="402" y="314"/>
                    <a:pt x="402" y="202"/>
                  </a:cubicBezTo>
                  <a:cubicBezTo>
                    <a:pt x="402" y="91"/>
                    <a:pt x="311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256;p46">
              <a:extLst>
                <a:ext uri="{FF2B5EF4-FFF2-40B4-BE49-F238E27FC236}">
                  <a16:creationId xmlns:a16="http://schemas.microsoft.com/office/drawing/2014/main" id="{9818A540-13BA-2E4C-82AD-4FCA4A7FC6C5}"/>
                </a:ext>
              </a:extLst>
            </p:cNvPr>
            <p:cNvSpPr/>
            <p:nvPr/>
          </p:nvSpPr>
          <p:spPr>
            <a:xfrm>
              <a:off x="6666079" y="2156428"/>
              <a:ext cx="11659" cy="11717"/>
            </a:xfrm>
            <a:custGeom>
              <a:avLst/>
              <a:gdLst/>
              <a:ahLst/>
              <a:cxnLst/>
              <a:rect l="l" t="t" r="r" b="b"/>
              <a:pathLst>
                <a:path w="403" h="405" extrusionOk="0">
                  <a:moveTo>
                    <a:pt x="201" y="1"/>
                  </a:moveTo>
                  <a:cubicBezTo>
                    <a:pt x="89" y="1"/>
                    <a:pt x="0" y="91"/>
                    <a:pt x="0" y="203"/>
                  </a:cubicBezTo>
                  <a:cubicBezTo>
                    <a:pt x="0" y="314"/>
                    <a:pt x="89" y="404"/>
                    <a:pt x="201" y="404"/>
                  </a:cubicBezTo>
                  <a:cubicBezTo>
                    <a:pt x="312" y="404"/>
                    <a:pt x="402" y="314"/>
                    <a:pt x="402" y="203"/>
                  </a:cubicBezTo>
                  <a:cubicBezTo>
                    <a:pt x="402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257;p46">
            <a:extLst>
              <a:ext uri="{FF2B5EF4-FFF2-40B4-BE49-F238E27FC236}">
                <a16:creationId xmlns:a16="http://schemas.microsoft.com/office/drawing/2014/main" id="{9B197653-493B-951C-2E87-3E289661282E}"/>
              </a:ext>
            </a:extLst>
          </p:cNvPr>
          <p:cNvGrpSpPr/>
          <p:nvPr/>
        </p:nvGrpSpPr>
        <p:grpSpPr>
          <a:xfrm>
            <a:off x="6961730" y="935875"/>
            <a:ext cx="391394" cy="358269"/>
            <a:chOff x="7219684" y="1910031"/>
            <a:chExt cx="391394" cy="358269"/>
          </a:xfrm>
        </p:grpSpPr>
        <p:sp>
          <p:nvSpPr>
            <p:cNvPr id="334" name="Google Shape;3258;p46">
              <a:extLst>
                <a:ext uri="{FF2B5EF4-FFF2-40B4-BE49-F238E27FC236}">
                  <a16:creationId xmlns:a16="http://schemas.microsoft.com/office/drawing/2014/main" id="{EE705E7A-5095-F104-AC1E-3CD347060EB0}"/>
                </a:ext>
              </a:extLst>
            </p:cNvPr>
            <p:cNvSpPr/>
            <p:nvPr/>
          </p:nvSpPr>
          <p:spPr>
            <a:xfrm>
              <a:off x="7219684" y="1910031"/>
              <a:ext cx="111091" cy="143030"/>
            </a:xfrm>
            <a:custGeom>
              <a:avLst/>
              <a:gdLst/>
              <a:ahLst/>
              <a:cxnLst/>
              <a:rect l="l" t="t" r="r" b="b"/>
              <a:pathLst>
                <a:path w="3840" h="4944" extrusionOk="0">
                  <a:moveTo>
                    <a:pt x="1463" y="1"/>
                  </a:moveTo>
                  <a:cubicBezTo>
                    <a:pt x="1290" y="1"/>
                    <a:pt x="1143" y="10"/>
                    <a:pt x="1035" y="20"/>
                  </a:cubicBezTo>
                  <a:cubicBezTo>
                    <a:pt x="916" y="32"/>
                    <a:pt x="816" y="116"/>
                    <a:pt x="787" y="231"/>
                  </a:cubicBezTo>
                  <a:cubicBezTo>
                    <a:pt x="1" y="3330"/>
                    <a:pt x="1780" y="4944"/>
                    <a:pt x="1785" y="4944"/>
                  </a:cubicBezTo>
                  <a:cubicBezTo>
                    <a:pt x="1785" y="4944"/>
                    <a:pt x="1785" y="4944"/>
                    <a:pt x="1785" y="4944"/>
                  </a:cubicBezTo>
                  <a:lnTo>
                    <a:pt x="3839" y="900"/>
                  </a:lnTo>
                  <a:cubicBezTo>
                    <a:pt x="3173" y="137"/>
                    <a:pt x="2128" y="1"/>
                    <a:pt x="146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259;p46">
              <a:extLst>
                <a:ext uri="{FF2B5EF4-FFF2-40B4-BE49-F238E27FC236}">
                  <a16:creationId xmlns:a16="http://schemas.microsoft.com/office/drawing/2014/main" id="{2864D885-C882-FB19-317F-E5468CD3E5E8}"/>
                </a:ext>
              </a:extLst>
            </p:cNvPr>
            <p:cNvSpPr/>
            <p:nvPr/>
          </p:nvSpPr>
          <p:spPr>
            <a:xfrm>
              <a:off x="7499958" y="1910031"/>
              <a:ext cx="111120" cy="143030"/>
            </a:xfrm>
            <a:custGeom>
              <a:avLst/>
              <a:gdLst/>
              <a:ahLst/>
              <a:cxnLst/>
              <a:rect l="l" t="t" r="r" b="b"/>
              <a:pathLst>
                <a:path w="3841" h="4944" extrusionOk="0">
                  <a:moveTo>
                    <a:pt x="2377" y="1"/>
                  </a:moveTo>
                  <a:cubicBezTo>
                    <a:pt x="1711" y="1"/>
                    <a:pt x="666" y="137"/>
                    <a:pt x="0" y="900"/>
                  </a:cubicBezTo>
                  <a:lnTo>
                    <a:pt x="2054" y="4944"/>
                  </a:lnTo>
                  <a:cubicBezTo>
                    <a:pt x="2054" y="4944"/>
                    <a:pt x="2054" y="4944"/>
                    <a:pt x="2054" y="4944"/>
                  </a:cubicBezTo>
                  <a:cubicBezTo>
                    <a:pt x="2057" y="4944"/>
                    <a:pt x="3840" y="3330"/>
                    <a:pt x="3053" y="231"/>
                  </a:cubicBezTo>
                  <a:cubicBezTo>
                    <a:pt x="3023" y="116"/>
                    <a:pt x="2924" y="32"/>
                    <a:pt x="2806" y="20"/>
                  </a:cubicBezTo>
                  <a:cubicBezTo>
                    <a:pt x="2697" y="10"/>
                    <a:pt x="2550" y="1"/>
                    <a:pt x="237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260;p46">
              <a:extLst>
                <a:ext uri="{FF2B5EF4-FFF2-40B4-BE49-F238E27FC236}">
                  <a16:creationId xmlns:a16="http://schemas.microsoft.com/office/drawing/2014/main" id="{DCA31555-2210-F713-5A0D-2FE5D200F372}"/>
                </a:ext>
              </a:extLst>
            </p:cNvPr>
            <p:cNvSpPr/>
            <p:nvPr/>
          </p:nvSpPr>
          <p:spPr>
            <a:xfrm>
              <a:off x="7499987" y="1923541"/>
              <a:ext cx="74582" cy="129606"/>
            </a:xfrm>
            <a:custGeom>
              <a:avLst/>
              <a:gdLst/>
              <a:ahLst/>
              <a:cxnLst/>
              <a:rect l="l" t="t" r="r" b="b"/>
              <a:pathLst>
                <a:path w="2578" h="4480" extrusionOk="0">
                  <a:moveTo>
                    <a:pt x="514" y="1"/>
                  </a:moveTo>
                  <a:cubicBezTo>
                    <a:pt x="329" y="116"/>
                    <a:pt x="154" y="258"/>
                    <a:pt x="1" y="435"/>
                  </a:cubicBezTo>
                  <a:lnTo>
                    <a:pt x="2055" y="4480"/>
                  </a:lnTo>
                  <a:cubicBezTo>
                    <a:pt x="2055" y="4480"/>
                    <a:pt x="2306" y="4253"/>
                    <a:pt x="2578" y="3808"/>
                  </a:cubicBezTo>
                  <a:cubicBezTo>
                    <a:pt x="2346" y="2782"/>
                    <a:pt x="2042" y="1780"/>
                    <a:pt x="1447" y="949"/>
                  </a:cubicBezTo>
                  <a:cubicBezTo>
                    <a:pt x="1180" y="577"/>
                    <a:pt x="869" y="261"/>
                    <a:pt x="51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261;p46">
              <a:extLst>
                <a:ext uri="{FF2B5EF4-FFF2-40B4-BE49-F238E27FC236}">
                  <a16:creationId xmlns:a16="http://schemas.microsoft.com/office/drawing/2014/main" id="{5C2DAC0C-F86E-8F4A-609A-262998E0AE0C}"/>
                </a:ext>
              </a:extLst>
            </p:cNvPr>
            <p:cNvSpPr/>
            <p:nvPr/>
          </p:nvSpPr>
          <p:spPr>
            <a:xfrm>
              <a:off x="7256194" y="1923541"/>
              <a:ext cx="74582" cy="129606"/>
            </a:xfrm>
            <a:custGeom>
              <a:avLst/>
              <a:gdLst/>
              <a:ahLst/>
              <a:cxnLst/>
              <a:rect l="l" t="t" r="r" b="b"/>
              <a:pathLst>
                <a:path w="2578" h="4480" extrusionOk="0">
                  <a:moveTo>
                    <a:pt x="2063" y="1"/>
                  </a:moveTo>
                  <a:cubicBezTo>
                    <a:pt x="1706" y="261"/>
                    <a:pt x="1396" y="577"/>
                    <a:pt x="1131" y="949"/>
                  </a:cubicBezTo>
                  <a:cubicBezTo>
                    <a:pt x="536" y="1780"/>
                    <a:pt x="230" y="2783"/>
                    <a:pt x="0" y="3808"/>
                  </a:cubicBezTo>
                  <a:cubicBezTo>
                    <a:pt x="273" y="4253"/>
                    <a:pt x="525" y="4480"/>
                    <a:pt x="525" y="4480"/>
                  </a:cubicBezTo>
                  <a:lnTo>
                    <a:pt x="2577" y="435"/>
                  </a:lnTo>
                  <a:cubicBezTo>
                    <a:pt x="2424" y="258"/>
                    <a:pt x="2251" y="116"/>
                    <a:pt x="206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262;p46">
              <a:extLst>
                <a:ext uri="{FF2B5EF4-FFF2-40B4-BE49-F238E27FC236}">
                  <a16:creationId xmlns:a16="http://schemas.microsoft.com/office/drawing/2014/main" id="{C289A877-1DE2-B896-7034-B38C452CA28D}"/>
                </a:ext>
              </a:extLst>
            </p:cNvPr>
            <p:cNvSpPr/>
            <p:nvPr/>
          </p:nvSpPr>
          <p:spPr>
            <a:xfrm>
              <a:off x="7519254" y="1941854"/>
              <a:ext cx="49499" cy="92605"/>
            </a:xfrm>
            <a:custGeom>
              <a:avLst/>
              <a:gdLst/>
              <a:ahLst/>
              <a:cxnLst/>
              <a:rect l="l" t="t" r="r" b="b"/>
              <a:pathLst>
                <a:path w="1711" h="3201" extrusionOk="0">
                  <a:moveTo>
                    <a:pt x="1286" y="0"/>
                  </a:moveTo>
                  <a:cubicBezTo>
                    <a:pt x="1280" y="0"/>
                    <a:pt x="1275" y="1"/>
                    <a:pt x="1269" y="1"/>
                  </a:cubicBezTo>
                  <a:cubicBezTo>
                    <a:pt x="832" y="44"/>
                    <a:pt x="318" y="176"/>
                    <a:pt x="0" y="543"/>
                  </a:cubicBezTo>
                  <a:lnTo>
                    <a:pt x="625" y="3201"/>
                  </a:lnTo>
                  <a:cubicBezTo>
                    <a:pt x="675" y="3153"/>
                    <a:pt x="1711" y="2138"/>
                    <a:pt x="1467" y="161"/>
                  </a:cubicBezTo>
                  <a:cubicBezTo>
                    <a:pt x="1457" y="68"/>
                    <a:pt x="1377" y="0"/>
                    <a:pt x="12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263;p46">
              <a:extLst>
                <a:ext uri="{FF2B5EF4-FFF2-40B4-BE49-F238E27FC236}">
                  <a16:creationId xmlns:a16="http://schemas.microsoft.com/office/drawing/2014/main" id="{121B7452-6147-17FA-BB8A-62DE7CE5C00F}"/>
                </a:ext>
              </a:extLst>
            </p:cNvPr>
            <p:cNvSpPr/>
            <p:nvPr/>
          </p:nvSpPr>
          <p:spPr>
            <a:xfrm>
              <a:off x="7261951" y="1941854"/>
              <a:ext cx="49528" cy="92605"/>
            </a:xfrm>
            <a:custGeom>
              <a:avLst/>
              <a:gdLst/>
              <a:ahLst/>
              <a:cxnLst/>
              <a:rect l="l" t="t" r="r" b="b"/>
              <a:pathLst>
                <a:path w="1712" h="3201" extrusionOk="0">
                  <a:moveTo>
                    <a:pt x="425" y="0"/>
                  </a:moveTo>
                  <a:cubicBezTo>
                    <a:pt x="334" y="0"/>
                    <a:pt x="256" y="68"/>
                    <a:pt x="245" y="161"/>
                  </a:cubicBezTo>
                  <a:cubicBezTo>
                    <a:pt x="1" y="2138"/>
                    <a:pt x="1036" y="3153"/>
                    <a:pt x="1087" y="3201"/>
                  </a:cubicBezTo>
                  <a:lnTo>
                    <a:pt x="1711" y="543"/>
                  </a:lnTo>
                  <a:cubicBezTo>
                    <a:pt x="1393" y="176"/>
                    <a:pt x="880" y="44"/>
                    <a:pt x="442" y="1"/>
                  </a:cubicBezTo>
                  <a:cubicBezTo>
                    <a:pt x="437" y="1"/>
                    <a:pt x="431" y="0"/>
                    <a:pt x="4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264;p46">
              <a:extLst>
                <a:ext uri="{FF2B5EF4-FFF2-40B4-BE49-F238E27FC236}">
                  <a16:creationId xmlns:a16="http://schemas.microsoft.com/office/drawing/2014/main" id="{191471A2-6305-3AA4-6B30-48843299F754}"/>
                </a:ext>
              </a:extLst>
            </p:cNvPr>
            <p:cNvSpPr/>
            <p:nvPr/>
          </p:nvSpPr>
          <p:spPr>
            <a:xfrm>
              <a:off x="7519196" y="1945644"/>
              <a:ext cx="41399" cy="88873"/>
            </a:xfrm>
            <a:custGeom>
              <a:avLst/>
              <a:gdLst/>
              <a:ahLst/>
              <a:cxnLst/>
              <a:rect l="l" t="t" r="r" b="b"/>
              <a:pathLst>
                <a:path w="1431" h="3072" extrusionOk="0">
                  <a:moveTo>
                    <a:pt x="642" y="1"/>
                  </a:moveTo>
                  <a:cubicBezTo>
                    <a:pt x="401" y="85"/>
                    <a:pt x="173" y="214"/>
                    <a:pt x="1" y="412"/>
                  </a:cubicBezTo>
                  <a:lnTo>
                    <a:pt x="625" y="3072"/>
                  </a:lnTo>
                  <a:cubicBezTo>
                    <a:pt x="662" y="3036"/>
                    <a:pt x="1228" y="2482"/>
                    <a:pt x="1430" y="1410"/>
                  </a:cubicBezTo>
                  <a:cubicBezTo>
                    <a:pt x="1263" y="975"/>
                    <a:pt x="1053" y="560"/>
                    <a:pt x="783" y="185"/>
                  </a:cubicBezTo>
                  <a:cubicBezTo>
                    <a:pt x="737" y="122"/>
                    <a:pt x="691" y="60"/>
                    <a:pt x="64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265;p46">
              <a:extLst>
                <a:ext uri="{FF2B5EF4-FFF2-40B4-BE49-F238E27FC236}">
                  <a16:creationId xmlns:a16="http://schemas.microsoft.com/office/drawing/2014/main" id="{933689CF-DF06-E5F8-3363-76842381090B}"/>
                </a:ext>
              </a:extLst>
            </p:cNvPr>
            <p:cNvSpPr/>
            <p:nvPr/>
          </p:nvSpPr>
          <p:spPr>
            <a:xfrm>
              <a:off x="7270080" y="1945644"/>
              <a:ext cx="41399" cy="88786"/>
            </a:xfrm>
            <a:custGeom>
              <a:avLst/>
              <a:gdLst/>
              <a:ahLst/>
              <a:cxnLst/>
              <a:rect l="l" t="t" r="r" b="b"/>
              <a:pathLst>
                <a:path w="1431" h="3069" extrusionOk="0">
                  <a:moveTo>
                    <a:pt x="790" y="1"/>
                  </a:moveTo>
                  <a:cubicBezTo>
                    <a:pt x="743" y="60"/>
                    <a:pt x="697" y="122"/>
                    <a:pt x="651" y="185"/>
                  </a:cubicBezTo>
                  <a:cubicBezTo>
                    <a:pt x="379" y="562"/>
                    <a:pt x="171" y="975"/>
                    <a:pt x="0" y="1409"/>
                  </a:cubicBezTo>
                  <a:cubicBezTo>
                    <a:pt x="203" y="2481"/>
                    <a:pt x="769" y="3035"/>
                    <a:pt x="806" y="3068"/>
                  </a:cubicBezTo>
                  <a:lnTo>
                    <a:pt x="1430" y="410"/>
                  </a:lnTo>
                  <a:cubicBezTo>
                    <a:pt x="1260" y="214"/>
                    <a:pt x="1031" y="85"/>
                    <a:pt x="79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266;p46">
              <a:extLst>
                <a:ext uri="{FF2B5EF4-FFF2-40B4-BE49-F238E27FC236}">
                  <a16:creationId xmlns:a16="http://schemas.microsoft.com/office/drawing/2014/main" id="{7418EF41-B34F-4731-6905-DF4ABDBBBC79}"/>
                </a:ext>
              </a:extLst>
            </p:cNvPr>
            <p:cNvSpPr/>
            <p:nvPr/>
          </p:nvSpPr>
          <p:spPr>
            <a:xfrm>
              <a:off x="7225875" y="1915152"/>
              <a:ext cx="379012" cy="340014"/>
            </a:xfrm>
            <a:custGeom>
              <a:avLst/>
              <a:gdLst/>
              <a:ahLst/>
              <a:cxnLst/>
              <a:rect l="l" t="t" r="r" b="b"/>
              <a:pathLst>
                <a:path w="13101" h="11753" extrusionOk="0">
                  <a:moveTo>
                    <a:pt x="6550" y="1"/>
                  </a:moveTo>
                  <a:cubicBezTo>
                    <a:pt x="2168" y="1"/>
                    <a:pt x="1943" y="3101"/>
                    <a:pt x="1344" y="5890"/>
                  </a:cubicBezTo>
                  <a:cubicBezTo>
                    <a:pt x="1197" y="6584"/>
                    <a:pt x="800" y="7206"/>
                    <a:pt x="287" y="7746"/>
                  </a:cubicBezTo>
                  <a:cubicBezTo>
                    <a:pt x="36" y="8009"/>
                    <a:pt x="1" y="8413"/>
                    <a:pt x="200" y="8717"/>
                  </a:cubicBezTo>
                  <a:cubicBezTo>
                    <a:pt x="694" y="9473"/>
                    <a:pt x="1872" y="10806"/>
                    <a:pt x="4398" y="11752"/>
                  </a:cubicBezTo>
                  <a:lnTo>
                    <a:pt x="8699" y="11752"/>
                  </a:lnTo>
                  <a:cubicBezTo>
                    <a:pt x="11226" y="10807"/>
                    <a:pt x="12404" y="9473"/>
                    <a:pt x="12898" y="8717"/>
                  </a:cubicBezTo>
                  <a:cubicBezTo>
                    <a:pt x="13100" y="8410"/>
                    <a:pt x="13063" y="8009"/>
                    <a:pt x="12812" y="7746"/>
                  </a:cubicBezTo>
                  <a:cubicBezTo>
                    <a:pt x="12303" y="7209"/>
                    <a:pt x="11905" y="6587"/>
                    <a:pt x="11755" y="5890"/>
                  </a:cubicBezTo>
                  <a:cubicBezTo>
                    <a:pt x="11157" y="3101"/>
                    <a:pt x="10931" y="1"/>
                    <a:pt x="655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267;p46">
              <a:extLst>
                <a:ext uri="{FF2B5EF4-FFF2-40B4-BE49-F238E27FC236}">
                  <a16:creationId xmlns:a16="http://schemas.microsoft.com/office/drawing/2014/main" id="{5C2EF422-1A21-9187-1483-AAA085201437}"/>
                </a:ext>
              </a:extLst>
            </p:cNvPr>
            <p:cNvSpPr/>
            <p:nvPr/>
          </p:nvSpPr>
          <p:spPr>
            <a:xfrm>
              <a:off x="7304970" y="1971478"/>
              <a:ext cx="220707" cy="296822"/>
            </a:xfrm>
            <a:custGeom>
              <a:avLst/>
              <a:gdLst/>
              <a:ahLst/>
              <a:cxnLst/>
              <a:rect l="l" t="t" r="r" b="b"/>
              <a:pathLst>
                <a:path w="7629" h="10260" extrusionOk="0">
                  <a:moveTo>
                    <a:pt x="3813" y="0"/>
                  </a:moveTo>
                  <a:cubicBezTo>
                    <a:pt x="2083" y="2157"/>
                    <a:pt x="3898" y="3065"/>
                    <a:pt x="2631" y="4504"/>
                  </a:cubicBezTo>
                  <a:cubicBezTo>
                    <a:pt x="1364" y="5941"/>
                    <a:pt x="0" y="7173"/>
                    <a:pt x="1666" y="9788"/>
                  </a:cubicBezTo>
                  <a:cubicBezTo>
                    <a:pt x="1911" y="9880"/>
                    <a:pt x="2169" y="9968"/>
                    <a:pt x="2441" y="10052"/>
                  </a:cubicBezTo>
                  <a:cubicBezTo>
                    <a:pt x="2888" y="10190"/>
                    <a:pt x="3351" y="10259"/>
                    <a:pt x="3814" y="10259"/>
                  </a:cubicBezTo>
                  <a:cubicBezTo>
                    <a:pt x="4277" y="10259"/>
                    <a:pt x="4740" y="10190"/>
                    <a:pt x="5186" y="10052"/>
                  </a:cubicBezTo>
                  <a:cubicBezTo>
                    <a:pt x="5459" y="9968"/>
                    <a:pt x="5715" y="9880"/>
                    <a:pt x="5961" y="9788"/>
                  </a:cubicBezTo>
                  <a:cubicBezTo>
                    <a:pt x="7628" y="7173"/>
                    <a:pt x="6265" y="5941"/>
                    <a:pt x="4998" y="4504"/>
                  </a:cubicBezTo>
                  <a:cubicBezTo>
                    <a:pt x="3729" y="3065"/>
                    <a:pt x="5545" y="2157"/>
                    <a:pt x="381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268;p46">
              <a:extLst>
                <a:ext uri="{FF2B5EF4-FFF2-40B4-BE49-F238E27FC236}">
                  <a16:creationId xmlns:a16="http://schemas.microsoft.com/office/drawing/2014/main" id="{8F0EBA92-B3DA-D58F-859A-35D11F93E818}"/>
                </a:ext>
              </a:extLst>
            </p:cNvPr>
            <p:cNvSpPr/>
            <p:nvPr/>
          </p:nvSpPr>
          <p:spPr>
            <a:xfrm>
              <a:off x="7225875" y="1914891"/>
              <a:ext cx="200832" cy="327140"/>
            </a:xfrm>
            <a:custGeom>
              <a:avLst/>
              <a:gdLst/>
              <a:ahLst/>
              <a:cxnLst/>
              <a:rect l="l" t="t" r="r" b="b"/>
              <a:pathLst>
                <a:path w="6942" h="11308" extrusionOk="0">
                  <a:moveTo>
                    <a:pt x="6550" y="1"/>
                  </a:moveTo>
                  <a:cubicBezTo>
                    <a:pt x="2168" y="1"/>
                    <a:pt x="1943" y="3101"/>
                    <a:pt x="1344" y="5888"/>
                  </a:cubicBezTo>
                  <a:cubicBezTo>
                    <a:pt x="1194" y="6586"/>
                    <a:pt x="798" y="7207"/>
                    <a:pt x="287" y="7744"/>
                  </a:cubicBezTo>
                  <a:cubicBezTo>
                    <a:pt x="36" y="8009"/>
                    <a:pt x="1" y="8410"/>
                    <a:pt x="200" y="8716"/>
                  </a:cubicBezTo>
                  <a:cubicBezTo>
                    <a:pt x="619" y="9361"/>
                    <a:pt x="1536" y="10420"/>
                    <a:pt x="3357" y="11307"/>
                  </a:cubicBezTo>
                  <a:cubicBezTo>
                    <a:pt x="2045" y="10374"/>
                    <a:pt x="1337" y="9262"/>
                    <a:pt x="982" y="8718"/>
                  </a:cubicBezTo>
                  <a:cubicBezTo>
                    <a:pt x="783" y="8414"/>
                    <a:pt x="818" y="8011"/>
                    <a:pt x="1070" y="7747"/>
                  </a:cubicBezTo>
                  <a:cubicBezTo>
                    <a:pt x="1582" y="7207"/>
                    <a:pt x="1979" y="6586"/>
                    <a:pt x="2127" y="5891"/>
                  </a:cubicBezTo>
                  <a:cubicBezTo>
                    <a:pt x="2705" y="3188"/>
                    <a:pt x="2938" y="192"/>
                    <a:pt x="6942" y="10"/>
                  </a:cubicBezTo>
                  <a:cubicBezTo>
                    <a:pt x="6814" y="4"/>
                    <a:pt x="6684" y="1"/>
                    <a:pt x="655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269;p46">
              <a:extLst>
                <a:ext uri="{FF2B5EF4-FFF2-40B4-BE49-F238E27FC236}">
                  <a16:creationId xmlns:a16="http://schemas.microsoft.com/office/drawing/2014/main" id="{18E6EC10-2187-9637-0265-3A69FD474194}"/>
                </a:ext>
              </a:extLst>
            </p:cNvPr>
            <p:cNvSpPr/>
            <p:nvPr/>
          </p:nvSpPr>
          <p:spPr>
            <a:xfrm>
              <a:off x="7393611" y="2119774"/>
              <a:ext cx="43337" cy="21119"/>
            </a:xfrm>
            <a:custGeom>
              <a:avLst/>
              <a:gdLst/>
              <a:ahLst/>
              <a:cxnLst/>
              <a:rect l="l" t="t" r="r" b="b"/>
              <a:pathLst>
                <a:path w="1498" h="730" extrusionOk="0">
                  <a:moveTo>
                    <a:pt x="134" y="1"/>
                  </a:moveTo>
                  <a:cubicBezTo>
                    <a:pt x="62" y="1"/>
                    <a:pt x="1" y="61"/>
                    <a:pt x="1" y="136"/>
                  </a:cubicBezTo>
                  <a:cubicBezTo>
                    <a:pt x="1" y="462"/>
                    <a:pt x="335" y="729"/>
                    <a:pt x="748" y="729"/>
                  </a:cubicBezTo>
                  <a:cubicBezTo>
                    <a:pt x="1160" y="729"/>
                    <a:pt x="1496" y="462"/>
                    <a:pt x="1496" y="136"/>
                  </a:cubicBezTo>
                  <a:lnTo>
                    <a:pt x="1496" y="133"/>
                  </a:lnTo>
                  <a:cubicBezTo>
                    <a:pt x="1498" y="59"/>
                    <a:pt x="1438" y="1"/>
                    <a:pt x="13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270;p46">
              <a:extLst>
                <a:ext uri="{FF2B5EF4-FFF2-40B4-BE49-F238E27FC236}">
                  <a16:creationId xmlns:a16="http://schemas.microsoft.com/office/drawing/2014/main" id="{7C8EB543-605B-0539-C916-B686DE92E410}"/>
                </a:ext>
              </a:extLst>
            </p:cNvPr>
            <p:cNvSpPr/>
            <p:nvPr/>
          </p:nvSpPr>
          <p:spPr>
            <a:xfrm>
              <a:off x="7384093" y="2152725"/>
              <a:ext cx="62576" cy="16837"/>
            </a:xfrm>
            <a:custGeom>
              <a:avLst/>
              <a:gdLst/>
              <a:ahLst/>
              <a:cxnLst/>
              <a:rect l="l" t="t" r="r" b="b"/>
              <a:pathLst>
                <a:path w="2163" h="582" extrusionOk="0">
                  <a:moveTo>
                    <a:pt x="1943" y="1"/>
                  </a:moveTo>
                  <a:cubicBezTo>
                    <a:pt x="1889" y="1"/>
                    <a:pt x="1835" y="23"/>
                    <a:pt x="1796" y="67"/>
                  </a:cubicBezTo>
                  <a:cubicBezTo>
                    <a:pt x="1727" y="147"/>
                    <a:pt x="1623" y="193"/>
                    <a:pt x="1512" y="193"/>
                  </a:cubicBezTo>
                  <a:cubicBezTo>
                    <a:pt x="1401" y="193"/>
                    <a:pt x="1298" y="147"/>
                    <a:pt x="1229" y="67"/>
                  </a:cubicBezTo>
                  <a:cubicBezTo>
                    <a:pt x="1192" y="26"/>
                    <a:pt x="1137" y="1"/>
                    <a:pt x="1081" y="1"/>
                  </a:cubicBezTo>
                  <a:cubicBezTo>
                    <a:pt x="1025" y="1"/>
                    <a:pt x="969" y="26"/>
                    <a:pt x="933" y="67"/>
                  </a:cubicBezTo>
                  <a:cubicBezTo>
                    <a:pt x="864" y="147"/>
                    <a:pt x="761" y="193"/>
                    <a:pt x="649" y="193"/>
                  </a:cubicBezTo>
                  <a:cubicBezTo>
                    <a:pt x="538" y="193"/>
                    <a:pt x="434" y="147"/>
                    <a:pt x="365" y="67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6" y="17"/>
                    <a:pt x="89" y="49"/>
                  </a:cubicBezTo>
                  <a:cubicBezTo>
                    <a:pt x="9" y="119"/>
                    <a:pt x="0" y="244"/>
                    <a:pt x="71" y="325"/>
                  </a:cubicBezTo>
                  <a:cubicBezTo>
                    <a:pt x="215" y="488"/>
                    <a:pt x="425" y="581"/>
                    <a:pt x="649" y="581"/>
                  </a:cubicBezTo>
                  <a:cubicBezTo>
                    <a:pt x="807" y="581"/>
                    <a:pt x="956" y="535"/>
                    <a:pt x="1081" y="454"/>
                  </a:cubicBezTo>
                  <a:cubicBezTo>
                    <a:pt x="1206" y="535"/>
                    <a:pt x="1354" y="581"/>
                    <a:pt x="1512" y="581"/>
                  </a:cubicBezTo>
                  <a:cubicBezTo>
                    <a:pt x="1736" y="581"/>
                    <a:pt x="1948" y="488"/>
                    <a:pt x="2091" y="325"/>
                  </a:cubicBezTo>
                  <a:cubicBezTo>
                    <a:pt x="2163" y="242"/>
                    <a:pt x="2152" y="119"/>
                    <a:pt x="2072" y="49"/>
                  </a:cubicBezTo>
                  <a:cubicBezTo>
                    <a:pt x="2035" y="17"/>
                    <a:pt x="1989" y="1"/>
                    <a:pt x="19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271;p46">
              <a:extLst>
                <a:ext uri="{FF2B5EF4-FFF2-40B4-BE49-F238E27FC236}">
                  <a16:creationId xmlns:a16="http://schemas.microsoft.com/office/drawing/2014/main" id="{551CECDF-63A8-BF3A-E4DE-24CD2F7D5098}"/>
                </a:ext>
              </a:extLst>
            </p:cNvPr>
            <p:cNvSpPr/>
            <p:nvPr/>
          </p:nvSpPr>
          <p:spPr>
            <a:xfrm>
              <a:off x="7332656" y="2076870"/>
              <a:ext cx="11109" cy="23780"/>
            </a:xfrm>
            <a:custGeom>
              <a:avLst/>
              <a:gdLst/>
              <a:ahLst/>
              <a:cxnLst/>
              <a:rect l="l" t="t" r="r" b="b"/>
              <a:pathLst>
                <a:path w="384" h="822" extrusionOk="0">
                  <a:moveTo>
                    <a:pt x="191" y="0"/>
                  </a:moveTo>
                  <a:cubicBezTo>
                    <a:pt x="187" y="0"/>
                    <a:pt x="183" y="0"/>
                    <a:pt x="180" y="0"/>
                  </a:cubicBezTo>
                  <a:cubicBezTo>
                    <a:pt x="77" y="5"/>
                    <a:pt x="0" y="95"/>
                    <a:pt x="0" y="200"/>
                  </a:cubicBezTo>
                  <a:lnTo>
                    <a:pt x="0" y="622"/>
                  </a:lnTo>
                  <a:cubicBezTo>
                    <a:pt x="0" y="724"/>
                    <a:pt x="77" y="813"/>
                    <a:pt x="180" y="821"/>
                  </a:cubicBezTo>
                  <a:cubicBezTo>
                    <a:pt x="184" y="821"/>
                    <a:pt x="189" y="821"/>
                    <a:pt x="193" y="821"/>
                  </a:cubicBezTo>
                  <a:cubicBezTo>
                    <a:pt x="299" y="821"/>
                    <a:pt x="384" y="734"/>
                    <a:pt x="384" y="629"/>
                  </a:cubicBezTo>
                  <a:lnTo>
                    <a:pt x="384" y="192"/>
                  </a:lnTo>
                  <a:cubicBezTo>
                    <a:pt x="384" y="85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272;p46">
              <a:extLst>
                <a:ext uri="{FF2B5EF4-FFF2-40B4-BE49-F238E27FC236}">
                  <a16:creationId xmlns:a16="http://schemas.microsoft.com/office/drawing/2014/main" id="{F9CBBD4F-EB4E-077A-0CE7-5F359E30F195}"/>
                </a:ext>
              </a:extLst>
            </p:cNvPr>
            <p:cNvSpPr/>
            <p:nvPr/>
          </p:nvSpPr>
          <p:spPr>
            <a:xfrm>
              <a:off x="7316773" y="2107044"/>
              <a:ext cx="24301" cy="11109"/>
            </a:xfrm>
            <a:custGeom>
              <a:avLst/>
              <a:gdLst/>
              <a:ahLst/>
              <a:cxnLst/>
              <a:rect l="l" t="t" r="r" b="b"/>
              <a:pathLst>
                <a:path w="840" h="384" extrusionOk="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89" y="384"/>
                    <a:pt x="199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9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273;p46">
              <a:extLst>
                <a:ext uri="{FF2B5EF4-FFF2-40B4-BE49-F238E27FC236}">
                  <a16:creationId xmlns:a16="http://schemas.microsoft.com/office/drawing/2014/main" id="{C843E406-3EBE-BE96-61F8-02631BD55271}"/>
                </a:ext>
              </a:extLst>
            </p:cNvPr>
            <p:cNvSpPr/>
            <p:nvPr/>
          </p:nvSpPr>
          <p:spPr>
            <a:xfrm>
              <a:off x="7486853" y="2076870"/>
              <a:ext cx="11138" cy="23780"/>
            </a:xfrm>
            <a:custGeom>
              <a:avLst/>
              <a:gdLst/>
              <a:ahLst/>
              <a:cxnLst/>
              <a:rect l="l" t="t" r="r" b="b"/>
              <a:pathLst>
                <a:path w="385" h="822" extrusionOk="0">
                  <a:moveTo>
                    <a:pt x="192" y="0"/>
                  </a:moveTo>
                  <a:cubicBezTo>
                    <a:pt x="87" y="0"/>
                    <a:pt x="1" y="85"/>
                    <a:pt x="1" y="192"/>
                  </a:cubicBezTo>
                  <a:lnTo>
                    <a:pt x="1" y="622"/>
                  </a:lnTo>
                  <a:cubicBezTo>
                    <a:pt x="1" y="724"/>
                    <a:pt x="77" y="815"/>
                    <a:pt x="180" y="821"/>
                  </a:cubicBezTo>
                  <a:cubicBezTo>
                    <a:pt x="183" y="821"/>
                    <a:pt x="186" y="821"/>
                    <a:pt x="188" y="821"/>
                  </a:cubicBezTo>
                  <a:cubicBezTo>
                    <a:pt x="297" y="821"/>
                    <a:pt x="384" y="735"/>
                    <a:pt x="384" y="629"/>
                  </a:cubicBezTo>
                  <a:lnTo>
                    <a:pt x="384" y="200"/>
                  </a:lnTo>
                  <a:cubicBezTo>
                    <a:pt x="384" y="95"/>
                    <a:pt x="307" y="5"/>
                    <a:pt x="203" y="0"/>
                  </a:cubicBezTo>
                  <a:cubicBezTo>
                    <a:pt x="199" y="0"/>
                    <a:pt x="196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274;p46">
              <a:extLst>
                <a:ext uri="{FF2B5EF4-FFF2-40B4-BE49-F238E27FC236}">
                  <a16:creationId xmlns:a16="http://schemas.microsoft.com/office/drawing/2014/main" id="{DFFADE98-1459-5437-5045-9D10CD3FD9A7}"/>
                </a:ext>
              </a:extLst>
            </p:cNvPr>
            <p:cNvSpPr/>
            <p:nvPr/>
          </p:nvSpPr>
          <p:spPr>
            <a:xfrm>
              <a:off x="7489572" y="2107044"/>
              <a:ext cx="24243" cy="11109"/>
            </a:xfrm>
            <a:custGeom>
              <a:avLst/>
              <a:gdLst/>
              <a:ahLst/>
              <a:cxnLst/>
              <a:rect l="l" t="t" r="r" b="b"/>
              <a:pathLst>
                <a:path w="838" h="384" extrusionOk="0">
                  <a:moveTo>
                    <a:pt x="207" y="0"/>
                  </a:moveTo>
                  <a:cubicBezTo>
                    <a:pt x="104" y="0"/>
                    <a:pt x="15" y="77"/>
                    <a:pt x="8" y="180"/>
                  </a:cubicBezTo>
                  <a:cubicBezTo>
                    <a:pt x="0" y="292"/>
                    <a:pt x="91" y="384"/>
                    <a:pt x="200" y="384"/>
                  </a:cubicBezTo>
                  <a:lnTo>
                    <a:pt x="634" y="384"/>
                  </a:lnTo>
                  <a:cubicBezTo>
                    <a:pt x="736" y="384"/>
                    <a:pt x="827" y="307"/>
                    <a:pt x="833" y="203"/>
                  </a:cubicBezTo>
                  <a:cubicBezTo>
                    <a:pt x="838" y="92"/>
                    <a:pt x="750" y="0"/>
                    <a:pt x="6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275;p46">
            <a:extLst>
              <a:ext uri="{FF2B5EF4-FFF2-40B4-BE49-F238E27FC236}">
                <a16:creationId xmlns:a16="http://schemas.microsoft.com/office/drawing/2014/main" id="{3A241E7D-7CD9-3565-A4EE-25971CD80222}"/>
              </a:ext>
            </a:extLst>
          </p:cNvPr>
          <p:cNvGrpSpPr/>
          <p:nvPr/>
        </p:nvGrpSpPr>
        <p:grpSpPr>
          <a:xfrm>
            <a:off x="7746283" y="972703"/>
            <a:ext cx="401722" cy="284729"/>
            <a:chOff x="8004237" y="1946859"/>
            <a:chExt cx="401722" cy="284729"/>
          </a:xfrm>
        </p:grpSpPr>
        <p:sp>
          <p:nvSpPr>
            <p:cNvPr id="352" name="Google Shape;3276;p46">
              <a:extLst>
                <a:ext uri="{FF2B5EF4-FFF2-40B4-BE49-F238E27FC236}">
                  <a16:creationId xmlns:a16="http://schemas.microsoft.com/office/drawing/2014/main" id="{DCE450F2-20C6-5127-BBF5-2CBBAA156A99}"/>
                </a:ext>
              </a:extLst>
            </p:cNvPr>
            <p:cNvSpPr/>
            <p:nvPr/>
          </p:nvSpPr>
          <p:spPr>
            <a:xfrm>
              <a:off x="8004237" y="1981372"/>
              <a:ext cx="108082" cy="161082"/>
            </a:xfrm>
            <a:custGeom>
              <a:avLst/>
              <a:gdLst/>
              <a:ahLst/>
              <a:cxnLst/>
              <a:rect l="l" t="t" r="r" b="b"/>
              <a:pathLst>
                <a:path w="3736" h="5568" extrusionOk="0">
                  <a:moveTo>
                    <a:pt x="2856" y="0"/>
                  </a:moveTo>
                  <a:cubicBezTo>
                    <a:pt x="2302" y="0"/>
                    <a:pt x="1836" y="429"/>
                    <a:pt x="1553" y="1154"/>
                  </a:cubicBezTo>
                  <a:cubicBezTo>
                    <a:pt x="1129" y="2237"/>
                    <a:pt x="1" y="3240"/>
                    <a:pt x="675" y="4575"/>
                  </a:cubicBezTo>
                  <a:cubicBezTo>
                    <a:pt x="1038" y="5292"/>
                    <a:pt x="1546" y="5567"/>
                    <a:pt x="2048" y="5567"/>
                  </a:cubicBezTo>
                  <a:cubicBezTo>
                    <a:pt x="2479" y="5567"/>
                    <a:pt x="2906" y="5364"/>
                    <a:pt x="3232" y="5065"/>
                  </a:cubicBezTo>
                  <a:lnTo>
                    <a:pt x="3736" y="333"/>
                  </a:lnTo>
                  <a:cubicBezTo>
                    <a:pt x="3428" y="106"/>
                    <a:pt x="3131" y="0"/>
                    <a:pt x="285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3277;p46">
              <a:extLst>
                <a:ext uri="{FF2B5EF4-FFF2-40B4-BE49-F238E27FC236}">
                  <a16:creationId xmlns:a16="http://schemas.microsoft.com/office/drawing/2014/main" id="{EB33F81F-C29D-805B-1010-70FBDAA67CC0}"/>
                </a:ext>
              </a:extLst>
            </p:cNvPr>
            <p:cNvSpPr/>
            <p:nvPr/>
          </p:nvSpPr>
          <p:spPr>
            <a:xfrm>
              <a:off x="8297876" y="1981372"/>
              <a:ext cx="108082" cy="161082"/>
            </a:xfrm>
            <a:custGeom>
              <a:avLst/>
              <a:gdLst/>
              <a:ahLst/>
              <a:cxnLst/>
              <a:rect l="l" t="t" r="r" b="b"/>
              <a:pathLst>
                <a:path w="3736" h="5568" extrusionOk="0">
                  <a:moveTo>
                    <a:pt x="879" y="0"/>
                  </a:moveTo>
                  <a:cubicBezTo>
                    <a:pt x="604" y="0"/>
                    <a:pt x="308" y="106"/>
                    <a:pt x="0" y="333"/>
                  </a:cubicBezTo>
                  <a:lnTo>
                    <a:pt x="504" y="5065"/>
                  </a:lnTo>
                  <a:cubicBezTo>
                    <a:pt x="830" y="5364"/>
                    <a:pt x="1257" y="5567"/>
                    <a:pt x="1688" y="5567"/>
                  </a:cubicBezTo>
                  <a:cubicBezTo>
                    <a:pt x="2190" y="5567"/>
                    <a:pt x="2698" y="5292"/>
                    <a:pt x="3061" y="4575"/>
                  </a:cubicBezTo>
                  <a:cubicBezTo>
                    <a:pt x="3736" y="3240"/>
                    <a:pt x="2607" y="2237"/>
                    <a:pt x="2183" y="1154"/>
                  </a:cubicBezTo>
                  <a:cubicBezTo>
                    <a:pt x="1899" y="429"/>
                    <a:pt x="1434" y="0"/>
                    <a:pt x="87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3278;p46">
              <a:extLst>
                <a:ext uri="{FF2B5EF4-FFF2-40B4-BE49-F238E27FC236}">
                  <a16:creationId xmlns:a16="http://schemas.microsoft.com/office/drawing/2014/main" id="{709B23C8-995C-9D93-5263-E2B474D0C009}"/>
                </a:ext>
              </a:extLst>
            </p:cNvPr>
            <p:cNvSpPr/>
            <p:nvPr/>
          </p:nvSpPr>
          <p:spPr>
            <a:xfrm>
              <a:off x="8297818" y="1981633"/>
              <a:ext cx="44205" cy="158363"/>
            </a:xfrm>
            <a:custGeom>
              <a:avLst/>
              <a:gdLst/>
              <a:ahLst/>
              <a:cxnLst/>
              <a:rect l="l" t="t" r="r" b="b"/>
              <a:pathLst>
                <a:path w="1528" h="5474" extrusionOk="0">
                  <a:moveTo>
                    <a:pt x="723" y="1"/>
                  </a:moveTo>
                  <a:cubicBezTo>
                    <a:pt x="493" y="34"/>
                    <a:pt x="252" y="137"/>
                    <a:pt x="1" y="324"/>
                  </a:cubicBezTo>
                  <a:lnTo>
                    <a:pt x="506" y="5056"/>
                  </a:lnTo>
                  <a:cubicBezTo>
                    <a:pt x="706" y="5240"/>
                    <a:pt x="946" y="5388"/>
                    <a:pt x="1199" y="5474"/>
                  </a:cubicBezTo>
                  <a:cubicBezTo>
                    <a:pt x="1351" y="4980"/>
                    <a:pt x="1441" y="4470"/>
                    <a:pt x="1461" y="3972"/>
                  </a:cubicBezTo>
                  <a:cubicBezTo>
                    <a:pt x="1469" y="3837"/>
                    <a:pt x="1480" y="3699"/>
                    <a:pt x="1487" y="3581"/>
                  </a:cubicBezTo>
                  <a:cubicBezTo>
                    <a:pt x="1510" y="3239"/>
                    <a:pt x="1527" y="2544"/>
                    <a:pt x="1381" y="1771"/>
                  </a:cubicBezTo>
                  <a:cubicBezTo>
                    <a:pt x="1254" y="1100"/>
                    <a:pt x="1035" y="507"/>
                    <a:pt x="72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3279;p46">
              <a:extLst>
                <a:ext uri="{FF2B5EF4-FFF2-40B4-BE49-F238E27FC236}">
                  <a16:creationId xmlns:a16="http://schemas.microsoft.com/office/drawing/2014/main" id="{218677EB-2170-6FCC-4529-7754D2F10E1F}"/>
                </a:ext>
              </a:extLst>
            </p:cNvPr>
            <p:cNvSpPr/>
            <p:nvPr/>
          </p:nvSpPr>
          <p:spPr>
            <a:xfrm>
              <a:off x="8067969" y="1981691"/>
              <a:ext cx="44263" cy="158305"/>
            </a:xfrm>
            <a:custGeom>
              <a:avLst/>
              <a:gdLst/>
              <a:ahLst/>
              <a:cxnLst/>
              <a:rect l="l" t="t" r="r" b="b"/>
              <a:pathLst>
                <a:path w="1530" h="5472" extrusionOk="0">
                  <a:moveTo>
                    <a:pt x="809" y="0"/>
                  </a:moveTo>
                  <a:cubicBezTo>
                    <a:pt x="2" y="1315"/>
                    <a:pt x="0" y="2892"/>
                    <a:pt x="46" y="3579"/>
                  </a:cubicBezTo>
                  <a:cubicBezTo>
                    <a:pt x="54" y="3697"/>
                    <a:pt x="63" y="3835"/>
                    <a:pt x="69" y="3970"/>
                  </a:cubicBezTo>
                  <a:cubicBezTo>
                    <a:pt x="91" y="4468"/>
                    <a:pt x="183" y="4978"/>
                    <a:pt x="332" y="5472"/>
                  </a:cubicBezTo>
                  <a:cubicBezTo>
                    <a:pt x="586" y="5386"/>
                    <a:pt x="827" y="5238"/>
                    <a:pt x="1026" y="5054"/>
                  </a:cubicBezTo>
                  <a:lnTo>
                    <a:pt x="1530" y="322"/>
                  </a:lnTo>
                  <a:cubicBezTo>
                    <a:pt x="1281" y="138"/>
                    <a:pt x="1039" y="32"/>
                    <a:pt x="8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3280;p46">
              <a:extLst>
                <a:ext uri="{FF2B5EF4-FFF2-40B4-BE49-F238E27FC236}">
                  <a16:creationId xmlns:a16="http://schemas.microsoft.com/office/drawing/2014/main" id="{EAA50E65-01A0-985F-AC5A-3FFDBDEA58BC}"/>
                </a:ext>
              </a:extLst>
            </p:cNvPr>
            <p:cNvSpPr/>
            <p:nvPr/>
          </p:nvSpPr>
          <p:spPr>
            <a:xfrm>
              <a:off x="8089783" y="1946888"/>
              <a:ext cx="230572" cy="284700"/>
            </a:xfrm>
            <a:custGeom>
              <a:avLst/>
              <a:gdLst/>
              <a:ahLst/>
              <a:cxnLst/>
              <a:rect l="l" t="t" r="r" b="b"/>
              <a:pathLst>
                <a:path w="7970" h="9841" extrusionOk="0">
                  <a:moveTo>
                    <a:pt x="3986" y="1"/>
                  </a:moveTo>
                  <a:cubicBezTo>
                    <a:pt x="1" y="1"/>
                    <a:pt x="9" y="3785"/>
                    <a:pt x="75" y="4731"/>
                  </a:cubicBezTo>
                  <a:cubicBezTo>
                    <a:pt x="84" y="4866"/>
                    <a:pt x="91" y="5003"/>
                    <a:pt x="98" y="5141"/>
                  </a:cubicBezTo>
                  <a:cubicBezTo>
                    <a:pt x="193" y="7354"/>
                    <a:pt x="1894" y="9841"/>
                    <a:pt x="3986" y="9841"/>
                  </a:cubicBezTo>
                  <a:cubicBezTo>
                    <a:pt x="6078" y="9841"/>
                    <a:pt x="7778" y="7356"/>
                    <a:pt x="7874" y="5141"/>
                  </a:cubicBezTo>
                  <a:cubicBezTo>
                    <a:pt x="7879" y="5004"/>
                    <a:pt x="7890" y="4869"/>
                    <a:pt x="7897" y="4731"/>
                  </a:cubicBezTo>
                  <a:cubicBezTo>
                    <a:pt x="7962" y="3783"/>
                    <a:pt x="7970" y="1"/>
                    <a:pt x="39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3281;p46">
              <a:extLst>
                <a:ext uri="{FF2B5EF4-FFF2-40B4-BE49-F238E27FC236}">
                  <a16:creationId xmlns:a16="http://schemas.microsoft.com/office/drawing/2014/main" id="{D0DC618C-C5C8-E5F1-315F-184A679565C0}"/>
                </a:ext>
              </a:extLst>
            </p:cNvPr>
            <p:cNvSpPr/>
            <p:nvPr/>
          </p:nvSpPr>
          <p:spPr>
            <a:xfrm>
              <a:off x="8089869" y="1946859"/>
              <a:ext cx="124746" cy="284700"/>
            </a:xfrm>
            <a:custGeom>
              <a:avLst/>
              <a:gdLst/>
              <a:ahLst/>
              <a:cxnLst/>
              <a:rect l="l" t="t" r="r" b="b"/>
              <a:pathLst>
                <a:path w="4312" h="9841" extrusionOk="0">
                  <a:moveTo>
                    <a:pt x="3985" y="0"/>
                  </a:moveTo>
                  <a:cubicBezTo>
                    <a:pt x="1" y="0"/>
                    <a:pt x="9" y="3784"/>
                    <a:pt x="73" y="4729"/>
                  </a:cubicBezTo>
                  <a:cubicBezTo>
                    <a:pt x="82" y="4866"/>
                    <a:pt x="90" y="5002"/>
                    <a:pt x="96" y="5140"/>
                  </a:cubicBezTo>
                  <a:cubicBezTo>
                    <a:pt x="193" y="7352"/>
                    <a:pt x="1892" y="9840"/>
                    <a:pt x="3985" y="9840"/>
                  </a:cubicBezTo>
                  <a:cubicBezTo>
                    <a:pt x="4093" y="9840"/>
                    <a:pt x="4204" y="9832"/>
                    <a:pt x="4311" y="9819"/>
                  </a:cubicBezTo>
                  <a:cubicBezTo>
                    <a:pt x="2368" y="9579"/>
                    <a:pt x="837" y="7237"/>
                    <a:pt x="746" y="5140"/>
                  </a:cubicBezTo>
                  <a:cubicBezTo>
                    <a:pt x="740" y="5004"/>
                    <a:pt x="731" y="4867"/>
                    <a:pt x="723" y="4729"/>
                  </a:cubicBezTo>
                  <a:cubicBezTo>
                    <a:pt x="661" y="3809"/>
                    <a:pt x="651" y="210"/>
                    <a:pt x="4311" y="9"/>
                  </a:cubicBezTo>
                  <a:cubicBezTo>
                    <a:pt x="4205" y="3"/>
                    <a:pt x="4097" y="0"/>
                    <a:pt x="39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3282;p46">
              <a:extLst>
                <a:ext uri="{FF2B5EF4-FFF2-40B4-BE49-F238E27FC236}">
                  <a16:creationId xmlns:a16="http://schemas.microsoft.com/office/drawing/2014/main" id="{0C8C2AAA-B5EE-6854-4977-BFAE4F0A6A19}"/>
                </a:ext>
              </a:extLst>
            </p:cNvPr>
            <p:cNvSpPr/>
            <p:nvPr/>
          </p:nvSpPr>
          <p:spPr>
            <a:xfrm>
              <a:off x="8186901" y="2149919"/>
              <a:ext cx="36047" cy="17503"/>
            </a:xfrm>
            <a:custGeom>
              <a:avLst/>
              <a:gdLst/>
              <a:ahLst/>
              <a:cxnLst/>
              <a:rect l="l" t="t" r="r" b="b"/>
              <a:pathLst>
                <a:path w="1246" h="605" extrusionOk="0">
                  <a:moveTo>
                    <a:pt x="111" y="0"/>
                  </a:moveTo>
                  <a:cubicBezTo>
                    <a:pt x="49" y="0"/>
                    <a:pt x="0" y="49"/>
                    <a:pt x="0" y="111"/>
                  </a:cubicBezTo>
                  <a:cubicBezTo>
                    <a:pt x="0" y="384"/>
                    <a:pt x="279" y="605"/>
                    <a:pt x="623" y="605"/>
                  </a:cubicBezTo>
                  <a:cubicBezTo>
                    <a:pt x="968" y="605"/>
                    <a:pt x="1246" y="384"/>
                    <a:pt x="1246" y="111"/>
                  </a:cubicBezTo>
                  <a:lnTo>
                    <a:pt x="1246" y="109"/>
                  </a:lnTo>
                  <a:cubicBezTo>
                    <a:pt x="1246" y="48"/>
                    <a:pt x="1197" y="0"/>
                    <a:pt x="1137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3283;p46">
              <a:extLst>
                <a:ext uri="{FF2B5EF4-FFF2-40B4-BE49-F238E27FC236}">
                  <a16:creationId xmlns:a16="http://schemas.microsoft.com/office/drawing/2014/main" id="{D81B89AB-FBEB-C831-F100-83B95944CA07}"/>
                </a:ext>
              </a:extLst>
            </p:cNvPr>
            <p:cNvSpPr/>
            <p:nvPr/>
          </p:nvSpPr>
          <p:spPr>
            <a:xfrm>
              <a:off x="8178280" y="2178299"/>
              <a:ext cx="53492" cy="15825"/>
            </a:xfrm>
            <a:custGeom>
              <a:avLst/>
              <a:gdLst/>
              <a:ahLst/>
              <a:cxnLst/>
              <a:rect l="l" t="t" r="r" b="b"/>
              <a:pathLst>
                <a:path w="1849" h="547" extrusionOk="0">
                  <a:moveTo>
                    <a:pt x="1631" y="0"/>
                  </a:moveTo>
                  <a:cubicBezTo>
                    <a:pt x="1576" y="0"/>
                    <a:pt x="1522" y="23"/>
                    <a:pt x="1482" y="68"/>
                  </a:cubicBezTo>
                  <a:cubicBezTo>
                    <a:pt x="1433" y="124"/>
                    <a:pt x="1358" y="156"/>
                    <a:pt x="1278" y="156"/>
                  </a:cubicBezTo>
                  <a:cubicBezTo>
                    <a:pt x="1197" y="156"/>
                    <a:pt x="1122" y="124"/>
                    <a:pt x="1073" y="68"/>
                  </a:cubicBezTo>
                  <a:cubicBezTo>
                    <a:pt x="1037" y="27"/>
                    <a:pt x="987" y="4"/>
                    <a:pt x="935" y="1"/>
                  </a:cubicBezTo>
                  <a:cubicBezTo>
                    <a:pt x="933" y="1"/>
                    <a:pt x="931" y="1"/>
                    <a:pt x="929" y="1"/>
                  </a:cubicBezTo>
                  <a:cubicBezTo>
                    <a:pt x="871" y="1"/>
                    <a:pt x="815" y="24"/>
                    <a:pt x="777" y="68"/>
                  </a:cubicBezTo>
                  <a:cubicBezTo>
                    <a:pt x="728" y="124"/>
                    <a:pt x="652" y="156"/>
                    <a:pt x="571" y="156"/>
                  </a:cubicBezTo>
                  <a:cubicBezTo>
                    <a:pt x="491" y="156"/>
                    <a:pt x="416" y="124"/>
                    <a:pt x="367" y="68"/>
                  </a:cubicBezTo>
                  <a:cubicBezTo>
                    <a:pt x="328" y="24"/>
                    <a:pt x="272" y="1"/>
                    <a:pt x="218" y="1"/>
                  </a:cubicBezTo>
                  <a:cubicBezTo>
                    <a:pt x="172" y="1"/>
                    <a:pt x="127" y="17"/>
                    <a:pt x="91" y="48"/>
                  </a:cubicBezTo>
                  <a:cubicBezTo>
                    <a:pt x="10" y="119"/>
                    <a:pt x="1" y="242"/>
                    <a:pt x="71" y="325"/>
                  </a:cubicBezTo>
                  <a:cubicBezTo>
                    <a:pt x="195" y="467"/>
                    <a:pt x="376" y="547"/>
                    <a:pt x="570" y="547"/>
                  </a:cubicBezTo>
                  <a:cubicBezTo>
                    <a:pt x="697" y="547"/>
                    <a:pt x="820" y="513"/>
                    <a:pt x="922" y="449"/>
                  </a:cubicBezTo>
                  <a:cubicBezTo>
                    <a:pt x="1027" y="513"/>
                    <a:pt x="1146" y="547"/>
                    <a:pt x="1275" y="547"/>
                  </a:cubicBezTo>
                  <a:cubicBezTo>
                    <a:pt x="1468" y="547"/>
                    <a:pt x="1651" y="467"/>
                    <a:pt x="1774" y="325"/>
                  </a:cubicBezTo>
                  <a:cubicBezTo>
                    <a:pt x="1849" y="245"/>
                    <a:pt x="1841" y="119"/>
                    <a:pt x="1758" y="48"/>
                  </a:cubicBezTo>
                  <a:cubicBezTo>
                    <a:pt x="1722" y="16"/>
                    <a:pt x="1677" y="0"/>
                    <a:pt x="163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3284;p46">
              <a:extLst>
                <a:ext uri="{FF2B5EF4-FFF2-40B4-BE49-F238E27FC236}">
                  <a16:creationId xmlns:a16="http://schemas.microsoft.com/office/drawing/2014/main" id="{E5013B3B-3226-A8F8-99D3-27869052BB33}"/>
                </a:ext>
              </a:extLst>
            </p:cNvPr>
            <p:cNvSpPr/>
            <p:nvPr/>
          </p:nvSpPr>
          <p:spPr>
            <a:xfrm>
              <a:off x="8143043" y="2120034"/>
              <a:ext cx="11138" cy="22334"/>
            </a:xfrm>
            <a:custGeom>
              <a:avLst/>
              <a:gdLst/>
              <a:ahLst/>
              <a:cxnLst/>
              <a:rect l="l" t="t" r="r" b="b"/>
              <a:pathLst>
                <a:path w="385" h="772" extrusionOk="0">
                  <a:moveTo>
                    <a:pt x="190" y="1"/>
                  </a:moveTo>
                  <a:cubicBezTo>
                    <a:pt x="187" y="1"/>
                    <a:pt x="184" y="1"/>
                    <a:pt x="182" y="1"/>
                  </a:cubicBezTo>
                  <a:cubicBezTo>
                    <a:pt x="77" y="9"/>
                    <a:pt x="1" y="99"/>
                    <a:pt x="1" y="200"/>
                  </a:cubicBezTo>
                  <a:lnTo>
                    <a:pt x="1" y="572"/>
                  </a:lnTo>
                  <a:cubicBezTo>
                    <a:pt x="1" y="673"/>
                    <a:pt x="77" y="763"/>
                    <a:pt x="182" y="771"/>
                  </a:cubicBezTo>
                  <a:cubicBezTo>
                    <a:pt x="186" y="771"/>
                    <a:pt x="190" y="771"/>
                    <a:pt x="195" y="771"/>
                  </a:cubicBezTo>
                  <a:cubicBezTo>
                    <a:pt x="299" y="771"/>
                    <a:pt x="384" y="685"/>
                    <a:pt x="384" y="579"/>
                  </a:cubicBezTo>
                  <a:lnTo>
                    <a:pt x="384" y="193"/>
                  </a:lnTo>
                  <a:cubicBezTo>
                    <a:pt x="384" y="86"/>
                    <a:pt x="297" y="1"/>
                    <a:pt x="19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3285;p46">
              <a:extLst>
                <a:ext uri="{FF2B5EF4-FFF2-40B4-BE49-F238E27FC236}">
                  <a16:creationId xmlns:a16="http://schemas.microsoft.com/office/drawing/2014/main" id="{B4A071A8-DCA7-D023-06DA-BDEF31581C5D}"/>
                </a:ext>
              </a:extLst>
            </p:cNvPr>
            <p:cNvSpPr/>
            <p:nvPr/>
          </p:nvSpPr>
          <p:spPr>
            <a:xfrm>
              <a:off x="8130053" y="2146592"/>
              <a:ext cx="22016" cy="11109"/>
            </a:xfrm>
            <a:custGeom>
              <a:avLst/>
              <a:gdLst/>
              <a:ahLst/>
              <a:cxnLst/>
              <a:rect l="l" t="t" r="r" b="b"/>
              <a:pathLst>
                <a:path w="761" h="384" extrusionOk="0">
                  <a:moveTo>
                    <a:pt x="207" y="0"/>
                  </a:moveTo>
                  <a:cubicBezTo>
                    <a:pt x="103" y="0"/>
                    <a:pt x="12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55" y="384"/>
                  </a:lnTo>
                  <a:cubicBezTo>
                    <a:pt x="660" y="384"/>
                    <a:pt x="747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3286;p46">
              <a:extLst>
                <a:ext uri="{FF2B5EF4-FFF2-40B4-BE49-F238E27FC236}">
                  <a16:creationId xmlns:a16="http://schemas.microsoft.com/office/drawing/2014/main" id="{649FCD8F-C6A5-F8F5-9BE9-422A140D6B6E}"/>
                </a:ext>
              </a:extLst>
            </p:cNvPr>
            <p:cNvSpPr/>
            <p:nvPr/>
          </p:nvSpPr>
          <p:spPr>
            <a:xfrm>
              <a:off x="8255667" y="2120034"/>
              <a:ext cx="11138" cy="22334"/>
            </a:xfrm>
            <a:custGeom>
              <a:avLst/>
              <a:gdLst/>
              <a:ahLst/>
              <a:cxnLst/>
              <a:rect l="l" t="t" r="r" b="b"/>
              <a:pathLst>
                <a:path w="385" h="772" extrusionOk="0">
                  <a:moveTo>
                    <a:pt x="195" y="1"/>
                  </a:moveTo>
                  <a:cubicBezTo>
                    <a:pt x="88" y="1"/>
                    <a:pt x="1" y="86"/>
                    <a:pt x="1" y="193"/>
                  </a:cubicBezTo>
                  <a:lnTo>
                    <a:pt x="1" y="572"/>
                  </a:lnTo>
                  <a:cubicBezTo>
                    <a:pt x="1" y="674"/>
                    <a:pt x="77" y="763"/>
                    <a:pt x="180" y="771"/>
                  </a:cubicBezTo>
                  <a:cubicBezTo>
                    <a:pt x="183" y="771"/>
                    <a:pt x="186" y="771"/>
                    <a:pt x="188" y="771"/>
                  </a:cubicBezTo>
                  <a:cubicBezTo>
                    <a:pt x="295" y="771"/>
                    <a:pt x="384" y="685"/>
                    <a:pt x="384" y="579"/>
                  </a:cubicBezTo>
                  <a:lnTo>
                    <a:pt x="384" y="200"/>
                  </a:lnTo>
                  <a:cubicBezTo>
                    <a:pt x="384" y="98"/>
                    <a:pt x="307" y="7"/>
                    <a:pt x="203" y="1"/>
                  </a:cubicBezTo>
                  <a:cubicBezTo>
                    <a:pt x="200" y="1"/>
                    <a:pt x="198" y="1"/>
                    <a:pt x="195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3287;p46">
              <a:extLst>
                <a:ext uri="{FF2B5EF4-FFF2-40B4-BE49-F238E27FC236}">
                  <a16:creationId xmlns:a16="http://schemas.microsoft.com/office/drawing/2014/main" id="{F3659FED-241D-ACE4-827E-934085752950}"/>
                </a:ext>
              </a:extLst>
            </p:cNvPr>
            <p:cNvSpPr/>
            <p:nvPr/>
          </p:nvSpPr>
          <p:spPr>
            <a:xfrm>
              <a:off x="8258068" y="2146592"/>
              <a:ext cx="22045" cy="11109"/>
            </a:xfrm>
            <a:custGeom>
              <a:avLst/>
              <a:gdLst/>
              <a:ahLst/>
              <a:cxnLst/>
              <a:rect l="l" t="t" r="r" b="b"/>
              <a:pathLst>
                <a:path w="762" h="384" extrusionOk="0">
                  <a:moveTo>
                    <a:pt x="208" y="0"/>
                  </a:moveTo>
                  <a:cubicBezTo>
                    <a:pt x="103" y="0"/>
                    <a:pt x="13" y="77"/>
                    <a:pt x="8" y="180"/>
                  </a:cubicBezTo>
                  <a:cubicBezTo>
                    <a:pt x="1" y="292"/>
                    <a:pt x="89" y="384"/>
                    <a:pt x="200" y="384"/>
                  </a:cubicBezTo>
                  <a:lnTo>
                    <a:pt x="556" y="384"/>
                  </a:lnTo>
                  <a:cubicBezTo>
                    <a:pt x="657" y="384"/>
                    <a:pt x="748" y="307"/>
                    <a:pt x="755" y="203"/>
                  </a:cubicBezTo>
                  <a:cubicBezTo>
                    <a:pt x="761" y="92"/>
                    <a:pt x="672" y="0"/>
                    <a:pt x="56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3288;p46">
              <a:extLst>
                <a:ext uri="{FF2B5EF4-FFF2-40B4-BE49-F238E27FC236}">
                  <a16:creationId xmlns:a16="http://schemas.microsoft.com/office/drawing/2014/main" id="{6DD69C4E-D832-B357-BBE6-963E14FD602D}"/>
                </a:ext>
              </a:extLst>
            </p:cNvPr>
            <p:cNvSpPr/>
            <p:nvPr/>
          </p:nvSpPr>
          <p:spPr>
            <a:xfrm>
              <a:off x="8140352" y="1978769"/>
              <a:ext cx="41023" cy="40271"/>
            </a:xfrm>
            <a:custGeom>
              <a:avLst/>
              <a:gdLst/>
              <a:ahLst/>
              <a:cxnLst/>
              <a:rect l="l" t="t" r="r" b="b"/>
              <a:pathLst>
                <a:path w="1418" h="1392" extrusionOk="0">
                  <a:moveTo>
                    <a:pt x="799" y="1"/>
                  </a:moveTo>
                  <a:cubicBezTo>
                    <a:pt x="692" y="1"/>
                    <a:pt x="585" y="29"/>
                    <a:pt x="489" y="86"/>
                  </a:cubicBezTo>
                  <a:lnTo>
                    <a:pt x="354" y="164"/>
                  </a:lnTo>
                  <a:cubicBezTo>
                    <a:pt x="120" y="301"/>
                    <a:pt x="0" y="577"/>
                    <a:pt x="63" y="840"/>
                  </a:cubicBezTo>
                  <a:lnTo>
                    <a:pt x="81" y="916"/>
                  </a:lnTo>
                  <a:cubicBezTo>
                    <a:pt x="148" y="1198"/>
                    <a:pt x="398" y="1391"/>
                    <a:pt x="683" y="1391"/>
                  </a:cubicBezTo>
                  <a:cubicBezTo>
                    <a:pt x="698" y="1391"/>
                    <a:pt x="714" y="1391"/>
                    <a:pt x="730" y="1390"/>
                  </a:cubicBezTo>
                  <a:lnTo>
                    <a:pt x="848" y="1379"/>
                  </a:lnTo>
                  <a:cubicBezTo>
                    <a:pt x="1169" y="1354"/>
                    <a:pt x="1417" y="1086"/>
                    <a:pt x="1417" y="764"/>
                  </a:cubicBezTo>
                  <a:lnTo>
                    <a:pt x="1417" y="623"/>
                  </a:lnTo>
                  <a:cubicBezTo>
                    <a:pt x="1417" y="380"/>
                    <a:pt x="1279" y="163"/>
                    <a:pt x="1063" y="60"/>
                  </a:cubicBezTo>
                  <a:cubicBezTo>
                    <a:pt x="979" y="21"/>
                    <a:pt x="889" y="1"/>
                    <a:pt x="79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3289;p46">
              <a:extLst>
                <a:ext uri="{FF2B5EF4-FFF2-40B4-BE49-F238E27FC236}">
                  <a16:creationId xmlns:a16="http://schemas.microsoft.com/office/drawing/2014/main" id="{B4203274-8E76-E2F4-72E9-29E06A58FBA4}"/>
                </a:ext>
              </a:extLst>
            </p:cNvPr>
            <p:cNvSpPr/>
            <p:nvPr/>
          </p:nvSpPr>
          <p:spPr>
            <a:xfrm>
              <a:off x="8225001" y="1997052"/>
              <a:ext cx="47301" cy="44408"/>
            </a:xfrm>
            <a:custGeom>
              <a:avLst/>
              <a:gdLst/>
              <a:ahLst/>
              <a:cxnLst/>
              <a:rect l="l" t="t" r="r" b="b"/>
              <a:pathLst>
                <a:path w="1635" h="1535" extrusionOk="0">
                  <a:moveTo>
                    <a:pt x="740" y="1"/>
                  </a:moveTo>
                  <a:cubicBezTo>
                    <a:pt x="670" y="1"/>
                    <a:pt x="599" y="12"/>
                    <a:pt x="531" y="34"/>
                  </a:cubicBezTo>
                  <a:lnTo>
                    <a:pt x="516" y="40"/>
                  </a:lnTo>
                  <a:cubicBezTo>
                    <a:pt x="262" y="121"/>
                    <a:pt x="77" y="340"/>
                    <a:pt x="42" y="607"/>
                  </a:cubicBezTo>
                  <a:lnTo>
                    <a:pt x="31" y="693"/>
                  </a:lnTo>
                  <a:cubicBezTo>
                    <a:pt x="1" y="934"/>
                    <a:pt x="96" y="1172"/>
                    <a:pt x="286" y="1321"/>
                  </a:cubicBezTo>
                  <a:lnTo>
                    <a:pt x="369" y="1387"/>
                  </a:lnTo>
                  <a:cubicBezTo>
                    <a:pt x="492" y="1484"/>
                    <a:pt x="643" y="1535"/>
                    <a:pt x="795" y="1535"/>
                  </a:cubicBezTo>
                  <a:cubicBezTo>
                    <a:pt x="871" y="1535"/>
                    <a:pt x="947" y="1522"/>
                    <a:pt x="1021" y="1497"/>
                  </a:cubicBezTo>
                  <a:lnTo>
                    <a:pt x="1144" y="1456"/>
                  </a:lnTo>
                  <a:cubicBezTo>
                    <a:pt x="1443" y="1351"/>
                    <a:pt x="1634" y="1057"/>
                    <a:pt x="1604" y="742"/>
                  </a:cubicBezTo>
                  <a:cubicBezTo>
                    <a:pt x="1584" y="531"/>
                    <a:pt x="1469" y="340"/>
                    <a:pt x="1291" y="225"/>
                  </a:cubicBezTo>
                  <a:lnTo>
                    <a:pt x="1113" y="110"/>
                  </a:lnTo>
                  <a:cubicBezTo>
                    <a:pt x="1000" y="38"/>
                    <a:pt x="870" y="1"/>
                    <a:pt x="7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3290;p46">
              <a:extLst>
                <a:ext uri="{FF2B5EF4-FFF2-40B4-BE49-F238E27FC236}">
                  <a16:creationId xmlns:a16="http://schemas.microsoft.com/office/drawing/2014/main" id="{3921FA4B-F2F4-1D55-400C-3C99011AAF9A}"/>
                </a:ext>
              </a:extLst>
            </p:cNvPr>
            <p:cNvSpPr/>
            <p:nvPr/>
          </p:nvSpPr>
          <p:spPr>
            <a:xfrm>
              <a:off x="8249332" y="2065327"/>
              <a:ext cx="35497" cy="31360"/>
            </a:xfrm>
            <a:custGeom>
              <a:avLst/>
              <a:gdLst/>
              <a:ahLst/>
              <a:cxnLst/>
              <a:rect l="l" t="t" r="r" b="b"/>
              <a:pathLst>
                <a:path w="1227" h="1084" extrusionOk="0">
                  <a:moveTo>
                    <a:pt x="570" y="0"/>
                  </a:moveTo>
                  <a:cubicBezTo>
                    <a:pt x="471" y="0"/>
                    <a:pt x="371" y="28"/>
                    <a:pt x="281" y="86"/>
                  </a:cubicBezTo>
                  <a:cubicBezTo>
                    <a:pt x="151" y="171"/>
                    <a:pt x="62" y="310"/>
                    <a:pt x="43" y="465"/>
                  </a:cubicBezTo>
                  <a:lnTo>
                    <a:pt x="42" y="481"/>
                  </a:lnTo>
                  <a:cubicBezTo>
                    <a:pt x="0" y="786"/>
                    <a:pt x="226" y="1061"/>
                    <a:pt x="533" y="1082"/>
                  </a:cubicBezTo>
                  <a:lnTo>
                    <a:pt x="542" y="1082"/>
                  </a:lnTo>
                  <a:cubicBezTo>
                    <a:pt x="555" y="1083"/>
                    <a:pt x="567" y="1083"/>
                    <a:pt x="580" y="1083"/>
                  </a:cubicBezTo>
                  <a:cubicBezTo>
                    <a:pt x="962" y="1083"/>
                    <a:pt x="1227" y="682"/>
                    <a:pt x="1063" y="326"/>
                  </a:cubicBezTo>
                  <a:lnTo>
                    <a:pt x="1056" y="310"/>
                  </a:lnTo>
                  <a:cubicBezTo>
                    <a:pt x="964" y="113"/>
                    <a:pt x="770" y="0"/>
                    <a:pt x="57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3291;p46">
              <a:extLst>
                <a:ext uri="{FF2B5EF4-FFF2-40B4-BE49-F238E27FC236}">
                  <a16:creationId xmlns:a16="http://schemas.microsoft.com/office/drawing/2014/main" id="{7F2B16DA-0F43-8DEA-7222-989B75254EA4}"/>
                </a:ext>
              </a:extLst>
            </p:cNvPr>
            <p:cNvSpPr/>
            <p:nvPr/>
          </p:nvSpPr>
          <p:spPr>
            <a:xfrm>
              <a:off x="8122994" y="2041952"/>
              <a:ext cx="52421" cy="50656"/>
            </a:xfrm>
            <a:custGeom>
              <a:avLst/>
              <a:gdLst/>
              <a:ahLst/>
              <a:cxnLst/>
              <a:rect l="l" t="t" r="r" b="b"/>
              <a:pathLst>
                <a:path w="1812" h="1751" extrusionOk="0">
                  <a:moveTo>
                    <a:pt x="998" y="1"/>
                  </a:moveTo>
                  <a:cubicBezTo>
                    <a:pt x="824" y="1"/>
                    <a:pt x="650" y="61"/>
                    <a:pt x="511" y="180"/>
                  </a:cubicBezTo>
                  <a:lnTo>
                    <a:pt x="279" y="376"/>
                  </a:lnTo>
                  <a:cubicBezTo>
                    <a:pt x="97" y="529"/>
                    <a:pt x="0" y="763"/>
                    <a:pt x="17" y="1000"/>
                  </a:cubicBezTo>
                  <a:lnTo>
                    <a:pt x="19" y="1023"/>
                  </a:lnTo>
                  <a:cubicBezTo>
                    <a:pt x="43" y="1384"/>
                    <a:pt x="322" y="1675"/>
                    <a:pt x="680" y="1717"/>
                  </a:cubicBezTo>
                  <a:lnTo>
                    <a:pt x="933" y="1746"/>
                  </a:lnTo>
                  <a:cubicBezTo>
                    <a:pt x="961" y="1749"/>
                    <a:pt x="990" y="1751"/>
                    <a:pt x="1018" y="1751"/>
                  </a:cubicBezTo>
                  <a:cubicBezTo>
                    <a:pt x="1149" y="1751"/>
                    <a:pt x="1278" y="1716"/>
                    <a:pt x="1392" y="1652"/>
                  </a:cubicBezTo>
                  <a:lnTo>
                    <a:pt x="1401" y="1646"/>
                  </a:lnTo>
                  <a:cubicBezTo>
                    <a:pt x="1665" y="1496"/>
                    <a:pt x="1812" y="1201"/>
                    <a:pt x="1773" y="901"/>
                  </a:cubicBezTo>
                  <a:lnTo>
                    <a:pt x="1741" y="655"/>
                  </a:lnTo>
                  <a:cubicBezTo>
                    <a:pt x="1712" y="433"/>
                    <a:pt x="1585" y="235"/>
                    <a:pt x="1398" y="115"/>
                  </a:cubicBezTo>
                  <a:cubicBezTo>
                    <a:pt x="1275" y="39"/>
                    <a:pt x="1136" y="1"/>
                    <a:pt x="99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292;p46">
            <a:extLst>
              <a:ext uri="{FF2B5EF4-FFF2-40B4-BE49-F238E27FC236}">
                <a16:creationId xmlns:a16="http://schemas.microsoft.com/office/drawing/2014/main" id="{19C1E228-5BA9-6A74-D1B3-C8C033659C9E}"/>
              </a:ext>
            </a:extLst>
          </p:cNvPr>
          <p:cNvGrpSpPr/>
          <p:nvPr/>
        </p:nvGrpSpPr>
        <p:grpSpPr>
          <a:xfrm>
            <a:off x="481670" y="1530097"/>
            <a:ext cx="369465" cy="374817"/>
            <a:chOff x="739624" y="2504253"/>
            <a:chExt cx="369465" cy="374817"/>
          </a:xfrm>
        </p:grpSpPr>
        <p:sp>
          <p:nvSpPr>
            <p:cNvPr id="369" name="Google Shape;3293;p46">
              <a:extLst>
                <a:ext uri="{FF2B5EF4-FFF2-40B4-BE49-F238E27FC236}">
                  <a16:creationId xmlns:a16="http://schemas.microsoft.com/office/drawing/2014/main" id="{9D674091-4EBB-A001-6FD7-31D7D901BF01}"/>
                </a:ext>
              </a:extLst>
            </p:cNvPr>
            <p:cNvSpPr/>
            <p:nvPr/>
          </p:nvSpPr>
          <p:spPr>
            <a:xfrm>
              <a:off x="982897" y="2532257"/>
              <a:ext cx="126193" cy="133281"/>
            </a:xfrm>
            <a:custGeom>
              <a:avLst/>
              <a:gdLst/>
              <a:ahLst/>
              <a:cxnLst/>
              <a:rect l="l" t="t" r="r" b="b"/>
              <a:pathLst>
                <a:path w="4362" h="4607" extrusionOk="0">
                  <a:moveTo>
                    <a:pt x="2997" y="0"/>
                  </a:moveTo>
                  <a:cubicBezTo>
                    <a:pt x="1129" y="0"/>
                    <a:pt x="2" y="1163"/>
                    <a:pt x="1" y="1163"/>
                  </a:cubicBezTo>
                  <a:lnTo>
                    <a:pt x="2365" y="4607"/>
                  </a:lnTo>
                  <a:cubicBezTo>
                    <a:pt x="4362" y="3246"/>
                    <a:pt x="3911" y="1096"/>
                    <a:pt x="3665" y="323"/>
                  </a:cubicBezTo>
                  <a:cubicBezTo>
                    <a:pt x="3607" y="145"/>
                    <a:pt x="3449" y="20"/>
                    <a:pt x="3262" y="8"/>
                  </a:cubicBezTo>
                  <a:cubicBezTo>
                    <a:pt x="3172" y="3"/>
                    <a:pt x="3084" y="0"/>
                    <a:pt x="299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3294;p46">
              <a:extLst>
                <a:ext uri="{FF2B5EF4-FFF2-40B4-BE49-F238E27FC236}">
                  <a16:creationId xmlns:a16="http://schemas.microsoft.com/office/drawing/2014/main" id="{855A1F6F-47E1-AE2D-C191-9C4D1DF26196}"/>
                </a:ext>
              </a:extLst>
            </p:cNvPr>
            <p:cNvSpPr/>
            <p:nvPr/>
          </p:nvSpPr>
          <p:spPr>
            <a:xfrm>
              <a:off x="982897" y="2550049"/>
              <a:ext cx="92518" cy="115489"/>
            </a:xfrm>
            <a:custGeom>
              <a:avLst/>
              <a:gdLst/>
              <a:ahLst/>
              <a:cxnLst/>
              <a:rect l="l" t="t" r="r" b="b"/>
              <a:pathLst>
                <a:path w="3198" h="3992" extrusionOk="0">
                  <a:moveTo>
                    <a:pt x="739" y="1"/>
                  </a:moveTo>
                  <a:cubicBezTo>
                    <a:pt x="262" y="280"/>
                    <a:pt x="1" y="548"/>
                    <a:pt x="1" y="548"/>
                  </a:cubicBezTo>
                  <a:lnTo>
                    <a:pt x="2365" y="3992"/>
                  </a:lnTo>
                  <a:cubicBezTo>
                    <a:pt x="2713" y="3756"/>
                    <a:pt x="2984" y="3496"/>
                    <a:pt x="3198" y="3225"/>
                  </a:cubicBezTo>
                  <a:cubicBezTo>
                    <a:pt x="3038" y="2682"/>
                    <a:pt x="2808" y="2125"/>
                    <a:pt x="2470" y="1608"/>
                  </a:cubicBezTo>
                  <a:cubicBezTo>
                    <a:pt x="2111" y="1056"/>
                    <a:pt x="1562" y="445"/>
                    <a:pt x="73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3295;p46">
              <a:extLst>
                <a:ext uri="{FF2B5EF4-FFF2-40B4-BE49-F238E27FC236}">
                  <a16:creationId xmlns:a16="http://schemas.microsoft.com/office/drawing/2014/main" id="{893E348A-2CA5-6742-27B5-3599607DA3CC}"/>
                </a:ext>
              </a:extLst>
            </p:cNvPr>
            <p:cNvSpPr/>
            <p:nvPr/>
          </p:nvSpPr>
          <p:spPr>
            <a:xfrm>
              <a:off x="999676" y="2563704"/>
              <a:ext cx="65353" cy="82132"/>
            </a:xfrm>
            <a:custGeom>
              <a:avLst/>
              <a:gdLst/>
              <a:ahLst/>
              <a:cxnLst/>
              <a:rect l="l" t="t" r="r" b="b"/>
              <a:pathLst>
                <a:path w="2259" h="2839" extrusionOk="0">
                  <a:moveTo>
                    <a:pt x="1927" y="1"/>
                  </a:moveTo>
                  <a:cubicBezTo>
                    <a:pt x="1917" y="1"/>
                    <a:pt x="1907" y="1"/>
                    <a:pt x="1897" y="3"/>
                  </a:cubicBezTo>
                  <a:cubicBezTo>
                    <a:pt x="769" y="134"/>
                    <a:pt x="77" y="776"/>
                    <a:pt x="1" y="851"/>
                  </a:cubicBezTo>
                  <a:lnTo>
                    <a:pt x="1137" y="2839"/>
                  </a:lnTo>
                  <a:cubicBezTo>
                    <a:pt x="1769" y="2408"/>
                    <a:pt x="2122" y="1852"/>
                    <a:pt x="2217" y="1144"/>
                  </a:cubicBezTo>
                  <a:cubicBezTo>
                    <a:pt x="2259" y="822"/>
                    <a:pt x="2242" y="509"/>
                    <a:pt x="2203" y="245"/>
                  </a:cubicBezTo>
                  <a:cubicBezTo>
                    <a:pt x="2183" y="104"/>
                    <a:pt x="2064" y="1"/>
                    <a:pt x="192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3296;p46">
              <a:extLst>
                <a:ext uri="{FF2B5EF4-FFF2-40B4-BE49-F238E27FC236}">
                  <a16:creationId xmlns:a16="http://schemas.microsoft.com/office/drawing/2014/main" id="{22B0BE83-C441-AF43-441F-F8C6C070FA3F}"/>
                </a:ext>
              </a:extLst>
            </p:cNvPr>
            <p:cNvSpPr/>
            <p:nvPr/>
          </p:nvSpPr>
          <p:spPr>
            <a:xfrm>
              <a:off x="999503" y="2588295"/>
              <a:ext cx="174" cy="174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1" y="5"/>
                  </a:moveTo>
                  <a:lnTo>
                    <a:pt x="5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3297;p46">
              <a:extLst>
                <a:ext uri="{FF2B5EF4-FFF2-40B4-BE49-F238E27FC236}">
                  <a16:creationId xmlns:a16="http://schemas.microsoft.com/office/drawing/2014/main" id="{6AD9EAC0-F5DF-4A18-E65E-3E5F852721DA}"/>
                </a:ext>
              </a:extLst>
            </p:cNvPr>
            <p:cNvSpPr/>
            <p:nvPr/>
          </p:nvSpPr>
          <p:spPr>
            <a:xfrm>
              <a:off x="999647" y="2569317"/>
              <a:ext cx="61737" cy="76520"/>
            </a:xfrm>
            <a:custGeom>
              <a:avLst/>
              <a:gdLst/>
              <a:ahLst/>
              <a:cxnLst/>
              <a:rect l="l" t="t" r="r" b="b"/>
              <a:pathLst>
                <a:path w="2134" h="2645" extrusionOk="0">
                  <a:moveTo>
                    <a:pt x="1098" y="0"/>
                  </a:moveTo>
                  <a:cubicBezTo>
                    <a:pt x="448" y="240"/>
                    <a:pt x="58" y="600"/>
                    <a:pt x="0" y="657"/>
                  </a:cubicBezTo>
                  <a:lnTo>
                    <a:pt x="1138" y="2645"/>
                  </a:lnTo>
                  <a:cubicBezTo>
                    <a:pt x="1646" y="2298"/>
                    <a:pt x="1974" y="1872"/>
                    <a:pt x="2134" y="1350"/>
                  </a:cubicBezTo>
                  <a:cubicBezTo>
                    <a:pt x="2060" y="1212"/>
                    <a:pt x="1980" y="1074"/>
                    <a:pt x="1891" y="941"/>
                  </a:cubicBezTo>
                  <a:cubicBezTo>
                    <a:pt x="1690" y="631"/>
                    <a:pt x="1431" y="305"/>
                    <a:pt x="109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3298;p46">
              <a:extLst>
                <a:ext uri="{FF2B5EF4-FFF2-40B4-BE49-F238E27FC236}">
                  <a16:creationId xmlns:a16="http://schemas.microsoft.com/office/drawing/2014/main" id="{7B054BCF-2462-18B0-65E2-B960E3059332}"/>
                </a:ext>
              </a:extLst>
            </p:cNvPr>
            <p:cNvSpPr/>
            <p:nvPr/>
          </p:nvSpPr>
          <p:spPr>
            <a:xfrm>
              <a:off x="739624" y="2532257"/>
              <a:ext cx="126164" cy="133281"/>
            </a:xfrm>
            <a:custGeom>
              <a:avLst/>
              <a:gdLst/>
              <a:ahLst/>
              <a:cxnLst/>
              <a:rect l="l" t="t" r="r" b="b"/>
              <a:pathLst>
                <a:path w="4361" h="4607" extrusionOk="0">
                  <a:moveTo>
                    <a:pt x="1364" y="0"/>
                  </a:moveTo>
                  <a:cubicBezTo>
                    <a:pt x="1277" y="0"/>
                    <a:pt x="1189" y="3"/>
                    <a:pt x="1099" y="8"/>
                  </a:cubicBezTo>
                  <a:cubicBezTo>
                    <a:pt x="914" y="20"/>
                    <a:pt x="754" y="145"/>
                    <a:pt x="696" y="323"/>
                  </a:cubicBezTo>
                  <a:cubicBezTo>
                    <a:pt x="450" y="1096"/>
                    <a:pt x="1" y="3246"/>
                    <a:pt x="1997" y="4607"/>
                  </a:cubicBezTo>
                  <a:lnTo>
                    <a:pt x="4360" y="1163"/>
                  </a:lnTo>
                  <a:cubicBezTo>
                    <a:pt x="4360" y="1163"/>
                    <a:pt x="3234" y="0"/>
                    <a:pt x="136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3299;p46">
              <a:extLst>
                <a:ext uri="{FF2B5EF4-FFF2-40B4-BE49-F238E27FC236}">
                  <a16:creationId xmlns:a16="http://schemas.microsoft.com/office/drawing/2014/main" id="{D09599AB-12CD-F20E-0B5E-40A96DA51FB3}"/>
                </a:ext>
              </a:extLst>
            </p:cNvPr>
            <p:cNvSpPr/>
            <p:nvPr/>
          </p:nvSpPr>
          <p:spPr>
            <a:xfrm>
              <a:off x="773357" y="2550049"/>
              <a:ext cx="92460" cy="115489"/>
            </a:xfrm>
            <a:custGeom>
              <a:avLst/>
              <a:gdLst/>
              <a:ahLst/>
              <a:cxnLst/>
              <a:rect l="l" t="t" r="r" b="b"/>
              <a:pathLst>
                <a:path w="3196" h="3992" extrusionOk="0">
                  <a:moveTo>
                    <a:pt x="2458" y="1"/>
                  </a:moveTo>
                  <a:cubicBezTo>
                    <a:pt x="1636" y="444"/>
                    <a:pt x="1085" y="1054"/>
                    <a:pt x="726" y="1608"/>
                  </a:cubicBezTo>
                  <a:cubicBezTo>
                    <a:pt x="389" y="2125"/>
                    <a:pt x="159" y="2683"/>
                    <a:pt x="1" y="3225"/>
                  </a:cubicBezTo>
                  <a:cubicBezTo>
                    <a:pt x="212" y="3496"/>
                    <a:pt x="485" y="3756"/>
                    <a:pt x="832" y="3992"/>
                  </a:cubicBezTo>
                  <a:lnTo>
                    <a:pt x="3196" y="548"/>
                  </a:lnTo>
                  <a:cubicBezTo>
                    <a:pt x="3196" y="548"/>
                    <a:pt x="2935" y="280"/>
                    <a:pt x="245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3300;p46">
              <a:extLst>
                <a:ext uri="{FF2B5EF4-FFF2-40B4-BE49-F238E27FC236}">
                  <a16:creationId xmlns:a16="http://schemas.microsoft.com/office/drawing/2014/main" id="{B873059E-750C-A63B-85B5-490180668C93}"/>
                </a:ext>
              </a:extLst>
            </p:cNvPr>
            <p:cNvSpPr/>
            <p:nvPr/>
          </p:nvSpPr>
          <p:spPr>
            <a:xfrm>
              <a:off x="783656" y="2563675"/>
              <a:ext cx="65613" cy="82132"/>
            </a:xfrm>
            <a:custGeom>
              <a:avLst/>
              <a:gdLst/>
              <a:ahLst/>
              <a:cxnLst/>
              <a:rect l="l" t="t" r="r" b="b"/>
              <a:pathLst>
                <a:path w="2268" h="2839" extrusionOk="0">
                  <a:moveTo>
                    <a:pt x="2262" y="852"/>
                  </a:moveTo>
                  <a:cubicBezTo>
                    <a:pt x="2263" y="855"/>
                    <a:pt x="2268" y="856"/>
                    <a:pt x="2268" y="856"/>
                  </a:cubicBezTo>
                  <a:lnTo>
                    <a:pt x="2262" y="852"/>
                  </a:lnTo>
                  <a:close/>
                  <a:moveTo>
                    <a:pt x="335" y="1"/>
                  </a:moveTo>
                  <a:cubicBezTo>
                    <a:pt x="198" y="1"/>
                    <a:pt x="77" y="104"/>
                    <a:pt x="56" y="243"/>
                  </a:cubicBezTo>
                  <a:cubicBezTo>
                    <a:pt x="17" y="510"/>
                    <a:pt x="1" y="821"/>
                    <a:pt x="43" y="1143"/>
                  </a:cubicBezTo>
                  <a:cubicBezTo>
                    <a:pt x="137" y="1852"/>
                    <a:pt x="490" y="2409"/>
                    <a:pt x="1122" y="2838"/>
                  </a:cubicBezTo>
                  <a:lnTo>
                    <a:pt x="2258" y="849"/>
                  </a:lnTo>
                  <a:cubicBezTo>
                    <a:pt x="2182" y="775"/>
                    <a:pt x="1490" y="134"/>
                    <a:pt x="363" y="2"/>
                  </a:cubicBezTo>
                  <a:cubicBezTo>
                    <a:pt x="353" y="1"/>
                    <a:pt x="344" y="1"/>
                    <a:pt x="3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3301;p46">
              <a:extLst>
                <a:ext uri="{FF2B5EF4-FFF2-40B4-BE49-F238E27FC236}">
                  <a16:creationId xmlns:a16="http://schemas.microsoft.com/office/drawing/2014/main" id="{218B9C9D-CD69-EF5B-AEAE-3611479610B2}"/>
                </a:ext>
              </a:extLst>
            </p:cNvPr>
            <p:cNvSpPr/>
            <p:nvPr/>
          </p:nvSpPr>
          <p:spPr>
            <a:xfrm>
              <a:off x="849067" y="2588295"/>
              <a:ext cx="203" cy="174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1" y="1"/>
                  </a:moveTo>
                  <a:cubicBezTo>
                    <a:pt x="2" y="4"/>
                    <a:pt x="7" y="5"/>
                    <a:pt x="7" y="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3302;p46">
              <a:extLst>
                <a:ext uri="{FF2B5EF4-FFF2-40B4-BE49-F238E27FC236}">
                  <a16:creationId xmlns:a16="http://schemas.microsoft.com/office/drawing/2014/main" id="{33EFEDFB-EA71-409D-0402-AFA513DB635D}"/>
                </a:ext>
              </a:extLst>
            </p:cNvPr>
            <p:cNvSpPr/>
            <p:nvPr/>
          </p:nvSpPr>
          <p:spPr>
            <a:xfrm>
              <a:off x="787388" y="2569317"/>
              <a:ext cx="61621" cy="76520"/>
            </a:xfrm>
            <a:custGeom>
              <a:avLst/>
              <a:gdLst/>
              <a:ahLst/>
              <a:cxnLst/>
              <a:rect l="l" t="t" r="r" b="b"/>
              <a:pathLst>
                <a:path w="2130" h="2645" extrusionOk="0">
                  <a:moveTo>
                    <a:pt x="1033" y="0"/>
                  </a:moveTo>
                  <a:cubicBezTo>
                    <a:pt x="701" y="307"/>
                    <a:pt x="441" y="634"/>
                    <a:pt x="241" y="942"/>
                  </a:cubicBezTo>
                  <a:cubicBezTo>
                    <a:pt x="155" y="1076"/>
                    <a:pt x="74" y="1212"/>
                    <a:pt x="0" y="1352"/>
                  </a:cubicBezTo>
                  <a:cubicBezTo>
                    <a:pt x="157" y="1873"/>
                    <a:pt x="485" y="2300"/>
                    <a:pt x="993" y="2645"/>
                  </a:cubicBezTo>
                  <a:lnTo>
                    <a:pt x="2129" y="657"/>
                  </a:lnTo>
                  <a:cubicBezTo>
                    <a:pt x="2073" y="600"/>
                    <a:pt x="1683" y="240"/>
                    <a:pt x="1033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3303;p46">
              <a:extLst>
                <a:ext uri="{FF2B5EF4-FFF2-40B4-BE49-F238E27FC236}">
                  <a16:creationId xmlns:a16="http://schemas.microsoft.com/office/drawing/2014/main" id="{83F93946-A76D-1CA8-89D2-B46A978751FD}"/>
                </a:ext>
              </a:extLst>
            </p:cNvPr>
            <p:cNvSpPr/>
            <p:nvPr/>
          </p:nvSpPr>
          <p:spPr>
            <a:xfrm>
              <a:off x="786491" y="2554129"/>
              <a:ext cx="275790" cy="324942"/>
            </a:xfrm>
            <a:custGeom>
              <a:avLst/>
              <a:gdLst/>
              <a:ahLst/>
              <a:cxnLst/>
              <a:rect l="l" t="t" r="r" b="b"/>
              <a:pathLst>
                <a:path w="9533" h="11232" extrusionOk="0">
                  <a:moveTo>
                    <a:pt x="4765" y="1"/>
                  </a:moveTo>
                  <a:cubicBezTo>
                    <a:pt x="884" y="1"/>
                    <a:pt x="1" y="3225"/>
                    <a:pt x="1" y="5466"/>
                  </a:cubicBezTo>
                  <a:cubicBezTo>
                    <a:pt x="1" y="7391"/>
                    <a:pt x="1883" y="8330"/>
                    <a:pt x="2986" y="10218"/>
                  </a:cubicBezTo>
                  <a:cubicBezTo>
                    <a:pt x="3354" y="10848"/>
                    <a:pt x="4035" y="11232"/>
                    <a:pt x="4765" y="11232"/>
                  </a:cubicBezTo>
                  <a:cubicBezTo>
                    <a:pt x="5495" y="11232"/>
                    <a:pt x="6176" y="10848"/>
                    <a:pt x="6544" y="10218"/>
                  </a:cubicBezTo>
                  <a:cubicBezTo>
                    <a:pt x="7647" y="8330"/>
                    <a:pt x="9529" y="7391"/>
                    <a:pt x="9529" y="5466"/>
                  </a:cubicBezTo>
                  <a:cubicBezTo>
                    <a:pt x="9532" y="3225"/>
                    <a:pt x="8646" y="1"/>
                    <a:pt x="4765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3304;p46">
              <a:extLst>
                <a:ext uri="{FF2B5EF4-FFF2-40B4-BE49-F238E27FC236}">
                  <a16:creationId xmlns:a16="http://schemas.microsoft.com/office/drawing/2014/main" id="{CD342D1E-CA26-7FC1-64AB-F6220C68A449}"/>
                </a:ext>
              </a:extLst>
            </p:cNvPr>
            <p:cNvSpPr/>
            <p:nvPr/>
          </p:nvSpPr>
          <p:spPr>
            <a:xfrm>
              <a:off x="786491" y="2554100"/>
              <a:ext cx="147312" cy="324971"/>
            </a:xfrm>
            <a:custGeom>
              <a:avLst/>
              <a:gdLst/>
              <a:ahLst/>
              <a:cxnLst/>
              <a:rect l="l" t="t" r="r" b="b"/>
              <a:pathLst>
                <a:path w="5092" h="11233" extrusionOk="0">
                  <a:moveTo>
                    <a:pt x="4765" y="0"/>
                  </a:moveTo>
                  <a:cubicBezTo>
                    <a:pt x="884" y="0"/>
                    <a:pt x="1" y="3226"/>
                    <a:pt x="1" y="5467"/>
                  </a:cubicBezTo>
                  <a:cubicBezTo>
                    <a:pt x="1" y="7392"/>
                    <a:pt x="1883" y="8329"/>
                    <a:pt x="2986" y="10219"/>
                  </a:cubicBezTo>
                  <a:cubicBezTo>
                    <a:pt x="3354" y="10849"/>
                    <a:pt x="4035" y="11233"/>
                    <a:pt x="4765" y="11233"/>
                  </a:cubicBezTo>
                  <a:cubicBezTo>
                    <a:pt x="4874" y="11233"/>
                    <a:pt x="4984" y="11224"/>
                    <a:pt x="5092" y="11208"/>
                  </a:cubicBezTo>
                  <a:cubicBezTo>
                    <a:pt x="4489" y="11112"/>
                    <a:pt x="3951" y="10756"/>
                    <a:pt x="3638" y="10219"/>
                  </a:cubicBezTo>
                  <a:cubicBezTo>
                    <a:pt x="2535" y="8329"/>
                    <a:pt x="653" y="7392"/>
                    <a:pt x="653" y="5467"/>
                  </a:cubicBezTo>
                  <a:cubicBezTo>
                    <a:pt x="653" y="3290"/>
                    <a:pt x="1487" y="184"/>
                    <a:pt x="5092" y="8"/>
                  </a:cubicBezTo>
                  <a:cubicBezTo>
                    <a:pt x="4986" y="3"/>
                    <a:pt x="4876" y="0"/>
                    <a:pt x="476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3305;p46">
              <a:extLst>
                <a:ext uri="{FF2B5EF4-FFF2-40B4-BE49-F238E27FC236}">
                  <a16:creationId xmlns:a16="http://schemas.microsoft.com/office/drawing/2014/main" id="{428D111C-099C-A5A3-A275-92A068913464}"/>
                </a:ext>
              </a:extLst>
            </p:cNvPr>
            <p:cNvSpPr/>
            <p:nvPr/>
          </p:nvSpPr>
          <p:spPr>
            <a:xfrm>
              <a:off x="897380" y="2826071"/>
              <a:ext cx="53868" cy="15912"/>
            </a:xfrm>
            <a:custGeom>
              <a:avLst/>
              <a:gdLst/>
              <a:ahLst/>
              <a:cxnLst/>
              <a:rect l="l" t="t" r="r" b="b"/>
              <a:pathLst>
                <a:path w="1862" h="550" extrusionOk="0">
                  <a:moveTo>
                    <a:pt x="1645" y="0"/>
                  </a:moveTo>
                  <a:cubicBezTo>
                    <a:pt x="1590" y="0"/>
                    <a:pt x="1536" y="23"/>
                    <a:pt x="1498" y="68"/>
                  </a:cubicBezTo>
                  <a:cubicBezTo>
                    <a:pt x="1447" y="126"/>
                    <a:pt x="1371" y="158"/>
                    <a:pt x="1289" y="158"/>
                  </a:cubicBezTo>
                  <a:cubicBezTo>
                    <a:pt x="1207" y="158"/>
                    <a:pt x="1130" y="126"/>
                    <a:pt x="1079" y="68"/>
                  </a:cubicBezTo>
                  <a:cubicBezTo>
                    <a:pt x="1044" y="27"/>
                    <a:pt x="987" y="0"/>
                    <a:pt x="932" y="0"/>
                  </a:cubicBezTo>
                  <a:cubicBezTo>
                    <a:pt x="877" y="0"/>
                    <a:pt x="822" y="27"/>
                    <a:pt x="785" y="68"/>
                  </a:cubicBezTo>
                  <a:cubicBezTo>
                    <a:pt x="734" y="126"/>
                    <a:pt x="657" y="158"/>
                    <a:pt x="576" y="158"/>
                  </a:cubicBezTo>
                  <a:cubicBezTo>
                    <a:pt x="493" y="158"/>
                    <a:pt x="417" y="126"/>
                    <a:pt x="366" y="68"/>
                  </a:cubicBezTo>
                  <a:cubicBezTo>
                    <a:pt x="327" y="24"/>
                    <a:pt x="273" y="1"/>
                    <a:pt x="218" y="1"/>
                  </a:cubicBezTo>
                  <a:cubicBezTo>
                    <a:pt x="173" y="1"/>
                    <a:pt x="127" y="17"/>
                    <a:pt x="90" y="50"/>
                  </a:cubicBezTo>
                  <a:cubicBezTo>
                    <a:pt x="10" y="120"/>
                    <a:pt x="1" y="243"/>
                    <a:pt x="72" y="326"/>
                  </a:cubicBezTo>
                  <a:cubicBezTo>
                    <a:pt x="196" y="467"/>
                    <a:pt x="380" y="550"/>
                    <a:pt x="573" y="550"/>
                  </a:cubicBezTo>
                  <a:cubicBezTo>
                    <a:pt x="702" y="550"/>
                    <a:pt x="825" y="514"/>
                    <a:pt x="931" y="450"/>
                  </a:cubicBezTo>
                  <a:cubicBezTo>
                    <a:pt x="1036" y="514"/>
                    <a:pt x="1159" y="550"/>
                    <a:pt x="1286" y="550"/>
                  </a:cubicBezTo>
                  <a:cubicBezTo>
                    <a:pt x="1483" y="550"/>
                    <a:pt x="1665" y="467"/>
                    <a:pt x="1790" y="326"/>
                  </a:cubicBezTo>
                  <a:cubicBezTo>
                    <a:pt x="1862" y="244"/>
                    <a:pt x="1854" y="120"/>
                    <a:pt x="1774" y="50"/>
                  </a:cubicBezTo>
                  <a:cubicBezTo>
                    <a:pt x="1737" y="17"/>
                    <a:pt x="1691" y="0"/>
                    <a:pt x="164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3306;p46">
              <a:extLst>
                <a:ext uri="{FF2B5EF4-FFF2-40B4-BE49-F238E27FC236}">
                  <a16:creationId xmlns:a16="http://schemas.microsoft.com/office/drawing/2014/main" id="{531BB147-A594-0AAC-7AB9-C596DEBCFEF6}"/>
                </a:ext>
              </a:extLst>
            </p:cNvPr>
            <p:cNvSpPr/>
            <p:nvPr/>
          </p:nvSpPr>
          <p:spPr>
            <a:xfrm>
              <a:off x="851902" y="2736995"/>
              <a:ext cx="11138" cy="22508"/>
            </a:xfrm>
            <a:custGeom>
              <a:avLst/>
              <a:gdLst/>
              <a:ahLst/>
              <a:cxnLst/>
              <a:rect l="l" t="t" r="r" b="b"/>
              <a:pathLst>
                <a:path w="385" h="778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9"/>
                    <a:pt x="1" y="96"/>
                    <a:pt x="1" y="200"/>
                  </a:cubicBezTo>
                  <a:lnTo>
                    <a:pt x="1" y="578"/>
                  </a:lnTo>
                  <a:cubicBezTo>
                    <a:pt x="1" y="682"/>
                    <a:pt x="77" y="769"/>
                    <a:pt x="180" y="777"/>
                  </a:cubicBezTo>
                  <a:cubicBezTo>
                    <a:pt x="185" y="777"/>
                    <a:pt x="189" y="778"/>
                    <a:pt x="193" y="778"/>
                  </a:cubicBezTo>
                  <a:cubicBezTo>
                    <a:pt x="299" y="778"/>
                    <a:pt x="384" y="690"/>
                    <a:pt x="384" y="585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3307;p46">
              <a:extLst>
                <a:ext uri="{FF2B5EF4-FFF2-40B4-BE49-F238E27FC236}">
                  <a16:creationId xmlns:a16="http://schemas.microsoft.com/office/drawing/2014/main" id="{CDEC1C1E-13EC-BA94-755D-4B4E71456CA7}"/>
                </a:ext>
              </a:extLst>
            </p:cNvPr>
            <p:cNvSpPr/>
            <p:nvPr/>
          </p:nvSpPr>
          <p:spPr>
            <a:xfrm>
              <a:off x="836945" y="2763726"/>
              <a:ext cx="23780" cy="11109"/>
            </a:xfrm>
            <a:custGeom>
              <a:avLst/>
              <a:gdLst/>
              <a:ahLst/>
              <a:cxnLst/>
              <a:rect l="l" t="t" r="r" b="b"/>
              <a:pathLst>
                <a:path w="822" h="384" extrusionOk="0">
                  <a:moveTo>
                    <a:pt x="208" y="0"/>
                  </a:moveTo>
                  <a:cubicBezTo>
                    <a:pt x="105" y="0"/>
                    <a:pt x="16" y="77"/>
                    <a:pt x="8" y="181"/>
                  </a:cubicBezTo>
                  <a:cubicBezTo>
                    <a:pt x="1" y="292"/>
                    <a:pt x="90" y="384"/>
                    <a:pt x="200" y="384"/>
                  </a:cubicBezTo>
                  <a:lnTo>
                    <a:pt x="617" y="384"/>
                  </a:lnTo>
                  <a:cubicBezTo>
                    <a:pt x="720" y="384"/>
                    <a:pt x="811" y="307"/>
                    <a:pt x="817" y="204"/>
                  </a:cubicBezTo>
                  <a:cubicBezTo>
                    <a:pt x="821" y="92"/>
                    <a:pt x="734" y="0"/>
                    <a:pt x="62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3308;p46">
              <a:extLst>
                <a:ext uri="{FF2B5EF4-FFF2-40B4-BE49-F238E27FC236}">
                  <a16:creationId xmlns:a16="http://schemas.microsoft.com/office/drawing/2014/main" id="{D4D3A317-7353-42F7-88AF-E9F132C76D68}"/>
                </a:ext>
              </a:extLst>
            </p:cNvPr>
            <p:cNvSpPr/>
            <p:nvPr/>
          </p:nvSpPr>
          <p:spPr>
            <a:xfrm>
              <a:off x="985558" y="2736995"/>
              <a:ext cx="11138" cy="22508"/>
            </a:xfrm>
            <a:custGeom>
              <a:avLst/>
              <a:gdLst/>
              <a:ahLst/>
              <a:cxnLst/>
              <a:rect l="l" t="t" r="r" b="b"/>
              <a:pathLst>
                <a:path w="385" h="778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78"/>
                  </a:lnTo>
                  <a:cubicBezTo>
                    <a:pt x="1" y="682"/>
                    <a:pt x="78" y="769"/>
                    <a:pt x="182" y="777"/>
                  </a:cubicBezTo>
                  <a:cubicBezTo>
                    <a:pt x="185" y="777"/>
                    <a:pt x="189" y="777"/>
                    <a:pt x="193" y="777"/>
                  </a:cubicBezTo>
                  <a:cubicBezTo>
                    <a:pt x="298" y="777"/>
                    <a:pt x="384" y="691"/>
                    <a:pt x="384" y="585"/>
                  </a:cubicBezTo>
                  <a:lnTo>
                    <a:pt x="384" y="200"/>
                  </a:lnTo>
                  <a:cubicBezTo>
                    <a:pt x="384" y="96"/>
                    <a:pt x="308" y="6"/>
                    <a:pt x="205" y="1"/>
                  </a:cubicBezTo>
                  <a:cubicBezTo>
                    <a:pt x="201" y="1"/>
                    <a:pt x="198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3309;p46">
              <a:extLst>
                <a:ext uri="{FF2B5EF4-FFF2-40B4-BE49-F238E27FC236}">
                  <a16:creationId xmlns:a16="http://schemas.microsoft.com/office/drawing/2014/main" id="{E76581FC-5C24-6397-F433-6E8A827DE54B}"/>
                </a:ext>
              </a:extLst>
            </p:cNvPr>
            <p:cNvSpPr/>
            <p:nvPr/>
          </p:nvSpPr>
          <p:spPr>
            <a:xfrm>
              <a:off x="987931" y="2763726"/>
              <a:ext cx="23809" cy="11109"/>
            </a:xfrm>
            <a:custGeom>
              <a:avLst/>
              <a:gdLst/>
              <a:ahLst/>
              <a:cxnLst/>
              <a:rect l="l" t="t" r="r" b="b"/>
              <a:pathLst>
                <a:path w="823" h="384" extrusionOk="0">
                  <a:moveTo>
                    <a:pt x="207" y="0"/>
                  </a:moveTo>
                  <a:cubicBezTo>
                    <a:pt x="103" y="0"/>
                    <a:pt x="12" y="77"/>
                    <a:pt x="8" y="181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615" y="384"/>
                  </a:lnTo>
                  <a:cubicBezTo>
                    <a:pt x="718" y="384"/>
                    <a:pt x="809" y="307"/>
                    <a:pt x="815" y="204"/>
                  </a:cubicBezTo>
                  <a:cubicBezTo>
                    <a:pt x="822" y="92"/>
                    <a:pt x="733" y="0"/>
                    <a:pt x="62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3310;p46">
              <a:extLst>
                <a:ext uri="{FF2B5EF4-FFF2-40B4-BE49-F238E27FC236}">
                  <a16:creationId xmlns:a16="http://schemas.microsoft.com/office/drawing/2014/main" id="{F8ED8E60-E95E-C7CD-EE6C-12BBB3CAB16E}"/>
                </a:ext>
              </a:extLst>
            </p:cNvPr>
            <p:cNvSpPr/>
            <p:nvPr/>
          </p:nvSpPr>
          <p:spPr>
            <a:xfrm>
              <a:off x="903484" y="2794797"/>
              <a:ext cx="41630" cy="20251"/>
            </a:xfrm>
            <a:custGeom>
              <a:avLst/>
              <a:gdLst/>
              <a:ahLst/>
              <a:cxnLst/>
              <a:rect l="l" t="t" r="r" b="b"/>
              <a:pathLst>
                <a:path w="1439" h="700" extrusionOk="0">
                  <a:moveTo>
                    <a:pt x="129" y="0"/>
                  </a:moveTo>
                  <a:cubicBezTo>
                    <a:pt x="58" y="0"/>
                    <a:pt x="0" y="58"/>
                    <a:pt x="0" y="129"/>
                  </a:cubicBezTo>
                  <a:cubicBezTo>
                    <a:pt x="0" y="443"/>
                    <a:pt x="322" y="700"/>
                    <a:pt x="720" y="700"/>
                  </a:cubicBezTo>
                  <a:cubicBezTo>
                    <a:pt x="1117" y="700"/>
                    <a:pt x="1439" y="445"/>
                    <a:pt x="1439" y="129"/>
                  </a:cubicBezTo>
                  <a:lnTo>
                    <a:pt x="1439" y="127"/>
                  </a:lnTo>
                  <a:cubicBezTo>
                    <a:pt x="1439" y="58"/>
                    <a:pt x="1382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3311;p46">
              <a:extLst>
                <a:ext uri="{FF2B5EF4-FFF2-40B4-BE49-F238E27FC236}">
                  <a16:creationId xmlns:a16="http://schemas.microsoft.com/office/drawing/2014/main" id="{8AA1BBDE-B83B-6C48-7929-75DE88326E26}"/>
                </a:ext>
              </a:extLst>
            </p:cNvPr>
            <p:cNvSpPr/>
            <p:nvPr/>
          </p:nvSpPr>
          <p:spPr>
            <a:xfrm>
              <a:off x="882654" y="2504253"/>
              <a:ext cx="83376" cy="112480"/>
            </a:xfrm>
            <a:custGeom>
              <a:avLst/>
              <a:gdLst/>
              <a:ahLst/>
              <a:cxnLst/>
              <a:rect l="l" t="t" r="r" b="b"/>
              <a:pathLst>
                <a:path w="2882" h="3888" extrusionOk="0">
                  <a:moveTo>
                    <a:pt x="1440" y="1"/>
                  </a:moveTo>
                  <a:cubicBezTo>
                    <a:pt x="1296" y="1"/>
                    <a:pt x="1153" y="64"/>
                    <a:pt x="1056" y="191"/>
                  </a:cubicBezTo>
                  <a:cubicBezTo>
                    <a:pt x="952" y="324"/>
                    <a:pt x="795" y="364"/>
                    <a:pt x="642" y="415"/>
                  </a:cubicBezTo>
                  <a:cubicBezTo>
                    <a:pt x="404" y="493"/>
                    <a:pt x="265" y="740"/>
                    <a:pt x="320" y="984"/>
                  </a:cubicBezTo>
                  <a:cubicBezTo>
                    <a:pt x="383" y="1254"/>
                    <a:pt x="315" y="1429"/>
                    <a:pt x="146" y="1636"/>
                  </a:cubicBezTo>
                  <a:cubicBezTo>
                    <a:pt x="1" y="1814"/>
                    <a:pt x="1" y="2073"/>
                    <a:pt x="146" y="2251"/>
                  </a:cubicBezTo>
                  <a:cubicBezTo>
                    <a:pt x="320" y="2462"/>
                    <a:pt x="380" y="2639"/>
                    <a:pt x="320" y="2903"/>
                  </a:cubicBezTo>
                  <a:cubicBezTo>
                    <a:pt x="265" y="3148"/>
                    <a:pt x="403" y="3394"/>
                    <a:pt x="642" y="3473"/>
                  </a:cubicBezTo>
                  <a:cubicBezTo>
                    <a:pt x="794" y="3550"/>
                    <a:pt x="943" y="3550"/>
                    <a:pt x="1056" y="3697"/>
                  </a:cubicBezTo>
                  <a:cubicBezTo>
                    <a:pt x="1153" y="3824"/>
                    <a:pt x="1296" y="3887"/>
                    <a:pt x="1440" y="3887"/>
                  </a:cubicBezTo>
                  <a:cubicBezTo>
                    <a:pt x="1584" y="3887"/>
                    <a:pt x="1728" y="3824"/>
                    <a:pt x="1825" y="3697"/>
                  </a:cubicBezTo>
                  <a:cubicBezTo>
                    <a:pt x="1929" y="3562"/>
                    <a:pt x="2085" y="3522"/>
                    <a:pt x="2239" y="3473"/>
                  </a:cubicBezTo>
                  <a:cubicBezTo>
                    <a:pt x="2476" y="3394"/>
                    <a:pt x="2616" y="3147"/>
                    <a:pt x="2561" y="2903"/>
                  </a:cubicBezTo>
                  <a:cubicBezTo>
                    <a:pt x="2501" y="2642"/>
                    <a:pt x="2567" y="2455"/>
                    <a:pt x="2734" y="2251"/>
                  </a:cubicBezTo>
                  <a:cubicBezTo>
                    <a:pt x="2881" y="2071"/>
                    <a:pt x="2881" y="1814"/>
                    <a:pt x="2734" y="1636"/>
                  </a:cubicBezTo>
                  <a:cubicBezTo>
                    <a:pt x="2559" y="1422"/>
                    <a:pt x="2498" y="1261"/>
                    <a:pt x="2561" y="984"/>
                  </a:cubicBezTo>
                  <a:cubicBezTo>
                    <a:pt x="2616" y="738"/>
                    <a:pt x="2478" y="491"/>
                    <a:pt x="2239" y="415"/>
                  </a:cubicBezTo>
                  <a:cubicBezTo>
                    <a:pt x="2084" y="363"/>
                    <a:pt x="1930" y="326"/>
                    <a:pt x="1825" y="191"/>
                  </a:cubicBezTo>
                  <a:cubicBezTo>
                    <a:pt x="1728" y="64"/>
                    <a:pt x="1584" y="1"/>
                    <a:pt x="14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3312;p46">
              <a:extLst>
                <a:ext uri="{FF2B5EF4-FFF2-40B4-BE49-F238E27FC236}">
                  <a16:creationId xmlns:a16="http://schemas.microsoft.com/office/drawing/2014/main" id="{4628430A-E650-41B3-F4AE-CB5B331F7FDF}"/>
                </a:ext>
              </a:extLst>
            </p:cNvPr>
            <p:cNvSpPr/>
            <p:nvPr/>
          </p:nvSpPr>
          <p:spPr>
            <a:xfrm>
              <a:off x="882741" y="2504282"/>
              <a:ext cx="49210" cy="112393"/>
            </a:xfrm>
            <a:custGeom>
              <a:avLst/>
              <a:gdLst/>
              <a:ahLst/>
              <a:cxnLst/>
              <a:rect l="l" t="t" r="r" b="b"/>
              <a:pathLst>
                <a:path w="1701" h="3885" extrusionOk="0">
                  <a:moveTo>
                    <a:pt x="1440" y="1"/>
                  </a:moveTo>
                  <a:cubicBezTo>
                    <a:pt x="1296" y="1"/>
                    <a:pt x="1152" y="64"/>
                    <a:pt x="1055" y="190"/>
                  </a:cubicBezTo>
                  <a:cubicBezTo>
                    <a:pt x="952" y="323"/>
                    <a:pt x="794" y="363"/>
                    <a:pt x="640" y="414"/>
                  </a:cubicBezTo>
                  <a:cubicBezTo>
                    <a:pt x="403" y="492"/>
                    <a:pt x="263" y="739"/>
                    <a:pt x="318" y="983"/>
                  </a:cubicBezTo>
                  <a:cubicBezTo>
                    <a:pt x="381" y="1253"/>
                    <a:pt x="315" y="1428"/>
                    <a:pt x="147" y="1635"/>
                  </a:cubicBezTo>
                  <a:cubicBezTo>
                    <a:pt x="1" y="1813"/>
                    <a:pt x="1" y="2072"/>
                    <a:pt x="147" y="2250"/>
                  </a:cubicBezTo>
                  <a:cubicBezTo>
                    <a:pt x="318" y="2461"/>
                    <a:pt x="378" y="2638"/>
                    <a:pt x="318" y="2902"/>
                  </a:cubicBezTo>
                  <a:cubicBezTo>
                    <a:pt x="263" y="3147"/>
                    <a:pt x="401" y="3393"/>
                    <a:pt x="640" y="3472"/>
                  </a:cubicBezTo>
                  <a:cubicBezTo>
                    <a:pt x="792" y="3549"/>
                    <a:pt x="941" y="3549"/>
                    <a:pt x="1055" y="3696"/>
                  </a:cubicBezTo>
                  <a:cubicBezTo>
                    <a:pt x="1152" y="3822"/>
                    <a:pt x="1295" y="3885"/>
                    <a:pt x="1437" y="3885"/>
                  </a:cubicBezTo>
                  <a:cubicBezTo>
                    <a:pt x="1529" y="3885"/>
                    <a:pt x="1621" y="3859"/>
                    <a:pt x="1700" y="3808"/>
                  </a:cubicBezTo>
                  <a:cubicBezTo>
                    <a:pt x="1653" y="3781"/>
                    <a:pt x="1611" y="3742"/>
                    <a:pt x="1576" y="3696"/>
                  </a:cubicBezTo>
                  <a:cubicBezTo>
                    <a:pt x="1463" y="3549"/>
                    <a:pt x="1315" y="3546"/>
                    <a:pt x="1162" y="3472"/>
                  </a:cubicBezTo>
                  <a:cubicBezTo>
                    <a:pt x="924" y="3393"/>
                    <a:pt x="785" y="3146"/>
                    <a:pt x="840" y="2902"/>
                  </a:cubicBezTo>
                  <a:cubicBezTo>
                    <a:pt x="901" y="2639"/>
                    <a:pt x="840" y="2461"/>
                    <a:pt x="668" y="2250"/>
                  </a:cubicBezTo>
                  <a:cubicBezTo>
                    <a:pt x="522" y="2072"/>
                    <a:pt x="522" y="1813"/>
                    <a:pt x="668" y="1635"/>
                  </a:cubicBezTo>
                  <a:cubicBezTo>
                    <a:pt x="837" y="1429"/>
                    <a:pt x="901" y="1256"/>
                    <a:pt x="840" y="983"/>
                  </a:cubicBezTo>
                  <a:cubicBezTo>
                    <a:pt x="785" y="737"/>
                    <a:pt x="923" y="490"/>
                    <a:pt x="1162" y="414"/>
                  </a:cubicBezTo>
                  <a:cubicBezTo>
                    <a:pt x="1315" y="363"/>
                    <a:pt x="1473" y="323"/>
                    <a:pt x="1576" y="190"/>
                  </a:cubicBezTo>
                  <a:cubicBezTo>
                    <a:pt x="1613" y="144"/>
                    <a:pt x="1654" y="105"/>
                    <a:pt x="1700" y="76"/>
                  </a:cubicBezTo>
                  <a:cubicBezTo>
                    <a:pt x="1621" y="26"/>
                    <a:pt x="1531" y="1"/>
                    <a:pt x="144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313;p46">
            <a:extLst>
              <a:ext uri="{FF2B5EF4-FFF2-40B4-BE49-F238E27FC236}">
                <a16:creationId xmlns:a16="http://schemas.microsoft.com/office/drawing/2014/main" id="{8295ED70-68DA-3E32-9AB1-FB30DF4B2075}"/>
              </a:ext>
            </a:extLst>
          </p:cNvPr>
          <p:cNvGrpSpPr/>
          <p:nvPr/>
        </p:nvGrpSpPr>
        <p:grpSpPr>
          <a:xfrm>
            <a:off x="1311875" y="1529953"/>
            <a:ext cx="348028" cy="375077"/>
            <a:chOff x="1569829" y="2504109"/>
            <a:chExt cx="348028" cy="375077"/>
          </a:xfrm>
        </p:grpSpPr>
        <p:sp>
          <p:nvSpPr>
            <p:cNvPr id="390" name="Google Shape;3314;p46">
              <a:extLst>
                <a:ext uri="{FF2B5EF4-FFF2-40B4-BE49-F238E27FC236}">
                  <a16:creationId xmlns:a16="http://schemas.microsoft.com/office/drawing/2014/main" id="{F9311F4F-34AE-44F0-FBF4-3B7151900088}"/>
                </a:ext>
              </a:extLst>
            </p:cNvPr>
            <p:cNvSpPr/>
            <p:nvPr/>
          </p:nvSpPr>
          <p:spPr>
            <a:xfrm>
              <a:off x="1569829" y="2504109"/>
              <a:ext cx="348028" cy="374933"/>
            </a:xfrm>
            <a:custGeom>
              <a:avLst/>
              <a:gdLst/>
              <a:ahLst/>
              <a:cxnLst/>
              <a:rect l="l" t="t" r="r" b="b"/>
              <a:pathLst>
                <a:path w="12030" h="12960" extrusionOk="0">
                  <a:moveTo>
                    <a:pt x="5212" y="1"/>
                  </a:moveTo>
                  <a:cubicBezTo>
                    <a:pt x="4888" y="1"/>
                    <a:pt x="4570" y="111"/>
                    <a:pt x="4312" y="322"/>
                  </a:cubicBezTo>
                  <a:lnTo>
                    <a:pt x="4311" y="323"/>
                  </a:lnTo>
                  <a:cubicBezTo>
                    <a:pt x="4101" y="496"/>
                    <a:pt x="3843" y="605"/>
                    <a:pt x="3571" y="636"/>
                  </a:cubicBezTo>
                  <a:lnTo>
                    <a:pt x="3556" y="638"/>
                  </a:lnTo>
                  <a:cubicBezTo>
                    <a:pt x="3097" y="690"/>
                    <a:pt x="2692" y="960"/>
                    <a:pt x="2468" y="1365"/>
                  </a:cubicBezTo>
                  <a:cubicBezTo>
                    <a:pt x="2332" y="1612"/>
                    <a:pt x="2125" y="1814"/>
                    <a:pt x="1872" y="1944"/>
                  </a:cubicBezTo>
                  <a:lnTo>
                    <a:pt x="1859" y="1952"/>
                  </a:lnTo>
                  <a:cubicBezTo>
                    <a:pt x="1456" y="2159"/>
                    <a:pt x="1177" y="2544"/>
                    <a:pt x="1103" y="2991"/>
                  </a:cubicBezTo>
                  <a:lnTo>
                    <a:pt x="1103" y="2995"/>
                  </a:lnTo>
                  <a:cubicBezTo>
                    <a:pt x="1057" y="3280"/>
                    <a:pt x="925" y="3547"/>
                    <a:pt x="721" y="3756"/>
                  </a:cubicBezTo>
                  <a:lnTo>
                    <a:pt x="712" y="3765"/>
                  </a:lnTo>
                  <a:cubicBezTo>
                    <a:pt x="402" y="4087"/>
                    <a:pt x="261" y="4535"/>
                    <a:pt x="330" y="4977"/>
                  </a:cubicBezTo>
                  <a:lnTo>
                    <a:pt x="332" y="4985"/>
                  </a:lnTo>
                  <a:cubicBezTo>
                    <a:pt x="378" y="5276"/>
                    <a:pt x="332" y="5574"/>
                    <a:pt x="201" y="5837"/>
                  </a:cubicBezTo>
                  <a:lnTo>
                    <a:pt x="197" y="5850"/>
                  </a:lnTo>
                  <a:cubicBezTo>
                    <a:pt x="0" y="6245"/>
                    <a:pt x="0" y="6712"/>
                    <a:pt x="197" y="7111"/>
                  </a:cubicBezTo>
                  <a:lnTo>
                    <a:pt x="201" y="7123"/>
                  </a:lnTo>
                  <a:cubicBezTo>
                    <a:pt x="332" y="7387"/>
                    <a:pt x="378" y="7684"/>
                    <a:pt x="332" y="7976"/>
                  </a:cubicBezTo>
                  <a:lnTo>
                    <a:pt x="330" y="7983"/>
                  </a:lnTo>
                  <a:cubicBezTo>
                    <a:pt x="261" y="8425"/>
                    <a:pt x="402" y="8873"/>
                    <a:pt x="712" y="9195"/>
                  </a:cubicBezTo>
                  <a:lnTo>
                    <a:pt x="721" y="9204"/>
                  </a:lnTo>
                  <a:cubicBezTo>
                    <a:pt x="924" y="9413"/>
                    <a:pt x="1056" y="9678"/>
                    <a:pt x="1103" y="9965"/>
                  </a:cubicBezTo>
                  <a:lnTo>
                    <a:pt x="1103" y="9970"/>
                  </a:lnTo>
                  <a:cubicBezTo>
                    <a:pt x="1177" y="10416"/>
                    <a:pt x="1456" y="10801"/>
                    <a:pt x="1856" y="11008"/>
                  </a:cubicBezTo>
                  <a:lnTo>
                    <a:pt x="1870" y="11016"/>
                  </a:lnTo>
                  <a:cubicBezTo>
                    <a:pt x="2122" y="11146"/>
                    <a:pt x="2329" y="11349"/>
                    <a:pt x="2467" y="11596"/>
                  </a:cubicBezTo>
                  <a:cubicBezTo>
                    <a:pt x="2689" y="12001"/>
                    <a:pt x="3093" y="12271"/>
                    <a:pt x="3553" y="12323"/>
                  </a:cubicBezTo>
                  <a:lnTo>
                    <a:pt x="3570" y="12324"/>
                  </a:lnTo>
                  <a:cubicBezTo>
                    <a:pt x="3841" y="12355"/>
                    <a:pt x="4096" y="12464"/>
                    <a:pt x="4309" y="12637"/>
                  </a:cubicBezTo>
                  <a:lnTo>
                    <a:pt x="4311" y="12639"/>
                  </a:lnTo>
                  <a:cubicBezTo>
                    <a:pt x="4567" y="12850"/>
                    <a:pt x="4886" y="12959"/>
                    <a:pt x="5210" y="12959"/>
                  </a:cubicBezTo>
                  <a:cubicBezTo>
                    <a:pt x="5343" y="12959"/>
                    <a:pt x="5478" y="12941"/>
                    <a:pt x="5608" y="12903"/>
                  </a:cubicBezTo>
                  <a:lnTo>
                    <a:pt x="5615" y="12901"/>
                  </a:lnTo>
                  <a:cubicBezTo>
                    <a:pt x="5745" y="12864"/>
                    <a:pt x="5879" y="12845"/>
                    <a:pt x="6013" y="12845"/>
                  </a:cubicBezTo>
                  <a:cubicBezTo>
                    <a:pt x="6147" y="12845"/>
                    <a:pt x="6281" y="12864"/>
                    <a:pt x="6411" y="12901"/>
                  </a:cubicBezTo>
                  <a:lnTo>
                    <a:pt x="6417" y="12903"/>
                  </a:lnTo>
                  <a:cubicBezTo>
                    <a:pt x="6548" y="12941"/>
                    <a:pt x="6683" y="12959"/>
                    <a:pt x="6817" y="12959"/>
                  </a:cubicBezTo>
                  <a:cubicBezTo>
                    <a:pt x="7140" y="12959"/>
                    <a:pt x="7458" y="12850"/>
                    <a:pt x="7714" y="12639"/>
                  </a:cubicBezTo>
                  <a:lnTo>
                    <a:pt x="7716" y="12637"/>
                  </a:lnTo>
                  <a:cubicBezTo>
                    <a:pt x="7928" y="12464"/>
                    <a:pt x="8184" y="12355"/>
                    <a:pt x="8457" y="12324"/>
                  </a:cubicBezTo>
                  <a:lnTo>
                    <a:pt x="8472" y="12323"/>
                  </a:lnTo>
                  <a:cubicBezTo>
                    <a:pt x="8929" y="12271"/>
                    <a:pt x="9334" y="11998"/>
                    <a:pt x="9558" y="11596"/>
                  </a:cubicBezTo>
                  <a:cubicBezTo>
                    <a:pt x="9695" y="11349"/>
                    <a:pt x="9902" y="11146"/>
                    <a:pt x="10155" y="11016"/>
                  </a:cubicBezTo>
                  <a:lnTo>
                    <a:pt x="10169" y="11008"/>
                  </a:lnTo>
                  <a:cubicBezTo>
                    <a:pt x="10571" y="10801"/>
                    <a:pt x="10851" y="10416"/>
                    <a:pt x="10922" y="9970"/>
                  </a:cubicBezTo>
                  <a:lnTo>
                    <a:pt x="10922" y="9965"/>
                  </a:lnTo>
                  <a:cubicBezTo>
                    <a:pt x="10968" y="9680"/>
                    <a:pt x="11100" y="9413"/>
                    <a:pt x="11304" y="9204"/>
                  </a:cubicBezTo>
                  <a:lnTo>
                    <a:pt x="11313" y="9195"/>
                  </a:lnTo>
                  <a:cubicBezTo>
                    <a:pt x="11624" y="8873"/>
                    <a:pt x="11764" y="8425"/>
                    <a:pt x="11695" y="7983"/>
                  </a:cubicBezTo>
                  <a:lnTo>
                    <a:pt x="11693" y="7976"/>
                  </a:lnTo>
                  <a:cubicBezTo>
                    <a:pt x="11647" y="7684"/>
                    <a:pt x="11693" y="7387"/>
                    <a:pt x="11824" y="7123"/>
                  </a:cubicBezTo>
                  <a:lnTo>
                    <a:pt x="11830" y="7111"/>
                  </a:lnTo>
                  <a:cubicBezTo>
                    <a:pt x="12029" y="6716"/>
                    <a:pt x="12029" y="6250"/>
                    <a:pt x="11831" y="5851"/>
                  </a:cubicBezTo>
                  <a:lnTo>
                    <a:pt x="11825" y="5839"/>
                  </a:lnTo>
                  <a:cubicBezTo>
                    <a:pt x="11695" y="5575"/>
                    <a:pt x="11649" y="5278"/>
                    <a:pt x="11695" y="4986"/>
                  </a:cubicBezTo>
                  <a:lnTo>
                    <a:pt x="11696" y="4978"/>
                  </a:lnTo>
                  <a:cubicBezTo>
                    <a:pt x="11767" y="4538"/>
                    <a:pt x="11626" y="4089"/>
                    <a:pt x="11315" y="3767"/>
                  </a:cubicBezTo>
                  <a:lnTo>
                    <a:pt x="11305" y="3757"/>
                  </a:lnTo>
                  <a:cubicBezTo>
                    <a:pt x="11104" y="3549"/>
                    <a:pt x="10972" y="3284"/>
                    <a:pt x="10923" y="2997"/>
                  </a:cubicBezTo>
                  <a:lnTo>
                    <a:pt x="10923" y="2991"/>
                  </a:lnTo>
                  <a:cubicBezTo>
                    <a:pt x="10851" y="2544"/>
                    <a:pt x="10571" y="2159"/>
                    <a:pt x="10169" y="1952"/>
                  </a:cubicBezTo>
                  <a:lnTo>
                    <a:pt x="10155" y="1944"/>
                  </a:lnTo>
                  <a:cubicBezTo>
                    <a:pt x="9903" y="1814"/>
                    <a:pt x="9696" y="1612"/>
                    <a:pt x="9558" y="1365"/>
                  </a:cubicBezTo>
                  <a:cubicBezTo>
                    <a:pt x="9336" y="960"/>
                    <a:pt x="8932" y="690"/>
                    <a:pt x="8474" y="638"/>
                  </a:cubicBezTo>
                  <a:lnTo>
                    <a:pt x="8458" y="636"/>
                  </a:lnTo>
                  <a:cubicBezTo>
                    <a:pt x="8185" y="605"/>
                    <a:pt x="7931" y="496"/>
                    <a:pt x="7718" y="323"/>
                  </a:cubicBezTo>
                  <a:lnTo>
                    <a:pt x="7716" y="322"/>
                  </a:lnTo>
                  <a:cubicBezTo>
                    <a:pt x="7460" y="111"/>
                    <a:pt x="7140" y="1"/>
                    <a:pt x="6817" y="1"/>
                  </a:cubicBezTo>
                  <a:cubicBezTo>
                    <a:pt x="6683" y="1"/>
                    <a:pt x="6549" y="20"/>
                    <a:pt x="6418" y="58"/>
                  </a:cubicBezTo>
                  <a:lnTo>
                    <a:pt x="6412" y="59"/>
                  </a:lnTo>
                  <a:cubicBezTo>
                    <a:pt x="6282" y="97"/>
                    <a:pt x="6148" y="116"/>
                    <a:pt x="6014" y="116"/>
                  </a:cubicBezTo>
                  <a:cubicBezTo>
                    <a:pt x="5880" y="116"/>
                    <a:pt x="5746" y="97"/>
                    <a:pt x="5616" y="59"/>
                  </a:cubicBezTo>
                  <a:lnTo>
                    <a:pt x="5611" y="58"/>
                  </a:lnTo>
                  <a:cubicBezTo>
                    <a:pt x="5480" y="20"/>
                    <a:pt x="5345" y="1"/>
                    <a:pt x="521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3315;p46">
              <a:extLst>
                <a:ext uri="{FF2B5EF4-FFF2-40B4-BE49-F238E27FC236}">
                  <a16:creationId xmlns:a16="http://schemas.microsoft.com/office/drawing/2014/main" id="{23584AC4-E1C1-2B25-1F6F-90D8CCE82042}"/>
                </a:ext>
              </a:extLst>
            </p:cNvPr>
            <p:cNvSpPr/>
            <p:nvPr/>
          </p:nvSpPr>
          <p:spPr>
            <a:xfrm>
              <a:off x="1569857" y="2504166"/>
              <a:ext cx="162182" cy="375020"/>
            </a:xfrm>
            <a:custGeom>
              <a:avLst/>
              <a:gdLst/>
              <a:ahLst/>
              <a:cxnLst/>
              <a:rect l="l" t="t" r="r" b="b"/>
              <a:pathLst>
                <a:path w="5606" h="12963" extrusionOk="0">
                  <a:moveTo>
                    <a:pt x="5214" y="0"/>
                  </a:moveTo>
                  <a:cubicBezTo>
                    <a:pt x="4890" y="0"/>
                    <a:pt x="4571" y="111"/>
                    <a:pt x="4314" y="321"/>
                  </a:cubicBezTo>
                  <a:lnTo>
                    <a:pt x="4311" y="324"/>
                  </a:lnTo>
                  <a:cubicBezTo>
                    <a:pt x="4101" y="496"/>
                    <a:pt x="3843" y="605"/>
                    <a:pt x="3572" y="636"/>
                  </a:cubicBezTo>
                  <a:lnTo>
                    <a:pt x="3557" y="639"/>
                  </a:lnTo>
                  <a:cubicBezTo>
                    <a:pt x="3098" y="689"/>
                    <a:pt x="2693" y="962"/>
                    <a:pt x="2469" y="1364"/>
                  </a:cubicBezTo>
                  <a:cubicBezTo>
                    <a:pt x="2332" y="1613"/>
                    <a:pt x="2125" y="1814"/>
                    <a:pt x="1872" y="1944"/>
                  </a:cubicBezTo>
                  <a:lnTo>
                    <a:pt x="1860" y="1952"/>
                  </a:lnTo>
                  <a:cubicBezTo>
                    <a:pt x="1457" y="2159"/>
                    <a:pt x="1177" y="2544"/>
                    <a:pt x="1104" y="2990"/>
                  </a:cubicBezTo>
                  <a:lnTo>
                    <a:pt x="1104" y="2996"/>
                  </a:lnTo>
                  <a:cubicBezTo>
                    <a:pt x="1058" y="3282"/>
                    <a:pt x="926" y="3548"/>
                    <a:pt x="722" y="3757"/>
                  </a:cubicBezTo>
                  <a:lnTo>
                    <a:pt x="713" y="3768"/>
                  </a:lnTo>
                  <a:cubicBezTo>
                    <a:pt x="403" y="4090"/>
                    <a:pt x="262" y="4538"/>
                    <a:pt x="331" y="4980"/>
                  </a:cubicBezTo>
                  <a:lnTo>
                    <a:pt x="334" y="4987"/>
                  </a:lnTo>
                  <a:cubicBezTo>
                    <a:pt x="380" y="5279"/>
                    <a:pt x="334" y="5575"/>
                    <a:pt x="203" y="5840"/>
                  </a:cubicBezTo>
                  <a:lnTo>
                    <a:pt x="197" y="5851"/>
                  </a:lnTo>
                  <a:cubicBezTo>
                    <a:pt x="1" y="6248"/>
                    <a:pt x="1" y="6714"/>
                    <a:pt x="197" y="7113"/>
                  </a:cubicBezTo>
                  <a:lnTo>
                    <a:pt x="203" y="7124"/>
                  </a:lnTo>
                  <a:cubicBezTo>
                    <a:pt x="334" y="7389"/>
                    <a:pt x="380" y="7687"/>
                    <a:pt x="334" y="7978"/>
                  </a:cubicBezTo>
                  <a:lnTo>
                    <a:pt x="331" y="7986"/>
                  </a:lnTo>
                  <a:cubicBezTo>
                    <a:pt x="262" y="8426"/>
                    <a:pt x="403" y="8876"/>
                    <a:pt x="713" y="9198"/>
                  </a:cubicBezTo>
                  <a:lnTo>
                    <a:pt x="722" y="9207"/>
                  </a:lnTo>
                  <a:cubicBezTo>
                    <a:pt x="924" y="9416"/>
                    <a:pt x="1056" y="9681"/>
                    <a:pt x="1104" y="9968"/>
                  </a:cubicBezTo>
                  <a:lnTo>
                    <a:pt x="1104" y="9972"/>
                  </a:lnTo>
                  <a:cubicBezTo>
                    <a:pt x="1177" y="10419"/>
                    <a:pt x="1457" y="10804"/>
                    <a:pt x="1858" y="11011"/>
                  </a:cubicBezTo>
                  <a:lnTo>
                    <a:pt x="1871" y="11019"/>
                  </a:lnTo>
                  <a:cubicBezTo>
                    <a:pt x="2122" y="11149"/>
                    <a:pt x="2329" y="11350"/>
                    <a:pt x="2467" y="11598"/>
                  </a:cubicBezTo>
                  <a:cubicBezTo>
                    <a:pt x="2690" y="12002"/>
                    <a:pt x="3095" y="12273"/>
                    <a:pt x="3555" y="12324"/>
                  </a:cubicBezTo>
                  <a:lnTo>
                    <a:pt x="3570" y="12327"/>
                  </a:lnTo>
                  <a:cubicBezTo>
                    <a:pt x="3842" y="12358"/>
                    <a:pt x="4096" y="12467"/>
                    <a:pt x="4310" y="12638"/>
                  </a:cubicBezTo>
                  <a:lnTo>
                    <a:pt x="4311" y="12641"/>
                  </a:lnTo>
                  <a:cubicBezTo>
                    <a:pt x="4570" y="12851"/>
                    <a:pt x="4888" y="12962"/>
                    <a:pt x="5212" y="12962"/>
                  </a:cubicBezTo>
                  <a:cubicBezTo>
                    <a:pt x="5343" y="12962"/>
                    <a:pt x="5475" y="12944"/>
                    <a:pt x="5604" y="12907"/>
                  </a:cubicBezTo>
                  <a:cubicBezTo>
                    <a:pt x="5422" y="12852"/>
                    <a:pt x="5247" y="12764"/>
                    <a:pt x="5094" y="12638"/>
                  </a:cubicBezTo>
                  <a:cubicBezTo>
                    <a:pt x="4882" y="12465"/>
                    <a:pt x="4624" y="12358"/>
                    <a:pt x="4353" y="12327"/>
                  </a:cubicBezTo>
                  <a:lnTo>
                    <a:pt x="4337" y="12324"/>
                  </a:lnTo>
                  <a:cubicBezTo>
                    <a:pt x="3879" y="12273"/>
                    <a:pt x="3474" y="12000"/>
                    <a:pt x="3251" y="11598"/>
                  </a:cubicBezTo>
                  <a:cubicBezTo>
                    <a:pt x="3116" y="11350"/>
                    <a:pt x="2908" y="11149"/>
                    <a:pt x="2656" y="11019"/>
                  </a:cubicBezTo>
                  <a:lnTo>
                    <a:pt x="2642" y="11011"/>
                  </a:lnTo>
                  <a:cubicBezTo>
                    <a:pt x="2239" y="10804"/>
                    <a:pt x="1960" y="10419"/>
                    <a:pt x="1886" y="9972"/>
                  </a:cubicBezTo>
                  <a:lnTo>
                    <a:pt x="1886" y="9968"/>
                  </a:lnTo>
                  <a:cubicBezTo>
                    <a:pt x="1840" y="9683"/>
                    <a:pt x="1708" y="9416"/>
                    <a:pt x="1506" y="9207"/>
                  </a:cubicBezTo>
                  <a:lnTo>
                    <a:pt x="1495" y="9198"/>
                  </a:lnTo>
                  <a:cubicBezTo>
                    <a:pt x="1185" y="8876"/>
                    <a:pt x="1046" y="8426"/>
                    <a:pt x="1115" y="7986"/>
                  </a:cubicBezTo>
                  <a:lnTo>
                    <a:pt x="1116" y="7978"/>
                  </a:lnTo>
                  <a:cubicBezTo>
                    <a:pt x="1162" y="7687"/>
                    <a:pt x="1116" y="7389"/>
                    <a:pt x="986" y="7124"/>
                  </a:cubicBezTo>
                  <a:lnTo>
                    <a:pt x="980" y="7113"/>
                  </a:lnTo>
                  <a:cubicBezTo>
                    <a:pt x="785" y="6716"/>
                    <a:pt x="785" y="6250"/>
                    <a:pt x="980" y="5851"/>
                  </a:cubicBezTo>
                  <a:lnTo>
                    <a:pt x="986" y="5840"/>
                  </a:lnTo>
                  <a:cubicBezTo>
                    <a:pt x="1116" y="5575"/>
                    <a:pt x="1162" y="5279"/>
                    <a:pt x="1116" y="4987"/>
                  </a:cubicBezTo>
                  <a:lnTo>
                    <a:pt x="1115" y="4980"/>
                  </a:lnTo>
                  <a:cubicBezTo>
                    <a:pt x="1042" y="4538"/>
                    <a:pt x="1185" y="4090"/>
                    <a:pt x="1495" y="3768"/>
                  </a:cubicBezTo>
                  <a:lnTo>
                    <a:pt x="1506" y="3757"/>
                  </a:lnTo>
                  <a:cubicBezTo>
                    <a:pt x="1707" y="3548"/>
                    <a:pt x="1839" y="3285"/>
                    <a:pt x="1886" y="2996"/>
                  </a:cubicBezTo>
                  <a:lnTo>
                    <a:pt x="1886" y="2990"/>
                  </a:lnTo>
                  <a:cubicBezTo>
                    <a:pt x="1960" y="2544"/>
                    <a:pt x="2239" y="2159"/>
                    <a:pt x="2642" y="1952"/>
                  </a:cubicBezTo>
                  <a:lnTo>
                    <a:pt x="2656" y="1944"/>
                  </a:lnTo>
                  <a:cubicBezTo>
                    <a:pt x="2906" y="1814"/>
                    <a:pt x="3113" y="1613"/>
                    <a:pt x="3251" y="1364"/>
                  </a:cubicBezTo>
                  <a:cubicBezTo>
                    <a:pt x="3474" y="961"/>
                    <a:pt x="3879" y="689"/>
                    <a:pt x="4339" y="639"/>
                  </a:cubicBezTo>
                  <a:lnTo>
                    <a:pt x="4354" y="636"/>
                  </a:lnTo>
                  <a:cubicBezTo>
                    <a:pt x="4626" y="605"/>
                    <a:pt x="4882" y="496"/>
                    <a:pt x="5094" y="324"/>
                  </a:cubicBezTo>
                  <a:lnTo>
                    <a:pt x="5097" y="321"/>
                  </a:lnTo>
                  <a:cubicBezTo>
                    <a:pt x="5247" y="197"/>
                    <a:pt x="5422" y="109"/>
                    <a:pt x="5606" y="56"/>
                  </a:cubicBezTo>
                  <a:cubicBezTo>
                    <a:pt x="5477" y="19"/>
                    <a:pt x="5345" y="0"/>
                    <a:pt x="521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316;p46">
              <a:extLst>
                <a:ext uri="{FF2B5EF4-FFF2-40B4-BE49-F238E27FC236}">
                  <a16:creationId xmlns:a16="http://schemas.microsoft.com/office/drawing/2014/main" id="{3F03A208-421E-CDFF-A4BA-DC0DD4DAC344}"/>
                </a:ext>
              </a:extLst>
            </p:cNvPr>
            <p:cNvSpPr/>
            <p:nvPr/>
          </p:nvSpPr>
          <p:spPr>
            <a:xfrm>
              <a:off x="1597341" y="2509721"/>
              <a:ext cx="79413" cy="75797"/>
            </a:xfrm>
            <a:custGeom>
              <a:avLst/>
              <a:gdLst/>
              <a:ahLst/>
              <a:cxnLst/>
              <a:rect l="l" t="t" r="r" b="b"/>
              <a:pathLst>
                <a:path w="2745" h="2620" extrusionOk="0">
                  <a:moveTo>
                    <a:pt x="1391" y="1"/>
                  </a:moveTo>
                  <a:cubicBezTo>
                    <a:pt x="1356" y="1"/>
                    <a:pt x="1321" y="2"/>
                    <a:pt x="1286" y="5"/>
                  </a:cubicBezTo>
                  <a:cubicBezTo>
                    <a:pt x="608" y="55"/>
                    <a:pt x="66" y="611"/>
                    <a:pt x="30" y="1290"/>
                  </a:cubicBezTo>
                  <a:cubicBezTo>
                    <a:pt x="0" y="1844"/>
                    <a:pt x="301" y="2330"/>
                    <a:pt x="757" y="2571"/>
                  </a:cubicBezTo>
                  <a:cubicBezTo>
                    <a:pt x="820" y="2604"/>
                    <a:pt x="888" y="2620"/>
                    <a:pt x="956" y="2620"/>
                  </a:cubicBezTo>
                  <a:cubicBezTo>
                    <a:pt x="1038" y="2620"/>
                    <a:pt x="1119" y="2596"/>
                    <a:pt x="1188" y="2551"/>
                  </a:cubicBezTo>
                  <a:lnTo>
                    <a:pt x="1062" y="1847"/>
                  </a:lnTo>
                  <a:lnTo>
                    <a:pt x="1886" y="1140"/>
                  </a:lnTo>
                  <a:lnTo>
                    <a:pt x="2557" y="1405"/>
                  </a:lnTo>
                  <a:cubicBezTo>
                    <a:pt x="2688" y="1298"/>
                    <a:pt x="2745" y="1120"/>
                    <a:pt x="2691" y="954"/>
                  </a:cubicBezTo>
                  <a:cubicBezTo>
                    <a:pt x="2517" y="403"/>
                    <a:pt x="2001" y="1"/>
                    <a:pt x="139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317;p46">
              <a:extLst>
                <a:ext uri="{FF2B5EF4-FFF2-40B4-BE49-F238E27FC236}">
                  <a16:creationId xmlns:a16="http://schemas.microsoft.com/office/drawing/2014/main" id="{8E4E56D7-42F9-766E-A14C-2CC679AC6D8D}"/>
                </a:ext>
              </a:extLst>
            </p:cNvPr>
            <p:cNvSpPr/>
            <p:nvPr/>
          </p:nvSpPr>
          <p:spPr>
            <a:xfrm>
              <a:off x="1621121" y="2535816"/>
              <a:ext cx="50222" cy="47677"/>
            </a:xfrm>
            <a:custGeom>
              <a:avLst/>
              <a:gdLst/>
              <a:ahLst/>
              <a:cxnLst/>
              <a:rect l="l" t="t" r="r" b="b"/>
              <a:pathLst>
                <a:path w="1736" h="1648" extrusionOk="0">
                  <a:moveTo>
                    <a:pt x="918" y="0"/>
                  </a:moveTo>
                  <a:cubicBezTo>
                    <a:pt x="412" y="0"/>
                    <a:pt x="1" y="410"/>
                    <a:pt x="1" y="917"/>
                  </a:cubicBezTo>
                  <a:cubicBezTo>
                    <a:pt x="1" y="1213"/>
                    <a:pt x="145" y="1480"/>
                    <a:pt x="366" y="1648"/>
                  </a:cubicBezTo>
                  <a:cubicBezTo>
                    <a:pt x="413" y="1617"/>
                    <a:pt x="455" y="1575"/>
                    <a:pt x="487" y="1526"/>
                  </a:cubicBezTo>
                  <a:cubicBezTo>
                    <a:pt x="841" y="976"/>
                    <a:pt x="1324" y="697"/>
                    <a:pt x="1633" y="563"/>
                  </a:cubicBezTo>
                  <a:cubicBezTo>
                    <a:pt x="1669" y="549"/>
                    <a:pt x="1705" y="528"/>
                    <a:pt x="1735" y="503"/>
                  </a:cubicBezTo>
                  <a:cubicBezTo>
                    <a:pt x="1584" y="206"/>
                    <a:pt x="1275" y="2"/>
                    <a:pt x="91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3318;p46">
              <a:extLst>
                <a:ext uri="{FF2B5EF4-FFF2-40B4-BE49-F238E27FC236}">
                  <a16:creationId xmlns:a16="http://schemas.microsoft.com/office/drawing/2014/main" id="{E55B73AF-6553-5CD0-3F63-B158EA52BA27}"/>
                </a:ext>
              </a:extLst>
            </p:cNvPr>
            <p:cNvSpPr/>
            <p:nvPr/>
          </p:nvSpPr>
          <p:spPr>
            <a:xfrm>
              <a:off x="1810960" y="2509721"/>
              <a:ext cx="79413" cy="75797"/>
            </a:xfrm>
            <a:custGeom>
              <a:avLst/>
              <a:gdLst/>
              <a:ahLst/>
              <a:cxnLst/>
              <a:rect l="l" t="t" r="r" b="b"/>
              <a:pathLst>
                <a:path w="2745" h="2620" extrusionOk="0">
                  <a:moveTo>
                    <a:pt x="1355" y="1"/>
                  </a:moveTo>
                  <a:cubicBezTo>
                    <a:pt x="745" y="1"/>
                    <a:pt x="229" y="403"/>
                    <a:pt x="54" y="954"/>
                  </a:cubicBezTo>
                  <a:cubicBezTo>
                    <a:pt x="1" y="1120"/>
                    <a:pt x="57" y="1298"/>
                    <a:pt x="189" y="1405"/>
                  </a:cubicBezTo>
                  <a:lnTo>
                    <a:pt x="860" y="1140"/>
                  </a:lnTo>
                  <a:lnTo>
                    <a:pt x="1685" y="1847"/>
                  </a:lnTo>
                  <a:lnTo>
                    <a:pt x="1558" y="2551"/>
                  </a:lnTo>
                  <a:cubicBezTo>
                    <a:pt x="1626" y="2596"/>
                    <a:pt x="1706" y="2620"/>
                    <a:pt x="1788" y="2620"/>
                  </a:cubicBezTo>
                  <a:cubicBezTo>
                    <a:pt x="1856" y="2620"/>
                    <a:pt x="1925" y="2604"/>
                    <a:pt x="1989" y="2571"/>
                  </a:cubicBezTo>
                  <a:cubicBezTo>
                    <a:pt x="2444" y="2330"/>
                    <a:pt x="2745" y="1844"/>
                    <a:pt x="2716" y="1290"/>
                  </a:cubicBezTo>
                  <a:cubicBezTo>
                    <a:pt x="2679" y="611"/>
                    <a:pt x="2137" y="55"/>
                    <a:pt x="1459" y="5"/>
                  </a:cubicBezTo>
                  <a:cubicBezTo>
                    <a:pt x="1424" y="2"/>
                    <a:pt x="1389" y="1"/>
                    <a:pt x="135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3319;p46">
              <a:extLst>
                <a:ext uri="{FF2B5EF4-FFF2-40B4-BE49-F238E27FC236}">
                  <a16:creationId xmlns:a16="http://schemas.microsoft.com/office/drawing/2014/main" id="{BD99FF02-E897-7390-0DE1-AD553EF7974F}"/>
                </a:ext>
              </a:extLst>
            </p:cNvPr>
            <p:cNvSpPr/>
            <p:nvPr/>
          </p:nvSpPr>
          <p:spPr>
            <a:xfrm>
              <a:off x="1816428" y="2535816"/>
              <a:ext cx="50165" cy="47677"/>
            </a:xfrm>
            <a:custGeom>
              <a:avLst/>
              <a:gdLst/>
              <a:ahLst/>
              <a:cxnLst/>
              <a:rect l="l" t="t" r="r" b="b"/>
              <a:pathLst>
                <a:path w="1734" h="1648" extrusionOk="0">
                  <a:moveTo>
                    <a:pt x="816" y="0"/>
                  </a:moveTo>
                  <a:cubicBezTo>
                    <a:pt x="461" y="2"/>
                    <a:pt x="151" y="206"/>
                    <a:pt x="0" y="503"/>
                  </a:cubicBezTo>
                  <a:cubicBezTo>
                    <a:pt x="31" y="528"/>
                    <a:pt x="65" y="549"/>
                    <a:pt x="102" y="563"/>
                  </a:cubicBezTo>
                  <a:cubicBezTo>
                    <a:pt x="410" y="697"/>
                    <a:pt x="893" y="976"/>
                    <a:pt x="1247" y="1526"/>
                  </a:cubicBezTo>
                  <a:cubicBezTo>
                    <a:pt x="1281" y="1575"/>
                    <a:pt x="1321" y="1617"/>
                    <a:pt x="1369" y="1648"/>
                  </a:cubicBezTo>
                  <a:cubicBezTo>
                    <a:pt x="1589" y="1480"/>
                    <a:pt x="1734" y="1213"/>
                    <a:pt x="1734" y="917"/>
                  </a:cubicBezTo>
                  <a:cubicBezTo>
                    <a:pt x="1734" y="410"/>
                    <a:pt x="1323" y="0"/>
                    <a:pt x="8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3320;p46">
              <a:extLst>
                <a:ext uri="{FF2B5EF4-FFF2-40B4-BE49-F238E27FC236}">
                  <a16:creationId xmlns:a16="http://schemas.microsoft.com/office/drawing/2014/main" id="{3982D5BC-6C01-CA35-CEE1-88CB63E08FE2}"/>
                </a:ext>
              </a:extLst>
            </p:cNvPr>
            <p:cNvSpPr/>
            <p:nvPr/>
          </p:nvSpPr>
          <p:spPr>
            <a:xfrm>
              <a:off x="1680978" y="2668894"/>
              <a:ext cx="125759" cy="125296"/>
            </a:xfrm>
            <a:custGeom>
              <a:avLst/>
              <a:gdLst/>
              <a:ahLst/>
              <a:cxnLst/>
              <a:rect l="l" t="t" r="r" b="b"/>
              <a:pathLst>
                <a:path w="4347" h="4331" extrusionOk="0">
                  <a:moveTo>
                    <a:pt x="1357" y="0"/>
                  </a:moveTo>
                  <a:cubicBezTo>
                    <a:pt x="1" y="410"/>
                    <a:pt x="39" y="1876"/>
                    <a:pt x="39" y="2502"/>
                  </a:cubicBezTo>
                  <a:cubicBezTo>
                    <a:pt x="39" y="4157"/>
                    <a:pt x="406" y="4331"/>
                    <a:pt x="2173" y="4331"/>
                  </a:cubicBezTo>
                  <a:cubicBezTo>
                    <a:pt x="3941" y="4331"/>
                    <a:pt x="4308" y="4157"/>
                    <a:pt x="4308" y="2502"/>
                  </a:cubicBezTo>
                  <a:cubicBezTo>
                    <a:pt x="4308" y="1876"/>
                    <a:pt x="4346" y="411"/>
                    <a:pt x="29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3321;p46">
              <a:extLst>
                <a:ext uri="{FF2B5EF4-FFF2-40B4-BE49-F238E27FC236}">
                  <a16:creationId xmlns:a16="http://schemas.microsoft.com/office/drawing/2014/main" id="{0CCB176E-BA89-68C6-DF67-7308289E9F15}"/>
                </a:ext>
              </a:extLst>
            </p:cNvPr>
            <p:cNvSpPr/>
            <p:nvPr/>
          </p:nvSpPr>
          <p:spPr>
            <a:xfrm>
              <a:off x="1720265" y="2665567"/>
              <a:ext cx="47243" cy="23809"/>
            </a:xfrm>
            <a:custGeom>
              <a:avLst/>
              <a:gdLst/>
              <a:ahLst/>
              <a:cxnLst/>
              <a:rect l="l" t="t" r="r" b="b"/>
              <a:pathLst>
                <a:path w="1633" h="823" extrusionOk="0">
                  <a:moveTo>
                    <a:pt x="816" y="0"/>
                  </a:moveTo>
                  <a:cubicBezTo>
                    <a:pt x="499" y="0"/>
                    <a:pt x="230" y="40"/>
                    <a:pt x="0" y="109"/>
                  </a:cubicBezTo>
                  <a:cubicBezTo>
                    <a:pt x="53" y="513"/>
                    <a:pt x="398" y="822"/>
                    <a:pt x="816" y="822"/>
                  </a:cubicBezTo>
                  <a:cubicBezTo>
                    <a:pt x="1234" y="822"/>
                    <a:pt x="1579" y="513"/>
                    <a:pt x="1632" y="109"/>
                  </a:cubicBezTo>
                  <a:cubicBezTo>
                    <a:pt x="1402" y="39"/>
                    <a:pt x="1132" y="0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3322;p46">
              <a:extLst>
                <a:ext uri="{FF2B5EF4-FFF2-40B4-BE49-F238E27FC236}">
                  <a16:creationId xmlns:a16="http://schemas.microsoft.com/office/drawing/2014/main" id="{94276424-4705-047A-10CA-34FEED04F21F}"/>
                </a:ext>
              </a:extLst>
            </p:cNvPr>
            <p:cNvSpPr/>
            <p:nvPr/>
          </p:nvSpPr>
          <p:spPr>
            <a:xfrm>
              <a:off x="1714045" y="2700370"/>
              <a:ext cx="59509" cy="16519"/>
            </a:xfrm>
            <a:custGeom>
              <a:avLst/>
              <a:gdLst/>
              <a:ahLst/>
              <a:cxnLst/>
              <a:rect l="l" t="t" r="r" b="b"/>
              <a:pathLst>
                <a:path w="2057" h="571" extrusionOk="0">
                  <a:moveTo>
                    <a:pt x="1839" y="1"/>
                  </a:moveTo>
                  <a:cubicBezTo>
                    <a:pt x="1784" y="1"/>
                    <a:pt x="1729" y="24"/>
                    <a:pt x="1691" y="69"/>
                  </a:cubicBezTo>
                  <a:cubicBezTo>
                    <a:pt x="1630" y="139"/>
                    <a:pt x="1535" y="179"/>
                    <a:pt x="1433" y="179"/>
                  </a:cubicBezTo>
                  <a:cubicBezTo>
                    <a:pt x="1332" y="179"/>
                    <a:pt x="1240" y="139"/>
                    <a:pt x="1176" y="69"/>
                  </a:cubicBezTo>
                  <a:cubicBezTo>
                    <a:pt x="1140" y="26"/>
                    <a:pt x="1084" y="1"/>
                    <a:pt x="1028" y="1"/>
                  </a:cubicBezTo>
                  <a:cubicBezTo>
                    <a:pt x="973" y="1"/>
                    <a:pt x="918" y="26"/>
                    <a:pt x="881" y="69"/>
                  </a:cubicBezTo>
                  <a:cubicBezTo>
                    <a:pt x="820" y="139"/>
                    <a:pt x="726" y="179"/>
                    <a:pt x="625" y="179"/>
                  </a:cubicBezTo>
                  <a:cubicBezTo>
                    <a:pt x="522" y="179"/>
                    <a:pt x="430" y="139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ubicBezTo>
                    <a:pt x="174" y="1"/>
                    <a:pt x="129" y="17"/>
                    <a:pt x="91" y="49"/>
                  </a:cubicBezTo>
                  <a:cubicBezTo>
                    <a:pt x="11" y="120"/>
                    <a:pt x="1" y="242"/>
                    <a:pt x="71" y="325"/>
                  </a:cubicBezTo>
                  <a:cubicBezTo>
                    <a:pt x="208" y="480"/>
                    <a:pt x="409" y="571"/>
                    <a:pt x="622" y="571"/>
                  </a:cubicBezTo>
                  <a:cubicBezTo>
                    <a:pt x="768" y="571"/>
                    <a:pt x="907" y="529"/>
                    <a:pt x="1025" y="452"/>
                  </a:cubicBezTo>
                  <a:cubicBezTo>
                    <a:pt x="1142" y="529"/>
                    <a:pt x="1281" y="571"/>
                    <a:pt x="1427" y="571"/>
                  </a:cubicBezTo>
                  <a:cubicBezTo>
                    <a:pt x="1640" y="571"/>
                    <a:pt x="1841" y="480"/>
                    <a:pt x="1978" y="325"/>
                  </a:cubicBezTo>
                  <a:cubicBezTo>
                    <a:pt x="2056" y="244"/>
                    <a:pt x="2048" y="120"/>
                    <a:pt x="1967" y="49"/>
                  </a:cubicBezTo>
                  <a:cubicBezTo>
                    <a:pt x="1930" y="17"/>
                    <a:pt x="1884" y="1"/>
                    <a:pt x="183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3323;p46">
              <a:extLst>
                <a:ext uri="{FF2B5EF4-FFF2-40B4-BE49-F238E27FC236}">
                  <a16:creationId xmlns:a16="http://schemas.microsoft.com/office/drawing/2014/main" id="{5D34C6C6-A572-8EAF-3D90-1EA9BFD8BA77}"/>
                </a:ext>
              </a:extLst>
            </p:cNvPr>
            <p:cNvSpPr/>
            <p:nvPr/>
          </p:nvSpPr>
          <p:spPr>
            <a:xfrm>
              <a:off x="1670331" y="2646733"/>
              <a:ext cx="11138" cy="23347"/>
            </a:xfrm>
            <a:custGeom>
              <a:avLst/>
              <a:gdLst/>
              <a:ahLst/>
              <a:cxnLst/>
              <a:rect l="l" t="t" r="r" b="b"/>
              <a:pathLst>
                <a:path w="385" h="807" extrusionOk="0">
                  <a:moveTo>
                    <a:pt x="192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07"/>
                  </a:lnTo>
                  <a:cubicBezTo>
                    <a:pt x="1" y="711"/>
                    <a:pt x="77" y="800"/>
                    <a:pt x="182" y="806"/>
                  </a:cubicBezTo>
                  <a:cubicBezTo>
                    <a:pt x="185" y="806"/>
                    <a:pt x="189" y="807"/>
                    <a:pt x="192" y="807"/>
                  </a:cubicBezTo>
                  <a:cubicBezTo>
                    <a:pt x="298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3324;p46">
              <a:extLst>
                <a:ext uri="{FF2B5EF4-FFF2-40B4-BE49-F238E27FC236}">
                  <a16:creationId xmlns:a16="http://schemas.microsoft.com/office/drawing/2014/main" id="{B0FDE97B-5B6B-EC17-FEE4-2D5C54905A62}"/>
                </a:ext>
              </a:extLst>
            </p:cNvPr>
            <p:cNvSpPr/>
            <p:nvPr/>
          </p:nvSpPr>
          <p:spPr>
            <a:xfrm>
              <a:off x="1654941" y="2674448"/>
              <a:ext cx="23780" cy="11109"/>
            </a:xfrm>
            <a:custGeom>
              <a:avLst/>
              <a:gdLst/>
              <a:ahLst/>
              <a:cxnLst/>
              <a:rect l="l" t="t" r="r" b="b"/>
              <a:pathLst>
                <a:path w="822" h="384" extrusionOk="0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2" y="384"/>
                    <a:pt x="206" y="384"/>
                  </a:cubicBezTo>
                  <a:lnTo>
                    <a:pt x="623" y="384"/>
                  </a:lnTo>
                  <a:cubicBezTo>
                    <a:pt x="732" y="384"/>
                    <a:pt x="821" y="292"/>
                    <a:pt x="815" y="180"/>
                  </a:cubicBezTo>
                  <a:cubicBezTo>
                    <a:pt x="809" y="77"/>
                    <a:pt x="720" y="0"/>
                    <a:pt x="61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3325;p46">
              <a:extLst>
                <a:ext uri="{FF2B5EF4-FFF2-40B4-BE49-F238E27FC236}">
                  <a16:creationId xmlns:a16="http://schemas.microsoft.com/office/drawing/2014/main" id="{1B5AF965-C853-36DB-8EC1-0D9349399C54}"/>
                </a:ext>
              </a:extLst>
            </p:cNvPr>
            <p:cNvSpPr/>
            <p:nvPr/>
          </p:nvSpPr>
          <p:spPr>
            <a:xfrm>
              <a:off x="1806273" y="2646733"/>
              <a:ext cx="11109" cy="23347"/>
            </a:xfrm>
            <a:custGeom>
              <a:avLst/>
              <a:gdLst/>
              <a:ahLst/>
              <a:cxnLst/>
              <a:rect l="l" t="t" r="r" b="b"/>
              <a:pathLst>
                <a:path w="384" h="807" extrusionOk="0">
                  <a:moveTo>
                    <a:pt x="193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7" y="9"/>
                    <a:pt x="0" y="98"/>
                    <a:pt x="0" y="200"/>
                  </a:cubicBezTo>
                  <a:lnTo>
                    <a:pt x="0" y="607"/>
                  </a:lnTo>
                  <a:cubicBezTo>
                    <a:pt x="0" y="711"/>
                    <a:pt x="77" y="800"/>
                    <a:pt x="180" y="806"/>
                  </a:cubicBezTo>
                  <a:cubicBezTo>
                    <a:pt x="183" y="806"/>
                    <a:pt x="187" y="807"/>
                    <a:pt x="190" y="807"/>
                  </a:cubicBezTo>
                  <a:cubicBezTo>
                    <a:pt x="297" y="807"/>
                    <a:pt x="384" y="720"/>
                    <a:pt x="384" y="614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3326;p46">
              <a:extLst>
                <a:ext uri="{FF2B5EF4-FFF2-40B4-BE49-F238E27FC236}">
                  <a16:creationId xmlns:a16="http://schemas.microsoft.com/office/drawing/2014/main" id="{3E9C551E-47DE-60EA-8E3B-C710B069B02D}"/>
                </a:ext>
              </a:extLst>
            </p:cNvPr>
            <p:cNvSpPr/>
            <p:nvPr/>
          </p:nvSpPr>
          <p:spPr>
            <a:xfrm>
              <a:off x="1809022" y="2674448"/>
              <a:ext cx="23838" cy="11109"/>
            </a:xfrm>
            <a:custGeom>
              <a:avLst/>
              <a:gdLst/>
              <a:ahLst/>
              <a:cxnLst/>
              <a:rect l="l" t="t" r="r" b="b"/>
              <a:pathLst>
                <a:path w="824" h="384" extrusionOk="0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2" y="307"/>
                    <a:pt x="101" y="384"/>
                    <a:pt x="206" y="384"/>
                  </a:cubicBezTo>
                  <a:lnTo>
                    <a:pt x="623" y="384"/>
                  </a:lnTo>
                  <a:cubicBezTo>
                    <a:pt x="735" y="384"/>
                    <a:pt x="824" y="292"/>
                    <a:pt x="815" y="180"/>
                  </a:cubicBezTo>
                  <a:cubicBezTo>
                    <a:pt x="810" y="77"/>
                    <a:pt x="720" y="0"/>
                    <a:pt x="61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3" name="Google Shape;3327;p46">
            <a:extLst>
              <a:ext uri="{FF2B5EF4-FFF2-40B4-BE49-F238E27FC236}">
                <a16:creationId xmlns:a16="http://schemas.microsoft.com/office/drawing/2014/main" id="{A2865A21-57BB-A35C-F200-DFFCCC3261DD}"/>
              </a:ext>
            </a:extLst>
          </p:cNvPr>
          <p:cNvGrpSpPr/>
          <p:nvPr/>
        </p:nvGrpSpPr>
        <p:grpSpPr>
          <a:xfrm>
            <a:off x="2090902" y="1529837"/>
            <a:ext cx="401086" cy="375309"/>
            <a:chOff x="2348856" y="2503993"/>
            <a:chExt cx="401086" cy="375309"/>
          </a:xfrm>
        </p:grpSpPr>
        <p:sp>
          <p:nvSpPr>
            <p:cNvPr id="404" name="Google Shape;3328;p46">
              <a:extLst>
                <a:ext uri="{FF2B5EF4-FFF2-40B4-BE49-F238E27FC236}">
                  <a16:creationId xmlns:a16="http://schemas.microsoft.com/office/drawing/2014/main" id="{A8FE30DD-5DD8-542E-A50C-D25B24A616AF}"/>
                </a:ext>
              </a:extLst>
            </p:cNvPr>
            <p:cNvSpPr/>
            <p:nvPr/>
          </p:nvSpPr>
          <p:spPr>
            <a:xfrm>
              <a:off x="2348856" y="2514726"/>
              <a:ext cx="91448" cy="107764"/>
            </a:xfrm>
            <a:custGeom>
              <a:avLst/>
              <a:gdLst/>
              <a:ahLst/>
              <a:cxnLst/>
              <a:rect l="l" t="t" r="r" b="b"/>
              <a:pathLst>
                <a:path w="3161" h="3725" extrusionOk="0">
                  <a:moveTo>
                    <a:pt x="1992" y="0"/>
                  </a:moveTo>
                  <a:cubicBezTo>
                    <a:pt x="1834" y="0"/>
                    <a:pt x="1673" y="38"/>
                    <a:pt x="1516" y="125"/>
                  </a:cubicBezTo>
                  <a:cubicBezTo>
                    <a:pt x="818" y="507"/>
                    <a:pt x="873" y="1421"/>
                    <a:pt x="381" y="1973"/>
                  </a:cubicBezTo>
                  <a:cubicBezTo>
                    <a:pt x="43" y="2352"/>
                    <a:pt x="0" y="3205"/>
                    <a:pt x="394" y="3568"/>
                  </a:cubicBezTo>
                  <a:cubicBezTo>
                    <a:pt x="521" y="3685"/>
                    <a:pt x="678" y="3724"/>
                    <a:pt x="840" y="3724"/>
                  </a:cubicBezTo>
                  <a:cubicBezTo>
                    <a:pt x="980" y="3724"/>
                    <a:pt x="1124" y="3695"/>
                    <a:pt x="1255" y="3664"/>
                  </a:cubicBezTo>
                  <a:cubicBezTo>
                    <a:pt x="1657" y="3565"/>
                    <a:pt x="2048" y="3392"/>
                    <a:pt x="2413" y="3196"/>
                  </a:cubicBezTo>
                  <a:lnTo>
                    <a:pt x="3160" y="626"/>
                  </a:lnTo>
                  <a:cubicBezTo>
                    <a:pt x="2858" y="294"/>
                    <a:pt x="2434" y="0"/>
                    <a:pt x="199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3329;p46">
              <a:extLst>
                <a:ext uri="{FF2B5EF4-FFF2-40B4-BE49-F238E27FC236}">
                  <a16:creationId xmlns:a16="http://schemas.microsoft.com/office/drawing/2014/main" id="{EBC9A7C3-F1D2-CE46-6098-9D9F7FDC4168}"/>
                </a:ext>
              </a:extLst>
            </p:cNvPr>
            <p:cNvSpPr/>
            <p:nvPr/>
          </p:nvSpPr>
          <p:spPr>
            <a:xfrm>
              <a:off x="2658493" y="2514726"/>
              <a:ext cx="91448" cy="107764"/>
            </a:xfrm>
            <a:custGeom>
              <a:avLst/>
              <a:gdLst/>
              <a:ahLst/>
              <a:cxnLst/>
              <a:rect l="l" t="t" r="r" b="b"/>
              <a:pathLst>
                <a:path w="3161" h="3725" extrusionOk="0">
                  <a:moveTo>
                    <a:pt x="1169" y="0"/>
                  </a:moveTo>
                  <a:cubicBezTo>
                    <a:pt x="727" y="0"/>
                    <a:pt x="303" y="294"/>
                    <a:pt x="1" y="626"/>
                  </a:cubicBezTo>
                  <a:lnTo>
                    <a:pt x="748" y="3196"/>
                  </a:lnTo>
                  <a:cubicBezTo>
                    <a:pt x="1113" y="3392"/>
                    <a:pt x="1504" y="3565"/>
                    <a:pt x="1906" y="3664"/>
                  </a:cubicBezTo>
                  <a:cubicBezTo>
                    <a:pt x="2037" y="3695"/>
                    <a:pt x="2181" y="3724"/>
                    <a:pt x="2321" y="3724"/>
                  </a:cubicBezTo>
                  <a:cubicBezTo>
                    <a:pt x="2484" y="3724"/>
                    <a:pt x="2641" y="3685"/>
                    <a:pt x="2768" y="3568"/>
                  </a:cubicBezTo>
                  <a:cubicBezTo>
                    <a:pt x="3161" y="3205"/>
                    <a:pt x="3118" y="2352"/>
                    <a:pt x="2780" y="1973"/>
                  </a:cubicBezTo>
                  <a:cubicBezTo>
                    <a:pt x="2288" y="1421"/>
                    <a:pt x="2343" y="507"/>
                    <a:pt x="1645" y="125"/>
                  </a:cubicBezTo>
                  <a:cubicBezTo>
                    <a:pt x="1487" y="38"/>
                    <a:pt x="1327" y="0"/>
                    <a:pt x="116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3330;p46">
              <a:extLst>
                <a:ext uri="{FF2B5EF4-FFF2-40B4-BE49-F238E27FC236}">
                  <a16:creationId xmlns:a16="http://schemas.microsoft.com/office/drawing/2014/main" id="{A1FDAE41-8379-70E9-CF99-8E49C99138CF}"/>
                </a:ext>
              </a:extLst>
            </p:cNvPr>
            <p:cNvSpPr/>
            <p:nvPr/>
          </p:nvSpPr>
          <p:spPr>
            <a:xfrm>
              <a:off x="2658493" y="2519875"/>
              <a:ext cx="71486" cy="102528"/>
            </a:xfrm>
            <a:custGeom>
              <a:avLst/>
              <a:gdLst/>
              <a:ahLst/>
              <a:cxnLst/>
              <a:rect l="l" t="t" r="r" b="b"/>
              <a:pathLst>
                <a:path w="2471" h="3544" extrusionOk="0">
                  <a:moveTo>
                    <a:pt x="549" y="0"/>
                  </a:moveTo>
                  <a:cubicBezTo>
                    <a:pt x="345" y="116"/>
                    <a:pt x="156" y="275"/>
                    <a:pt x="1" y="445"/>
                  </a:cubicBezTo>
                  <a:lnTo>
                    <a:pt x="748" y="3015"/>
                  </a:lnTo>
                  <a:cubicBezTo>
                    <a:pt x="1111" y="3212"/>
                    <a:pt x="1504" y="3386"/>
                    <a:pt x="1906" y="3482"/>
                  </a:cubicBezTo>
                  <a:cubicBezTo>
                    <a:pt x="2037" y="3515"/>
                    <a:pt x="2179" y="3543"/>
                    <a:pt x="2317" y="3543"/>
                  </a:cubicBezTo>
                  <a:cubicBezTo>
                    <a:pt x="2369" y="3543"/>
                    <a:pt x="2420" y="3539"/>
                    <a:pt x="2471" y="3530"/>
                  </a:cubicBezTo>
                  <a:cubicBezTo>
                    <a:pt x="2257" y="2350"/>
                    <a:pt x="1832" y="1255"/>
                    <a:pt x="992" y="398"/>
                  </a:cubicBezTo>
                  <a:cubicBezTo>
                    <a:pt x="854" y="257"/>
                    <a:pt x="707" y="126"/>
                    <a:pt x="54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3331;p46">
              <a:extLst>
                <a:ext uri="{FF2B5EF4-FFF2-40B4-BE49-F238E27FC236}">
                  <a16:creationId xmlns:a16="http://schemas.microsoft.com/office/drawing/2014/main" id="{A2F2FC30-7A3D-038A-1263-EB274EFEAF72}"/>
                </a:ext>
              </a:extLst>
            </p:cNvPr>
            <p:cNvSpPr/>
            <p:nvPr/>
          </p:nvSpPr>
          <p:spPr>
            <a:xfrm>
              <a:off x="2368817" y="2519875"/>
              <a:ext cx="71428" cy="102586"/>
            </a:xfrm>
            <a:custGeom>
              <a:avLst/>
              <a:gdLst/>
              <a:ahLst/>
              <a:cxnLst/>
              <a:rect l="l" t="t" r="r" b="b"/>
              <a:pathLst>
                <a:path w="2469" h="3546" extrusionOk="0">
                  <a:moveTo>
                    <a:pt x="1921" y="0"/>
                  </a:moveTo>
                  <a:cubicBezTo>
                    <a:pt x="1763" y="123"/>
                    <a:pt x="1616" y="257"/>
                    <a:pt x="1478" y="398"/>
                  </a:cubicBezTo>
                  <a:cubicBezTo>
                    <a:pt x="637" y="1255"/>
                    <a:pt x="212" y="2350"/>
                    <a:pt x="1" y="3533"/>
                  </a:cubicBezTo>
                  <a:cubicBezTo>
                    <a:pt x="48" y="3541"/>
                    <a:pt x="97" y="3545"/>
                    <a:pt x="146" y="3545"/>
                  </a:cubicBezTo>
                  <a:cubicBezTo>
                    <a:pt x="288" y="3545"/>
                    <a:pt x="433" y="3515"/>
                    <a:pt x="565" y="3482"/>
                  </a:cubicBezTo>
                  <a:cubicBezTo>
                    <a:pt x="967" y="3384"/>
                    <a:pt x="1358" y="3212"/>
                    <a:pt x="1723" y="3015"/>
                  </a:cubicBezTo>
                  <a:lnTo>
                    <a:pt x="2469" y="445"/>
                  </a:lnTo>
                  <a:cubicBezTo>
                    <a:pt x="2314" y="275"/>
                    <a:pt x="2128" y="116"/>
                    <a:pt x="192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3332;p46">
              <a:extLst>
                <a:ext uri="{FF2B5EF4-FFF2-40B4-BE49-F238E27FC236}">
                  <a16:creationId xmlns:a16="http://schemas.microsoft.com/office/drawing/2014/main" id="{91C5B062-E006-FCBE-160F-BA5D5FECB299}"/>
                </a:ext>
              </a:extLst>
            </p:cNvPr>
            <p:cNvSpPr/>
            <p:nvPr/>
          </p:nvSpPr>
          <p:spPr>
            <a:xfrm>
              <a:off x="2360399" y="2503993"/>
              <a:ext cx="377999" cy="334720"/>
            </a:xfrm>
            <a:custGeom>
              <a:avLst/>
              <a:gdLst/>
              <a:ahLst/>
              <a:cxnLst/>
              <a:rect l="l" t="t" r="r" b="b"/>
              <a:pathLst>
                <a:path w="13066" h="11570" extrusionOk="0">
                  <a:moveTo>
                    <a:pt x="6533" y="0"/>
                  </a:moveTo>
                  <a:cubicBezTo>
                    <a:pt x="0" y="0"/>
                    <a:pt x="818" y="5377"/>
                    <a:pt x="818" y="9242"/>
                  </a:cubicBezTo>
                  <a:cubicBezTo>
                    <a:pt x="818" y="10262"/>
                    <a:pt x="1169" y="11017"/>
                    <a:pt x="1733" y="11569"/>
                  </a:cubicBezTo>
                  <a:lnTo>
                    <a:pt x="11333" y="11569"/>
                  </a:lnTo>
                  <a:cubicBezTo>
                    <a:pt x="11897" y="11017"/>
                    <a:pt x="12248" y="10262"/>
                    <a:pt x="12248" y="9242"/>
                  </a:cubicBezTo>
                  <a:cubicBezTo>
                    <a:pt x="12248" y="5377"/>
                    <a:pt x="13066" y="0"/>
                    <a:pt x="65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3333;p46">
              <a:extLst>
                <a:ext uri="{FF2B5EF4-FFF2-40B4-BE49-F238E27FC236}">
                  <a16:creationId xmlns:a16="http://schemas.microsoft.com/office/drawing/2014/main" id="{C715DD1C-A61E-244B-DA46-C81EA61139B3}"/>
                </a:ext>
              </a:extLst>
            </p:cNvPr>
            <p:cNvSpPr/>
            <p:nvPr/>
          </p:nvSpPr>
          <p:spPr>
            <a:xfrm>
              <a:off x="2381720" y="2503993"/>
              <a:ext cx="179597" cy="334720"/>
            </a:xfrm>
            <a:custGeom>
              <a:avLst/>
              <a:gdLst/>
              <a:ahLst/>
              <a:cxnLst/>
              <a:rect l="l" t="t" r="r" b="b"/>
              <a:pathLst>
                <a:path w="6208" h="11570" extrusionOk="0">
                  <a:moveTo>
                    <a:pt x="5796" y="0"/>
                  </a:moveTo>
                  <a:cubicBezTo>
                    <a:pt x="4061" y="0"/>
                    <a:pt x="2843" y="379"/>
                    <a:pt x="1992" y="1008"/>
                  </a:cubicBezTo>
                  <a:cubicBezTo>
                    <a:pt x="845" y="1856"/>
                    <a:pt x="349" y="3241"/>
                    <a:pt x="165" y="4619"/>
                  </a:cubicBezTo>
                  <a:cubicBezTo>
                    <a:pt x="1" y="5841"/>
                    <a:pt x="44" y="7081"/>
                    <a:pt x="67" y="8311"/>
                  </a:cubicBezTo>
                  <a:cubicBezTo>
                    <a:pt x="81" y="8997"/>
                    <a:pt x="29" y="9696"/>
                    <a:pt x="243" y="10357"/>
                  </a:cubicBezTo>
                  <a:cubicBezTo>
                    <a:pt x="394" y="10816"/>
                    <a:pt x="654" y="11233"/>
                    <a:pt x="996" y="11569"/>
                  </a:cubicBezTo>
                  <a:lnTo>
                    <a:pt x="1820" y="11569"/>
                  </a:lnTo>
                  <a:cubicBezTo>
                    <a:pt x="1254" y="11017"/>
                    <a:pt x="903" y="10262"/>
                    <a:pt x="903" y="9242"/>
                  </a:cubicBezTo>
                  <a:cubicBezTo>
                    <a:pt x="903" y="5461"/>
                    <a:pt x="121" y="232"/>
                    <a:pt x="6207" y="8"/>
                  </a:cubicBezTo>
                  <a:lnTo>
                    <a:pt x="6023" y="2"/>
                  </a:lnTo>
                  <a:cubicBezTo>
                    <a:pt x="5948" y="0"/>
                    <a:pt x="5871" y="0"/>
                    <a:pt x="579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3334;p46">
              <a:extLst>
                <a:ext uri="{FF2B5EF4-FFF2-40B4-BE49-F238E27FC236}">
                  <a16:creationId xmlns:a16="http://schemas.microsoft.com/office/drawing/2014/main" id="{E5B40C43-614B-1FCE-971A-A8C83FE55AA5}"/>
                </a:ext>
              </a:extLst>
            </p:cNvPr>
            <p:cNvSpPr/>
            <p:nvPr/>
          </p:nvSpPr>
          <p:spPr>
            <a:xfrm>
              <a:off x="2388953" y="2698894"/>
              <a:ext cx="320834" cy="180407"/>
            </a:xfrm>
            <a:custGeom>
              <a:avLst/>
              <a:gdLst/>
              <a:ahLst/>
              <a:cxnLst/>
              <a:rect l="l" t="t" r="r" b="b"/>
              <a:pathLst>
                <a:path w="11090" h="6236" extrusionOk="0">
                  <a:moveTo>
                    <a:pt x="4639" y="0"/>
                  </a:moveTo>
                  <a:cubicBezTo>
                    <a:pt x="4153" y="212"/>
                    <a:pt x="3757" y="585"/>
                    <a:pt x="3517" y="1056"/>
                  </a:cubicBezTo>
                  <a:cubicBezTo>
                    <a:pt x="2601" y="2915"/>
                    <a:pt x="1" y="654"/>
                    <a:pt x="743" y="4846"/>
                  </a:cubicBezTo>
                  <a:cubicBezTo>
                    <a:pt x="1855" y="5930"/>
                    <a:pt x="3799" y="6236"/>
                    <a:pt x="5545" y="6236"/>
                  </a:cubicBezTo>
                  <a:cubicBezTo>
                    <a:pt x="7290" y="6236"/>
                    <a:pt x="9234" y="5930"/>
                    <a:pt x="10346" y="4846"/>
                  </a:cubicBezTo>
                  <a:cubicBezTo>
                    <a:pt x="11090" y="657"/>
                    <a:pt x="8488" y="2915"/>
                    <a:pt x="7571" y="1056"/>
                  </a:cubicBezTo>
                  <a:cubicBezTo>
                    <a:pt x="7332" y="585"/>
                    <a:pt x="6934" y="212"/>
                    <a:pt x="645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3335;p46">
              <a:extLst>
                <a:ext uri="{FF2B5EF4-FFF2-40B4-BE49-F238E27FC236}">
                  <a16:creationId xmlns:a16="http://schemas.microsoft.com/office/drawing/2014/main" id="{F0C03CFB-8B01-CDD4-73DA-05DAE79CBB71}"/>
                </a:ext>
              </a:extLst>
            </p:cNvPr>
            <p:cNvSpPr/>
            <p:nvPr/>
          </p:nvSpPr>
          <p:spPr>
            <a:xfrm>
              <a:off x="2405819" y="2784325"/>
              <a:ext cx="155528" cy="94804"/>
            </a:xfrm>
            <a:custGeom>
              <a:avLst/>
              <a:gdLst/>
              <a:ahLst/>
              <a:cxnLst/>
              <a:rect l="l" t="t" r="r" b="b"/>
              <a:pathLst>
                <a:path w="5376" h="3277" extrusionOk="0">
                  <a:moveTo>
                    <a:pt x="94" y="0"/>
                  </a:moveTo>
                  <a:lnTo>
                    <a:pt x="94" y="0"/>
                  </a:lnTo>
                  <a:cubicBezTo>
                    <a:pt x="1" y="408"/>
                    <a:pt x="8" y="1005"/>
                    <a:pt x="166" y="1888"/>
                  </a:cubicBezTo>
                  <a:cubicBezTo>
                    <a:pt x="478" y="2194"/>
                    <a:pt x="857" y="2437"/>
                    <a:pt x="1279" y="2629"/>
                  </a:cubicBezTo>
                  <a:cubicBezTo>
                    <a:pt x="1518" y="2738"/>
                    <a:pt x="1765" y="2829"/>
                    <a:pt x="2016" y="2904"/>
                  </a:cubicBezTo>
                  <a:cubicBezTo>
                    <a:pt x="2940" y="3181"/>
                    <a:pt x="3983" y="3277"/>
                    <a:pt x="4965" y="3277"/>
                  </a:cubicBezTo>
                  <a:cubicBezTo>
                    <a:pt x="4963" y="3277"/>
                    <a:pt x="5095" y="3277"/>
                    <a:pt x="5162" y="3275"/>
                  </a:cubicBezTo>
                  <a:cubicBezTo>
                    <a:pt x="5231" y="3273"/>
                    <a:pt x="5302" y="3273"/>
                    <a:pt x="5371" y="3272"/>
                  </a:cubicBezTo>
                  <a:lnTo>
                    <a:pt x="5376" y="3272"/>
                  </a:lnTo>
                  <a:cubicBezTo>
                    <a:pt x="3744" y="3226"/>
                    <a:pt x="2015" y="2888"/>
                    <a:pt x="989" y="1888"/>
                  </a:cubicBezTo>
                  <a:cubicBezTo>
                    <a:pt x="507" y="1419"/>
                    <a:pt x="182" y="802"/>
                    <a:pt x="9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3336;p46">
              <a:extLst>
                <a:ext uri="{FF2B5EF4-FFF2-40B4-BE49-F238E27FC236}">
                  <a16:creationId xmlns:a16="http://schemas.microsoft.com/office/drawing/2014/main" id="{41095DD9-661A-DF91-3D10-4087B115EF5C}"/>
                </a:ext>
              </a:extLst>
            </p:cNvPr>
            <p:cNvSpPr/>
            <p:nvPr/>
          </p:nvSpPr>
          <p:spPr>
            <a:xfrm>
              <a:off x="2523217" y="2693398"/>
              <a:ext cx="52277" cy="26645"/>
            </a:xfrm>
            <a:custGeom>
              <a:avLst/>
              <a:gdLst/>
              <a:ahLst/>
              <a:cxnLst/>
              <a:rect l="l" t="t" r="r" b="b"/>
              <a:pathLst>
                <a:path w="1807" h="921" extrusionOk="0">
                  <a:moveTo>
                    <a:pt x="904" y="0"/>
                  </a:moveTo>
                  <a:cubicBezTo>
                    <a:pt x="581" y="0"/>
                    <a:pt x="276" y="66"/>
                    <a:pt x="0" y="187"/>
                  </a:cubicBezTo>
                  <a:cubicBezTo>
                    <a:pt x="86" y="604"/>
                    <a:pt x="459" y="920"/>
                    <a:pt x="904" y="920"/>
                  </a:cubicBezTo>
                  <a:cubicBezTo>
                    <a:pt x="1348" y="920"/>
                    <a:pt x="1720" y="606"/>
                    <a:pt x="1807" y="187"/>
                  </a:cubicBezTo>
                  <a:cubicBezTo>
                    <a:pt x="1531" y="68"/>
                    <a:pt x="1226" y="0"/>
                    <a:pt x="9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3337;p46">
              <a:extLst>
                <a:ext uri="{FF2B5EF4-FFF2-40B4-BE49-F238E27FC236}">
                  <a16:creationId xmlns:a16="http://schemas.microsoft.com/office/drawing/2014/main" id="{BDA2A0CB-0938-6D1F-D1E0-341CD2A8BFB7}"/>
                </a:ext>
              </a:extLst>
            </p:cNvPr>
            <p:cNvSpPr/>
            <p:nvPr/>
          </p:nvSpPr>
          <p:spPr>
            <a:xfrm>
              <a:off x="2450834" y="2643464"/>
              <a:ext cx="40039" cy="28612"/>
            </a:xfrm>
            <a:custGeom>
              <a:avLst/>
              <a:gdLst/>
              <a:ahLst/>
              <a:cxnLst/>
              <a:rect l="l" t="t" r="r" b="b"/>
              <a:pathLst>
                <a:path w="1384" h="989" extrusionOk="0">
                  <a:moveTo>
                    <a:pt x="485" y="0"/>
                  </a:moveTo>
                  <a:cubicBezTo>
                    <a:pt x="293" y="0"/>
                    <a:pt x="116" y="128"/>
                    <a:pt x="63" y="321"/>
                  </a:cubicBezTo>
                  <a:cubicBezTo>
                    <a:pt x="0" y="553"/>
                    <a:pt x="137" y="795"/>
                    <a:pt x="368" y="858"/>
                  </a:cubicBezTo>
                  <a:lnTo>
                    <a:pt x="784" y="973"/>
                  </a:lnTo>
                  <a:cubicBezTo>
                    <a:pt x="822" y="983"/>
                    <a:pt x="861" y="988"/>
                    <a:pt x="899" y="988"/>
                  </a:cubicBezTo>
                  <a:cubicBezTo>
                    <a:pt x="1091" y="988"/>
                    <a:pt x="1268" y="861"/>
                    <a:pt x="1321" y="668"/>
                  </a:cubicBezTo>
                  <a:cubicBezTo>
                    <a:pt x="1384" y="435"/>
                    <a:pt x="1249" y="195"/>
                    <a:pt x="1016" y="131"/>
                  </a:cubicBezTo>
                  <a:lnTo>
                    <a:pt x="600" y="16"/>
                  </a:lnTo>
                  <a:cubicBezTo>
                    <a:pt x="562" y="5"/>
                    <a:pt x="523" y="0"/>
                    <a:pt x="4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3338;p46">
              <a:extLst>
                <a:ext uri="{FF2B5EF4-FFF2-40B4-BE49-F238E27FC236}">
                  <a16:creationId xmlns:a16="http://schemas.microsoft.com/office/drawing/2014/main" id="{627E0F27-732B-220A-EFC7-F0B3DC5106E6}"/>
                </a:ext>
              </a:extLst>
            </p:cNvPr>
            <p:cNvSpPr/>
            <p:nvPr/>
          </p:nvSpPr>
          <p:spPr>
            <a:xfrm>
              <a:off x="2607924" y="2643464"/>
              <a:ext cx="40039" cy="28612"/>
            </a:xfrm>
            <a:custGeom>
              <a:avLst/>
              <a:gdLst/>
              <a:ahLst/>
              <a:cxnLst/>
              <a:rect l="l" t="t" r="r" b="b"/>
              <a:pathLst>
                <a:path w="1384" h="989" extrusionOk="0">
                  <a:moveTo>
                    <a:pt x="899" y="0"/>
                  </a:moveTo>
                  <a:cubicBezTo>
                    <a:pt x="861" y="0"/>
                    <a:pt x="822" y="5"/>
                    <a:pt x="784" y="16"/>
                  </a:cubicBezTo>
                  <a:lnTo>
                    <a:pt x="368" y="131"/>
                  </a:lnTo>
                  <a:cubicBezTo>
                    <a:pt x="137" y="195"/>
                    <a:pt x="0" y="436"/>
                    <a:pt x="63" y="668"/>
                  </a:cubicBezTo>
                  <a:cubicBezTo>
                    <a:pt x="116" y="861"/>
                    <a:pt x="293" y="988"/>
                    <a:pt x="485" y="988"/>
                  </a:cubicBezTo>
                  <a:cubicBezTo>
                    <a:pt x="523" y="988"/>
                    <a:pt x="562" y="983"/>
                    <a:pt x="600" y="973"/>
                  </a:cubicBezTo>
                  <a:lnTo>
                    <a:pt x="1016" y="858"/>
                  </a:lnTo>
                  <a:cubicBezTo>
                    <a:pt x="1247" y="795"/>
                    <a:pt x="1384" y="553"/>
                    <a:pt x="1321" y="321"/>
                  </a:cubicBezTo>
                  <a:cubicBezTo>
                    <a:pt x="1268" y="128"/>
                    <a:pt x="1091" y="0"/>
                    <a:pt x="89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3339;p46">
              <a:extLst>
                <a:ext uri="{FF2B5EF4-FFF2-40B4-BE49-F238E27FC236}">
                  <a16:creationId xmlns:a16="http://schemas.microsoft.com/office/drawing/2014/main" id="{FBB26E30-2D89-4E4F-7D19-05BB7AA33B4C}"/>
                </a:ext>
              </a:extLst>
            </p:cNvPr>
            <p:cNvSpPr/>
            <p:nvPr/>
          </p:nvSpPr>
          <p:spPr>
            <a:xfrm>
              <a:off x="2518009" y="2735491"/>
              <a:ext cx="62836" cy="17474"/>
            </a:xfrm>
            <a:custGeom>
              <a:avLst/>
              <a:gdLst/>
              <a:ahLst/>
              <a:cxnLst/>
              <a:rect l="l" t="t" r="r" b="b"/>
              <a:pathLst>
                <a:path w="2172" h="604" extrusionOk="0">
                  <a:moveTo>
                    <a:pt x="1085" y="1"/>
                  </a:moveTo>
                  <a:cubicBezTo>
                    <a:pt x="1025" y="1"/>
                    <a:pt x="968" y="27"/>
                    <a:pt x="930" y="71"/>
                  </a:cubicBezTo>
                  <a:cubicBezTo>
                    <a:pt x="864" y="146"/>
                    <a:pt x="764" y="191"/>
                    <a:pt x="657" y="191"/>
                  </a:cubicBezTo>
                  <a:cubicBezTo>
                    <a:pt x="550" y="191"/>
                    <a:pt x="450" y="146"/>
                    <a:pt x="384" y="71"/>
                  </a:cubicBezTo>
                  <a:cubicBezTo>
                    <a:pt x="343" y="25"/>
                    <a:pt x="287" y="1"/>
                    <a:pt x="230" y="1"/>
                  </a:cubicBezTo>
                  <a:cubicBezTo>
                    <a:pt x="181" y="1"/>
                    <a:pt x="133" y="18"/>
                    <a:pt x="94" y="53"/>
                  </a:cubicBezTo>
                  <a:cubicBezTo>
                    <a:pt x="8" y="127"/>
                    <a:pt x="1" y="257"/>
                    <a:pt x="74" y="343"/>
                  </a:cubicBezTo>
                  <a:cubicBezTo>
                    <a:pt x="218" y="507"/>
                    <a:pt x="432" y="604"/>
                    <a:pt x="657" y="604"/>
                  </a:cubicBezTo>
                  <a:cubicBezTo>
                    <a:pt x="814" y="604"/>
                    <a:pt x="961" y="559"/>
                    <a:pt x="1085" y="476"/>
                  </a:cubicBezTo>
                  <a:cubicBezTo>
                    <a:pt x="1209" y="558"/>
                    <a:pt x="1358" y="604"/>
                    <a:pt x="1513" y="604"/>
                  </a:cubicBezTo>
                  <a:cubicBezTo>
                    <a:pt x="1738" y="604"/>
                    <a:pt x="1952" y="508"/>
                    <a:pt x="2096" y="343"/>
                  </a:cubicBezTo>
                  <a:cubicBezTo>
                    <a:pt x="2171" y="257"/>
                    <a:pt x="2163" y="128"/>
                    <a:pt x="2076" y="53"/>
                  </a:cubicBezTo>
                  <a:cubicBezTo>
                    <a:pt x="2037" y="19"/>
                    <a:pt x="1988" y="2"/>
                    <a:pt x="1941" y="2"/>
                  </a:cubicBezTo>
                  <a:cubicBezTo>
                    <a:pt x="1884" y="2"/>
                    <a:pt x="1828" y="25"/>
                    <a:pt x="1788" y="71"/>
                  </a:cubicBezTo>
                  <a:cubicBezTo>
                    <a:pt x="1722" y="146"/>
                    <a:pt x="1622" y="191"/>
                    <a:pt x="1515" y="191"/>
                  </a:cubicBezTo>
                  <a:cubicBezTo>
                    <a:pt x="1407" y="191"/>
                    <a:pt x="1307" y="146"/>
                    <a:pt x="1240" y="71"/>
                  </a:cubicBezTo>
                  <a:cubicBezTo>
                    <a:pt x="1202" y="27"/>
                    <a:pt x="1145" y="1"/>
                    <a:pt x="108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3340;p46">
              <a:extLst>
                <a:ext uri="{FF2B5EF4-FFF2-40B4-BE49-F238E27FC236}">
                  <a16:creationId xmlns:a16="http://schemas.microsoft.com/office/drawing/2014/main" id="{BEB0D7D9-91F2-BD56-D6DF-E630A09C9790}"/>
                </a:ext>
              </a:extLst>
            </p:cNvPr>
            <p:cNvSpPr/>
            <p:nvPr/>
          </p:nvSpPr>
          <p:spPr>
            <a:xfrm>
              <a:off x="2464836" y="2683793"/>
              <a:ext cx="11717" cy="22855"/>
            </a:xfrm>
            <a:custGeom>
              <a:avLst/>
              <a:gdLst/>
              <a:ahLst/>
              <a:cxnLst/>
              <a:rect l="l" t="t" r="r" b="b"/>
              <a:pathLst>
                <a:path w="405" h="790" extrusionOk="0">
                  <a:moveTo>
                    <a:pt x="202" y="1"/>
                  </a:moveTo>
                  <a:cubicBezTo>
                    <a:pt x="201" y="1"/>
                    <a:pt x="200" y="1"/>
                    <a:pt x="199" y="1"/>
                  </a:cubicBezTo>
                  <a:cubicBezTo>
                    <a:pt x="87" y="5"/>
                    <a:pt x="1" y="99"/>
                    <a:pt x="1" y="209"/>
                  </a:cubicBezTo>
                  <a:lnTo>
                    <a:pt x="1" y="581"/>
                  </a:lnTo>
                  <a:cubicBezTo>
                    <a:pt x="1" y="691"/>
                    <a:pt x="87" y="788"/>
                    <a:pt x="199" y="789"/>
                  </a:cubicBezTo>
                  <a:cubicBezTo>
                    <a:pt x="200" y="789"/>
                    <a:pt x="201" y="789"/>
                    <a:pt x="202" y="789"/>
                  </a:cubicBezTo>
                  <a:cubicBezTo>
                    <a:pt x="314" y="789"/>
                    <a:pt x="404" y="699"/>
                    <a:pt x="404" y="587"/>
                  </a:cubicBezTo>
                  <a:lnTo>
                    <a:pt x="404" y="202"/>
                  </a:lnTo>
                  <a:cubicBezTo>
                    <a:pt x="404" y="89"/>
                    <a:pt x="314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3341;p46">
              <a:extLst>
                <a:ext uri="{FF2B5EF4-FFF2-40B4-BE49-F238E27FC236}">
                  <a16:creationId xmlns:a16="http://schemas.microsoft.com/office/drawing/2014/main" id="{088233F4-2DCA-09C4-8149-D10E261787F2}"/>
                </a:ext>
              </a:extLst>
            </p:cNvPr>
            <p:cNvSpPr/>
            <p:nvPr/>
          </p:nvSpPr>
          <p:spPr>
            <a:xfrm>
              <a:off x="2445511" y="2711681"/>
              <a:ext cx="24648" cy="11630"/>
            </a:xfrm>
            <a:custGeom>
              <a:avLst/>
              <a:gdLst/>
              <a:ahLst/>
              <a:cxnLst/>
              <a:rect l="l" t="t" r="r" b="b"/>
              <a:pathLst>
                <a:path w="852" h="402" extrusionOk="0">
                  <a:moveTo>
                    <a:pt x="210" y="0"/>
                  </a:moveTo>
                  <a:cubicBezTo>
                    <a:pt x="100" y="0"/>
                    <a:pt x="3" y="86"/>
                    <a:pt x="2" y="196"/>
                  </a:cubicBezTo>
                  <a:cubicBezTo>
                    <a:pt x="0" y="310"/>
                    <a:pt x="91" y="402"/>
                    <a:pt x="203" y="402"/>
                  </a:cubicBezTo>
                  <a:lnTo>
                    <a:pt x="640" y="402"/>
                  </a:lnTo>
                  <a:cubicBezTo>
                    <a:pt x="752" y="402"/>
                    <a:pt x="847" y="316"/>
                    <a:pt x="850" y="204"/>
                  </a:cubicBezTo>
                  <a:cubicBezTo>
                    <a:pt x="851" y="92"/>
                    <a:pt x="759" y="0"/>
                    <a:pt x="64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3342;p46">
              <a:extLst>
                <a:ext uri="{FF2B5EF4-FFF2-40B4-BE49-F238E27FC236}">
                  <a16:creationId xmlns:a16="http://schemas.microsoft.com/office/drawing/2014/main" id="{EB40E8A7-CB6A-16A8-17F1-1DA4804341DA}"/>
                </a:ext>
              </a:extLst>
            </p:cNvPr>
            <p:cNvSpPr/>
            <p:nvPr/>
          </p:nvSpPr>
          <p:spPr>
            <a:xfrm>
              <a:off x="2622389" y="2683793"/>
              <a:ext cx="11688" cy="22855"/>
            </a:xfrm>
            <a:custGeom>
              <a:avLst/>
              <a:gdLst/>
              <a:ahLst/>
              <a:cxnLst/>
              <a:rect l="l" t="t" r="r" b="b"/>
              <a:pathLst>
                <a:path w="404" h="790" extrusionOk="0">
                  <a:moveTo>
                    <a:pt x="203" y="1"/>
                  </a:moveTo>
                  <a:cubicBezTo>
                    <a:pt x="91" y="1"/>
                    <a:pt x="0" y="91"/>
                    <a:pt x="0" y="202"/>
                  </a:cubicBezTo>
                  <a:lnTo>
                    <a:pt x="0" y="581"/>
                  </a:lnTo>
                  <a:cubicBezTo>
                    <a:pt x="0" y="691"/>
                    <a:pt x="86" y="788"/>
                    <a:pt x="198" y="789"/>
                  </a:cubicBezTo>
                  <a:cubicBezTo>
                    <a:pt x="199" y="789"/>
                    <a:pt x="200" y="789"/>
                    <a:pt x="201" y="789"/>
                  </a:cubicBezTo>
                  <a:cubicBezTo>
                    <a:pt x="313" y="789"/>
                    <a:pt x="404" y="699"/>
                    <a:pt x="404" y="587"/>
                  </a:cubicBezTo>
                  <a:lnTo>
                    <a:pt x="404" y="209"/>
                  </a:lnTo>
                  <a:cubicBezTo>
                    <a:pt x="404" y="99"/>
                    <a:pt x="316" y="2"/>
                    <a:pt x="206" y="1"/>
                  </a:cubicBezTo>
                  <a:cubicBezTo>
                    <a:pt x="205" y="1"/>
                    <a:pt x="204" y="1"/>
                    <a:pt x="20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3343;p46">
              <a:extLst>
                <a:ext uri="{FF2B5EF4-FFF2-40B4-BE49-F238E27FC236}">
                  <a16:creationId xmlns:a16="http://schemas.microsoft.com/office/drawing/2014/main" id="{071664BF-2DFD-8639-879B-012D88761972}"/>
                </a:ext>
              </a:extLst>
            </p:cNvPr>
            <p:cNvSpPr/>
            <p:nvPr/>
          </p:nvSpPr>
          <p:spPr>
            <a:xfrm>
              <a:off x="2628638" y="2711681"/>
              <a:ext cx="24648" cy="11630"/>
            </a:xfrm>
            <a:custGeom>
              <a:avLst/>
              <a:gdLst/>
              <a:ahLst/>
              <a:cxnLst/>
              <a:rect l="l" t="t" r="r" b="b"/>
              <a:pathLst>
                <a:path w="852" h="402" extrusionOk="0">
                  <a:moveTo>
                    <a:pt x="212" y="0"/>
                  </a:moveTo>
                  <a:cubicBezTo>
                    <a:pt x="100" y="0"/>
                    <a:pt x="5" y="86"/>
                    <a:pt x="2" y="196"/>
                  </a:cubicBezTo>
                  <a:cubicBezTo>
                    <a:pt x="1" y="310"/>
                    <a:pt x="93" y="402"/>
                    <a:pt x="205" y="402"/>
                  </a:cubicBezTo>
                  <a:lnTo>
                    <a:pt x="642" y="402"/>
                  </a:lnTo>
                  <a:cubicBezTo>
                    <a:pt x="752" y="402"/>
                    <a:pt x="849" y="316"/>
                    <a:pt x="850" y="204"/>
                  </a:cubicBezTo>
                  <a:cubicBezTo>
                    <a:pt x="852" y="92"/>
                    <a:pt x="760" y="0"/>
                    <a:pt x="649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20" name="Google Shape;3344;p46">
            <a:extLst>
              <a:ext uri="{FF2B5EF4-FFF2-40B4-BE49-F238E27FC236}">
                <a16:creationId xmlns:a16="http://schemas.microsoft.com/office/drawing/2014/main" id="{D1254E1A-62B0-C5B8-D4E8-425917819311}"/>
              </a:ext>
            </a:extLst>
          </p:cNvPr>
          <p:cNvGrpSpPr/>
          <p:nvPr/>
        </p:nvGrpSpPr>
        <p:grpSpPr>
          <a:xfrm>
            <a:off x="2896284" y="1564350"/>
            <a:ext cx="406033" cy="306282"/>
            <a:chOff x="3154238" y="2538506"/>
            <a:chExt cx="406033" cy="306282"/>
          </a:xfrm>
        </p:grpSpPr>
        <p:sp>
          <p:nvSpPr>
            <p:cNvPr id="421" name="Google Shape;3345;p46">
              <a:extLst>
                <a:ext uri="{FF2B5EF4-FFF2-40B4-BE49-F238E27FC236}">
                  <a16:creationId xmlns:a16="http://schemas.microsoft.com/office/drawing/2014/main" id="{5035A96C-6329-6DC5-F62A-9FE6F9E4DBE2}"/>
                </a:ext>
              </a:extLst>
            </p:cNvPr>
            <p:cNvSpPr/>
            <p:nvPr/>
          </p:nvSpPr>
          <p:spPr>
            <a:xfrm>
              <a:off x="3450047" y="2613030"/>
              <a:ext cx="110223" cy="231758"/>
            </a:xfrm>
            <a:custGeom>
              <a:avLst/>
              <a:gdLst/>
              <a:ahLst/>
              <a:cxnLst/>
              <a:rect l="l" t="t" r="r" b="b"/>
              <a:pathLst>
                <a:path w="3810" h="8011" extrusionOk="0">
                  <a:moveTo>
                    <a:pt x="0" y="0"/>
                  </a:moveTo>
                  <a:lnTo>
                    <a:pt x="69" y="5306"/>
                  </a:lnTo>
                  <a:cubicBezTo>
                    <a:pt x="361" y="7265"/>
                    <a:pt x="1315" y="8011"/>
                    <a:pt x="2106" y="8011"/>
                  </a:cubicBezTo>
                  <a:cubicBezTo>
                    <a:pt x="2935" y="8011"/>
                    <a:pt x="3586" y="7192"/>
                    <a:pt x="3110" y="6096"/>
                  </a:cubicBezTo>
                  <a:cubicBezTo>
                    <a:pt x="1665" y="3321"/>
                    <a:pt x="3809" y="1829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3346;p46">
              <a:extLst>
                <a:ext uri="{FF2B5EF4-FFF2-40B4-BE49-F238E27FC236}">
                  <a16:creationId xmlns:a16="http://schemas.microsoft.com/office/drawing/2014/main" id="{DEAFC3D7-F8F5-22D8-F345-765FB1C1301C}"/>
                </a:ext>
              </a:extLst>
            </p:cNvPr>
            <p:cNvSpPr/>
            <p:nvPr/>
          </p:nvSpPr>
          <p:spPr>
            <a:xfrm>
              <a:off x="3154238" y="2613030"/>
              <a:ext cx="110165" cy="231758"/>
            </a:xfrm>
            <a:custGeom>
              <a:avLst/>
              <a:gdLst/>
              <a:ahLst/>
              <a:cxnLst/>
              <a:rect l="l" t="t" r="r" b="b"/>
              <a:pathLst>
                <a:path w="3808" h="8011" extrusionOk="0">
                  <a:moveTo>
                    <a:pt x="3807" y="0"/>
                  </a:moveTo>
                  <a:cubicBezTo>
                    <a:pt x="0" y="1829"/>
                    <a:pt x="2143" y="3321"/>
                    <a:pt x="700" y="6096"/>
                  </a:cubicBezTo>
                  <a:cubicBezTo>
                    <a:pt x="223" y="7192"/>
                    <a:pt x="874" y="8011"/>
                    <a:pt x="1703" y="8011"/>
                  </a:cubicBezTo>
                  <a:cubicBezTo>
                    <a:pt x="2494" y="8011"/>
                    <a:pt x="3448" y="7265"/>
                    <a:pt x="3738" y="5306"/>
                  </a:cubicBezTo>
                  <a:lnTo>
                    <a:pt x="380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3347;p46">
              <a:extLst>
                <a:ext uri="{FF2B5EF4-FFF2-40B4-BE49-F238E27FC236}">
                  <a16:creationId xmlns:a16="http://schemas.microsoft.com/office/drawing/2014/main" id="{64395658-E7BC-EF84-0424-07788721CC7F}"/>
                </a:ext>
              </a:extLst>
            </p:cNvPr>
            <p:cNvSpPr/>
            <p:nvPr/>
          </p:nvSpPr>
          <p:spPr>
            <a:xfrm>
              <a:off x="3449902" y="2613030"/>
              <a:ext cx="33993" cy="181131"/>
            </a:xfrm>
            <a:custGeom>
              <a:avLst/>
              <a:gdLst/>
              <a:ahLst/>
              <a:cxnLst/>
              <a:rect l="l" t="t" r="r" b="b"/>
              <a:pathLst>
                <a:path w="1175" h="6261" extrusionOk="0">
                  <a:moveTo>
                    <a:pt x="1" y="0"/>
                  </a:moveTo>
                  <a:lnTo>
                    <a:pt x="70" y="5306"/>
                  </a:lnTo>
                  <a:cubicBezTo>
                    <a:pt x="123" y="5663"/>
                    <a:pt x="197" y="5981"/>
                    <a:pt x="289" y="6260"/>
                  </a:cubicBezTo>
                  <a:cubicBezTo>
                    <a:pt x="410" y="6143"/>
                    <a:pt x="519" y="6021"/>
                    <a:pt x="616" y="5889"/>
                  </a:cubicBezTo>
                  <a:cubicBezTo>
                    <a:pt x="986" y="5386"/>
                    <a:pt x="1174" y="4788"/>
                    <a:pt x="1174" y="4113"/>
                  </a:cubicBezTo>
                  <a:cubicBezTo>
                    <a:pt x="1174" y="3142"/>
                    <a:pt x="1174" y="1778"/>
                    <a:pt x="926" y="511"/>
                  </a:cubicBezTo>
                  <a:cubicBezTo>
                    <a:pt x="665" y="342"/>
                    <a:pt x="358" y="173"/>
                    <a:pt x="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3348;p46">
              <a:extLst>
                <a:ext uri="{FF2B5EF4-FFF2-40B4-BE49-F238E27FC236}">
                  <a16:creationId xmlns:a16="http://schemas.microsoft.com/office/drawing/2014/main" id="{AC41EB21-CB5A-44F0-BB47-36098BE0D9D6}"/>
                </a:ext>
              </a:extLst>
            </p:cNvPr>
            <p:cNvSpPr/>
            <p:nvPr/>
          </p:nvSpPr>
          <p:spPr>
            <a:xfrm>
              <a:off x="3230382" y="2613030"/>
              <a:ext cx="34022" cy="181131"/>
            </a:xfrm>
            <a:custGeom>
              <a:avLst/>
              <a:gdLst/>
              <a:ahLst/>
              <a:cxnLst/>
              <a:rect l="l" t="t" r="r" b="b"/>
              <a:pathLst>
                <a:path w="1176" h="6261" extrusionOk="0">
                  <a:moveTo>
                    <a:pt x="1175" y="0"/>
                  </a:moveTo>
                  <a:lnTo>
                    <a:pt x="1175" y="0"/>
                  </a:lnTo>
                  <a:cubicBezTo>
                    <a:pt x="818" y="173"/>
                    <a:pt x="511" y="342"/>
                    <a:pt x="251" y="511"/>
                  </a:cubicBezTo>
                  <a:cubicBezTo>
                    <a:pt x="4" y="1778"/>
                    <a:pt x="1" y="3142"/>
                    <a:pt x="1" y="4113"/>
                  </a:cubicBezTo>
                  <a:cubicBezTo>
                    <a:pt x="1" y="4788"/>
                    <a:pt x="189" y="5386"/>
                    <a:pt x="559" y="5889"/>
                  </a:cubicBezTo>
                  <a:cubicBezTo>
                    <a:pt x="657" y="6021"/>
                    <a:pt x="764" y="6143"/>
                    <a:pt x="886" y="6260"/>
                  </a:cubicBezTo>
                  <a:cubicBezTo>
                    <a:pt x="978" y="5981"/>
                    <a:pt x="1054" y="5662"/>
                    <a:pt x="1105" y="5304"/>
                  </a:cubicBezTo>
                  <a:lnTo>
                    <a:pt x="1175" y="0"/>
                  </a:ln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3349;p46">
              <a:extLst>
                <a:ext uri="{FF2B5EF4-FFF2-40B4-BE49-F238E27FC236}">
                  <a16:creationId xmlns:a16="http://schemas.microsoft.com/office/drawing/2014/main" id="{73927D0A-F69F-3159-D668-811C7EF38491}"/>
                </a:ext>
              </a:extLst>
            </p:cNvPr>
            <p:cNvSpPr/>
            <p:nvPr/>
          </p:nvSpPr>
          <p:spPr>
            <a:xfrm>
              <a:off x="3252976" y="2538506"/>
              <a:ext cx="208412" cy="267082"/>
            </a:xfrm>
            <a:custGeom>
              <a:avLst/>
              <a:gdLst/>
              <a:ahLst/>
              <a:cxnLst/>
              <a:rect l="l" t="t" r="r" b="b"/>
              <a:pathLst>
                <a:path w="7204" h="9232" extrusionOk="0">
                  <a:moveTo>
                    <a:pt x="3602" y="1"/>
                  </a:moveTo>
                  <a:cubicBezTo>
                    <a:pt x="68" y="1"/>
                    <a:pt x="0" y="3951"/>
                    <a:pt x="0" y="6692"/>
                  </a:cubicBezTo>
                  <a:cubicBezTo>
                    <a:pt x="0" y="8858"/>
                    <a:pt x="2484" y="9232"/>
                    <a:pt x="3602" y="9232"/>
                  </a:cubicBezTo>
                  <a:cubicBezTo>
                    <a:pt x="4722" y="9232"/>
                    <a:pt x="7204" y="8858"/>
                    <a:pt x="7202" y="6692"/>
                  </a:cubicBezTo>
                  <a:cubicBezTo>
                    <a:pt x="7202" y="3954"/>
                    <a:pt x="7135" y="1"/>
                    <a:pt x="360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3350;p46">
              <a:extLst>
                <a:ext uri="{FF2B5EF4-FFF2-40B4-BE49-F238E27FC236}">
                  <a16:creationId xmlns:a16="http://schemas.microsoft.com/office/drawing/2014/main" id="{2E4C5093-C18A-7F12-8C97-8084AB5B1705}"/>
                </a:ext>
              </a:extLst>
            </p:cNvPr>
            <p:cNvSpPr/>
            <p:nvPr/>
          </p:nvSpPr>
          <p:spPr>
            <a:xfrm>
              <a:off x="3252976" y="2538506"/>
              <a:ext cx="115546" cy="267082"/>
            </a:xfrm>
            <a:custGeom>
              <a:avLst/>
              <a:gdLst/>
              <a:ahLst/>
              <a:cxnLst/>
              <a:rect l="l" t="t" r="r" b="b"/>
              <a:pathLst>
                <a:path w="3994" h="9232" extrusionOk="0">
                  <a:moveTo>
                    <a:pt x="3602" y="1"/>
                  </a:moveTo>
                  <a:cubicBezTo>
                    <a:pt x="68" y="1"/>
                    <a:pt x="0" y="3954"/>
                    <a:pt x="0" y="6692"/>
                  </a:cubicBezTo>
                  <a:cubicBezTo>
                    <a:pt x="0" y="8859"/>
                    <a:pt x="2484" y="9232"/>
                    <a:pt x="3602" y="9232"/>
                  </a:cubicBezTo>
                  <a:cubicBezTo>
                    <a:pt x="3718" y="9232"/>
                    <a:pt x="3850" y="9227"/>
                    <a:pt x="3993" y="9218"/>
                  </a:cubicBezTo>
                  <a:cubicBezTo>
                    <a:pt x="2775" y="9134"/>
                    <a:pt x="783" y="8632"/>
                    <a:pt x="783" y="6692"/>
                  </a:cubicBezTo>
                  <a:cubicBezTo>
                    <a:pt x="783" y="4056"/>
                    <a:pt x="845" y="303"/>
                    <a:pt x="3993" y="19"/>
                  </a:cubicBezTo>
                  <a:cubicBezTo>
                    <a:pt x="3867" y="7"/>
                    <a:pt x="3737" y="1"/>
                    <a:pt x="36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3351;p46">
              <a:extLst>
                <a:ext uri="{FF2B5EF4-FFF2-40B4-BE49-F238E27FC236}">
                  <a16:creationId xmlns:a16="http://schemas.microsoft.com/office/drawing/2014/main" id="{9F50AE73-C945-01AA-01DD-A597867177DB}"/>
                </a:ext>
              </a:extLst>
            </p:cNvPr>
            <p:cNvSpPr/>
            <p:nvPr/>
          </p:nvSpPr>
          <p:spPr>
            <a:xfrm>
              <a:off x="3332967" y="2739049"/>
              <a:ext cx="48400" cy="15304"/>
            </a:xfrm>
            <a:custGeom>
              <a:avLst/>
              <a:gdLst/>
              <a:ahLst/>
              <a:cxnLst/>
              <a:rect l="l" t="t" r="r" b="b"/>
              <a:pathLst>
                <a:path w="1673" h="529" extrusionOk="0">
                  <a:moveTo>
                    <a:pt x="1454" y="0"/>
                  </a:moveTo>
                  <a:cubicBezTo>
                    <a:pt x="1399" y="0"/>
                    <a:pt x="1345" y="23"/>
                    <a:pt x="1306" y="68"/>
                  </a:cubicBezTo>
                  <a:cubicBezTo>
                    <a:pt x="1268" y="112"/>
                    <a:pt x="1208" y="137"/>
                    <a:pt x="1145" y="137"/>
                  </a:cubicBezTo>
                  <a:cubicBezTo>
                    <a:pt x="1082" y="137"/>
                    <a:pt x="1022" y="112"/>
                    <a:pt x="984" y="68"/>
                  </a:cubicBezTo>
                  <a:cubicBezTo>
                    <a:pt x="947" y="25"/>
                    <a:pt x="892" y="0"/>
                    <a:pt x="837" y="0"/>
                  </a:cubicBezTo>
                  <a:cubicBezTo>
                    <a:pt x="780" y="0"/>
                    <a:pt x="725" y="25"/>
                    <a:pt x="688" y="68"/>
                  </a:cubicBezTo>
                  <a:cubicBezTo>
                    <a:pt x="650" y="112"/>
                    <a:pt x="591" y="137"/>
                    <a:pt x="527" y="137"/>
                  </a:cubicBezTo>
                  <a:cubicBezTo>
                    <a:pt x="464" y="137"/>
                    <a:pt x="404" y="112"/>
                    <a:pt x="366" y="68"/>
                  </a:cubicBezTo>
                  <a:cubicBezTo>
                    <a:pt x="327" y="23"/>
                    <a:pt x="273" y="1"/>
                    <a:pt x="218" y="1"/>
                  </a:cubicBezTo>
                  <a:cubicBezTo>
                    <a:pt x="172" y="1"/>
                    <a:pt x="127" y="16"/>
                    <a:pt x="90" y="48"/>
                  </a:cubicBezTo>
                  <a:cubicBezTo>
                    <a:pt x="10" y="119"/>
                    <a:pt x="1" y="243"/>
                    <a:pt x="71" y="324"/>
                  </a:cubicBezTo>
                  <a:cubicBezTo>
                    <a:pt x="185" y="453"/>
                    <a:pt x="349" y="528"/>
                    <a:pt x="527" y="528"/>
                  </a:cubicBezTo>
                  <a:cubicBezTo>
                    <a:pt x="639" y="528"/>
                    <a:pt x="745" y="499"/>
                    <a:pt x="837" y="445"/>
                  </a:cubicBezTo>
                  <a:cubicBezTo>
                    <a:pt x="929" y="499"/>
                    <a:pt x="1033" y="528"/>
                    <a:pt x="1145" y="528"/>
                  </a:cubicBezTo>
                  <a:cubicBezTo>
                    <a:pt x="1322" y="528"/>
                    <a:pt x="1489" y="453"/>
                    <a:pt x="1601" y="324"/>
                  </a:cubicBezTo>
                  <a:cubicBezTo>
                    <a:pt x="1673" y="243"/>
                    <a:pt x="1665" y="120"/>
                    <a:pt x="1582" y="48"/>
                  </a:cubicBezTo>
                  <a:cubicBezTo>
                    <a:pt x="1545" y="16"/>
                    <a:pt x="1499" y="0"/>
                    <a:pt x="145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3352;p46">
              <a:extLst>
                <a:ext uri="{FF2B5EF4-FFF2-40B4-BE49-F238E27FC236}">
                  <a16:creationId xmlns:a16="http://schemas.microsoft.com/office/drawing/2014/main" id="{EF32386F-16FB-FAA7-7712-170BD042065E}"/>
                </a:ext>
              </a:extLst>
            </p:cNvPr>
            <p:cNvSpPr/>
            <p:nvPr/>
          </p:nvSpPr>
          <p:spPr>
            <a:xfrm>
              <a:off x="3300045" y="2685558"/>
              <a:ext cx="11138" cy="21524"/>
            </a:xfrm>
            <a:custGeom>
              <a:avLst/>
              <a:gdLst/>
              <a:ahLst/>
              <a:cxnLst/>
              <a:rect l="l" t="t" r="r" b="b"/>
              <a:pathLst>
                <a:path w="385" h="744" extrusionOk="0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81" y="9"/>
                    <a:pt x="1" y="99"/>
                    <a:pt x="1" y="201"/>
                  </a:cubicBezTo>
                  <a:lnTo>
                    <a:pt x="1" y="544"/>
                  </a:lnTo>
                  <a:cubicBezTo>
                    <a:pt x="1" y="647"/>
                    <a:pt x="77" y="737"/>
                    <a:pt x="182" y="744"/>
                  </a:cubicBezTo>
                  <a:cubicBezTo>
                    <a:pt x="185" y="744"/>
                    <a:pt x="187" y="744"/>
                    <a:pt x="190" y="744"/>
                  </a:cubicBezTo>
                  <a:cubicBezTo>
                    <a:pt x="297" y="744"/>
                    <a:pt x="384" y="658"/>
                    <a:pt x="384" y="55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3353;p46">
              <a:extLst>
                <a:ext uri="{FF2B5EF4-FFF2-40B4-BE49-F238E27FC236}">
                  <a16:creationId xmlns:a16="http://schemas.microsoft.com/office/drawing/2014/main" id="{1F5F4882-B439-075D-610F-70EC69AC6AB8}"/>
                </a:ext>
              </a:extLst>
            </p:cNvPr>
            <p:cNvSpPr/>
            <p:nvPr/>
          </p:nvSpPr>
          <p:spPr>
            <a:xfrm>
              <a:off x="3286911" y="2708788"/>
              <a:ext cx="21958" cy="11109"/>
            </a:xfrm>
            <a:custGeom>
              <a:avLst/>
              <a:gdLst/>
              <a:ahLst/>
              <a:cxnLst/>
              <a:rect l="l" t="t" r="r" b="b"/>
              <a:pathLst>
                <a:path w="759" h="384" extrusionOk="0">
                  <a:moveTo>
                    <a:pt x="206" y="0"/>
                  </a:moveTo>
                  <a:cubicBezTo>
                    <a:pt x="102" y="0"/>
                    <a:pt x="13" y="77"/>
                    <a:pt x="7" y="180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51" y="384"/>
                  </a:lnTo>
                  <a:cubicBezTo>
                    <a:pt x="653" y="384"/>
                    <a:pt x="743" y="307"/>
                    <a:pt x="751" y="203"/>
                  </a:cubicBezTo>
                  <a:cubicBezTo>
                    <a:pt x="758" y="92"/>
                    <a:pt x="669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3354;p46">
              <a:extLst>
                <a:ext uri="{FF2B5EF4-FFF2-40B4-BE49-F238E27FC236}">
                  <a16:creationId xmlns:a16="http://schemas.microsoft.com/office/drawing/2014/main" id="{7FFC0016-EB9D-0F06-20DB-43DF70CB621D}"/>
                </a:ext>
              </a:extLst>
            </p:cNvPr>
            <p:cNvSpPr/>
            <p:nvPr/>
          </p:nvSpPr>
          <p:spPr>
            <a:xfrm>
              <a:off x="3403238" y="2685558"/>
              <a:ext cx="11109" cy="21524"/>
            </a:xfrm>
            <a:custGeom>
              <a:avLst/>
              <a:gdLst/>
              <a:ahLst/>
              <a:cxnLst/>
              <a:rect l="l" t="t" r="r" b="b"/>
              <a:pathLst>
                <a:path w="384" h="744" extrusionOk="0">
                  <a:moveTo>
                    <a:pt x="193" y="1"/>
                  </a:moveTo>
                  <a:cubicBezTo>
                    <a:pt x="86" y="1"/>
                    <a:pt x="0" y="87"/>
                    <a:pt x="0" y="193"/>
                  </a:cubicBezTo>
                  <a:lnTo>
                    <a:pt x="0" y="544"/>
                  </a:lnTo>
                  <a:cubicBezTo>
                    <a:pt x="0" y="647"/>
                    <a:pt x="77" y="737"/>
                    <a:pt x="181" y="744"/>
                  </a:cubicBezTo>
                  <a:cubicBezTo>
                    <a:pt x="185" y="744"/>
                    <a:pt x="188" y="744"/>
                    <a:pt x="192" y="744"/>
                  </a:cubicBezTo>
                  <a:cubicBezTo>
                    <a:pt x="297" y="744"/>
                    <a:pt x="384" y="657"/>
                    <a:pt x="384" y="552"/>
                  </a:cubicBezTo>
                  <a:lnTo>
                    <a:pt x="384" y="201"/>
                  </a:lnTo>
                  <a:cubicBezTo>
                    <a:pt x="384" y="98"/>
                    <a:pt x="307" y="7"/>
                    <a:pt x="204" y="1"/>
                  </a:cubicBezTo>
                  <a:cubicBezTo>
                    <a:pt x="200" y="1"/>
                    <a:pt x="197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3355;p46">
              <a:extLst>
                <a:ext uri="{FF2B5EF4-FFF2-40B4-BE49-F238E27FC236}">
                  <a16:creationId xmlns:a16="http://schemas.microsoft.com/office/drawing/2014/main" id="{35B5E5EF-8FB3-F8C8-E24F-7A8D6CC504B6}"/>
                </a:ext>
              </a:extLst>
            </p:cNvPr>
            <p:cNvSpPr/>
            <p:nvPr/>
          </p:nvSpPr>
          <p:spPr>
            <a:xfrm>
              <a:off x="3405582" y="2708788"/>
              <a:ext cx="21871" cy="11109"/>
            </a:xfrm>
            <a:custGeom>
              <a:avLst/>
              <a:gdLst/>
              <a:ahLst/>
              <a:cxnLst/>
              <a:rect l="l" t="t" r="r" b="b"/>
              <a:pathLst>
                <a:path w="756" h="384" extrusionOk="0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51" y="384"/>
                  </a:lnTo>
                  <a:cubicBezTo>
                    <a:pt x="652" y="384"/>
                    <a:pt x="743" y="307"/>
                    <a:pt x="750" y="203"/>
                  </a:cubicBezTo>
                  <a:cubicBezTo>
                    <a:pt x="755" y="92"/>
                    <a:pt x="668" y="0"/>
                    <a:pt x="559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3356;p46">
              <a:extLst>
                <a:ext uri="{FF2B5EF4-FFF2-40B4-BE49-F238E27FC236}">
                  <a16:creationId xmlns:a16="http://schemas.microsoft.com/office/drawing/2014/main" id="{BD02D24D-B799-2CDD-FDBB-2271E398E768}"/>
                </a:ext>
              </a:extLst>
            </p:cNvPr>
            <p:cNvSpPr/>
            <p:nvPr/>
          </p:nvSpPr>
          <p:spPr>
            <a:xfrm>
              <a:off x="3341675" y="2715442"/>
              <a:ext cx="31100" cy="15159"/>
            </a:xfrm>
            <a:custGeom>
              <a:avLst/>
              <a:gdLst/>
              <a:ahLst/>
              <a:cxnLst/>
              <a:rect l="l" t="t" r="r" b="b"/>
              <a:pathLst>
                <a:path w="1075" h="524" extrusionOk="0">
                  <a:moveTo>
                    <a:pt x="96" y="0"/>
                  </a:moveTo>
                  <a:cubicBezTo>
                    <a:pt x="42" y="0"/>
                    <a:pt x="1" y="42"/>
                    <a:pt x="1" y="96"/>
                  </a:cubicBezTo>
                  <a:cubicBezTo>
                    <a:pt x="1" y="332"/>
                    <a:pt x="240" y="523"/>
                    <a:pt x="537" y="523"/>
                  </a:cubicBezTo>
                  <a:cubicBezTo>
                    <a:pt x="835" y="523"/>
                    <a:pt x="1074" y="332"/>
                    <a:pt x="1074" y="96"/>
                  </a:cubicBezTo>
                  <a:cubicBezTo>
                    <a:pt x="1074" y="42"/>
                    <a:pt x="1031" y="0"/>
                    <a:pt x="98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3" name="Google Shape;3357;p46">
            <a:extLst>
              <a:ext uri="{FF2B5EF4-FFF2-40B4-BE49-F238E27FC236}">
                <a16:creationId xmlns:a16="http://schemas.microsoft.com/office/drawing/2014/main" id="{7485F581-997C-A30D-0DA7-798EFBBB90D2}"/>
              </a:ext>
            </a:extLst>
          </p:cNvPr>
          <p:cNvGrpSpPr/>
          <p:nvPr/>
        </p:nvGrpSpPr>
        <p:grpSpPr>
          <a:xfrm>
            <a:off x="3742805" y="1529981"/>
            <a:ext cx="335270" cy="375077"/>
            <a:chOff x="4000759" y="2504137"/>
            <a:chExt cx="335270" cy="375077"/>
          </a:xfrm>
        </p:grpSpPr>
        <p:sp>
          <p:nvSpPr>
            <p:cNvPr id="434" name="Google Shape;3358;p46">
              <a:extLst>
                <a:ext uri="{FF2B5EF4-FFF2-40B4-BE49-F238E27FC236}">
                  <a16:creationId xmlns:a16="http://schemas.microsoft.com/office/drawing/2014/main" id="{142A0939-69A9-85E2-7732-9056E1AE1FF4}"/>
                </a:ext>
              </a:extLst>
            </p:cNvPr>
            <p:cNvSpPr/>
            <p:nvPr/>
          </p:nvSpPr>
          <p:spPr>
            <a:xfrm>
              <a:off x="4234484" y="2504137"/>
              <a:ext cx="101544" cy="188739"/>
            </a:xfrm>
            <a:custGeom>
              <a:avLst/>
              <a:gdLst/>
              <a:ahLst/>
              <a:cxnLst/>
              <a:rect l="l" t="t" r="r" b="b"/>
              <a:pathLst>
                <a:path w="3510" h="6524" extrusionOk="0">
                  <a:moveTo>
                    <a:pt x="1631" y="0"/>
                  </a:moveTo>
                  <a:cubicBezTo>
                    <a:pt x="1587" y="0"/>
                    <a:pt x="1542" y="11"/>
                    <a:pt x="1501" y="35"/>
                  </a:cubicBezTo>
                  <a:cubicBezTo>
                    <a:pt x="982" y="334"/>
                    <a:pt x="63" y="1028"/>
                    <a:pt x="0" y="2227"/>
                  </a:cubicBezTo>
                  <a:lnTo>
                    <a:pt x="1682" y="6524"/>
                  </a:lnTo>
                  <a:cubicBezTo>
                    <a:pt x="1682" y="6524"/>
                    <a:pt x="3510" y="4068"/>
                    <a:pt x="2755" y="2626"/>
                  </a:cubicBezTo>
                  <a:cubicBezTo>
                    <a:pt x="2160" y="1580"/>
                    <a:pt x="1959" y="695"/>
                    <a:pt x="1890" y="222"/>
                  </a:cubicBezTo>
                  <a:cubicBezTo>
                    <a:pt x="1871" y="89"/>
                    <a:pt x="1755" y="0"/>
                    <a:pt x="163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3359;p46">
              <a:extLst>
                <a:ext uri="{FF2B5EF4-FFF2-40B4-BE49-F238E27FC236}">
                  <a16:creationId xmlns:a16="http://schemas.microsoft.com/office/drawing/2014/main" id="{5C83EA10-8BDE-86AD-2776-6D0AA62FF2DB}"/>
                </a:ext>
              </a:extLst>
            </p:cNvPr>
            <p:cNvSpPr/>
            <p:nvPr/>
          </p:nvSpPr>
          <p:spPr>
            <a:xfrm>
              <a:off x="4234484" y="2548805"/>
              <a:ext cx="75363" cy="144129"/>
            </a:xfrm>
            <a:custGeom>
              <a:avLst/>
              <a:gdLst/>
              <a:ahLst/>
              <a:cxnLst/>
              <a:rect l="l" t="t" r="r" b="b"/>
              <a:pathLst>
                <a:path w="2605" h="4982" extrusionOk="0">
                  <a:moveTo>
                    <a:pt x="140" y="1"/>
                  </a:moveTo>
                  <a:cubicBezTo>
                    <a:pt x="63" y="208"/>
                    <a:pt x="13" y="435"/>
                    <a:pt x="0" y="685"/>
                  </a:cubicBezTo>
                  <a:lnTo>
                    <a:pt x="1682" y="4981"/>
                  </a:lnTo>
                  <a:cubicBezTo>
                    <a:pt x="1682" y="4980"/>
                    <a:pt x="2234" y="4239"/>
                    <a:pt x="2605" y="3331"/>
                  </a:cubicBezTo>
                  <a:cubicBezTo>
                    <a:pt x="2263" y="2282"/>
                    <a:pt x="1728" y="1381"/>
                    <a:pt x="1043" y="703"/>
                  </a:cubicBezTo>
                  <a:cubicBezTo>
                    <a:pt x="763" y="427"/>
                    <a:pt x="462" y="194"/>
                    <a:pt x="140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3360;p46">
              <a:extLst>
                <a:ext uri="{FF2B5EF4-FFF2-40B4-BE49-F238E27FC236}">
                  <a16:creationId xmlns:a16="http://schemas.microsoft.com/office/drawing/2014/main" id="{B69768B4-0791-FFC5-E411-273E0C5419C7}"/>
                </a:ext>
              </a:extLst>
            </p:cNvPr>
            <p:cNvSpPr/>
            <p:nvPr/>
          </p:nvSpPr>
          <p:spPr>
            <a:xfrm>
              <a:off x="4251032" y="2547330"/>
              <a:ext cx="45478" cy="93502"/>
            </a:xfrm>
            <a:custGeom>
              <a:avLst/>
              <a:gdLst/>
              <a:ahLst/>
              <a:cxnLst/>
              <a:rect l="l" t="t" r="r" b="b"/>
              <a:pathLst>
                <a:path w="1572" h="3232" extrusionOk="0">
                  <a:moveTo>
                    <a:pt x="632" y="1"/>
                  </a:moveTo>
                  <a:cubicBezTo>
                    <a:pt x="597" y="1"/>
                    <a:pt x="561" y="16"/>
                    <a:pt x="537" y="49"/>
                  </a:cubicBezTo>
                  <a:cubicBezTo>
                    <a:pt x="312" y="363"/>
                    <a:pt x="1" y="954"/>
                    <a:pt x="137" y="1980"/>
                  </a:cubicBezTo>
                  <a:lnTo>
                    <a:pt x="1140" y="3231"/>
                  </a:lnTo>
                  <a:cubicBezTo>
                    <a:pt x="1473" y="2491"/>
                    <a:pt x="1571" y="1878"/>
                    <a:pt x="1409" y="1550"/>
                  </a:cubicBezTo>
                  <a:cubicBezTo>
                    <a:pt x="1108" y="1019"/>
                    <a:pt x="895" y="522"/>
                    <a:pt x="745" y="82"/>
                  </a:cubicBezTo>
                  <a:cubicBezTo>
                    <a:pt x="727" y="29"/>
                    <a:pt x="680" y="1"/>
                    <a:pt x="63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3361;p46">
              <a:extLst>
                <a:ext uri="{FF2B5EF4-FFF2-40B4-BE49-F238E27FC236}">
                  <a16:creationId xmlns:a16="http://schemas.microsoft.com/office/drawing/2014/main" id="{1CAD4096-CD03-2E45-474C-EB5A882D445E}"/>
                </a:ext>
              </a:extLst>
            </p:cNvPr>
            <p:cNvSpPr/>
            <p:nvPr/>
          </p:nvSpPr>
          <p:spPr>
            <a:xfrm>
              <a:off x="4000759" y="2504137"/>
              <a:ext cx="101602" cy="188739"/>
            </a:xfrm>
            <a:custGeom>
              <a:avLst/>
              <a:gdLst/>
              <a:ahLst/>
              <a:cxnLst/>
              <a:rect l="l" t="t" r="r" b="b"/>
              <a:pathLst>
                <a:path w="3512" h="6524" extrusionOk="0">
                  <a:moveTo>
                    <a:pt x="1879" y="0"/>
                  </a:moveTo>
                  <a:cubicBezTo>
                    <a:pt x="1756" y="0"/>
                    <a:pt x="1641" y="89"/>
                    <a:pt x="1622" y="222"/>
                  </a:cubicBezTo>
                  <a:cubicBezTo>
                    <a:pt x="1551" y="695"/>
                    <a:pt x="1350" y="1580"/>
                    <a:pt x="756" y="2626"/>
                  </a:cubicBezTo>
                  <a:cubicBezTo>
                    <a:pt x="0" y="4068"/>
                    <a:pt x="1830" y="6524"/>
                    <a:pt x="1830" y="6524"/>
                  </a:cubicBezTo>
                  <a:lnTo>
                    <a:pt x="3511" y="2227"/>
                  </a:lnTo>
                  <a:cubicBezTo>
                    <a:pt x="3449" y="1028"/>
                    <a:pt x="2530" y="334"/>
                    <a:pt x="2010" y="35"/>
                  </a:cubicBezTo>
                  <a:cubicBezTo>
                    <a:pt x="1968" y="11"/>
                    <a:pt x="1923" y="0"/>
                    <a:pt x="18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3362;p46">
              <a:extLst>
                <a:ext uri="{FF2B5EF4-FFF2-40B4-BE49-F238E27FC236}">
                  <a16:creationId xmlns:a16="http://schemas.microsoft.com/office/drawing/2014/main" id="{0338ABDA-3F61-62FC-AF04-DD6A39325AFA}"/>
                </a:ext>
              </a:extLst>
            </p:cNvPr>
            <p:cNvSpPr/>
            <p:nvPr/>
          </p:nvSpPr>
          <p:spPr>
            <a:xfrm>
              <a:off x="4026940" y="2548719"/>
              <a:ext cx="75421" cy="144158"/>
            </a:xfrm>
            <a:custGeom>
              <a:avLst/>
              <a:gdLst/>
              <a:ahLst/>
              <a:cxnLst/>
              <a:rect l="l" t="t" r="r" b="b"/>
              <a:pathLst>
                <a:path w="2607" h="4983" extrusionOk="0">
                  <a:moveTo>
                    <a:pt x="2467" y="1"/>
                  </a:moveTo>
                  <a:cubicBezTo>
                    <a:pt x="2145" y="195"/>
                    <a:pt x="1844" y="430"/>
                    <a:pt x="1563" y="705"/>
                  </a:cubicBezTo>
                  <a:cubicBezTo>
                    <a:pt x="878" y="1384"/>
                    <a:pt x="342" y="2285"/>
                    <a:pt x="0" y="3334"/>
                  </a:cubicBezTo>
                  <a:cubicBezTo>
                    <a:pt x="373" y="4240"/>
                    <a:pt x="925" y="4983"/>
                    <a:pt x="925" y="4983"/>
                  </a:cubicBezTo>
                  <a:lnTo>
                    <a:pt x="2606" y="686"/>
                  </a:lnTo>
                  <a:cubicBezTo>
                    <a:pt x="2593" y="436"/>
                    <a:pt x="2544" y="208"/>
                    <a:pt x="2467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3363;p46">
              <a:extLst>
                <a:ext uri="{FF2B5EF4-FFF2-40B4-BE49-F238E27FC236}">
                  <a16:creationId xmlns:a16="http://schemas.microsoft.com/office/drawing/2014/main" id="{E4B67056-C886-0DBA-C857-10DE7A5E2678}"/>
                </a:ext>
              </a:extLst>
            </p:cNvPr>
            <p:cNvSpPr/>
            <p:nvPr/>
          </p:nvSpPr>
          <p:spPr>
            <a:xfrm>
              <a:off x="4040335" y="2547330"/>
              <a:ext cx="45420" cy="93502"/>
            </a:xfrm>
            <a:custGeom>
              <a:avLst/>
              <a:gdLst/>
              <a:ahLst/>
              <a:cxnLst/>
              <a:rect l="l" t="t" r="r" b="b"/>
              <a:pathLst>
                <a:path w="1570" h="3232" extrusionOk="0">
                  <a:moveTo>
                    <a:pt x="939" y="1"/>
                  </a:moveTo>
                  <a:cubicBezTo>
                    <a:pt x="891" y="1"/>
                    <a:pt x="843" y="29"/>
                    <a:pt x="826" y="82"/>
                  </a:cubicBezTo>
                  <a:cubicBezTo>
                    <a:pt x="677" y="522"/>
                    <a:pt x="464" y="1019"/>
                    <a:pt x="163" y="1550"/>
                  </a:cubicBezTo>
                  <a:cubicBezTo>
                    <a:pt x="1" y="1878"/>
                    <a:pt x="97" y="2491"/>
                    <a:pt x="432" y="3231"/>
                  </a:cubicBezTo>
                  <a:lnTo>
                    <a:pt x="1435" y="1980"/>
                  </a:lnTo>
                  <a:cubicBezTo>
                    <a:pt x="1570" y="954"/>
                    <a:pt x="1260" y="363"/>
                    <a:pt x="1033" y="49"/>
                  </a:cubicBezTo>
                  <a:cubicBezTo>
                    <a:pt x="1009" y="16"/>
                    <a:pt x="974" y="1"/>
                    <a:pt x="93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3364;p46">
              <a:extLst>
                <a:ext uri="{FF2B5EF4-FFF2-40B4-BE49-F238E27FC236}">
                  <a16:creationId xmlns:a16="http://schemas.microsoft.com/office/drawing/2014/main" id="{EE431096-331B-530D-CB58-DB5B17B11F37}"/>
                </a:ext>
              </a:extLst>
            </p:cNvPr>
            <p:cNvSpPr/>
            <p:nvPr/>
          </p:nvSpPr>
          <p:spPr>
            <a:xfrm>
              <a:off x="4074993" y="2754498"/>
              <a:ext cx="186801" cy="124717"/>
            </a:xfrm>
            <a:custGeom>
              <a:avLst/>
              <a:gdLst/>
              <a:ahLst/>
              <a:cxnLst/>
              <a:rect l="l" t="t" r="r" b="b"/>
              <a:pathLst>
                <a:path w="6457" h="4311" extrusionOk="0">
                  <a:moveTo>
                    <a:pt x="3228" y="0"/>
                  </a:moveTo>
                  <a:cubicBezTo>
                    <a:pt x="1444" y="0"/>
                    <a:pt x="1" y="964"/>
                    <a:pt x="1" y="2155"/>
                  </a:cubicBezTo>
                  <a:cubicBezTo>
                    <a:pt x="1" y="3346"/>
                    <a:pt x="1445" y="4311"/>
                    <a:pt x="3228" y="4311"/>
                  </a:cubicBezTo>
                  <a:cubicBezTo>
                    <a:pt x="5012" y="4311"/>
                    <a:pt x="6457" y="3346"/>
                    <a:pt x="6457" y="2155"/>
                  </a:cubicBezTo>
                  <a:cubicBezTo>
                    <a:pt x="6457" y="964"/>
                    <a:pt x="5010" y="0"/>
                    <a:pt x="32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3365;p46">
              <a:extLst>
                <a:ext uri="{FF2B5EF4-FFF2-40B4-BE49-F238E27FC236}">
                  <a16:creationId xmlns:a16="http://schemas.microsoft.com/office/drawing/2014/main" id="{EEF91EE7-5430-B4D8-B6CD-3F8EC0832030}"/>
                </a:ext>
              </a:extLst>
            </p:cNvPr>
            <p:cNvSpPr/>
            <p:nvPr/>
          </p:nvSpPr>
          <p:spPr>
            <a:xfrm>
              <a:off x="4042996" y="2563618"/>
              <a:ext cx="41225" cy="77243"/>
            </a:xfrm>
            <a:custGeom>
              <a:avLst/>
              <a:gdLst/>
              <a:ahLst/>
              <a:cxnLst/>
              <a:rect l="l" t="t" r="r" b="b"/>
              <a:pathLst>
                <a:path w="1425" h="2670" extrusionOk="0">
                  <a:moveTo>
                    <a:pt x="1215" y="1"/>
                  </a:moveTo>
                  <a:cubicBezTo>
                    <a:pt x="1145" y="65"/>
                    <a:pt x="1076" y="128"/>
                    <a:pt x="1008" y="196"/>
                  </a:cubicBezTo>
                  <a:cubicBezTo>
                    <a:pt x="622" y="573"/>
                    <a:pt x="284" y="1026"/>
                    <a:pt x="1" y="1536"/>
                  </a:cubicBezTo>
                  <a:cubicBezTo>
                    <a:pt x="28" y="1849"/>
                    <a:pt x="143" y="2237"/>
                    <a:pt x="340" y="2670"/>
                  </a:cubicBezTo>
                  <a:lnTo>
                    <a:pt x="1343" y="1418"/>
                  </a:lnTo>
                  <a:cubicBezTo>
                    <a:pt x="1424" y="797"/>
                    <a:pt x="1344" y="337"/>
                    <a:pt x="1215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3366;p46">
              <a:extLst>
                <a:ext uri="{FF2B5EF4-FFF2-40B4-BE49-F238E27FC236}">
                  <a16:creationId xmlns:a16="http://schemas.microsoft.com/office/drawing/2014/main" id="{F65E1AD0-1DDC-C929-8322-A21E37C66F39}"/>
                </a:ext>
              </a:extLst>
            </p:cNvPr>
            <p:cNvSpPr/>
            <p:nvPr/>
          </p:nvSpPr>
          <p:spPr>
            <a:xfrm>
              <a:off x="4252681" y="2563531"/>
              <a:ext cx="41167" cy="77243"/>
            </a:xfrm>
            <a:custGeom>
              <a:avLst/>
              <a:gdLst/>
              <a:ahLst/>
              <a:cxnLst/>
              <a:rect l="l" t="t" r="r" b="b"/>
              <a:pathLst>
                <a:path w="1423" h="2670" extrusionOk="0">
                  <a:moveTo>
                    <a:pt x="207" y="1"/>
                  </a:moveTo>
                  <a:cubicBezTo>
                    <a:pt x="80" y="338"/>
                    <a:pt x="0" y="798"/>
                    <a:pt x="80" y="1418"/>
                  </a:cubicBezTo>
                  <a:lnTo>
                    <a:pt x="1083" y="2670"/>
                  </a:lnTo>
                  <a:cubicBezTo>
                    <a:pt x="1278" y="2236"/>
                    <a:pt x="1392" y="1849"/>
                    <a:pt x="1422" y="1535"/>
                  </a:cubicBezTo>
                  <a:cubicBezTo>
                    <a:pt x="1138" y="1029"/>
                    <a:pt x="799" y="576"/>
                    <a:pt x="414" y="194"/>
                  </a:cubicBezTo>
                  <a:cubicBezTo>
                    <a:pt x="347" y="128"/>
                    <a:pt x="276" y="62"/>
                    <a:pt x="20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3367;p46">
              <a:extLst>
                <a:ext uri="{FF2B5EF4-FFF2-40B4-BE49-F238E27FC236}">
                  <a16:creationId xmlns:a16="http://schemas.microsoft.com/office/drawing/2014/main" id="{3632B290-0F06-1215-2B40-A4A20688BB29}"/>
                </a:ext>
              </a:extLst>
            </p:cNvPr>
            <p:cNvSpPr/>
            <p:nvPr/>
          </p:nvSpPr>
          <p:spPr>
            <a:xfrm>
              <a:off x="4024713" y="2548487"/>
              <a:ext cx="287362" cy="310130"/>
            </a:xfrm>
            <a:custGeom>
              <a:avLst/>
              <a:gdLst/>
              <a:ahLst/>
              <a:cxnLst/>
              <a:rect l="l" t="t" r="r" b="b"/>
              <a:pathLst>
                <a:path w="9933" h="10720" extrusionOk="0">
                  <a:moveTo>
                    <a:pt x="4967" y="1"/>
                  </a:moveTo>
                  <a:cubicBezTo>
                    <a:pt x="2608" y="1"/>
                    <a:pt x="1139" y="1826"/>
                    <a:pt x="576" y="3957"/>
                  </a:cubicBezTo>
                  <a:cubicBezTo>
                    <a:pt x="99" y="5765"/>
                    <a:pt x="1" y="8112"/>
                    <a:pt x="867" y="9830"/>
                  </a:cubicBezTo>
                  <a:cubicBezTo>
                    <a:pt x="1189" y="10465"/>
                    <a:pt x="1731" y="10719"/>
                    <a:pt x="2333" y="10719"/>
                  </a:cubicBezTo>
                  <a:cubicBezTo>
                    <a:pt x="2669" y="10719"/>
                    <a:pt x="3024" y="10640"/>
                    <a:pt x="3371" y="10504"/>
                  </a:cubicBezTo>
                  <a:cubicBezTo>
                    <a:pt x="3957" y="10270"/>
                    <a:pt x="4288" y="9913"/>
                    <a:pt x="4967" y="9913"/>
                  </a:cubicBezTo>
                  <a:cubicBezTo>
                    <a:pt x="5645" y="9913"/>
                    <a:pt x="5978" y="10270"/>
                    <a:pt x="6564" y="10504"/>
                  </a:cubicBezTo>
                  <a:cubicBezTo>
                    <a:pt x="6911" y="10640"/>
                    <a:pt x="7266" y="10719"/>
                    <a:pt x="7603" y="10719"/>
                  </a:cubicBezTo>
                  <a:cubicBezTo>
                    <a:pt x="8205" y="10719"/>
                    <a:pt x="8745" y="10466"/>
                    <a:pt x="9066" y="9830"/>
                  </a:cubicBezTo>
                  <a:cubicBezTo>
                    <a:pt x="9933" y="8112"/>
                    <a:pt x="9836" y="5765"/>
                    <a:pt x="9357" y="3957"/>
                  </a:cubicBezTo>
                  <a:cubicBezTo>
                    <a:pt x="8796" y="1826"/>
                    <a:pt x="7325" y="1"/>
                    <a:pt x="4967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3368;p46">
              <a:extLst>
                <a:ext uri="{FF2B5EF4-FFF2-40B4-BE49-F238E27FC236}">
                  <a16:creationId xmlns:a16="http://schemas.microsoft.com/office/drawing/2014/main" id="{78DA51B2-9403-C490-8FC4-5236936C2331}"/>
                </a:ext>
              </a:extLst>
            </p:cNvPr>
            <p:cNvSpPr/>
            <p:nvPr/>
          </p:nvSpPr>
          <p:spPr>
            <a:xfrm>
              <a:off x="4024713" y="2548458"/>
              <a:ext cx="155036" cy="310101"/>
            </a:xfrm>
            <a:custGeom>
              <a:avLst/>
              <a:gdLst/>
              <a:ahLst/>
              <a:cxnLst/>
              <a:rect l="l" t="t" r="r" b="b"/>
              <a:pathLst>
                <a:path w="5359" h="10719" extrusionOk="0">
                  <a:moveTo>
                    <a:pt x="4967" y="0"/>
                  </a:moveTo>
                  <a:cubicBezTo>
                    <a:pt x="2608" y="0"/>
                    <a:pt x="1139" y="1826"/>
                    <a:pt x="576" y="3956"/>
                  </a:cubicBezTo>
                  <a:cubicBezTo>
                    <a:pt x="99" y="5763"/>
                    <a:pt x="1" y="8110"/>
                    <a:pt x="867" y="9828"/>
                  </a:cubicBezTo>
                  <a:cubicBezTo>
                    <a:pt x="1187" y="10464"/>
                    <a:pt x="1730" y="10719"/>
                    <a:pt x="2331" y="10719"/>
                  </a:cubicBezTo>
                  <a:cubicBezTo>
                    <a:pt x="2465" y="10719"/>
                    <a:pt x="2601" y="10706"/>
                    <a:pt x="2739" y="10682"/>
                  </a:cubicBezTo>
                  <a:cubicBezTo>
                    <a:pt x="2291" y="10592"/>
                    <a:pt x="1901" y="10330"/>
                    <a:pt x="1650" y="9828"/>
                  </a:cubicBezTo>
                  <a:cubicBezTo>
                    <a:pt x="783" y="8110"/>
                    <a:pt x="881" y="5763"/>
                    <a:pt x="1358" y="3956"/>
                  </a:cubicBezTo>
                  <a:cubicBezTo>
                    <a:pt x="1890" y="1947"/>
                    <a:pt x="3228" y="207"/>
                    <a:pt x="5359" y="17"/>
                  </a:cubicBezTo>
                  <a:cubicBezTo>
                    <a:pt x="5230" y="6"/>
                    <a:pt x="5099" y="0"/>
                    <a:pt x="49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3369;p46">
              <a:extLst>
                <a:ext uri="{FF2B5EF4-FFF2-40B4-BE49-F238E27FC236}">
                  <a16:creationId xmlns:a16="http://schemas.microsoft.com/office/drawing/2014/main" id="{7F23476C-446D-36ED-A68A-196F238985E3}"/>
                </a:ext>
              </a:extLst>
            </p:cNvPr>
            <p:cNvSpPr/>
            <p:nvPr/>
          </p:nvSpPr>
          <p:spPr>
            <a:xfrm>
              <a:off x="4146450" y="2714343"/>
              <a:ext cx="44408" cy="21437"/>
            </a:xfrm>
            <a:custGeom>
              <a:avLst/>
              <a:gdLst/>
              <a:ahLst/>
              <a:cxnLst/>
              <a:rect l="l" t="t" r="r" b="b"/>
              <a:pathLst>
                <a:path w="1535" h="741" extrusionOk="0">
                  <a:moveTo>
                    <a:pt x="137" y="0"/>
                  </a:moveTo>
                  <a:cubicBezTo>
                    <a:pt x="61" y="0"/>
                    <a:pt x="0" y="61"/>
                    <a:pt x="0" y="135"/>
                  </a:cubicBezTo>
                  <a:cubicBezTo>
                    <a:pt x="0" y="469"/>
                    <a:pt x="344" y="741"/>
                    <a:pt x="767" y="741"/>
                  </a:cubicBezTo>
                  <a:cubicBezTo>
                    <a:pt x="1190" y="741"/>
                    <a:pt x="1534" y="471"/>
                    <a:pt x="1534" y="135"/>
                  </a:cubicBezTo>
                  <a:lnTo>
                    <a:pt x="1534" y="134"/>
                  </a:lnTo>
                  <a:cubicBezTo>
                    <a:pt x="1534" y="58"/>
                    <a:pt x="1474" y="0"/>
                    <a:pt x="139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3370;p46">
              <a:extLst>
                <a:ext uri="{FF2B5EF4-FFF2-40B4-BE49-F238E27FC236}">
                  <a16:creationId xmlns:a16="http://schemas.microsoft.com/office/drawing/2014/main" id="{E7E4A5A8-C8AF-BE0B-8F3B-A1CBC06601C9}"/>
                </a:ext>
              </a:extLst>
            </p:cNvPr>
            <p:cNvSpPr/>
            <p:nvPr/>
          </p:nvSpPr>
          <p:spPr>
            <a:xfrm>
              <a:off x="4088301" y="2713215"/>
              <a:ext cx="22768" cy="11138"/>
            </a:xfrm>
            <a:custGeom>
              <a:avLst/>
              <a:gdLst/>
              <a:ahLst/>
              <a:cxnLst/>
              <a:rect l="l" t="t" r="r" b="b"/>
              <a:pathLst>
                <a:path w="787" h="385" extrusionOk="0">
                  <a:moveTo>
                    <a:pt x="206" y="1"/>
                  </a:moveTo>
                  <a:cubicBezTo>
                    <a:pt x="102" y="1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79" y="384"/>
                  </a:lnTo>
                  <a:cubicBezTo>
                    <a:pt x="683" y="384"/>
                    <a:pt x="774" y="308"/>
                    <a:pt x="778" y="203"/>
                  </a:cubicBezTo>
                  <a:cubicBezTo>
                    <a:pt x="786" y="93"/>
                    <a:pt x="697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3371;p46">
              <a:extLst>
                <a:ext uri="{FF2B5EF4-FFF2-40B4-BE49-F238E27FC236}">
                  <a16:creationId xmlns:a16="http://schemas.microsoft.com/office/drawing/2014/main" id="{9E00837D-2C92-992E-77D0-177EB69BC712}"/>
                </a:ext>
              </a:extLst>
            </p:cNvPr>
            <p:cNvSpPr/>
            <p:nvPr/>
          </p:nvSpPr>
          <p:spPr>
            <a:xfrm>
              <a:off x="4090355" y="2677717"/>
              <a:ext cx="34600" cy="24417"/>
            </a:xfrm>
            <a:custGeom>
              <a:avLst/>
              <a:gdLst/>
              <a:ahLst/>
              <a:cxnLst/>
              <a:rect l="l" t="t" r="r" b="b"/>
              <a:pathLst>
                <a:path w="1196" h="844" extrusionOk="0">
                  <a:moveTo>
                    <a:pt x="232" y="1"/>
                  </a:moveTo>
                  <a:cubicBezTo>
                    <a:pt x="171" y="1"/>
                    <a:pt x="112" y="33"/>
                    <a:pt x="83" y="87"/>
                  </a:cubicBezTo>
                  <a:cubicBezTo>
                    <a:pt x="0" y="234"/>
                    <a:pt x="106" y="384"/>
                    <a:pt x="246" y="384"/>
                  </a:cubicBezTo>
                  <a:lnTo>
                    <a:pt x="407" y="384"/>
                  </a:lnTo>
                  <a:lnTo>
                    <a:pt x="407" y="665"/>
                  </a:lnTo>
                  <a:cubicBezTo>
                    <a:pt x="407" y="726"/>
                    <a:pt x="439" y="786"/>
                    <a:pt x="493" y="815"/>
                  </a:cubicBezTo>
                  <a:cubicBezTo>
                    <a:pt x="528" y="834"/>
                    <a:pt x="564" y="843"/>
                    <a:pt x="598" y="843"/>
                  </a:cubicBezTo>
                  <a:cubicBezTo>
                    <a:pt x="704" y="843"/>
                    <a:pt x="790" y="758"/>
                    <a:pt x="790" y="653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4" y="297"/>
                  </a:cubicBezTo>
                  <a:cubicBezTo>
                    <a:pt x="1195" y="149"/>
                    <a:pt x="1089" y="1"/>
                    <a:pt x="95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3372;p46">
              <a:extLst>
                <a:ext uri="{FF2B5EF4-FFF2-40B4-BE49-F238E27FC236}">
                  <a16:creationId xmlns:a16="http://schemas.microsoft.com/office/drawing/2014/main" id="{507EB0A8-CD71-B710-C652-6730E1B5F655}"/>
                </a:ext>
              </a:extLst>
            </p:cNvPr>
            <p:cNvSpPr/>
            <p:nvPr/>
          </p:nvSpPr>
          <p:spPr>
            <a:xfrm>
              <a:off x="4211774" y="2677717"/>
              <a:ext cx="34629" cy="24417"/>
            </a:xfrm>
            <a:custGeom>
              <a:avLst/>
              <a:gdLst/>
              <a:ahLst/>
              <a:cxnLst/>
              <a:rect l="l" t="t" r="r" b="b"/>
              <a:pathLst>
                <a:path w="1197" h="844" extrusionOk="0">
                  <a:moveTo>
                    <a:pt x="233" y="1"/>
                  </a:moveTo>
                  <a:cubicBezTo>
                    <a:pt x="172" y="1"/>
                    <a:pt x="112" y="33"/>
                    <a:pt x="83" y="87"/>
                  </a:cubicBezTo>
                  <a:cubicBezTo>
                    <a:pt x="0" y="234"/>
                    <a:pt x="106" y="384"/>
                    <a:pt x="245" y="384"/>
                  </a:cubicBezTo>
                  <a:lnTo>
                    <a:pt x="407" y="384"/>
                  </a:lnTo>
                  <a:lnTo>
                    <a:pt x="407" y="653"/>
                  </a:lnTo>
                  <a:cubicBezTo>
                    <a:pt x="407" y="758"/>
                    <a:pt x="493" y="843"/>
                    <a:pt x="599" y="843"/>
                  </a:cubicBezTo>
                  <a:cubicBezTo>
                    <a:pt x="633" y="843"/>
                    <a:pt x="668" y="834"/>
                    <a:pt x="704" y="815"/>
                  </a:cubicBezTo>
                  <a:cubicBezTo>
                    <a:pt x="759" y="784"/>
                    <a:pt x="790" y="726"/>
                    <a:pt x="790" y="665"/>
                  </a:cubicBezTo>
                  <a:lnTo>
                    <a:pt x="790" y="384"/>
                  </a:lnTo>
                  <a:lnTo>
                    <a:pt x="965" y="384"/>
                  </a:lnTo>
                  <a:cubicBezTo>
                    <a:pt x="1026" y="384"/>
                    <a:pt x="1086" y="350"/>
                    <a:pt x="1115" y="297"/>
                  </a:cubicBezTo>
                  <a:cubicBezTo>
                    <a:pt x="1196" y="149"/>
                    <a:pt x="1092" y="1"/>
                    <a:pt x="95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3373;p46">
              <a:extLst>
                <a:ext uri="{FF2B5EF4-FFF2-40B4-BE49-F238E27FC236}">
                  <a16:creationId xmlns:a16="http://schemas.microsoft.com/office/drawing/2014/main" id="{11215548-7C43-15B7-1658-DB6FDC247AD2}"/>
                </a:ext>
              </a:extLst>
            </p:cNvPr>
            <p:cNvSpPr/>
            <p:nvPr/>
          </p:nvSpPr>
          <p:spPr>
            <a:xfrm>
              <a:off x="4225834" y="2713215"/>
              <a:ext cx="22710" cy="11138"/>
            </a:xfrm>
            <a:custGeom>
              <a:avLst/>
              <a:gdLst/>
              <a:ahLst/>
              <a:cxnLst/>
              <a:rect l="l" t="t" r="r" b="b"/>
              <a:pathLst>
                <a:path w="785" h="385" extrusionOk="0">
                  <a:moveTo>
                    <a:pt x="204" y="1"/>
                  </a:moveTo>
                  <a:cubicBezTo>
                    <a:pt x="102" y="1"/>
                    <a:pt x="11" y="77"/>
                    <a:pt x="5" y="180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8"/>
                    <a:pt x="778" y="203"/>
                  </a:cubicBezTo>
                  <a:cubicBezTo>
                    <a:pt x="784" y="93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3374;p46">
              <a:extLst>
                <a:ext uri="{FF2B5EF4-FFF2-40B4-BE49-F238E27FC236}">
                  <a16:creationId xmlns:a16="http://schemas.microsoft.com/office/drawing/2014/main" id="{01FE44AE-9D38-8064-7A3B-6F9DB9904A78}"/>
                </a:ext>
              </a:extLst>
            </p:cNvPr>
            <p:cNvSpPr/>
            <p:nvPr/>
          </p:nvSpPr>
          <p:spPr>
            <a:xfrm>
              <a:off x="4090933" y="2776774"/>
              <a:ext cx="12990" cy="13019"/>
            </a:xfrm>
            <a:custGeom>
              <a:avLst/>
              <a:gdLst/>
              <a:ahLst/>
              <a:cxnLst/>
              <a:rect l="l" t="t" r="r" b="b"/>
              <a:pathLst>
                <a:path w="449" h="450" extrusionOk="0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7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3375;p46">
              <a:extLst>
                <a:ext uri="{FF2B5EF4-FFF2-40B4-BE49-F238E27FC236}">
                  <a16:creationId xmlns:a16="http://schemas.microsoft.com/office/drawing/2014/main" id="{811682D0-5280-107F-1391-45EC9C783677}"/>
                </a:ext>
              </a:extLst>
            </p:cNvPr>
            <p:cNvSpPr/>
            <p:nvPr/>
          </p:nvSpPr>
          <p:spPr>
            <a:xfrm>
              <a:off x="4100162" y="2792309"/>
              <a:ext cx="13018" cy="13019"/>
            </a:xfrm>
            <a:custGeom>
              <a:avLst/>
              <a:gdLst/>
              <a:ahLst/>
              <a:cxnLst/>
              <a:rect l="l" t="t" r="r" b="b"/>
              <a:pathLst>
                <a:path w="450" h="450" extrusionOk="0">
                  <a:moveTo>
                    <a:pt x="226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6" y="450"/>
                  </a:cubicBezTo>
                  <a:cubicBezTo>
                    <a:pt x="350" y="450"/>
                    <a:pt x="450" y="350"/>
                    <a:pt x="450" y="224"/>
                  </a:cubicBezTo>
                  <a:cubicBezTo>
                    <a:pt x="450" y="100"/>
                    <a:pt x="350" y="0"/>
                    <a:pt x="226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3376;p46">
              <a:extLst>
                <a:ext uri="{FF2B5EF4-FFF2-40B4-BE49-F238E27FC236}">
                  <a16:creationId xmlns:a16="http://schemas.microsoft.com/office/drawing/2014/main" id="{63527D81-8E33-F8BD-58C9-E7EEE24E90B6}"/>
                </a:ext>
              </a:extLst>
            </p:cNvPr>
            <p:cNvSpPr/>
            <p:nvPr/>
          </p:nvSpPr>
          <p:spPr>
            <a:xfrm>
              <a:off x="4081618" y="2792309"/>
              <a:ext cx="12961" cy="13019"/>
            </a:xfrm>
            <a:custGeom>
              <a:avLst/>
              <a:gdLst/>
              <a:ahLst/>
              <a:cxnLst/>
              <a:rect l="l" t="t" r="r" b="b"/>
              <a:pathLst>
                <a:path w="448" h="450" extrusionOk="0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3377;p46">
              <a:extLst>
                <a:ext uri="{FF2B5EF4-FFF2-40B4-BE49-F238E27FC236}">
                  <a16:creationId xmlns:a16="http://schemas.microsoft.com/office/drawing/2014/main" id="{D188BB92-045F-91E3-24E7-E57BE29D224F}"/>
                </a:ext>
              </a:extLst>
            </p:cNvPr>
            <p:cNvSpPr/>
            <p:nvPr/>
          </p:nvSpPr>
          <p:spPr>
            <a:xfrm>
              <a:off x="4232922" y="2776774"/>
              <a:ext cx="12990" cy="13019"/>
            </a:xfrm>
            <a:custGeom>
              <a:avLst/>
              <a:gdLst/>
              <a:ahLst/>
              <a:cxnLst/>
              <a:rect l="l" t="t" r="r" b="b"/>
              <a:pathLst>
                <a:path w="449" h="450" extrusionOk="0">
                  <a:moveTo>
                    <a:pt x="225" y="0"/>
                  </a:moveTo>
                  <a:cubicBezTo>
                    <a:pt x="100" y="0"/>
                    <a:pt x="1" y="100"/>
                    <a:pt x="1" y="224"/>
                  </a:cubicBezTo>
                  <a:cubicBezTo>
                    <a:pt x="1" y="350"/>
                    <a:pt x="100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3378;p46">
              <a:extLst>
                <a:ext uri="{FF2B5EF4-FFF2-40B4-BE49-F238E27FC236}">
                  <a16:creationId xmlns:a16="http://schemas.microsoft.com/office/drawing/2014/main" id="{142D0A96-F055-5340-13F1-D906AA52F154}"/>
                </a:ext>
              </a:extLst>
            </p:cNvPr>
            <p:cNvSpPr/>
            <p:nvPr/>
          </p:nvSpPr>
          <p:spPr>
            <a:xfrm>
              <a:off x="4223664" y="2792309"/>
              <a:ext cx="12990" cy="13019"/>
            </a:xfrm>
            <a:custGeom>
              <a:avLst/>
              <a:gdLst/>
              <a:ahLst/>
              <a:cxnLst/>
              <a:rect l="l" t="t" r="r" b="b"/>
              <a:pathLst>
                <a:path w="449" h="450" extrusionOk="0">
                  <a:moveTo>
                    <a:pt x="224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50"/>
                    <a:pt x="100" y="450"/>
                    <a:pt x="224" y="450"/>
                  </a:cubicBezTo>
                  <a:cubicBezTo>
                    <a:pt x="348" y="450"/>
                    <a:pt x="448" y="350"/>
                    <a:pt x="448" y="224"/>
                  </a:cubicBezTo>
                  <a:cubicBezTo>
                    <a:pt x="448" y="100"/>
                    <a:pt x="348" y="0"/>
                    <a:pt x="224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3379;p46">
              <a:extLst>
                <a:ext uri="{FF2B5EF4-FFF2-40B4-BE49-F238E27FC236}">
                  <a16:creationId xmlns:a16="http://schemas.microsoft.com/office/drawing/2014/main" id="{15C50AB6-EB65-479A-BAE9-DFC12061F5BC}"/>
                </a:ext>
              </a:extLst>
            </p:cNvPr>
            <p:cNvSpPr/>
            <p:nvPr/>
          </p:nvSpPr>
          <p:spPr>
            <a:xfrm>
              <a:off x="4242237" y="2792309"/>
              <a:ext cx="12990" cy="13019"/>
            </a:xfrm>
            <a:custGeom>
              <a:avLst/>
              <a:gdLst/>
              <a:ahLst/>
              <a:cxnLst/>
              <a:rect l="l" t="t" r="r" b="b"/>
              <a:pathLst>
                <a:path w="449" h="450" extrusionOk="0">
                  <a:moveTo>
                    <a:pt x="225" y="0"/>
                  </a:moveTo>
                  <a:cubicBezTo>
                    <a:pt x="101" y="0"/>
                    <a:pt x="1" y="100"/>
                    <a:pt x="1" y="224"/>
                  </a:cubicBezTo>
                  <a:cubicBezTo>
                    <a:pt x="1" y="350"/>
                    <a:pt x="101" y="450"/>
                    <a:pt x="225" y="450"/>
                  </a:cubicBezTo>
                  <a:cubicBezTo>
                    <a:pt x="349" y="450"/>
                    <a:pt x="449" y="350"/>
                    <a:pt x="449" y="224"/>
                  </a:cubicBezTo>
                  <a:cubicBezTo>
                    <a:pt x="449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3380;p46">
            <a:extLst>
              <a:ext uri="{FF2B5EF4-FFF2-40B4-BE49-F238E27FC236}">
                <a16:creationId xmlns:a16="http://schemas.microsoft.com/office/drawing/2014/main" id="{DB75AE71-74E5-9F16-7B56-7FA5C910F4F1}"/>
              </a:ext>
            </a:extLst>
          </p:cNvPr>
          <p:cNvSpPr/>
          <p:nvPr/>
        </p:nvSpPr>
        <p:spPr>
          <a:xfrm>
            <a:off x="4590772" y="1572711"/>
            <a:ext cx="252443" cy="318895"/>
          </a:xfrm>
          <a:custGeom>
            <a:avLst/>
            <a:gdLst/>
            <a:ahLst/>
            <a:cxnLst/>
            <a:rect l="l" t="t" r="r" b="b"/>
            <a:pathLst>
              <a:path w="8726" h="11023" extrusionOk="0">
                <a:moveTo>
                  <a:pt x="1457" y="0"/>
                </a:moveTo>
                <a:lnTo>
                  <a:pt x="2" y="3028"/>
                </a:lnTo>
                <a:lnTo>
                  <a:pt x="737" y="6943"/>
                </a:lnTo>
                <a:lnTo>
                  <a:pt x="1" y="9509"/>
                </a:lnTo>
                <a:lnTo>
                  <a:pt x="547" y="11021"/>
                </a:lnTo>
                <a:lnTo>
                  <a:pt x="1194" y="11023"/>
                </a:lnTo>
                <a:lnTo>
                  <a:pt x="7549" y="11023"/>
                </a:lnTo>
                <a:lnTo>
                  <a:pt x="8503" y="10417"/>
                </a:lnTo>
                <a:lnTo>
                  <a:pt x="8503" y="7150"/>
                </a:lnTo>
                <a:lnTo>
                  <a:pt x="8726" y="3028"/>
                </a:lnTo>
                <a:lnTo>
                  <a:pt x="7288" y="0"/>
                </a:ln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7" name="Google Shape;3381;p46">
            <a:extLst>
              <a:ext uri="{FF2B5EF4-FFF2-40B4-BE49-F238E27FC236}">
                <a16:creationId xmlns:a16="http://schemas.microsoft.com/office/drawing/2014/main" id="{BF82747C-6BE4-C21E-A6A5-FAEDC4B16AA2}"/>
              </a:ext>
            </a:extLst>
          </p:cNvPr>
          <p:cNvSpPr/>
          <p:nvPr/>
        </p:nvSpPr>
        <p:spPr>
          <a:xfrm>
            <a:off x="4590685" y="1572653"/>
            <a:ext cx="252443" cy="332232"/>
          </a:xfrm>
          <a:custGeom>
            <a:avLst/>
            <a:gdLst/>
            <a:ahLst/>
            <a:cxnLst/>
            <a:rect l="l" t="t" r="r" b="b"/>
            <a:pathLst>
              <a:path w="8726" h="11484" extrusionOk="0">
                <a:moveTo>
                  <a:pt x="1453" y="1"/>
                </a:moveTo>
                <a:lnTo>
                  <a:pt x="1" y="3025"/>
                </a:lnTo>
                <a:lnTo>
                  <a:pt x="734" y="6942"/>
                </a:lnTo>
                <a:lnTo>
                  <a:pt x="1598" y="6942"/>
                </a:lnTo>
                <a:cubicBezTo>
                  <a:pt x="2805" y="8526"/>
                  <a:pt x="2624" y="8943"/>
                  <a:pt x="2682" y="9905"/>
                </a:cubicBezTo>
                <a:cubicBezTo>
                  <a:pt x="2739" y="10793"/>
                  <a:pt x="3478" y="11483"/>
                  <a:pt x="4369" y="11483"/>
                </a:cubicBezTo>
                <a:cubicBezTo>
                  <a:pt x="5259" y="11483"/>
                  <a:pt x="6001" y="10793"/>
                  <a:pt x="6057" y="9905"/>
                </a:cubicBezTo>
                <a:cubicBezTo>
                  <a:pt x="6117" y="8943"/>
                  <a:pt x="7144" y="6960"/>
                  <a:pt x="7144" y="6960"/>
                </a:cubicBezTo>
                <a:lnTo>
                  <a:pt x="7992" y="6960"/>
                </a:lnTo>
                <a:lnTo>
                  <a:pt x="8726" y="3030"/>
                </a:lnTo>
                <a:lnTo>
                  <a:pt x="7288" y="1"/>
                </a:lnTo>
                <a:close/>
              </a:path>
            </a:pathLst>
          </a:custGeom>
          <a:solidFill>
            <a:srgbClr val="F9E0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8" name="Google Shape;3382;p46">
            <a:extLst>
              <a:ext uri="{FF2B5EF4-FFF2-40B4-BE49-F238E27FC236}">
                <a16:creationId xmlns:a16="http://schemas.microsoft.com/office/drawing/2014/main" id="{80ED91D6-645F-916B-63D8-3E6BB4CB4A82}"/>
              </a:ext>
            </a:extLst>
          </p:cNvPr>
          <p:cNvSpPr/>
          <p:nvPr/>
        </p:nvSpPr>
        <p:spPr>
          <a:xfrm>
            <a:off x="4697552" y="1821162"/>
            <a:ext cx="39432" cy="19007"/>
          </a:xfrm>
          <a:custGeom>
            <a:avLst/>
            <a:gdLst/>
            <a:ahLst/>
            <a:cxnLst/>
            <a:rect l="l" t="t" r="r" b="b"/>
            <a:pathLst>
              <a:path w="1363" h="657" extrusionOk="0">
                <a:moveTo>
                  <a:pt x="122" y="0"/>
                </a:moveTo>
                <a:cubicBezTo>
                  <a:pt x="54" y="0"/>
                  <a:pt x="0" y="54"/>
                  <a:pt x="0" y="120"/>
                </a:cubicBezTo>
                <a:cubicBezTo>
                  <a:pt x="0" y="416"/>
                  <a:pt x="306" y="657"/>
                  <a:pt x="682" y="657"/>
                </a:cubicBezTo>
                <a:cubicBezTo>
                  <a:pt x="1057" y="657"/>
                  <a:pt x="1363" y="418"/>
                  <a:pt x="1363" y="120"/>
                </a:cubicBezTo>
                <a:lnTo>
                  <a:pt x="1363" y="119"/>
                </a:lnTo>
                <a:cubicBezTo>
                  <a:pt x="1363" y="54"/>
                  <a:pt x="1309" y="0"/>
                  <a:pt x="1243" y="0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9" name="Google Shape;3383;p46">
            <a:extLst>
              <a:ext uri="{FF2B5EF4-FFF2-40B4-BE49-F238E27FC236}">
                <a16:creationId xmlns:a16="http://schemas.microsoft.com/office/drawing/2014/main" id="{D3445D29-4681-0821-BE85-4AEE4CCCEF65}"/>
              </a:ext>
            </a:extLst>
          </p:cNvPr>
          <p:cNvSpPr/>
          <p:nvPr/>
        </p:nvSpPr>
        <p:spPr>
          <a:xfrm>
            <a:off x="4557502" y="1530010"/>
            <a:ext cx="319300" cy="375020"/>
          </a:xfrm>
          <a:custGeom>
            <a:avLst/>
            <a:gdLst/>
            <a:ahLst/>
            <a:cxnLst/>
            <a:rect l="l" t="t" r="r" b="b"/>
            <a:pathLst>
              <a:path w="11037" h="12963" extrusionOk="0">
                <a:moveTo>
                  <a:pt x="7497" y="0"/>
                </a:moveTo>
                <a:cubicBezTo>
                  <a:pt x="6808" y="0"/>
                  <a:pt x="6114" y="181"/>
                  <a:pt x="5519" y="474"/>
                </a:cubicBezTo>
                <a:cubicBezTo>
                  <a:pt x="4926" y="182"/>
                  <a:pt x="4231" y="2"/>
                  <a:pt x="3542" y="2"/>
                </a:cubicBezTo>
                <a:cubicBezTo>
                  <a:pt x="1819" y="2"/>
                  <a:pt x="129" y="1127"/>
                  <a:pt x="129" y="4427"/>
                </a:cubicBezTo>
                <a:cubicBezTo>
                  <a:pt x="129" y="6866"/>
                  <a:pt x="720" y="6866"/>
                  <a:pt x="720" y="7943"/>
                </a:cubicBezTo>
                <a:cubicBezTo>
                  <a:pt x="720" y="9020"/>
                  <a:pt x="0" y="9406"/>
                  <a:pt x="0" y="10971"/>
                </a:cubicBezTo>
                <a:cubicBezTo>
                  <a:pt x="0" y="11410"/>
                  <a:pt x="91" y="11896"/>
                  <a:pt x="223" y="12368"/>
                </a:cubicBezTo>
                <a:cubicBezTo>
                  <a:pt x="321" y="12720"/>
                  <a:pt x="642" y="12959"/>
                  <a:pt x="1005" y="12959"/>
                </a:cubicBezTo>
                <a:lnTo>
                  <a:pt x="2001" y="12959"/>
                </a:lnTo>
                <a:cubicBezTo>
                  <a:pt x="2238" y="12959"/>
                  <a:pt x="2409" y="12730"/>
                  <a:pt x="2341" y="12502"/>
                </a:cubicBezTo>
                <a:cubicBezTo>
                  <a:pt x="2191" y="11991"/>
                  <a:pt x="2080" y="11451"/>
                  <a:pt x="2080" y="10973"/>
                </a:cubicBezTo>
                <a:cubicBezTo>
                  <a:pt x="2080" y="9408"/>
                  <a:pt x="2800" y="9023"/>
                  <a:pt x="2800" y="7945"/>
                </a:cubicBezTo>
                <a:cubicBezTo>
                  <a:pt x="2800" y="6868"/>
                  <a:pt x="2209" y="6868"/>
                  <a:pt x="2209" y="4429"/>
                </a:cubicBezTo>
                <a:cubicBezTo>
                  <a:pt x="2209" y="3184"/>
                  <a:pt x="3025" y="2550"/>
                  <a:pt x="3969" y="2550"/>
                </a:cubicBezTo>
                <a:cubicBezTo>
                  <a:pt x="4377" y="2550"/>
                  <a:pt x="4808" y="2668"/>
                  <a:pt x="5208" y="2906"/>
                </a:cubicBezTo>
                <a:cubicBezTo>
                  <a:pt x="5304" y="2962"/>
                  <a:pt x="5412" y="2991"/>
                  <a:pt x="5519" y="2991"/>
                </a:cubicBezTo>
                <a:cubicBezTo>
                  <a:pt x="5627" y="2991"/>
                  <a:pt x="5735" y="2962"/>
                  <a:pt x="5831" y="2906"/>
                </a:cubicBezTo>
                <a:cubicBezTo>
                  <a:pt x="6230" y="2669"/>
                  <a:pt x="6661" y="2552"/>
                  <a:pt x="7067" y="2552"/>
                </a:cubicBezTo>
                <a:cubicBezTo>
                  <a:pt x="8012" y="2552"/>
                  <a:pt x="8830" y="3185"/>
                  <a:pt x="8830" y="4430"/>
                </a:cubicBezTo>
                <a:cubicBezTo>
                  <a:pt x="8830" y="6869"/>
                  <a:pt x="8239" y="6869"/>
                  <a:pt x="8238" y="7946"/>
                </a:cubicBezTo>
                <a:cubicBezTo>
                  <a:pt x="8238" y="9024"/>
                  <a:pt x="8957" y="9409"/>
                  <a:pt x="8957" y="10974"/>
                </a:cubicBezTo>
                <a:cubicBezTo>
                  <a:pt x="8957" y="11456"/>
                  <a:pt x="8847" y="11993"/>
                  <a:pt x="8696" y="12506"/>
                </a:cubicBezTo>
                <a:cubicBezTo>
                  <a:pt x="8629" y="12735"/>
                  <a:pt x="8799" y="12962"/>
                  <a:pt x="9037" y="12962"/>
                </a:cubicBezTo>
                <a:lnTo>
                  <a:pt x="10032" y="12962"/>
                </a:lnTo>
                <a:cubicBezTo>
                  <a:pt x="10394" y="12962"/>
                  <a:pt x="10716" y="12723"/>
                  <a:pt x="10815" y="12371"/>
                </a:cubicBezTo>
                <a:cubicBezTo>
                  <a:pt x="10945" y="11901"/>
                  <a:pt x="11037" y="11416"/>
                  <a:pt x="11037" y="10974"/>
                </a:cubicBezTo>
                <a:cubicBezTo>
                  <a:pt x="11035" y="9406"/>
                  <a:pt x="10316" y="9023"/>
                  <a:pt x="10316" y="7943"/>
                </a:cubicBezTo>
                <a:cubicBezTo>
                  <a:pt x="10316" y="6866"/>
                  <a:pt x="10907" y="6866"/>
                  <a:pt x="10908" y="4427"/>
                </a:cubicBezTo>
                <a:cubicBezTo>
                  <a:pt x="10908" y="1127"/>
                  <a:pt x="9220" y="0"/>
                  <a:pt x="7497" y="0"/>
                </a:cubicBezTo>
                <a:close/>
              </a:path>
            </a:pathLst>
          </a:custGeom>
          <a:solidFill>
            <a:srgbClr val="F8B4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0" name="Google Shape;3384;p46">
            <a:extLst>
              <a:ext uri="{FF2B5EF4-FFF2-40B4-BE49-F238E27FC236}">
                <a16:creationId xmlns:a16="http://schemas.microsoft.com/office/drawing/2014/main" id="{D2CABDD9-5A45-C34C-19F0-08D7AA4BE883}"/>
              </a:ext>
            </a:extLst>
          </p:cNvPr>
          <p:cNvSpPr/>
          <p:nvPr/>
        </p:nvSpPr>
        <p:spPr>
          <a:xfrm>
            <a:off x="4557444" y="1530010"/>
            <a:ext cx="113897" cy="374904"/>
          </a:xfrm>
          <a:custGeom>
            <a:avLst/>
            <a:gdLst/>
            <a:ahLst/>
            <a:cxnLst/>
            <a:rect l="l" t="t" r="r" b="b"/>
            <a:pathLst>
              <a:path w="3937" h="12959" extrusionOk="0">
                <a:moveTo>
                  <a:pt x="3540" y="1"/>
                </a:moveTo>
                <a:cubicBezTo>
                  <a:pt x="1818" y="1"/>
                  <a:pt x="128" y="1127"/>
                  <a:pt x="128" y="4427"/>
                </a:cubicBezTo>
                <a:cubicBezTo>
                  <a:pt x="128" y="6866"/>
                  <a:pt x="719" y="6866"/>
                  <a:pt x="719" y="7943"/>
                </a:cubicBezTo>
                <a:cubicBezTo>
                  <a:pt x="719" y="9021"/>
                  <a:pt x="1" y="9406"/>
                  <a:pt x="1" y="10971"/>
                </a:cubicBezTo>
                <a:cubicBezTo>
                  <a:pt x="1" y="11410"/>
                  <a:pt x="90" y="11898"/>
                  <a:pt x="223" y="12368"/>
                </a:cubicBezTo>
                <a:cubicBezTo>
                  <a:pt x="321" y="12720"/>
                  <a:pt x="641" y="12959"/>
                  <a:pt x="1006" y="12959"/>
                </a:cubicBezTo>
                <a:lnTo>
                  <a:pt x="1788" y="12959"/>
                </a:lnTo>
                <a:cubicBezTo>
                  <a:pt x="1423" y="12959"/>
                  <a:pt x="1104" y="12720"/>
                  <a:pt x="1006" y="12368"/>
                </a:cubicBezTo>
                <a:cubicBezTo>
                  <a:pt x="875" y="11896"/>
                  <a:pt x="783" y="11410"/>
                  <a:pt x="783" y="10971"/>
                </a:cubicBezTo>
                <a:cubicBezTo>
                  <a:pt x="783" y="9406"/>
                  <a:pt x="1501" y="9021"/>
                  <a:pt x="1501" y="7943"/>
                </a:cubicBezTo>
                <a:cubicBezTo>
                  <a:pt x="1501" y="6866"/>
                  <a:pt x="910" y="6866"/>
                  <a:pt x="910" y="4427"/>
                </a:cubicBezTo>
                <a:cubicBezTo>
                  <a:pt x="910" y="1375"/>
                  <a:pt x="2357" y="181"/>
                  <a:pt x="3937" y="20"/>
                </a:cubicBezTo>
                <a:cubicBezTo>
                  <a:pt x="3805" y="8"/>
                  <a:pt x="3673" y="1"/>
                  <a:pt x="3540" y="1"/>
                </a:cubicBezTo>
                <a:close/>
              </a:path>
            </a:pathLst>
          </a:custGeom>
          <a:solidFill>
            <a:srgbClr val="F39C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1" name="Google Shape;3385;p46">
            <a:extLst>
              <a:ext uri="{FF2B5EF4-FFF2-40B4-BE49-F238E27FC236}">
                <a16:creationId xmlns:a16="http://schemas.microsoft.com/office/drawing/2014/main" id="{8A7EE45F-44BD-307E-CDBF-7C18BA1AAE99}"/>
              </a:ext>
            </a:extLst>
          </p:cNvPr>
          <p:cNvSpPr/>
          <p:nvPr/>
        </p:nvSpPr>
        <p:spPr>
          <a:xfrm>
            <a:off x="4691072" y="1850468"/>
            <a:ext cx="51958" cy="15680"/>
          </a:xfrm>
          <a:custGeom>
            <a:avLst/>
            <a:gdLst/>
            <a:ahLst/>
            <a:cxnLst/>
            <a:rect l="l" t="t" r="r" b="b"/>
            <a:pathLst>
              <a:path w="1796" h="542" extrusionOk="0">
                <a:moveTo>
                  <a:pt x="1577" y="1"/>
                </a:moveTo>
                <a:cubicBezTo>
                  <a:pt x="1523" y="1"/>
                  <a:pt x="1468" y="24"/>
                  <a:pt x="1429" y="69"/>
                </a:cubicBezTo>
                <a:cubicBezTo>
                  <a:pt x="1383" y="120"/>
                  <a:pt x="1314" y="150"/>
                  <a:pt x="1237" y="150"/>
                </a:cubicBezTo>
                <a:cubicBezTo>
                  <a:pt x="1163" y="150"/>
                  <a:pt x="1091" y="120"/>
                  <a:pt x="1045" y="69"/>
                </a:cubicBezTo>
                <a:cubicBezTo>
                  <a:pt x="1010" y="26"/>
                  <a:pt x="953" y="1"/>
                  <a:pt x="898" y="1"/>
                </a:cubicBezTo>
                <a:cubicBezTo>
                  <a:pt x="843" y="1"/>
                  <a:pt x="787" y="26"/>
                  <a:pt x="751" y="69"/>
                </a:cubicBezTo>
                <a:cubicBezTo>
                  <a:pt x="705" y="120"/>
                  <a:pt x="636" y="150"/>
                  <a:pt x="559" y="150"/>
                </a:cubicBezTo>
                <a:cubicBezTo>
                  <a:pt x="484" y="150"/>
                  <a:pt x="413" y="120"/>
                  <a:pt x="367" y="69"/>
                </a:cubicBezTo>
                <a:cubicBezTo>
                  <a:pt x="328" y="24"/>
                  <a:pt x="274" y="1"/>
                  <a:pt x="219" y="1"/>
                </a:cubicBezTo>
                <a:cubicBezTo>
                  <a:pt x="174" y="1"/>
                  <a:pt x="128" y="17"/>
                  <a:pt x="91" y="49"/>
                </a:cubicBezTo>
                <a:cubicBezTo>
                  <a:pt x="10" y="120"/>
                  <a:pt x="1" y="244"/>
                  <a:pt x="71" y="325"/>
                </a:cubicBezTo>
                <a:cubicBezTo>
                  <a:pt x="192" y="463"/>
                  <a:pt x="369" y="541"/>
                  <a:pt x="557" y="541"/>
                </a:cubicBezTo>
                <a:cubicBezTo>
                  <a:pt x="677" y="541"/>
                  <a:pt x="795" y="509"/>
                  <a:pt x="895" y="448"/>
                </a:cubicBezTo>
                <a:cubicBezTo>
                  <a:pt x="994" y="509"/>
                  <a:pt x="1111" y="541"/>
                  <a:pt x="1232" y="541"/>
                </a:cubicBezTo>
                <a:cubicBezTo>
                  <a:pt x="1419" y="541"/>
                  <a:pt x="1597" y="463"/>
                  <a:pt x="1717" y="325"/>
                </a:cubicBezTo>
                <a:cubicBezTo>
                  <a:pt x="1795" y="244"/>
                  <a:pt x="1788" y="120"/>
                  <a:pt x="1705" y="49"/>
                </a:cubicBezTo>
                <a:cubicBezTo>
                  <a:pt x="1668" y="17"/>
                  <a:pt x="1623" y="1"/>
                  <a:pt x="1577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2" name="Google Shape;3386;p46">
            <a:extLst>
              <a:ext uri="{FF2B5EF4-FFF2-40B4-BE49-F238E27FC236}">
                <a16:creationId xmlns:a16="http://schemas.microsoft.com/office/drawing/2014/main" id="{3CA2D890-631D-EA2D-B089-DAE3401D802C}"/>
              </a:ext>
            </a:extLst>
          </p:cNvPr>
          <p:cNvSpPr/>
          <p:nvPr/>
        </p:nvSpPr>
        <p:spPr>
          <a:xfrm>
            <a:off x="4662634" y="1715972"/>
            <a:ext cx="11109" cy="22565"/>
          </a:xfrm>
          <a:custGeom>
            <a:avLst/>
            <a:gdLst/>
            <a:ahLst/>
            <a:cxnLst/>
            <a:rect l="l" t="t" r="r" b="b"/>
            <a:pathLst>
              <a:path w="384" h="780" extrusionOk="0">
                <a:moveTo>
                  <a:pt x="191" y="1"/>
                </a:moveTo>
                <a:cubicBezTo>
                  <a:pt x="187" y="1"/>
                  <a:pt x="183" y="1"/>
                  <a:pt x="180" y="1"/>
                </a:cubicBezTo>
                <a:cubicBezTo>
                  <a:pt x="77" y="6"/>
                  <a:pt x="0" y="96"/>
                  <a:pt x="0" y="201"/>
                </a:cubicBezTo>
                <a:lnTo>
                  <a:pt x="0" y="579"/>
                </a:lnTo>
                <a:cubicBezTo>
                  <a:pt x="0" y="684"/>
                  <a:pt x="77" y="773"/>
                  <a:pt x="180" y="779"/>
                </a:cubicBezTo>
                <a:cubicBezTo>
                  <a:pt x="183" y="779"/>
                  <a:pt x="187" y="779"/>
                  <a:pt x="191" y="779"/>
                </a:cubicBezTo>
                <a:cubicBezTo>
                  <a:pt x="298" y="779"/>
                  <a:pt x="384" y="692"/>
                  <a:pt x="384" y="587"/>
                </a:cubicBezTo>
                <a:lnTo>
                  <a:pt x="384" y="193"/>
                </a:lnTo>
                <a:cubicBezTo>
                  <a:pt x="384" y="86"/>
                  <a:pt x="298" y="1"/>
                  <a:pt x="191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3" name="Google Shape;3387;p46">
            <a:extLst>
              <a:ext uri="{FF2B5EF4-FFF2-40B4-BE49-F238E27FC236}">
                <a16:creationId xmlns:a16="http://schemas.microsoft.com/office/drawing/2014/main" id="{5603987D-C950-DEBF-E965-97741E0963F9}"/>
              </a:ext>
            </a:extLst>
          </p:cNvPr>
          <p:cNvSpPr/>
          <p:nvPr/>
        </p:nvSpPr>
        <p:spPr>
          <a:xfrm>
            <a:off x="4649992" y="1742935"/>
            <a:ext cx="22970" cy="11109"/>
          </a:xfrm>
          <a:custGeom>
            <a:avLst/>
            <a:gdLst/>
            <a:ahLst/>
            <a:cxnLst/>
            <a:rect l="l" t="t" r="r" b="b"/>
            <a:pathLst>
              <a:path w="794" h="384" extrusionOk="0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5" y="204"/>
                </a:cubicBezTo>
                <a:cubicBezTo>
                  <a:pt x="793" y="92"/>
                  <a:pt x="706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4" name="Google Shape;3388;p46">
            <a:extLst>
              <a:ext uri="{FF2B5EF4-FFF2-40B4-BE49-F238E27FC236}">
                <a16:creationId xmlns:a16="http://schemas.microsoft.com/office/drawing/2014/main" id="{62CE7E00-B517-EDF2-3B1C-469B05D04069}"/>
              </a:ext>
            </a:extLst>
          </p:cNvPr>
          <p:cNvSpPr/>
          <p:nvPr/>
        </p:nvSpPr>
        <p:spPr>
          <a:xfrm>
            <a:off x="4760244" y="1715972"/>
            <a:ext cx="11138" cy="22565"/>
          </a:xfrm>
          <a:custGeom>
            <a:avLst/>
            <a:gdLst/>
            <a:ahLst/>
            <a:cxnLst/>
            <a:rect l="l" t="t" r="r" b="b"/>
            <a:pathLst>
              <a:path w="385" h="780" extrusionOk="0">
                <a:moveTo>
                  <a:pt x="190" y="1"/>
                </a:moveTo>
                <a:cubicBezTo>
                  <a:pt x="86" y="1"/>
                  <a:pt x="1" y="87"/>
                  <a:pt x="1" y="193"/>
                </a:cubicBezTo>
                <a:lnTo>
                  <a:pt x="1" y="587"/>
                </a:lnTo>
                <a:cubicBezTo>
                  <a:pt x="1" y="692"/>
                  <a:pt x="87" y="779"/>
                  <a:pt x="193" y="779"/>
                </a:cubicBezTo>
                <a:cubicBezTo>
                  <a:pt x="196" y="779"/>
                  <a:pt x="200" y="779"/>
                  <a:pt x="203" y="779"/>
                </a:cubicBezTo>
                <a:cubicBezTo>
                  <a:pt x="308" y="771"/>
                  <a:pt x="384" y="681"/>
                  <a:pt x="384" y="579"/>
                </a:cubicBezTo>
                <a:lnTo>
                  <a:pt x="384" y="199"/>
                </a:lnTo>
                <a:cubicBezTo>
                  <a:pt x="384" y="96"/>
                  <a:pt x="308" y="7"/>
                  <a:pt x="203" y="1"/>
                </a:cubicBezTo>
                <a:cubicBezTo>
                  <a:pt x="199" y="1"/>
                  <a:pt x="194" y="1"/>
                  <a:pt x="190" y="1"/>
                </a:cubicBezTo>
                <a:close/>
              </a:path>
            </a:pathLst>
          </a:custGeom>
          <a:solidFill>
            <a:srgbClr val="423E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5" name="Google Shape;3389;p46">
            <a:extLst>
              <a:ext uri="{FF2B5EF4-FFF2-40B4-BE49-F238E27FC236}">
                <a16:creationId xmlns:a16="http://schemas.microsoft.com/office/drawing/2014/main" id="{1011AC5C-B074-9D60-03F1-3473346BC1E9}"/>
              </a:ext>
            </a:extLst>
          </p:cNvPr>
          <p:cNvSpPr/>
          <p:nvPr/>
        </p:nvSpPr>
        <p:spPr>
          <a:xfrm>
            <a:off x="4761372" y="1742935"/>
            <a:ext cx="22913" cy="11109"/>
          </a:xfrm>
          <a:custGeom>
            <a:avLst/>
            <a:gdLst/>
            <a:ahLst/>
            <a:cxnLst/>
            <a:rect l="l" t="t" r="r" b="b"/>
            <a:pathLst>
              <a:path w="792" h="384" extrusionOk="0">
                <a:moveTo>
                  <a:pt x="206" y="0"/>
                </a:moveTo>
                <a:cubicBezTo>
                  <a:pt x="101" y="0"/>
                  <a:pt x="11" y="77"/>
                  <a:pt x="6" y="181"/>
                </a:cubicBezTo>
                <a:cubicBezTo>
                  <a:pt x="0" y="292"/>
                  <a:pt x="88" y="384"/>
                  <a:pt x="198" y="384"/>
                </a:cubicBezTo>
                <a:lnTo>
                  <a:pt x="586" y="384"/>
                </a:lnTo>
                <a:cubicBezTo>
                  <a:pt x="690" y="384"/>
                  <a:pt x="778" y="307"/>
                  <a:pt x="786" y="204"/>
                </a:cubicBezTo>
                <a:cubicBezTo>
                  <a:pt x="792" y="94"/>
                  <a:pt x="703" y="0"/>
                  <a:pt x="594" y="0"/>
                </a:cubicBezTo>
                <a:close/>
              </a:path>
            </a:pathLst>
          </a:custGeom>
          <a:solidFill>
            <a:srgbClr val="FF88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66" name="Google Shape;3390;p46">
            <a:extLst>
              <a:ext uri="{FF2B5EF4-FFF2-40B4-BE49-F238E27FC236}">
                <a16:creationId xmlns:a16="http://schemas.microsoft.com/office/drawing/2014/main" id="{996DCE85-2529-6D3B-2F71-8A0901EC94E6}"/>
              </a:ext>
            </a:extLst>
          </p:cNvPr>
          <p:cNvGrpSpPr/>
          <p:nvPr/>
        </p:nvGrpSpPr>
        <p:grpSpPr>
          <a:xfrm>
            <a:off x="5341216" y="1560994"/>
            <a:ext cx="386244" cy="312994"/>
            <a:chOff x="5599170" y="2535150"/>
            <a:chExt cx="386244" cy="312994"/>
          </a:xfrm>
        </p:grpSpPr>
        <p:sp>
          <p:nvSpPr>
            <p:cNvPr id="467" name="Google Shape;3391;p46">
              <a:extLst>
                <a:ext uri="{FF2B5EF4-FFF2-40B4-BE49-F238E27FC236}">
                  <a16:creationId xmlns:a16="http://schemas.microsoft.com/office/drawing/2014/main" id="{7C10F6EF-8D05-1E70-CA69-DB2672E3963C}"/>
                </a:ext>
              </a:extLst>
            </p:cNvPr>
            <p:cNvSpPr/>
            <p:nvPr/>
          </p:nvSpPr>
          <p:spPr>
            <a:xfrm>
              <a:off x="5599170" y="2588960"/>
              <a:ext cx="86472" cy="176010"/>
            </a:xfrm>
            <a:custGeom>
              <a:avLst/>
              <a:gdLst/>
              <a:ahLst/>
              <a:cxnLst/>
              <a:rect l="l" t="t" r="r" b="b"/>
              <a:pathLst>
                <a:path w="2989" h="6084" extrusionOk="0">
                  <a:moveTo>
                    <a:pt x="2341" y="1"/>
                  </a:moveTo>
                  <a:cubicBezTo>
                    <a:pt x="1087" y="1"/>
                    <a:pt x="427" y="1381"/>
                    <a:pt x="539" y="3084"/>
                  </a:cubicBezTo>
                  <a:cubicBezTo>
                    <a:pt x="593" y="3902"/>
                    <a:pt x="1" y="4535"/>
                    <a:pt x="252" y="5394"/>
                  </a:cubicBezTo>
                  <a:cubicBezTo>
                    <a:pt x="400" y="5896"/>
                    <a:pt x="734" y="6084"/>
                    <a:pt x="1106" y="6084"/>
                  </a:cubicBezTo>
                  <a:cubicBezTo>
                    <a:pt x="1704" y="6084"/>
                    <a:pt x="2400" y="5597"/>
                    <a:pt x="2570" y="5147"/>
                  </a:cubicBezTo>
                  <a:lnTo>
                    <a:pt x="2989" y="111"/>
                  </a:lnTo>
                  <a:cubicBezTo>
                    <a:pt x="2758" y="36"/>
                    <a:pt x="2542" y="1"/>
                    <a:pt x="23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3392;p46">
              <a:extLst>
                <a:ext uri="{FF2B5EF4-FFF2-40B4-BE49-F238E27FC236}">
                  <a16:creationId xmlns:a16="http://schemas.microsoft.com/office/drawing/2014/main" id="{88262550-FFC5-2D4A-B989-AFC9A5779B90}"/>
                </a:ext>
              </a:extLst>
            </p:cNvPr>
            <p:cNvSpPr/>
            <p:nvPr/>
          </p:nvSpPr>
          <p:spPr>
            <a:xfrm>
              <a:off x="5898943" y="2588960"/>
              <a:ext cx="86472" cy="176010"/>
            </a:xfrm>
            <a:custGeom>
              <a:avLst/>
              <a:gdLst/>
              <a:ahLst/>
              <a:cxnLst/>
              <a:rect l="l" t="t" r="r" b="b"/>
              <a:pathLst>
                <a:path w="2989" h="6084" extrusionOk="0">
                  <a:moveTo>
                    <a:pt x="648" y="1"/>
                  </a:moveTo>
                  <a:cubicBezTo>
                    <a:pt x="447" y="1"/>
                    <a:pt x="231" y="36"/>
                    <a:pt x="0" y="111"/>
                  </a:cubicBezTo>
                  <a:lnTo>
                    <a:pt x="419" y="5147"/>
                  </a:lnTo>
                  <a:cubicBezTo>
                    <a:pt x="590" y="5597"/>
                    <a:pt x="1285" y="6084"/>
                    <a:pt x="1884" y="6084"/>
                  </a:cubicBezTo>
                  <a:cubicBezTo>
                    <a:pt x="2255" y="6084"/>
                    <a:pt x="2589" y="5896"/>
                    <a:pt x="2737" y="5394"/>
                  </a:cubicBezTo>
                  <a:cubicBezTo>
                    <a:pt x="2989" y="4535"/>
                    <a:pt x="2396" y="3902"/>
                    <a:pt x="2450" y="3084"/>
                  </a:cubicBezTo>
                  <a:cubicBezTo>
                    <a:pt x="2563" y="1381"/>
                    <a:pt x="1902" y="1"/>
                    <a:pt x="6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3393;p46">
              <a:extLst>
                <a:ext uri="{FF2B5EF4-FFF2-40B4-BE49-F238E27FC236}">
                  <a16:creationId xmlns:a16="http://schemas.microsoft.com/office/drawing/2014/main" id="{7E641529-A3A6-0CF2-BEB9-5C317F82B3E5}"/>
                </a:ext>
              </a:extLst>
            </p:cNvPr>
            <p:cNvSpPr/>
            <p:nvPr/>
          </p:nvSpPr>
          <p:spPr>
            <a:xfrm>
              <a:off x="5898943" y="2588989"/>
              <a:ext cx="45970" cy="166984"/>
            </a:xfrm>
            <a:custGeom>
              <a:avLst/>
              <a:gdLst/>
              <a:ahLst/>
              <a:cxnLst/>
              <a:rect l="l" t="t" r="r" b="b"/>
              <a:pathLst>
                <a:path w="1589" h="5772" extrusionOk="0">
                  <a:moveTo>
                    <a:pt x="645" y="0"/>
                  </a:moveTo>
                  <a:cubicBezTo>
                    <a:pt x="446" y="0"/>
                    <a:pt x="230" y="35"/>
                    <a:pt x="0" y="110"/>
                  </a:cubicBezTo>
                  <a:lnTo>
                    <a:pt x="419" y="5146"/>
                  </a:lnTo>
                  <a:cubicBezTo>
                    <a:pt x="504" y="5365"/>
                    <a:pt x="712" y="5595"/>
                    <a:pt x="975" y="5772"/>
                  </a:cubicBezTo>
                  <a:cubicBezTo>
                    <a:pt x="1027" y="5683"/>
                    <a:pt x="1079" y="5585"/>
                    <a:pt x="1126" y="5480"/>
                  </a:cubicBezTo>
                  <a:cubicBezTo>
                    <a:pt x="1441" y="4798"/>
                    <a:pt x="1588" y="3893"/>
                    <a:pt x="1588" y="2637"/>
                  </a:cubicBezTo>
                  <a:cubicBezTo>
                    <a:pt x="1588" y="1684"/>
                    <a:pt x="1335" y="791"/>
                    <a:pt x="890" y="18"/>
                  </a:cubicBezTo>
                  <a:cubicBezTo>
                    <a:pt x="811" y="6"/>
                    <a:pt x="730" y="0"/>
                    <a:pt x="645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3394;p46">
              <a:extLst>
                <a:ext uri="{FF2B5EF4-FFF2-40B4-BE49-F238E27FC236}">
                  <a16:creationId xmlns:a16="http://schemas.microsoft.com/office/drawing/2014/main" id="{3A3ECD45-F6AD-B07A-2461-E4FBD24B60EE}"/>
                </a:ext>
              </a:extLst>
            </p:cNvPr>
            <p:cNvSpPr/>
            <p:nvPr/>
          </p:nvSpPr>
          <p:spPr>
            <a:xfrm>
              <a:off x="5639556" y="2588989"/>
              <a:ext cx="45999" cy="166984"/>
            </a:xfrm>
            <a:custGeom>
              <a:avLst/>
              <a:gdLst/>
              <a:ahLst/>
              <a:cxnLst/>
              <a:rect l="l" t="t" r="r" b="b"/>
              <a:pathLst>
                <a:path w="1590" h="5772" extrusionOk="0">
                  <a:moveTo>
                    <a:pt x="946" y="1"/>
                  </a:moveTo>
                  <a:cubicBezTo>
                    <a:pt x="871" y="1"/>
                    <a:pt x="798" y="5"/>
                    <a:pt x="726" y="15"/>
                  </a:cubicBezTo>
                  <a:cubicBezTo>
                    <a:pt x="611" y="215"/>
                    <a:pt x="507" y="422"/>
                    <a:pt x="418" y="636"/>
                  </a:cubicBezTo>
                  <a:cubicBezTo>
                    <a:pt x="139" y="1299"/>
                    <a:pt x="1" y="2002"/>
                    <a:pt x="4" y="2719"/>
                  </a:cubicBezTo>
                  <a:cubicBezTo>
                    <a:pt x="8" y="3947"/>
                    <a:pt x="159" y="4832"/>
                    <a:pt x="475" y="5503"/>
                  </a:cubicBezTo>
                  <a:cubicBezTo>
                    <a:pt x="519" y="5600"/>
                    <a:pt x="567" y="5688"/>
                    <a:pt x="617" y="5772"/>
                  </a:cubicBezTo>
                  <a:cubicBezTo>
                    <a:pt x="880" y="5595"/>
                    <a:pt x="1088" y="5365"/>
                    <a:pt x="1173" y="5146"/>
                  </a:cubicBezTo>
                  <a:lnTo>
                    <a:pt x="1590" y="110"/>
                  </a:lnTo>
                  <a:cubicBezTo>
                    <a:pt x="1361" y="36"/>
                    <a:pt x="1147" y="1"/>
                    <a:pt x="946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3395;p46">
              <a:extLst>
                <a:ext uri="{FF2B5EF4-FFF2-40B4-BE49-F238E27FC236}">
                  <a16:creationId xmlns:a16="http://schemas.microsoft.com/office/drawing/2014/main" id="{AB8DA471-8FD0-9000-9516-7648BA49A8A4}"/>
                </a:ext>
              </a:extLst>
            </p:cNvPr>
            <p:cNvSpPr/>
            <p:nvPr/>
          </p:nvSpPr>
          <p:spPr>
            <a:xfrm>
              <a:off x="5661977" y="2535150"/>
              <a:ext cx="260283" cy="253224"/>
            </a:xfrm>
            <a:custGeom>
              <a:avLst/>
              <a:gdLst/>
              <a:ahLst/>
              <a:cxnLst/>
              <a:rect l="l" t="t" r="r" b="b"/>
              <a:pathLst>
                <a:path w="8997" h="8753" extrusionOk="0">
                  <a:moveTo>
                    <a:pt x="4504" y="0"/>
                  </a:moveTo>
                  <a:cubicBezTo>
                    <a:pt x="4498" y="0"/>
                    <a:pt x="4493" y="0"/>
                    <a:pt x="4487" y="0"/>
                  </a:cubicBezTo>
                  <a:cubicBezTo>
                    <a:pt x="2008" y="9"/>
                    <a:pt x="0" y="2091"/>
                    <a:pt x="14" y="4570"/>
                  </a:cubicBezTo>
                  <a:cubicBezTo>
                    <a:pt x="30" y="7591"/>
                    <a:pt x="944" y="7647"/>
                    <a:pt x="1947" y="8728"/>
                  </a:cubicBezTo>
                  <a:lnTo>
                    <a:pt x="7029" y="8728"/>
                  </a:lnTo>
                  <a:lnTo>
                    <a:pt x="7040" y="8753"/>
                  </a:lnTo>
                  <a:cubicBezTo>
                    <a:pt x="8060" y="7637"/>
                    <a:pt x="8997" y="7614"/>
                    <a:pt x="8997" y="4491"/>
                  </a:cubicBezTo>
                  <a:cubicBezTo>
                    <a:pt x="8997" y="2012"/>
                    <a:pt x="6986" y="0"/>
                    <a:pt x="450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3396;p46">
              <a:extLst>
                <a:ext uri="{FF2B5EF4-FFF2-40B4-BE49-F238E27FC236}">
                  <a16:creationId xmlns:a16="http://schemas.microsoft.com/office/drawing/2014/main" id="{14645F67-A901-B450-466E-F9617583BE1E}"/>
                </a:ext>
              </a:extLst>
            </p:cNvPr>
            <p:cNvSpPr/>
            <p:nvPr/>
          </p:nvSpPr>
          <p:spPr>
            <a:xfrm>
              <a:off x="5658505" y="2535150"/>
              <a:ext cx="145200" cy="252530"/>
            </a:xfrm>
            <a:custGeom>
              <a:avLst/>
              <a:gdLst/>
              <a:ahLst/>
              <a:cxnLst/>
              <a:rect l="l" t="t" r="r" b="b"/>
              <a:pathLst>
                <a:path w="5019" h="8729" extrusionOk="0">
                  <a:moveTo>
                    <a:pt x="4606" y="0"/>
                  </a:moveTo>
                  <a:cubicBezTo>
                    <a:pt x="2670" y="8"/>
                    <a:pt x="1021" y="1279"/>
                    <a:pt x="396" y="3016"/>
                  </a:cubicBezTo>
                  <a:cubicBezTo>
                    <a:pt x="1" y="4123"/>
                    <a:pt x="27" y="5536"/>
                    <a:pt x="386" y="6656"/>
                  </a:cubicBezTo>
                  <a:cubicBezTo>
                    <a:pt x="466" y="6910"/>
                    <a:pt x="579" y="7156"/>
                    <a:pt x="729" y="7377"/>
                  </a:cubicBezTo>
                  <a:cubicBezTo>
                    <a:pt x="978" y="7745"/>
                    <a:pt x="1323" y="8027"/>
                    <a:pt x="1651" y="8322"/>
                  </a:cubicBezTo>
                  <a:cubicBezTo>
                    <a:pt x="1788" y="8444"/>
                    <a:pt x="1924" y="8576"/>
                    <a:pt x="2067" y="8728"/>
                  </a:cubicBezTo>
                  <a:lnTo>
                    <a:pt x="2849" y="8728"/>
                  </a:lnTo>
                  <a:cubicBezTo>
                    <a:pt x="1846" y="7647"/>
                    <a:pt x="932" y="7591"/>
                    <a:pt x="916" y="4570"/>
                  </a:cubicBezTo>
                  <a:cubicBezTo>
                    <a:pt x="906" y="2215"/>
                    <a:pt x="2713" y="221"/>
                    <a:pt x="5018" y="17"/>
                  </a:cubicBezTo>
                  <a:cubicBezTo>
                    <a:pt x="4986" y="14"/>
                    <a:pt x="4951" y="12"/>
                    <a:pt x="4917" y="9"/>
                  </a:cubicBezTo>
                  <a:cubicBezTo>
                    <a:pt x="4813" y="2"/>
                    <a:pt x="4710" y="0"/>
                    <a:pt x="46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3397;p46">
              <a:extLst>
                <a:ext uri="{FF2B5EF4-FFF2-40B4-BE49-F238E27FC236}">
                  <a16:creationId xmlns:a16="http://schemas.microsoft.com/office/drawing/2014/main" id="{6F14E4C4-0AD2-92E8-598E-B9F2F48EDB65}"/>
                </a:ext>
              </a:extLst>
            </p:cNvPr>
            <p:cNvSpPr/>
            <p:nvPr/>
          </p:nvSpPr>
          <p:spPr>
            <a:xfrm>
              <a:off x="5718275" y="2699299"/>
              <a:ext cx="147312" cy="148845"/>
            </a:xfrm>
            <a:custGeom>
              <a:avLst/>
              <a:gdLst/>
              <a:ahLst/>
              <a:cxnLst/>
              <a:rect l="l" t="t" r="r" b="b"/>
              <a:pathLst>
                <a:path w="5092" h="5145" extrusionOk="0">
                  <a:moveTo>
                    <a:pt x="2540" y="0"/>
                  </a:moveTo>
                  <a:cubicBezTo>
                    <a:pt x="2207" y="0"/>
                    <a:pt x="1903" y="193"/>
                    <a:pt x="1759" y="494"/>
                  </a:cubicBezTo>
                  <a:cubicBezTo>
                    <a:pt x="1197" y="1672"/>
                    <a:pt x="1" y="1476"/>
                    <a:pt x="1" y="3063"/>
                  </a:cubicBezTo>
                  <a:cubicBezTo>
                    <a:pt x="240" y="3323"/>
                    <a:pt x="486" y="3642"/>
                    <a:pt x="726" y="4074"/>
                  </a:cubicBezTo>
                  <a:cubicBezTo>
                    <a:pt x="1090" y="4734"/>
                    <a:pt x="1782" y="5145"/>
                    <a:pt x="2536" y="5145"/>
                  </a:cubicBezTo>
                  <a:lnTo>
                    <a:pt x="2583" y="5145"/>
                  </a:lnTo>
                  <a:cubicBezTo>
                    <a:pt x="3337" y="5145"/>
                    <a:pt x="4027" y="4731"/>
                    <a:pt x="4394" y="4068"/>
                  </a:cubicBezTo>
                  <a:cubicBezTo>
                    <a:pt x="4624" y="3652"/>
                    <a:pt x="4860" y="3342"/>
                    <a:pt x="5092" y="3089"/>
                  </a:cubicBezTo>
                  <a:lnTo>
                    <a:pt x="5080" y="3063"/>
                  </a:lnTo>
                  <a:cubicBezTo>
                    <a:pt x="5080" y="1476"/>
                    <a:pt x="3882" y="1674"/>
                    <a:pt x="3320" y="494"/>
                  </a:cubicBezTo>
                  <a:cubicBezTo>
                    <a:pt x="3250" y="344"/>
                    <a:pt x="3138" y="221"/>
                    <a:pt x="3001" y="134"/>
                  </a:cubicBezTo>
                  <a:cubicBezTo>
                    <a:pt x="2866" y="48"/>
                    <a:pt x="2707" y="0"/>
                    <a:pt x="25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3398;p46">
              <a:extLst>
                <a:ext uri="{FF2B5EF4-FFF2-40B4-BE49-F238E27FC236}">
                  <a16:creationId xmlns:a16="http://schemas.microsoft.com/office/drawing/2014/main" id="{5A02EDC9-10E9-CC3A-BCAD-CD23F76321C8}"/>
                </a:ext>
              </a:extLst>
            </p:cNvPr>
            <p:cNvSpPr/>
            <p:nvPr/>
          </p:nvSpPr>
          <p:spPr>
            <a:xfrm>
              <a:off x="5718246" y="2768905"/>
              <a:ext cx="85315" cy="79124"/>
            </a:xfrm>
            <a:custGeom>
              <a:avLst/>
              <a:gdLst/>
              <a:ahLst/>
              <a:cxnLst/>
              <a:rect l="l" t="t" r="r" b="b"/>
              <a:pathLst>
                <a:path w="2949" h="2735" extrusionOk="0">
                  <a:moveTo>
                    <a:pt x="91" y="1"/>
                  </a:moveTo>
                  <a:cubicBezTo>
                    <a:pt x="33" y="179"/>
                    <a:pt x="0" y="393"/>
                    <a:pt x="0" y="654"/>
                  </a:cubicBezTo>
                  <a:cubicBezTo>
                    <a:pt x="99" y="760"/>
                    <a:pt x="195" y="875"/>
                    <a:pt x="295" y="1002"/>
                  </a:cubicBezTo>
                  <a:cubicBezTo>
                    <a:pt x="439" y="1191"/>
                    <a:pt x="583" y="1407"/>
                    <a:pt x="724" y="1665"/>
                  </a:cubicBezTo>
                  <a:cubicBezTo>
                    <a:pt x="1091" y="2324"/>
                    <a:pt x="1803" y="2734"/>
                    <a:pt x="2551" y="2734"/>
                  </a:cubicBezTo>
                  <a:cubicBezTo>
                    <a:pt x="2561" y="2734"/>
                    <a:pt x="2571" y="2734"/>
                    <a:pt x="2580" y="2734"/>
                  </a:cubicBezTo>
                  <a:cubicBezTo>
                    <a:pt x="2706" y="2733"/>
                    <a:pt x="2829" y="2723"/>
                    <a:pt x="2949" y="2702"/>
                  </a:cubicBezTo>
                  <a:cubicBezTo>
                    <a:pt x="2343" y="2593"/>
                    <a:pt x="1812" y="2214"/>
                    <a:pt x="1510" y="1665"/>
                  </a:cubicBezTo>
                  <a:cubicBezTo>
                    <a:pt x="1269" y="1231"/>
                    <a:pt x="1024" y="913"/>
                    <a:pt x="784" y="654"/>
                  </a:cubicBezTo>
                  <a:cubicBezTo>
                    <a:pt x="545" y="395"/>
                    <a:pt x="310" y="196"/>
                    <a:pt x="9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3399;p46">
              <a:extLst>
                <a:ext uri="{FF2B5EF4-FFF2-40B4-BE49-F238E27FC236}">
                  <a16:creationId xmlns:a16="http://schemas.microsoft.com/office/drawing/2014/main" id="{BB03CFCF-05D2-533D-1896-3926BEED2593}"/>
                </a:ext>
              </a:extLst>
            </p:cNvPr>
            <p:cNvSpPr/>
            <p:nvPr/>
          </p:nvSpPr>
          <p:spPr>
            <a:xfrm>
              <a:off x="5772837" y="2769368"/>
              <a:ext cx="39461" cy="19007"/>
            </a:xfrm>
            <a:custGeom>
              <a:avLst/>
              <a:gdLst/>
              <a:ahLst/>
              <a:cxnLst/>
              <a:rect l="l" t="t" r="r" b="b"/>
              <a:pathLst>
                <a:path w="1364" h="657" extrusionOk="0">
                  <a:moveTo>
                    <a:pt x="120" y="0"/>
                  </a:moveTo>
                  <a:cubicBezTo>
                    <a:pt x="54" y="0"/>
                    <a:pt x="0" y="54"/>
                    <a:pt x="0" y="120"/>
                  </a:cubicBezTo>
                  <a:cubicBezTo>
                    <a:pt x="0" y="417"/>
                    <a:pt x="305" y="657"/>
                    <a:pt x="681" y="657"/>
                  </a:cubicBezTo>
                  <a:cubicBezTo>
                    <a:pt x="1057" y="657"/>
                    <a:pt x="1361" y="417"/>
                    <a:pt x="1361" y="120"/>
                  </a:cubicBezTo>
                  <a:lnTo>
                    <a:pt x="1361" y="118"/>
                  </a:lnTo>
                  <a:cubicBezTo>
                    <a:pt x="1364" y="54"/>
                    <a:pt x="1309" y="0"/>
                    <a:pt x="124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3400;p46">
              <a:extLst>
                <a:ext uri="{FF2B5EF4-FFF2-40B4-BE49-F238E27FC236}">
                  <a16:creationId xmlns:a16="http://schemas.microsoft.com/office/drawing/2014/main" id="{4FCF968A-CE76-B731-A809-841BC30D69B2}"/>
                </a:ext>
              </a:extLst>
            </p:cNvPr>
            <p:cNvSpPr/>
            <p:nvPr/>
          </p:nvSpPr>
          <p:spPr>
            <a:xfrm>
              <a:off x="5765894" y="2798095"/>
              <a:ext cx="52855" cy="15796"/>
            </a:xfrm>
            <a:custGeom>
              <a:avLst/>
              <a:gdLst/>
              <a:ahLst/>
              <a:cxnLst/>
              <a:rect l="l" t="t" r="r" b="b"/>
              <a:pathLst>
                <a:path w="1827" h="546" extrusionOk="0">
                  <a:moveTo>
                    <a:pt x="1607" y="1"/>
                  </a:moveTo>
                  <a:cubicBezTo>
                    <a:pt x="1552" y="1"/>
                    <a:pt x="1498" y="23"/>
                    <a:pt x="1460" y="69"/>
                  </a:cubicBezTo>
                  <a:cubicBezTo>
                    <a:pt x="1412" y="124"/>
                    <a:pt x="1338" y="155"/>
                    <a:pt x="1260" y="155"/>
                  </a:cubicBezTo>
                  <a:cubicBezTo>
                    <a:pt x="1182" y="155"/>
                    <a:pt x="1108" y="124"/>
                    <a:pt x="1061" y="69"/>
                  </a:cubicBezTo>
                  <a:cubicBezTo>
                    <a:pt x="1024" y="27"/>
                    <a:pt x="969" y="1"/>
                    <a:pt x="913" y="1"/>
                  </a:cubicBezTo>
                  <a:cubicBezTo>
                    <a:pt x="857" y="1"/>
                    <a:pt x="802" y="27"/>
                    <a:pt x="765" y="69"/>
                  </a:cubicBezTo>
                  <a:cubicBezTo>
                    <a:pt x="717" y="124"/>
                    <a:pt x="645" y="155"/>
                    <a:pt x="565" y="155"/>
                  </a:cubicBezTo>
                  <a:cubicBezTo>
                    <a:pt x="487" y="155"/>
                    <a:pt x="415" y="124"/>
                    <a:pt x="366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1" y="2"/>
                    <a:pt x="126" y="17"/>
                    <a:pt x="90" y="49"/>
                  </a:cubicBezTo>
                  <a:cubicBezTo>
                    <a:pt x="10" y="121"/>
                    <a:pt x="1" y="245"/>
                    <a:pt x="71" y="325"/>
                  </a:cubicBezTo>
                  <a:cubicBezTo>
                    <a:pt x="194" y="466"/>
                    <a:pt x="374" y="546"/>
                    <a:pt x="565" y="546"/>
                  </a:cubicBezTo>
                  <a:cubicBezTo>
                    <a:pt x="691" y="546"/>
                    <a:pt x="811" y="512"/>
                    <a:pt x="913" y="451"/>
                  </a:cubicBezTo>
                  <a:cubicBezTo>
                    <a:pt x="1015" y="513"/>
                    <a:pt x="1136" y="546"/>
                    <a:pt x="1260" y="546"/>
                  </a:cubicBezTo>
                  <a:cubicBezTo>
                    <a:pt x="1452" y="546"/>
                    <a:pt x="1631" y="466"/>
                    <a:pt x="1754" y="325"/>
                  </a:cubicBezTo>
                  <a:cubicBezTo>
                    <a:pt x="1826" y="243"/>
                    <a:pt x="1817" y="121"/>
                    <a:pt x="1736" y="49"/>
                  </a:cubicBezTo>
                  <a:cubicBezTo>
                    <a:pt x="1699" y="17"/>
                    <a:pt x="1653" y="1"/>
                    <a:pt x="1607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3401;p46">
              <a:extLst>
                <a:ext uri="{FF2B5EF4-FFF2-40B4-BE49-F238E27FC236}">
                  <a16:creationId xmlns:a16="http://schemas.microsoft.com/office/drawing/2014/main" id="{FF254118-01C3-9B04-609E-EEA9B1CA2FDD}"/>
                </a:ext>
              </a:extLst>
            </p:cNvPr>
            <p:cNvSpPr/>
            <p:nvPr/>
          </p:nvSpPr>
          <p:spPr>
            <a:xfrm>
              <a:off x="5716279" y="2707081"/>
              <a:ext cx="11138" cy="22565"/>
            </a:xfrm>
            <a:custGeom>
              <a:avLst/>
              <a:gdLst/>
              <a:ahLst/>
              <a:cxnLst/>
              <a:rect l="l" t="t" r="r" b="b"/>
              <a:pathLst>
                <a:path w="385" h="780" extrusionOk="0">
                  <a:moveTo>
                    <a:pt x="193" y="1"/>
                  </a:moveTo>
                  <a:cubicBezTo>
                    <a:pt x="189" y="1"/>
                    <a:pt x="186" y="1"/>
                    <a:pt x="182" y="1"/>
                  </a:cubicBezTo>
                  <a:cubicBezTo>
                    <a:pt x="78" y="9"/>
                    <a:pt x="1" y="99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8" y="773"/>
                    <a:pt x="182" y="779"/>
                  </a:cubicBezTo>
                  <a:cubicBezTo>
                    <a:pt x="186" y="779"/>
                    <a:pt x="191" y="779"/>
                    <a:pt x="195" y="779"/>
                  </a:cubicBezTo>
                  <a:cubicBezTo>
                    <a:pt x="300" y="779"/>
                    <a:pt x="384" y="693"/>
                    <a:pt x="384" y="58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3402;p46">
              <a:extLst>
                <a:ext uri="{FF2B5EF4-FFF2-40B4-BE49-F238E27FC236}">
                  <a16:creationId xmlns:a16="http://schemas.microsoft.com/office/drawing/2014/main" id="{087ECA04-402A-9747-6C59-9EABFB91852A}"/>
                </a:ext>
              </a:extLst>
            </p:cNvPr>
            <p:cNvSpPr/>
            <p:nvPr/>
          </p:nvSpPr>
          <p:spPr>
            <a:xfrm>
              <a:off x="5701987" y="2732742"/>
              <a:ext cx="22970" cy="11138"/>
            </a:xfrm>
            <a:custGeom>
              <a:avLst/>
              <a:gdLst/>
              <a:ahLst/>
              <a:cxnLst/>
              <a:rect l="l" t="t" r="r" b="b"/>
              <a:pathLst>
                <a:path w="794" h="385" extrusionOk="0">
                  <a:moveTo>
                    <a:pt x="208" y="1"/>
                  </a:moveTo>
                  <a:cubicBezTo>
                    <a:pt x="104" y="1"/>
                    <a:pt x="16" y="77"/>
                    <a:pt x="9" y="180"/>
                  </a:cubicBezTo>
                  <a:cubicBezTo>
                    <a:pt x="1" y="292"/>
                    <a:pt x="88" y="384"/>
                    <a:pt x="200" y="384"/>
                  </a:cubicBezTo>
                  <a:lnTo>
                    <a:pt x="588" y="384"/>
                  </a:lnTo>
                  <a:cubicBezTo>
                    <a:pt x="693" y="384"/>
                    <a:pt x="780" y="307"/>
                    <a:pt x="788" y="203"/>
                  </a:cubicBezTo>
                  <a:cubicBezTo>
                    <a:pt x="794" y="93"/>
                    <a:pt x="707" y="1"/>
                    <a:pt x="596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3403;p46">
              <a:extLst>
                <a:ext uri="{FF2B5EF4-FFF2-40B4-BE49-F238E27FC236}">
                  <a16:creationId xmlns:a16="http://schemas.microsoft.com/office/drawing/2014/main" id="{06FAC1DF-8D35-BD68-E5B5-B5DAD0D9C0B1}"/>
                </a:ext>
              </a:extLst>
            </p:cNvPr>
            <p:cNvSpPr/>
            <p:nvPr/>
          </p:nvSpPr>
          <p:spPr>
            <a:xfrm>
              <a:off x="5856068" y="2707081"/>
              <a:ext cx="11138" cy="22565"/>
            </a:xfrm>
            <a:custGeom>
              <a:avLst/>
              <a:gdLst/>
              <a:ahLst/>
              <a:cxnLst/>
              <a:rect l="l" t="t" r="r" b="b"/>
              <a:pathLst>
                <a:path w="385" h="780" extrusionOk="0">
                  <a:moveTo>
                    <a:pt x="194" y="1"/>
                  </a:moveTo>
                  <a:cubicBezTo>
                    <a:pt x="87" y="1"/>
                    <a:pt x="1" y="87"/>
                    <a:pt x="1" y="193"/>
                  </a:cubicBezTo>
                  <a:lnTo>
                    <a:pt x="1" y="581"/>
                  </a:lnTo>
                  <a:cubicBezTo>
                    <a:pt x="1" y="684"/>
                    <a:pt x="77" y="773"/>
                    <a:pt x="182" y="779"/>
                  </a:cubicBezTo>
                  <a:cubicBezTo>
                    <a:pt x="185" y="779"/>
                    <a:pt x="189" y="779"/>
                    <a:pt x="193" y="779"/>
                  </a:cubicBezTo>
                  <a:cubicBezTo>
                    <a:pt x="297" y="779"/>
                    <a:pt x="384" y="694"/>
                    <a:pt x="384" y="587"/>
                  </a:cubicBezTo>
                  <a:lnTo>
                    <a:pt x="384" y="200"/>
                  </a:lnTo>
                  <a:cubicBezTo>
                    <a:pt x="384" y="98"/>
                    <a:pt x="308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3404;p46">
              <a:extLst>
                <a:ext uri="{FF2B5EF4-FFF2-40B4-BE49-F238E27FC236}">
                  <a16:creationId xmlns:a16="http://schemas.microsoft.com/office/drawing/2014/main" id="{996A24A6-D69B-F801-E67E-CFCE5662FD33}"/>
                </a:ext>
              </a:extLst>
            </p:cNvPr>
            <p:cNvSpPr/>
            <p:nvPr/>
          </p:nvSpPr>
          <p:spPr>
            <a:xfrm>
              <a:off x="5858527" y="2732742"/>
              <a:ext cx="22999" cy="11138"/>
            </a:xfrm>
            <a:custGeom>
              <a:avLst/>
              <a:gdLst/>
              <a:ahLst/>
              <a:cxnLst/>
              <a:rect l="l" t="t" r="r" b="b"/>
              <a:pathLst>
                <a:path w="795" h="385" extrusionOk="0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89" y="384"/>
                  </a:lnTo>
                  <a:cubicBezTo>
                    <a:pt x="692" y="384"/>
                    <a:pt x="782" y="307"/>
                    <a:pt x="789" y="203"/>
                  </a:cubicBezTo>
                  <a:cubicBezTo>
                    <a:pt x="795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3405;p46">
            <a:extLst>
              <a:ext uri="{FF2B5EF4-FFF2-40B4-BE49-F238E27FC236}">
                <a16:creationId xmlns:a16="http://schemas.microsoft.com/office/drawing/2014/main" id="{F95C917B-70C3-EE77-BCAA-7D548AAD1A26}"/>
              </a:ext>
            </a:extLst>
          </p:cNvPr>
          <p:cNvGrpSpPr/>
          <p:nvPr/>
        </p:nvGrpSpPr>
        <p:grpSpPr>
          <a:xfrm>
            <a:off x="6180736" y="1530039"/>
            <a:ext cx="326851" cy="374933"/>
            <a:chOff x="6438690" y="2504195"/>
            <a:chExt cx="326851" cy="374933"/>
          </a:xfrm>
        </p:grpSpPr>
        <p:sp>
          <p:nvSpPr>
            <p:cNvPr id="482" name="Google Shape;3406;p46">
              <a:extLst>
                <a:ext uri="{FF2B5EF4-FFF2-40B4-BE49-F238E27FC236}">
                  <a16:creationId xmlns:a16="http://schemas.microsoft.com/office/drawing/2014/main" id="{C9DC352B-E217-4ECC-B4D9-55D63B3C6081}"/>
                </a:ext>
              </a:extLst>
            </p:cNvPr>
            <p:cNvSpPr/>
            <p:nvPr/>
          </p:nvSpPr>
          <p:spPr>
            <a:xfrm>
              <a:off x="6667931" y="2504195"/>
              <a:ext cx="97610" cy="161227"/>
            </a:xfrm>
            <a:custGeom>
              <a:avLst/>
              <a:gdLst/>
              <a:ahLst/>
              <a:cxnLst/>
              <a:rect l="l" t="t" r="r" b="b"/>
              <a:pathLst>
                <a:path w="3374" h="5573" extrusionOk="0">
                  <a:moveTo>
                    <a:pt x="1332" y="1"/>
                  </a:moveTo>
                  <a:cubicBezTo>
                    <a:pt x="1110" y="1"/>
                    <a:pt x="897" y="98"/>
                    <a:pt x="752" y="269"/>
                  </a:cubicBezTo>
                  <a:cubicBezTo>
                    <a:pt x="453" y="622"/>
                    <a:pt x="1" y="1291"/>
                    <a:pt x="1" y="2102"/>
                  </a:cubicBezTo>
                  <a:lnTo>
                    <a:pt x="2131" y="5572"/>
                  </a:lnTo>
                  <a:cubicBezTo>
                    <a:pt x="2131" y="5572"/>
                    <a:pt x="3374" y="4644"/>
                    <a:pt x="3374" y="3294"/>
                  </a:cubicBezTo>
                  <a:cubicBezTo>
                    <a:pt x="3374" y="1938"/>
                    <a:pt x="2515" y="1498"/>
                    <a:pt x="2016" y="432"/>
                  </a:cubicBezTo>
                  <a:cubicBezTo>
                    <a:pt x="1892" y="167"/>
                    <a:pt x="1625" y="1"/>
                    <a:pt x="133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3407;p46">
              <a:extLst>
                <a:ext uri="{FF2B5EF4-FFF2-40B4-BE49-F238E27FC236}">
                  <a16:creationId xmlns:a16="http://schemas.microsoft.com/office/drawing/2014/main" id="{392EC44C-2A81-EB76-AE2B-448159D06DF1}"/>
                </a:ext>
              </a:extLst>
            </p:cNvPr>
            <p:cNvSpPr/>
            <p:nvPr/>
          </p:nvSpPr>
          <p:spPr>
            <a:xfrm>
              <a:off x="6667931" y="2541544"/>
              <a:ext cx="81612" cy="123907"/>
            </a:xfrm>
            <a:custGeom>
              <a:avLst/>
              <a:gdLst/>
              <a:ahLst/>
              <a:cxnLst/>
              <a:rect l="l" t="t" r="r" b="b"/>
              <a:pathLst>
                <a:path w="2821" h="4283" extrusionOk="0">
                  <a:moveTo>
                    <a:pt x="148" y="0"/>
                  </a:moveTo>
                  <a:cubicBezTo>
                    <a:pt x="61" y="247"/>
                    <a:pt x="1" y="520"/>
                    <a:pt x="1" y="813"/>
                  </a:cubicBezTo>
                  <a:lnTo>
                    <a:pt x="2131" y="4283"/>
                  </a:lnTo>
                  <a:cubicBezTo>
                    <a:pt x="2131" y="4283"/>
                    <a:pt x="2490" y="4017"/>
                    <a:pt x="2820" y="3560"/>
                  </a:cubicBezTo>
                  <a:cubicBezTo>
                    <a:pt x="2506" y="2013"/>
                    <a:pt x="1502" y="716"/>
                    <a:pt x="148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3408;p46">
              <a:extLst>
                <a:ext uri="{FF2B5EF4-FFF2-40B4-BE49-F238E27FC236}">
                  <a16:creationId xmlns:a16="http://schemas.microsoft.com/office/drawing/2014/main" id="{133FE447-0875-9DA0-6E9E-CEBF12261DA3}"/>
                </a:ext>
              </a:extLst>
            </p:cNvPr>
            <p:cNvSpPr/>
            <p:nvPr/>
          </p:nvSpPr>
          <p:spPr>
            <a:xfrm>
              <a:off x="6685810" y="2536539"/>
              <a:ext cx="53115" cy="107562"/>
            </a:xfrm>
            <a:custGeom>
              <a:avLst/>
              <a:gdLst/>
              <a:ahLst/>
              <a:cxnLst/>
              <a:rect l="l" t="t" r="r" b="b"/>
              <a:pathLst>
                <a:path w="1836" h="3718" extrusionOk="0">
                  <a:moveTo>
                    <a:pt x="677" y="1"/>
                  </a:moveTo>
                  <a:cubicBezTo>
                    <a:pt x="657" y="1"/>
                    <a:pt x="636" y="9"/>
                    <a:pt x="622" y="27"/>
                  </a:cubicBezTo>
                  <a:cubicBezTo>
                    <a:pt x="404" y="311"/>
                    <a:pt x="1" y="863"/>
                    <a:pt x="303" y="2299"/>
                  </a:cubicBezTo>
                  <a:lnTo>
                    <a:pt x="963" y="3718"/>
                  </a:lnTo>
                  <a:cubicBezTo>
                    <a:pt x="970" y="3710"/>
                    <a:pt x="1835" y="3026"/>
                    <a:pt x="1835" y="2176"/>
                  </a:cubicBezTo>
                  <a:cubicBezTo>
                    <a:pt x="1835" y="1595"/>
                    <a:pt x="1619" y="1300"/>
                    <a:pt x="1259" y="811"/>
                  </a:cubicBezTo>
                  <a:cubicBezTo>
                    <a:pt x="1091" y="586"/>
                    <a:pt x="907" y="334"/>
                    <a:pt x="737" y="35"/>
                  </a:cubicBezTo>
                  <a:cubicBezTo>
                    <a:pt x="723" y="12"/>
                    <a:pt x="700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3409;p46">
              <a:extLst>
                <a:ext uri="{FF2B5EF4-FFF2-40B4-BE49-F238E27FC236}">
                  <a16:creationId xmlns:a16="http://schemas.microsoft.com/office/drawing/2014/main" id="{F11281B9-333D-B16B-FB09-BAA88FC21994}"/>
                </a:ext>
              </a:extLst>
            </p:cNvPr>
            <p:cNvSpPr/>
            <p:nvPr/>
          </p:nvSpPr>
          <p:spPr>
            <a:xfrm>
              <a:off x="6689918" y="2555691"/>
              <a:ext cx="47706" cy="88468"/>
            </a:xfrm>
            <a:custGeom>
              <a:avLst/>
              <a:gdLst/>
              <a:ahLst/>
              <a:cxnLst/>
              <a:rect l="l" t="t" r="r" b="b"/>
              <a:pathLst>
                <a:path w="1649" h="3058" extrusionOk="0">
                  <a:moveTo>
                    <a:pt x="146" y="0"/>
                  </a:moveTo>
                  <a:cubicBezTo>
                    <a:pt x="40" y="356"/>
                    <a:pt x="0" y="870"/>
                    <a:pt x="161" y="1639"/>
                  </a:cubicBezTo>
                  <a:lnTo>
                    <a:pt x="821" y="3057"/>
                  </a:lnTo>
                  <a:cubicBezTo>
                    <a:pt x="828" y="3053"/>
                    <a:pt x="1473" y="2540"/>
                    <a:pt x="1649" y="1853"/>
                  </a:cubicBezTo>
                  <a:cubicBezTo>
                    <a:pt x="1296" y="1123"/>
                    <a:pt x="779" y="491"/>
                    <a:pt x="14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3410;p46">
              <a:extLst>
                <a:ext uri="{FF2B5EF4-FFF2-40B4-BE49-F238E27FC236}">
                  <a16:creationId xmlns:a16="http://schemas.microsoft.com/office/drawing/2014/main" id="{509D79EC-E21D-521A-6CCE-0CF4B279EB1F}"/>
                </a:ext>
              </a:extLst>
            </p:cNvPr>
            <p:cNvSpPr/>
            <p:nvPr/>
          </p:nvSpPr>
          <p:spPr>
            <a:xfrm>
              <a:off x="6438690" y="2504195"/>
              <a:ext cx="97610" cy="161227"/>
            </a:xfrm>
            <a:custGeom>
              <a:avLst/>
              <a:gdLst/>
              <a:ahLst/>
              <a:cxnLst/>
              <a:rect l="l" t="t" r="r" b="b"/>
              <a:pathLst>
                <a:path w="3374" h="5573" extrusionOk="0">
                  <a:moveTo>
                    <a:pt x="2042" y="1"/>
                  </a:moveTo>
                  <a:cubicBezTo>
                    <a:pt x="1751" y="1"/>
                    <a:pt x="1482" y="167"/>
                    <a:pt x="1358" y="432"/>
                  </a:cubicBezTo>
                  <a:cubicBezTo>
                    <a:pt x="859" y="1498"/>
                    <a:pt x="1" y="1938"/>
                    <a:pt x="1" y="3294"/>
                  </a:cubicBezTo>
                  <a:cubicBezTo>
                    <a:pt x="1" y="4644"/>
                    <a:pt x="1243" y="5572"/>
                    <a:pt x="1243" y="5572"/>
                  </a:cubicBezTo>
                  <a:lnTo>
                    <a:pt x="3374" y="2102"/>
                  </a:lnTo>
                  <a:cubicBezTo>
                    <a:pt x="3374" y="1291"/>
                    <a:pt x="2921" y="622"/>
                    <a:pt x="2622" y="269"/>
                  </a:cubicBezTo>
                  <a:cubicBezTo>
                    <a:pt x="2478" y="98"/>
                    <a:pt x="2265" y="1"/>
                    <a:pt x="204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3411;p46">
              <a:extLst>
                <a:ext uri="{FF2B5EF4-FFF2-40B4-BE49-F238E27FC236}">
                  <a16:creationId xmlns:a16="http://schemas.microsoft.com/office/drawing/2014/main" id="{42D75707-BFC9-A682-CFA0-211D5C3EF29D}"/>
                </a:ext>
              </a:extLst>
            </p:cNvPr>
            <p:cNvSpPr/>
            <p:nvPr/>
          </p:nvSpPr>
          <p:spPr>
            <a:xfrm>
              <a:off x="6454717" y="2541544"/>
              <a:ext cx="81583" cy="123878"/>
            </a:xfrm>
            <a:custGeom>
              <a:avLst/>
              <a:gdLst/>
              <a:ahLst/>
              <a:cxnLst/>
              <a:rect l="l" t="t" r="r" b="b"/>
              <a:pathLst>
                <a:path w="2820" h="4282" extrusionOk="0">
                  <a:moveTo>
                    <a:pt x="2671" y="0"/>
                  </a:moveTo>
                  <a:cubicBezTo>
                    <a:pt x="1318" y="716"/>
                    <a:pt x="315" y="2013"/>
                    <a:pt x="0" y="3559"/>
                  </a:cubicBezTo>
                  <a:cubicBezTo>
                    <a:pt x="332" y="4014"/>
                    <a:pt x="689" y="4281"/>
                    <a:pt x="689" y="4281"/>
                  </a:cubicBezTo>
                  <a:lnTo>
                    <a:pt x="2820" y="811"/>
                  </a:lnTo>
                  <a:cubicBezTo>
                    <a:pt x="2820" y="520"/>
                    <a:pt x="2761" y="247"/>
                    <a:pt x="2671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3412;p46">
              <a:extLst>
                <a:ext uri="{FF2B5EF4-FFF2-40B4-BE49-F238E27FC236}">
                  <a16:creationId xmlns:a16="http://schemas.microsoft.com/office/drawing/2014/main" id="{7119B2C9-E6BA-AAB5-BFE7-E2F5538CE756}"/>
                </a:ext>
              </a:extLst>
            </p:cNvPr>
            <p:cNvSpPr/>
            <p:nvPr/>
          </p:nvSpPr>
          <p:spPr>
            <a:xfrm>
              <a:off x="6465305" y="2536539"/>
              <a:ext cx="53115" cy="107562"/>
            </a:xfrm>
            <a:custGeom>
              <a:avLst/>
              <a:gdLst/>
              <a:ahLst/>
              <a:cxnLst/>
              <a:rect l="l" t="t" r="r" b="b"/>
              <a:pathLst>
                <a:path w="1836" h="3718" extrusionOk="0">
                  <a:moveTo>
                    <a:pt x="1159" y="1"/>
                  </a:moveTo>
                  <a:cubicBezTo>
                    <a:pt x="1135" y="1"/>
                    <a:pt x="1112" y="12"/>
                    <a:pt x="1099" y="35"/>
                  </a:cubicBezTo>
                  <a:cubicBezTo>
                    <a:pt x="929" y="334"/>
                    <a:pt x="745" y="586"/>
                    <a:pt x="578" y="811"/>
                  </a:cubicBezTo>
                  <a:cubicBezTo>
                    <a:pt x="217" y="1300"/>
                    <a:pt x="1" y="1595"/>
                    <a:pt x="1" y="2176"/>
                  </a:cubicBezTo>
                  <a:cubicBezTo>
                    <a:pt x="1" y="3026"/>
                    <a:pt x="866" y="3710"/>
                    <a:pt x="874" y="3718"/>
                  </a:cubicBezTo>
                  <a:lnTo>
                    <a:pt x="1530" y="2299"/>
                  </a:lnTo>
                  <a:cubicBezTo>
                    <a:pt x="1835" y="863"/>
                    <a:pt x="1430" y="311"/>
                    <a:pt x="1214" y="27"/>
                  </a:cubicBezTo>
                  <a:cubicBezTo>
                    <a:pt x="1200" y="9"/>
                    <a:pt x="1179" y="1"/>
                    <a:pt x="115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3413;p46">
              <a:extLst>
                <a:ext uri="{FF2B5EF4-FFF2-40B4-BE49-F238E27FC236}">
                  <a16:creationId xmlns:a16="http://schemas.microsoft.com/office/drawing/2014/main" id="{A9072EB4-62EF-E1A0-02F7-7A79C44239BC}"/>
                </a:ext>
              </a:extLst>
            </p:cNvPr>
            <p:cNvSpPr/>
            <p:nvPr/>
          </p:nvSpPr>
          <p:spPr>
            <a:xfrm>
              <a:off x="6466636" y="2555604"/>
              <a:ext cx="47706" cy="88497"/>
            </a:xfrm>
            <a:custGeom>
              <a:avLst/>
              <a:gdLst/>
              <a:ahLst/>
              <a:cxnLst/>
              <a:rect l="l" t="t" r="r" b="b"/>
              <a:pathLst>
                <a:path w="1649" h="3059" extrusionOk="0">
                  <a:moveTo>
                    <a:pt x="1501" y="0"/>
                  </a:moveTo>
                  <a:cubicBezTo>
                    <a:pt x="869" y="494"/>
                    <a:pt x="352" y="1126"/>
                    <a:pt x="1" y="1855"/>
                  </a:cubicBezTo>
                  <a:cubicBezTo>
                    <a:pt x="177" y="2542"/>
                    <a:pt x="822" y="3053"/>
                    <a:pt x="829" y="3059"/>
                  </a:cubicBezTo>
                  <a:lnTo>
                    <a:pt x="1487" y="1640"/>
                  </a:lnTo>
                  <a:cubicBezTo>
                    <a:pt x="1648" y="873"/>
                    <a:pt x="1607" y="358"/>
                    <a:pt x="15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3414;p46">
              <a:extLst>
                <a:ext uri="{FF2B5EF4-FFF2-40B4-BE49-F238E27FC236}">
                  <a16:creationId xmlns:a16="http://schemas.microsoft.com/office/drawing/2014/main" id="{08EFA228-AF2B-2A82-910A-9607DA7582AB}"/>
                </a:ext>
              </a:extLst>
            </p:cNvPr>
            <p:cNvSpPr/>
            <p:nvPr/>
          </p:nvSpPr>
          <p:spPr>
            <a:xfrm>
              <a:off x="6474360" y="2546636"/>
              <a:ext cx="255510" cy="255423"/>
            </a:xfrm>
            <a:custGeom>
              <a:avLst/>
              <a:gdLst/>
              <a:ahLst/>
              <a:cxnLst/>
              <a:rect l="l" t="t" r="r" b="b"/>
              <a:pathLst>
                <a:path w="8832" h="8829" extrusionOk="0">
                  <a:moveTo>
                    <a:pt x="4415" y="0"/>
                  </a:moveTo>
                  <a:cubicBezTo>
                    <a:pt x="1976" y="0"/>
                    <a:pt x="1" y="1978"/>
                    <a:pt x="1" y="4417"/>
                  </a:cubicBezTo>
                  <a:cubicBezTo>
                    <a:pt x="1" y="4495"/>
                    <a:pt x="2" y="4571"/>
                    <a:pt x="5" y="4650"/>
                  </a:cubicBezTo>
                  <a:cubicBezTo>
                    <a:pt x="96" y="6451"/>
                    <a:pt x="1214" y="7460"/>
                    <a:pt x="1972" y="8828"/>
                  </a:cubicBezTo>
                  <a:lnTo>
                    <a:pt x="6860" y="8828"/>
                  </a:lnTo>
                  <a:cubicBezTo>
                    <a:pt x="7620" y="7463"/>
                    <a:pt x="8736" y="6451"/>
                    <a:pt x="8825" y="4650"/>
                  </a:cubicBezTo>
                  <a:cubicBezTo>
                    <a:pt x="8825" y="4639"/>
                    <a:pt x="8832" y="4483"/>
                    <a:pt x="8832" y="4417"/>
                  </a:cubicBezTo>
                  <a:cubicBezTo>
                    <a:pt x="8832" y="1978"/>
                    <a:pt x="6854" y="0"/>
                    <a:pt x="441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3415;p46">
              <a:extLst>
                <a:ext uri="{FF2B5EF4-FFF2-40B4-BE49-F238E27FC236}">
                  <a16:creationId xmlns:a16="http://schemas.microsoft.com/office/drawing/2014/main" id="{712DD891-07D1-180B-77AB-2F60CCD9DD29}"/>
                </a:ext>
              </a:extLst>
            </p:cNvPr>
            <p:cNvSpPr/>
            <p:nvPr/>
          </p:nvSpPr>
          <p:spPr>
            <a:xfrm>
              <a:off x="6473174" y="2546578"/>
              <a:ext cx="139153" cy="255481"/>
            </a:xfrm>
            <a:custGeom>
              <a:avLst/>
              <a:gdLst/>
              <a:ahLst/>
              <a:cxnLst/>
              <a:rect l="l" t="t" r="r" b="b"/>
              <a:pathLst>
                <a:path w="4810" h="8831" extrusionOk="0">
                  <a:moveTo>
                    <a:pt x="4456" y="1"/>
                  </a:moveTo>
                  <a:cubicBezTo>
                    <a:pt x="2780" y="1"/>
                    <a:pt x="1323" y="934"/>
                    <a:pt x="574" y="2311"/>
                  </a:cubicBezTo>
                  <a:cubicBezTo>
                    <a:pt x="189" y="3018"/>
                    <a:pt x="0" y="3845"/>
                    <a:pt x="46" y="4650"/>
                  </a:cubicBezTo>
                  <a:cubicBezTo>
                    <a:pt x="120" y="6114"/>
                    <a:pt x="872" y="7054"/>
                    <a:pt x="1556" y="8089"/>
                  </a:cubicBezTo>
                  <a:cubicBezTo>
                    <a:pt x="1717" y="8332"/>
                    <a:pt x="1870" y="8577"/>
                    <a:pt x="2013" y="8830"/>
                  </a:cubicBezTo>
                  <a:lnTo>
                    <a:pt x="2715" y="8830"/>
                  </a:lnTo>
                  <a:cubicBezTo>
                    <a:pt x="1959" y="7462"/>
                    <a:pt x="841" y="6453"/>
                    <a:pt x="750" y="4652"/>
                  </a:cubicBezTo>
                  <a:cubicBezTo>
                    <a:pt x="747" y="4573"/>
                    <a:pt x="744" y="4497"/>
                    <a:pt x="744" y="4419"/>
                  </a:cubicBezTo>
                  <a:cubicBezTo>
                    <a:pt x="744" y="2098"/>
                    <a:pt x="2536" y="196"/>
                    <a:pt x="4809" y="16"/>
                  </a:cubicBezTo>
                  <a:cubicBezTo>
                    <a:pt x="4725" y="10"/>
                    <a:pt x="4644" y="5"/>
                    <a:pt x="4559" y="2"/>
                  </a:cubicBezTo>
                  <a:cubicBezTo>
                    <a:pt x="4525" y="2"/>
                    <a:pt x="4456" y="1"/>
                    <a:pt x="445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3416;p46">
              <a:extLst>
                <a:ext uri="{FF2B5EF4-FFF2-40B4-BE49-F238E27FC236}">
                  <a16:creationId xmlns:a16="http://schemas.microsoft.com/office/drawing/2014/main" id="{4FB4E26D-DA40-DA3A-02D1-010DAD47F8F1}"/>
                </a:ext>
              </a:extLst>
            </p:cNvPr>
            <p:cNvSpPr/>
            <p:nvPr/>
          </p:nvSpPr>
          <p:spPr>
            <a:xfrm>
              <a:off x="6531381" y="2622982"/>
              <a:ext cx="141468" cy="256146"/>
            </a:xfrm>
            <a:custGeom>
              <a:avLst/>
              <a:gdLst/>
              <a:ahLst/>
              <a:cxnLst/>
              <a:rect l="l" t="t" r="r" b="b"/>
              <a:pathLst>
                <a:path w="4890" h="8854" extrusionOk="0">
                  <a:moveTo>
                    <a:pt x="2094" y="1"/>
                  </a:moveTo>
                  <a:cubicBezTo>
                    <a:pt x="1888" y="1"/>
                    <a:pt x="1700" y="176"/>
                    <a:pt x="1705" y="405"/>
                  </a:cubicBezTo>
                  <a:cubicBezTo>
                    <a:pt x="1806" y="5302"/>
                    <a:pt x="1" y="4009"/>
                    <a:pt x="1" y="6195"/>
                  </a:cubicBezTo>
                  <a:cubicBezTo>
                    <a:pt x="203" y="6559"/>
                    <a:pt x="380" y="6948"/>
                    <a:pt x="504" y="7386"/>
                  </a:cubicBezTo>
                  <a:cubicBezTo>
                    <a:pt x="752" y="8254"/>
                    <a:pt x="1542" y="8854"/>
                    <a:pt x="2444" y="8854"/>
                  </a:cubicBezTo>
                  <a:cubicBezTo>
                    <a:pt x="3346" y="8854"/>
                    <a:pt x="4138" y="8254"/>
                    <a:pt x="4385" y="7386"/>
                  </a:cubicBezTo>
                  <a:cubicBezTo>
                    <a:pt x="4511" y="6948"/>
                    <a:pt x="4687" y="6559"/>
                    <a:pt x="4889" y="6195"/>
                  </a:cubicBezTo>
                  <a:cubicBezTo>
                    <a:pt x="4889" y="4009"/>
                    <a:pt x="3084" y="5302"/>
                    <a:pt x="3185" y="405"/>
                  </a:cubicBezTo>
                  <a:cubicBezTo>
                    <a:pt x="3190" y="176"/>
                    <a:pt x="3003" y="1"/>
                    <a:pt x="2795" y="1"/>
                  </a:cubicBezTo>
                  <a:cubicBezTo>
                    <a:pt x="2743" y="1"/>
                    <a:pt x="2689" y="12"/>
                    <a:pt x="2636" y="37"/>
                  </a:cubicBezTo>
                  <a:cubicBezTo>
                    <a:pt x="2572" y="67"/>
                    <a:pt x="2509" y="83"/>
                    <a:pt x="2446" y="83"/>
                  </a:cubicBezTo>
                  <a:cubicBezTo>
                    <a:pt x="2382" y="83"/>
                    <a:pt x="2318" y="67"/>
                    <a:pt x="2253" y="37"/>
                  </a:cubicBezTo>
                  <a:cubicBezTo>
                    <a:pt x="2201" y="12"/>
                    <a:pt x="2147" y="1"/>
                    <a:pt x="209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3417;p46">
              <a:extLst>
                <a:ext uri="{FF2B5EF4-FFF2-40B4-BE49-F238E27FC236}">
                  <a16:creationId xmlns:a16="http://schemas.microsoft.com/office/drawing/2014/main" id="{EE460E93-DC82-7ADD-A1D9-B5D7DFD26C85}"/>
                </a:ext>
              </a:extLst>
            </p:cNvPr>
            <p:cNvSpPr/>
            <p:nvPr/>
          </p:nvSpPr>
          <p:spPr>
            <a:xfrm>
              <a:off x="6531381" y="2776542"/>
              <a:ext cx="80946" cy="102586"/>
            </a:xfrm>
            <a:custGeom>
              <a:avLst/>
              <a:gdLst/>
              <a:ahLst/>
              <a:cxnLst/>
              <a:rect l="l" t="t" r="r" b="b"/>
              <a:pathLst>
                <a:path w="2798" h="3546" extrusionOk="0">
                  <a:moveTo>
                    <a:pt x="150" y="1"/>
                  </a:moveTo>
                  <a:cubicBezTo>
                    <a:pt x="58" y="223"/>
                    <a:pt x="1" y="501"/>
                    <a:pt x="1" y="889"/>
                  </a:cubicBezTo>
                  <a:cubicBezTo>
                    <a:pt x="25" y="935"/>
                    <a:pt x="309" y="1502"/>
                    <a:pt x="401" y="1762"/>
                  </a:cubicBezTo>
                  <a:cubicBezTo>
                    <a:pt x="504" y="2050"/>
                    <a:pt x="573" y="2344"/>
                    <a:pt x="740" y="2608"/>
                  </a:cubicBezTo>
                  <a:cubicBezTo>
                    <a:pt x="929" y="2903"/>
                    <a:pt x="1191" y="3150"/>
                    <a:pt x="1499" y="3314"/>
                  </a:cubicBezTo>
                  <a:cubicBezTo>
                    <a:pt x="1791" y="3464"/>
                    <a:pt x="2119" y="3546"/>
                    <a:pt x="2449" y="3546"/>
                  </a:cubicBezTo>
                  <a:cubicBezTo>
                    <a:pt x="2477" y="3546"/>
                    <a:pt x="2505" y="3545"/>
                    <a:pt x="2533" y="3544"/>
                  </a:cubicBezTo>
                  <a:cubicBezTo>
                    <a:pt x="2564" y="3542"/>
                    <a:pt x="2596" y="3541"/>
                    <a:pt x="2627" y="3538"/>
                  </a:cubicBezTo>
                  <a:cubicBezTo>
                    <a:pt x="2685" y="3533"/>
                    <a:pt x="2742" y="3526"/>
                    <a:pt x="2797" y="3515"/>
                  </a:cubicBezTo>
                  <a:cubicBezTo>
                    <a:pt x="2049" y="3383"/>
                    <a:pt x="1423" y="2831"/>
                    <a:pt x="1208" y="2079"/>
                  </a:cubicBezTo>
                  <a:cubicBezTo>
                    <a:pt x="1084" y="1642"/>
                    <a:pt x="907" y="1252"/>
                    <a:pt x="703" y="889"/>
                  </a:cubicBezTo>
                  <a:cubicBezTo>
                    <a:pt x="532" y="577"/>
                    <a:pt x="341" y="286"/>
                    <a:pt x="15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3418;p46">
              <a:extLst>
                <a:ext uri="{FF2B5EF4-FFF2-40B4-BE49-F238E27FC236}">
                  <a16:creationId xmlns:a16="http://schemas.microsoft.com/office/drawing/2014/main" id="{84C30373-70A4-0160-2F0F-0FCE7F904754}"/>
                </a:ext>
              </a:extLst>
            </p:cNvPr>
            <p:cNvSpPr/>
            <p:nvPr/>
          </p:nvSpPr>
          <p:spPr>
            <a:xfrm>
              <a:off x="6581893" y="2806398"/>
              <a:ext cx="40097" cy="19470"/>
            </a:xfrm>
            <a:custGeom>
              <a:avLst/>
              <a:gdLst/>
              <a:ahLst/>
              <a:cxnLst/>
              <a:rect l="l" t="t" r="r" b="b"/>
              <a:pathLst>
                <a:path w="1386" h="673" extrusionOk="0">
                  <a:moveTo>
                    <a:pt x="123" y="1"/>
                  </a:moveTo>
                  <a:cubicBezTo>
                    <a:pt x="57" y="1"/>
                    <a:pt x="0" y="56"/>
                    <a:pt x="0" y="124"/>
                  </a:cubicBezTo>
                  <a:cubicBezTo>
                    <a:pt x="0" y="426"/>
                    <a:pt x="312" y="673"/>
                    <a:pt x="695" y="673"/>
                  </a:cubicBezTo>
                  <a:cubicBezTo>
                    <a:pt x="1079" y="673"/>
                    <a:pt x="1386" y="427"/>
                    <a:pt x="1386" y="124"/>
                  </a:cubicBezTo>
                  <a:cubicBezTo>
                    <a:pt x="1386" y="56"/>
                    <a:pt x="1327" y="1"/>
                    <a:pt x="126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3419;p46">
              <a:extLst>
                <a:ext uri="{FF2B5EF4-FFF2-40B4-BE49-F238E27FC236}">
                  <a16:creationId xmlns:a16="http://schemas.microsoft.com/office/drawing/2014/main" id="{AB8B6001-D653-E6B6-CF6F-6DFE69090A48}"/>
                </a:ext>
              </a:extLst>
            </p:cNvPr>
            <p:cNvSpPr/>
            <p:nvPr/>
          </p:nvSpPr>
          <p:spPr>
            <a:xfrm>
              <a:off x="6572780" y="2835994"/>
              <a:ext cx="58583" cy="16432"/>
            </a:xfrm>
            <a:custGeom>
              <a:avLst/>
              <a:gdLst/>
              <a:ahLst/>
              <a:cxnLst/>
              <a:rect l="l" t="t" r="r" b="b"/>
              <a:pathLst>
                <a:path w="2025" h="568" extrusionOk="0">
                  <a:moveTo>
                    <a:pt x="1808" y="1"/>
                  </a:moveTo>
                  <a:cubicBezTo>
                    <a:pt x="1754" y="1"/>
                    <a:pt x="1699" y="23"/>
                    <a:pt x="1661" y="69"/>
                  </a:cubicBezTo>
                  <a:cubicBezTo>
                    <a:pt x="1601" y="138"/>
                    <a:pt x="1509" y="177"/>
                    <a:pt x="1411" y="177"/>
                  </a:cubicBezTo>
                  <a:cubicBezTo>
                    <a:pt x="1312" y="177"/>
                    <a:pt x="1220" y="138"/>
                    <a:pt x="1162" y="69"/>
                  </a:cubicBezTo>
                  <a:cubicBezTo>
                    <a:pt x="1125" y="26"/>
                    <a:pt x="1070" y="1"/>
                    <a:pt x="1013" y="1"/>
                  </a:cubicBezTo>
                  <a:cubicBezTo>
                    <a:pt x="958" y="1"/>
                    <a:pt x="903" y="26"/>
                    <a:pt x="866" y="69"/>
                  </a:cubicBezTo>
                  <a:cubicBezTo>
                    <a:pt x="806" y="138"/>
                    <a:pt x="714" y="177"/>
                    <a:pt x="618" y="177"/>
                  </a:cubicBezTo>
                  <a:cubicBezTo>
                    <a:pt x="519" y="177"/>
                    <a:pt x="427" y="138"/>
                    <a:pt x="368" y="69"/>
                  </a:cubicBezTo>
                  <a:cubicBezTo>
                    <a:pt x="329" y="24"/>
                    <a:pt x="275" y="1"/>
                    <a:pt x="220" y="1"/>
                  </a:cubicBezTo>
                  <a:cubicBezTo>
                    <a:pt x="175" y="1"/>
                    <a:pt x="129" y="17"/>
                    <a:pt x="92" y="49"/>
                  </a:cubicBezTo>
                  <a:cubicBezTo>
                    <a:pt x="12" y="119"/>
                    <a:pt x="1" y="243"/>
                    <a:pt x="73" y="325"/>
                  </a:cubicBezTo>
                  <a:cubicBezTo>
                    <a:pt x="207" y="478"/>
                    <a:pt x="406" y="567"/>
                    <a:pt x="618" y="567"/>
                  </a:cubicBezTo>
                  <a:cubicBezTo>
                    <a:pt x="760" y="567"/>
                    <a:pt x="897" y="526"/>
                    <a:pt x="1013" y="452"/>
                  </a:cubicBezTo>
                  <a:cubicBezTo>
                    <a:pt x="1128" y="526"/>
                    <a:pt x="1266" y="567"/>
                    <a:pt x="1411" y="567"/>
                  </a:cubicBezTo>
                  <a:cubicBezTo>
                    <a:pt x="1622" y="567"/>
                    <a:pt x="1819" y="478"/>
                    <a:pt x="1955" y="325"/>
                  </a:cubicBezTo>
                  <a:cubicBezTo>
                    <a:pt x="2024" y="243"/>
                    <a:pt x="2017" y="119"/>
                    <a:pt x="1937" y="49"/>
                  </a:cubicBezTo>
                  <a:cubicBezTo>
                    <a:pt x="1900" y="17"/>
                    <a:pt x="1854" y="1"/>
                    <a:pt x="180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3420;p46">
              <a:extLst>
                <a:ext uri="{FF2B5EF4-FFF2-40B4-BE49-F238E27FC236}">
                  <a16:creationId xmlns:a16="http://schemas.microsoft.com/office/drawing/2014/main" id="{10BCC93E-0CF2-0A78-889B-5B326D073DE8}"/>
                </a:ext>
              </a:extLst>
            </p:cNvPr>
            <p:cNvSpPr/>
            <p:nvPr/>
          </p:nvSpPr>
          <p:spPr>
            <a:xfrm>
              <a:off x="6535258" y="2705085"/>
              <a:ext cx="11109" cy="23578"/>
            </a:xfrm>
            <a:custGeom>
              <a:avLst/>
              <a:gdLst/>
              <a:ahLst/>
              <a:cxnLst/>
              <a:rect l="l" t="t" r="r" b="b"/>
              <a:pathLst>
                <a:path w="384" h="815" extrusionOk="0">
                  <a:moveTo>
                    <a:pt x="192" y="1"/>
                  </a:moveTo>
                  <a:cubicBezTo>
                    <a:pt x="189" y="1"/>
                    <a:pt x="185" y="1"/>
                    <a:pt x="181" y="1"/>
                  </a:cubicBezTo>
                  <a:cubicBezTo>
                    <a:pt x="77" y="9"/>
                    <a:pt x="0" y="99"/>
                    <a:pt x="0" y="200"/>
                  </a:cubicBezTo>
                  <a:lnTo>
                    <a:pt x="0" y="615"/>
                  </a:lnTo>
                  <a:cubicBezTo>
                    <a:pt x="0" y="716"/>
                    <a:pt x="77" y="806"/>
                    <a:pt x="181" y="814"/>
                  </a:cubicBezTo>
                  <a:cubicBezTo>
                    <a:pt x="186" y="814"/>
                    <a:pt x="190" y="814"/>
                    <a:pt x="195" y="814"/>
                  </a:cubicBezTo>
                  <a:cubicBezTo>
                    <a:pt x="299" y="814"/>
                    <a:pt x="384" y="730"/>
                    <a:pt x="384" y="622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3421;p46">
              <a:extLst>
                <a:ext uri="{FF2B5EF4-FFF2-40B4-BE49-F238E27FC236}">
                  <a16:creationId xmlns:a16="http://schemas.microsoft.com/office/drawing/2014/main" id="{FDE04266-5358-330A-2DD1-6711D44919E7}"/>
                </a:ext>
              </a:extLst>
            </p:cNvPr>
            <p:cNvSpPr/>
            <p:nvPr/>
          </p:nvSpPr>
          <p:spPr>
            <a:xfrm>
              <a:off x="6520967" y="2733755"/>
              <a:ext cx="23202" cy="11138"/>
            </a:xfrm>
            <a:custGeom>
              <a:avLst/>
              <a:gdLst/>
              <a:ahLst/>
              <a:cxnLst/>
              <a:rect l="l" t="t" r="r" b="b"/>
              <a:pathLst>
                <a:path w="802" h="385" extrusionOk="0">
                  <a:moveTo>
                    <a:pt x="204" y="1"/>
                  </a:moveTo>
                  <a:cubicBezTo>
                    <a:pt x="102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6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1" y="93"/>
                    <a:pt x="714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3422;p46">
              <a:extLst>
                <a:ext uri="{FF2B5EF4-FFF2-40B4-BE49-F238E27FC236}">
                  <a16:creationId xmlns:a16="http://schemas.microsoft.com/office/drawing/2014/main" id="{918BF1B4-1560-CB09-B98F-A7130B42F9F7}"/>
                </a:ext>
              </a:extLst>
            </p:cNvPr>
            <p:cNvSpPr/>
            <p:nvPr/>
          </p:nvSpPr>
          <p:spPr>
            <a:xfrm>
              <a:off x="6657863" y="2705085"/>
              <a:ext cx="11109" cy="23578"/>
            </a:xfrm>
            <a:custGeom>
              <a:avLst/>
              <a:gdLst/>
              <a:ahLst/>
              <a:cxnLst/>
              <a:rect l="l" t="t" r="r" b="b"/>
              <a:pathLst>
                <a:path w="384" h="815" extrusionOk="0">
                  <a:moveTo>
                    <a:pt x="190" y="1"/>
                  </a:moveTo>
                  <a:cubicBezTo>
                    <a:pt x="85" y="1"/>
                    <a:pt x="1" y="87"/>
                    <a:pt x="1" y="193"/>
                  </a:cubicBezTo>
                  <a:lnTo>
                    <a:pt x="1" y="615"/>
                  </a:lnTo>
                  <a:cubicBezTo>
                    <a:pt x="1" y="716"/>
                    <a:pt x="77" y="806"/>
                    <a:pt x="180" y="814"/>
                  </a:cubicBezTo>
                  <a:cubicBezTo>
                    <a:pt x="184" y="814"/>
                    <a:pt x="189" y="814"/>
                    <a:pt x="193" y="814"/>
                  </a:cubicBezTo>
                  <a:cubicBezTo>
                    <a:pt x="299" y="814"/>
                    <a:pt x="384" y="728"/>
                    <a:pt x="384" y="622"/>
                  </a:cubicBezTo>
                  <a:lnTo>
                    <a:pt x="384" y="200"/>
                  </a:lnTo>
                  <a:cubicBezTo>
                    <a:pt x="384" y="98"/>
                    <a:pt x="307" y="9"/>
                    <a:pt x="203" y="1"/>
                  </a:cubicBezTo>
                  <a:cubicBezTo>
                    <a:pt x="199" y="1"/>
                    <a:pt x="194" y="1"/>
                    <a:pt x="19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3423;p46">
              <a:extLst>
                <a:ext uri="{FF2B5EF4-FFF2-40B4-BE49-F238E27FC236}">
                  <a16:creationId xmlns:a16="http://schemas.microsoft.com/office/drawing/2014/main" id="{0E29F137-E59E-58F6-056F-059E987E9340}"/>
                </a:ext>
              </a:extLst>
            </p:cNvPr>
            <p:cNvSpPr/>
            <p:nvPr/>
          </p:nvSpPr>
          <p:spPr>
            <a:xfrm>
              <a:off x="6660091" y="2733755"/>
              <a:ext cx="23231" cy="11138"/>
            </a:xfrm>
            <a:custGeom>
              <a:avLst/>
              <a:gdLst/>
              <a:ahLst/>
              <a:cxnLst/>
              <a:rect l="l" t="t" r="r" b="b"/>
              <a:pathLst>
                <a:path w="803" h="385" extrusionOk="0">
                  <a:moveTo>
                    <a:pt x="204" y="1"/>
                  </a:moveTo>
                  <a:cubicBezTo>
                    <a:pt x="101" y="1"/>
                    <a:pt x="11" y="78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95" y="384"/>
                  </a:lnTo>
                  <a:cubicBezTo>
                    <a:pt x="700" y="384"/>
                    <a:pt x="787" y="308"/>
                    <a:pt x="795" y="205"/>
                  </a:cubicBezTo>
                  <a:cubicBezTo>
                    <a:pt x="802" y="93"/>
                    <a:pt x="715" y="1"/>
                    <a:pt x="60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3424;p46">
            <a:extLst>
              <a:ext uri="{FF2B5EF4-FFF2-40B4-BE49-F238E27FC236}">
                <a16:creationId xmlns:a16="http://schemas.microsoft.com/office/drawing/2014/main" id="{318034E6-2883-DBB3-A4F7-0DAB2EFF2C0C}"/>
              </a:ext>
            </a:extLst>
          </p:cNvPr>
          <p:cNvGrpSpPr/>
          <p:nvPr/>
        </p:nvGrpSpPr>
        <p:grpSpPr>
          <a:xfrm>
            <a:off x="6974662" y="1568574"/>
            <a:ext cx="365473" cy="297892"/>
            <a:chOff x="7232616" y="2542730"/>
            <a:chExt cx="365473" cy="297892"/>
          </a:xfrm>
        </p:grpSpPr>
        <p:sp>
          <p:nvSpPr>
            <p:cNvPr id="501" name="Google Shape;3425;p46">
              <a:extLst>
                <a:ext uri="{FF2B5EF4-FFF2-40B4-BE49-F238E27FC236}">
                  <a16:creationId xmlns:a16="http://schemas.microsoft.com/office/drawing/2014/main" id="{EAB2EAD7-C245-F58D-8F2E-0A8817CAC346}"/>
                </a:ext>
              </a:extLst>
            </p:cNvPr>
            <p:cNvSpPr/>
            <p:nvPr/>
          </p:nvSpPr>
          <p:spPr>
            <a:xfrm>
              <a:off x="7232616" y="2542817"/>
              <a:ext cx="96019" cy="83550"/>
            </a:xfrm>
            <a:custGeom>
              <a:avLst/>
              <a:gdLst/>
              <a:ahLst/>
              <a:cxnLst/>
              <a:rect l="l" t="t" r="r" b="b"/>
              <a:pathLst>
                <a:path w="3319" h="2888" extrusionOk="0">
                  <a:moveTo>
                    <a:pt x="1371" y="0"/>
                  </a:moveTo>
                  <a:cubicBezTo>
                    <a:pt x="607" y="0"/>
                    <a:pt x="1" y="468"/>
                    <a:pt x="1" y="1691"/>
                  </a:cubicBezTo>
                  <a:cubicBezTo>
                    <a:pt x="1" y="2618"/>
                    <a:pt x="331" y="2888"/>
                    <a:pt x="717" y="2888"/>
                  </a:cubicBezTo>
                  <a:cubicBezTo>
                    <a:pt x="1255" y="2888"/>
                    <a:pt x="1901" y="2360"/>
                    <a:pt x="1901" y="2360"/>
                  </a:cubicBezTo>
                  <a:lnTo>
                    <a:pt x="3319" y="778"/>
                  </a:lnTo>
                  <a:cubicBezTo>
                    <a:pt x="2726" y="312"/>
                    <a:pt x="1996" y="0"/>
                    <a:pt x="137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3426;p46">
              <a:extLst>
                <a:ext uri="{FF2B5EF4-FFF2-40B4-BE49-F238E27FC236}">
                  <a16:creationId xmlns:a16="http://schemas.microsoft.com/office/drawing/2014/main" id="{ADBA612F-D8C9-8C7E-03FA-ACC975776D3C}"/>
                </a:ext>
              </a:extLst>
            </p:cNvPr>
            <p:cNvSpPr/>
            <p:nvPr/>
          </p:nvSpPr>
          <p:spPr>
            <a:xfrm>
              <a:off x="7502128" y="2542817"/>
              <a:ext cx="95961" cy="83550"/>
            </a:xfrm>
            <a:custGeom>
              <a:avLst/>
              <a:gdLst/>
              <a:ahLst/>
              <a:cxnLst/>
              <a:rect l="l" t="t" r="r" b="b"/>
              <a:pathLst>
                <a:path w="3317" h="2888" extrusionOk="0">
                  <a:moveTo>
                    <a:pt x="1946" y="0"/>
                  </a:moveTo>
                  <a:cubicBezTo>
                    <a:pt x="1322" y="0"/>
                    <a:pt x="592" y="312"/>
                    <a:pt x="0" y="778"/>
                  </a:cubicBezTo>
                  <a:lnTo>
                    <a:pt x="1416" y="2360"/>
                  </a:lnTo>
                  <a:cubicBezTo>
                    <a:pt x="1416" y="2360"/>
                    <a:pt x="2062" y="2888"/>
                    <a:pt x="2601" y="2888"/>
                  </a:cubicBezTo>
                  <a:cubicBezTo>
                    <a:pt x="2986" y="2888"/>
                    <a:pt x="3317" y="2618"/>
                    <a:pt x="3317" y="1691"/>
                  </a:cubicBezTo>
                  <a:cubicBezTo>
                    <a:pt x="3317" y="468"/>
                    <a:pt x="2711" y="0"/>
                    <a:pt x="1946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3427;p46">
              <a:extLst>
                <a:ext uri="{FF2B5EF4-FFF2-40B4-BE49-F238E27FC236}">
                  <a16:creationId xmlns:a16="http://schemas.microsoft.com/office/drawing/2014/main" id="{9E50BC9F-6194-B8D0-CA64-C5354F965B68}"/>
                </a:ext>
              </a:extLst>
            </p:cNvPr>
            <p:cNvSpPr/>
            <p:nvPr/>
          </p:nvSpPr>
          <p:spPr>
            <a:xfrm>
              <a:off x="7502041" y="2552480"/>
              <a:ext cx="71255" cy="73540"/>
            </a:xfrm>
            <a:custGeom>
              <a:avLst/>
              <a:gdLst/>
              <a:ahLst/>
              <a:cxnLst/>
              <a:rect l="l" t="t" r="r" b="b"/>
              <a:pathLst>
                <a:path w="2463" h="2542" extrusionOk="0">
                  <a:moveTo>
                    <a:pt x="697" y="1"/>
                  </a:moveTo>
                  <a:cubicBezTo>
                    <a:pt x="456" y="122"/>
                    <a:pt x="220" y="274"/>
                    <a:pt x="0" y="444"/>
                  </a:cubicBezTo>
                  <a:lnTo>
                    <a:pt x="1418" y="2024"/>
                  </a:lnTo>
                  <a:cubicBezTo>
                    <a:pt x="1418" y="2024"/>
                    <a:pt x="1959" y="2467"/>
                    <a:pt x="2462" y="2541"/>
                  </a:cubicBezTo>
                  <a:cubicBezTo>
                    <a:pt x="2312" y="2082"/>
                    <a:pt x="2092" y="1607"/>
                    <a:pt x="1786" y="1151"/>
                  </a:cubicBezTo>
                  <a:cubicBezTo>
                    <a:pt x="1483" y="703"/>
                    <a:pt x="1118" y="320"/>
                    <a:pt x="697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3428;p46">
              <a:extLst>
                <a:ext uri="{FF2B5EF4-FFF2-40B4-BE49-F238E27FC236}">
                  <a16:creationId xmlns:a16="http://schemas.microsoft.com/office/drawing/2014/main" id="{01CCC121-87A3-03D6-DCB3-E539C40F3FC7}"/>
                </a:ext>
              </a:extLst>
            </p:cNvPr>
            <p:cNvSpPr/>
            <p:nvPr/>
          </p:nvSpPr>
          <p:spPr>
            <a:xfrm>
              <a:off x="7257380" y="2552480"/>
              <a:ext cx="71255" cy="73482"/>
            </a:xfrm>
            <a:custGeom>
              <a:avLst/>
              <a:gdLst/>
              <a:ahLst/>
              <a:cxnLst/>
              <a:rect l="l" t="t" r="r" b="b"/>
              <a:pathLst>
                <a:path w="2463" h="2540" extrusionOk="0">
                  <a:moveTo>
                    <a:pt x="1768" y="1"/>
                  </a:moveTo>
                  <a:cubicBezTo>
                    <a:pt x="1347" y="320"/>
                    <a:pt x="984" y="705"/>
                    <a:pt x="679" y="1151"/>
                  </a:cubicBezTo>
                  <a:cubicBezTo>
                    <a:pt x="372" y="1607"/>
                    <a:pt x="154" y="2079"/>
                    <a:pt x="1" y="2540"/>
                  </a:cubicBezTo>
                  <a:cubicBezTo>
                    <a:pt x="504" y="2467"/>
                    <a:pt x="1045" y="2024"/>
                    <a:pt x="1045" y="2024"/>
                  </a:cubicBezTo>
                  <a:lnTo>
                    <a:pt x="2463" y="444"/>
                  </a:lnTo>
                  <a:cubicBezTo>
                    <a:pt x="2245" y="274"/>
                    <a:pt x="2009" y="124"/>
                    <a:pt x="176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3429;p46">
              <a:extLst>
                <a:ext uri="{FF2B5EF4-FFF2-40B4-BE49-F238E27FC236}">
                  <a16:creationId xmlns:a16="http://schemas.microsoft.com/office/drawing/2014/main" id="{7CCE82B0-F666-6026-D8C0-19E93C08F871}"/>
                </a:ext>
              </a:extLst>
            </p:cNvPr>
            <p:cNvSpPr/>
            <p:nvPr/>
          </p:nvSpPr>
          <p:spPr>
            <a:xfrm>
              <a:off x="7269241" y="2542904"/>
              <a:ext cx="292251" cy="272405"/>
            </a:xfrm>
            <a:custGeom>
              <a:avLst/>
              <a:gdLst/>
              <a:ahLst/>
              <a:cxnLst/>
              <a:rect l="l" t="t" r="r" b="b"/>
              <a:pathLst>
                <a:path w="10102" h="9416" extrusionOk="0">
                  <a:moveTo>
                    <a:pt x="5051" y="1"/>
                  </a:moveTo>
                  <a:cubicBezTo>
                    <a:pt x="718" y="1"/>
                    <a:pt x="0" y="3412"/>
                    <a:pt x="0" y="5102"/>
                  </a:cubicBezTo>
                  <a:cubicBezTo>
                    <a:pt x="0" y="8436"/>
                    <a:pt x="1194" y="9416"/>
                    <a:pt x="2930" y="9416"/>
                  </a:cubicBezTo>
                  <a:lnTo>
                    <a:pt x="3360" y="8449"/>
                  </a:lnTo>
                  <a:lnTo>
                    <a:pt x="6578" y="8449"/>
                  </a:lnTo>
                  <a:lnTo>
                    <a:pt x="7171" y="9416"/>
                  </a:lnTo>
                  <a:cubicBezTo>
                    <a:pt x="8909" y="9416"/>
                    <a:pt x="10101" y="8436"/>
                    <a:pt x="10101" y="5102"/>
                  </a:cubicBezTo>
                  <a:cubicBezTo>
                    <a:pt x="10101" y="3410"/>
                    <a:pt x="9385" y="1"/>
                    <a:pt x="5051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3430;p46">
              <a:extLst>
                <a:ext uri="{FF2B5EF4-FFF2-40B4-BE49-F238E27FC236}">
                  <a16:creationId xmlns:a16="http://schemas.microsoft.com/office/drawing/2014/main" id="{9F7199D5-0533-54E5-B709-41914E128E2C}"/>
                </a:ext>
              </a:extLst>
            </p:cNvPr>
            <p:cNvSpPr/>
            <p:nvPr/>
          </p:nvSpPr>
          <p:spPr>
            <a:xfrm>
              <a:off x="7269241" y="2542730"/>
              <a:ext cx="157148" cy="272405"/>
            </a:xfrm>
            <a:custGeom>
              <a:avLst/>
              <a:gdLst/>
              <a:ahLst/>
              <a:cxnLst/>
              <a:rect l="l" t="t" r="r" b="b"/>
              <a:pathLst>
                <a:path w="5432" h="9416" extrusionOk="0">
                  <a:moveTo>
                    <a:pt x="5051" y="0"/>
                  </a:moveTo>
                  <a:cubicBezTo>
                    <a:pt x="718" y="0"/>
                    <a:pt x="0" y="3412"/>
                    <a:pt x="0" y="5104"/>
                  </a:cubicBezTo>
                  <a:cubicBezTo>
                    <a:pt x="0" y="8435"/>
                    <a:pt x="1194" y="9416"/>
                    <a:pt x="2930" y="9416"/>
                  </a:cubicBezTo>
                  <a:lnTo>
                    <a:pt x="2961" y="9347"/>
                  </a:lnTo>
                  <a:cubicBezTo>
                    <a:pt x="1628" y="9074"/>
                    <a:pt x="761" y="7943"/>
                    <a:pt x="761" y="5104"/>
                  </a:cubicBezTo>
                  <a:cubicBezTo>
                    <a:pt x="761" y="3462"/>
                    <a:pt x="1436" y="204"/>
                    <a:pt x="5432" y="11"/>
                  </a:cubicBezTo>
                  <a:cubicBezTo>
                    <a:pt x="5308" y="5"/>
                    <a:pt x="5182" y="0"/>
                    <a:pt x="5051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3431;p46">
              <a:extLst>
                <a:ext uri="{FF2B5EF4-FFF2-40B4-BE49-F238E27FC236}">
                  <a16:creationId xmlns:a16="http://schemas.microsoft.com/office/drawing/2014/main" id="{8076F494-9F32-BFB7-8D43-AF7D206258C6}"/>
                </a:ext>
              </a:extLst>
            </p:cNvPr>
            <p:cNvSpPr/>
            <p:nvPr/>
          </p:nvSpPr>
          <p:spPr>
            <a:xfrm>
              <a:off x="7346368" y="2764797"/>
              <a:ext cx="138025" cy="75826"/>
            </a:xfrm>
            <a:custGeom>
              <a:avLst/>
              <a:gdLst/>
              <a:ahLst/>
              <a:cxnLst/>
              <a:rect l="l" t="t" r="r" b="b"/>
              <a:pathLst>
                <a:path w="4771" h="2621" extrusionOk="0">
                  <a:moveTo>
                    <a:pt x="2385" y="0"/>
                  </a:moveTo>
                  <a:cubicBezTo>
                    <a:pt x="1068" y="0"/>
                    <a:pt x="0" y="588"/>
                    <a:pt x="0" y="1310"/>
                  </a:cubicBezTo>
                  <a:cubicBezTo>
                    <a:pt x="0" y="2033"/>
                    <a:pt x="1068" y="2620"/>
                    <a:pt x="2385" y="2620"/>
                  </a:cubicBezTo>
                  <a:cubicBezTo>
                    <a:pt x="3702" y="2620"/>
                    <a:pt x="4771" y="2033"/>
                    <a:pt x="4771" y="1310"/>
                  </a:cubicBezTo>
                  <a:cubicBezTo>
                    <a:pt x="4771" y="588"/>
                    <a:pt x="3702" y="0"/>
                    <a:pt x="23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3432;p46">
              <a:extLst>
                <a:ext uri="{FF2B5EF4-FFF2-40B4-BE49-F238E27FC236}">
                  <a16:creationId xmlns:a16="http://schemas.microsoft.com/office/drawing/2014/main" id="{6713B585-DD9B-F62E-9CBC-B58CF46C126F}"/>
                </a:ext>
              </a:extLst>
            </p:cNvPr>
            <p:cNvSpPr/>
            <p:nvPr/>
          </p:nvSpPr>
          <p:spPr>
            <a:xfrm>
              <a:off x="7316773" y="2684371"/>
              <a:ext cx="197187" cy="132326"/>
            </a:xfrm>
            <a:custGeom>
              <a:avLst/>
              <a:gdLst/>
              <a:ahLst/>
              <a:cxnLst/>
              <a:rect l="l" t="t" r="r" b="b"/>
              <a:pathLst>
                <a:path w="6816" h="4574" extrusionOk="0">
                  <a:moveTo>
                    <a:pt x="3408" y="1"/>
                  </a:moveTo>
                  <a:cubicBezTo>
                    <a:pt x="2496" y="1"/>
                    <a:pt x="2919" y="1324"/>
                    <a:pt x="1035" y="2516"/>
                  </a:cubicBezTo>
                  <a:cubicBezTo>
                    <a:pt x="1020" y="2526"/>
                    <a:pt x="1005" y="2536"/>
                    <a:pt x="989" y="2547"/>
                  </a:cubicBezTo>
                  <a:cubicBezTo>
                    <a:pt x="0" y="3215"/>
                    <a:pt x="648" y="4573"/>
                    <a:pt x="1607" y="4573"/>
                  </a:cubicBezTo>
                  <a:cubicBezTo>
                    <a:pt x="1793" y="4573"/>
                    <a:pt x="1991" y="4522"/>
                    <a:pt x="2191" y="4405"/>
                  </a:cubicBezTo>
                  <a:cubicBezTo>
                    <a:pt x="2485" y="4230"/>
                    <a:pt x="2830" y="4090"/>
                    <a:pt x="3408" y="4090"/>
                  </a:cubicBezTo>
                  <a:cubicBezTo>
                    <a:pt x="3985" y="4090"/>
                    <a:pt x="4330" y="4230"/>
                    <a:pt x="4625" y="4405"/>
                  </a:cubicBezTo>
                  <a:cubicBezTo>
                    <a:pt x="4824" y="4522"/>
                    <a:pt x="5022" y="4573"/>
                    <a:pt x="5208" y="4573"/>
                  </a:cubicBezTo>
                  <a:cubicBezTo>
                    <a:pt x="6167" y="4573"/>
                    <a:pt x="6815" y="3213"/>
                    <a:pt x="5826" y="2547"/>
                  </a:cubicBezTo>
                  <a:cubicBezTo>
                    <a:pt x="5811" y="2536"/>
                    <a:pt x="5795" y="2526"/>
                    <a:pt x="5780" y="2516"/>
                  </a:cubicBezTo>
                  <a:cubicBezTo>
                    <a:pt x="3896" y="1324"/>
                    <a:pt x="4321" y="1"/>
                    <a:pt x="34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3433;p46">
              <a:extLst>
                <a:ext uri="{FF2B5EF4-FFF2-40B4-BE49-F238E27FC236}">
                  <a16:creationId xmlns:a16="http://schemas.microsoft.com/office/drawing/2014/main" id="{B8A758F7-7BF6-23E7-BFDB-F846082D5E10}"/>
                </a:ext>
              </a:extLst>
            </p:cNvPr>
            <p:cNvSpPr/>
            <p:nvPr/>
          </p:nvSpPr>
          <p:spPr>
            <a:xfrm>
              <a:off x="7395607" y="2742897"/>
              <a:ext cx="39403" cy="19036"/>
            </a:xfrm>
            <a:custGeom>
              <a:avLst/>
              <a:gdLst/>
              <a:ahLst/>
              <a:cxnLst/>
              <a:rect l="l" t="t" r="r" b="b"/>
              <a:pathLst>
                <a:path w="1362" h="658" extrusionOk="0">
                  <a:moveTo>
                    <a:pt x="121" y="1"/>
                  </a:moveTo>
                  <a:cubicBezTo>
                    <a:pt x="55" y="1"/>
                    <a:pt x="1" y="56"/>
                    <a:pt x="1" y="122"/>
                  </a:cubicBezTo>
                  <a:cubicBezTo>
                    <a:pt x="1" y="418"/>
                    <a:pt x="305" y="657"/>
                    <a:pt x="680" y="657"/>
                  </a:cubicBezTo>
                  <a:cubicBezTo>
                    <a:pt x="1056" y="657"/>
                    <a:pt x="1361" y="418"/>
                    <a:pt x="1361" y="122"/>
                  </a:cubicBezTo>
                  <a:lnTo>
                    <a:pt x="1361" y="121"/>
                  </a:lnTo>
                  <a:cubicBezTo>
                    <a:pt x="1361" y="56"/>
                    <a:pt x="1308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3434;p46">
              <a:extLst>
                <a:ext uri="{FF2B5EF4-FFF2-40B4-BE49-F238E27FC236}">
                  <a16:creationId xmlns:a16="http://schemas.microsoft.com/office/drawing/2014/main" id="{B9D07D90-AAAD-FD5B-90D5-BB43778CFBD2}"/>
                </a:ext>
              </a:extLst>
            </p:cNvPr>
            <p:cNvSpPr/>
            <p:nvPr/>
          </p:nvSpPr>
          <p:spPr>
            <a:xfrm>
              <a:off x="7340148" y="2708007"/>
              <a:ext cx="11109" cy="21987"/>
            </a:xfrm>
            <a:custGeom>
              <a:avLst/>
              <a:gdLst/>
              <a:ahLst/>
              <a:cxnLst/>
              <a:rect l="l" t="t" r="r" b="b"/>
              <a:pathLst>
                <a:path w="384" h="760" extrusionOk="0">
                  <a:moveTo>
                    <a:pt x="192" y="1"/>
                  </a:moveTo>
                  <a:cubicBezTo>
                    <a:pt x="178" y="1"/>
                    <a:pt x="163" y="2"/>
                    <a:pt x="148" y="6"/>
                  </a:cubicBezTo>
                  <a:cubicBezTo>
                    <a:pt x="59" y="27"/>
                    <a:pt x="0" y="107"/>
                    <a:pt x="0" y="198"/>
                  </a:cubicBezTo>
                  <a:lnTo>
                    <a:pt x="0" y="567"/>
                  </a:lnTo>
                  <a:cubicBezTo>
                    <a:pt x="0" y="656"/>
                    <a:pt x="59" y="738"/>
                    <a:pt x="148" y="754"/>
                  </a:cubicBezTo>
                  <a:cubicBezTo>
                    <a:pt x="163" y="758"/>
                    <a:pt x="179" y="760"/>
                    <a:pt x="193" y="760"/>
                  </a:cubicBezTo>
                  <a:cubicBezTo>
                    <a:pt x="298" y="760"/>
                    <a:pt x="384" y="675"/>
                    <a:pt x="384" y="569"/>
                  </a:cubicBezTo>
                  <a:lnTo>
                    <a:pt x="384" y="191"/>
                  </a:lnTo>
                  <a:cubicBezTo>
                    <a:pt x="384" y="88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3435;p46">
              <a:extLst>
                <a:ext uri="{FF2B5EF4-FFF2-40B4-BE49-F238E27FC236}">
                  <a16:creationId xmlns:a16="http://schemas.microsoft.com/office/drawing/2014/main" id="{F97C8D07-5D9C-8CC6-5AD9-F96DCDC2F4FD}"/>
                </a:ext>
              </a:extLst>
            </p:cNvPr>
            <p:cNvSpPr/>
            <p:nvPr/>
          </p:nvSpPr>
          <p:spPr>
            <a:xfrm>
              <a:off x="7325336" y="2732916"/>
              <a:ext cx="24243" cy="11138"/>
            </a:xfrm>
            <a:custGeom>
              <a:avLst/>
              <a:gdLst/>
              <a:ahLst/>
              <a:cxnLst/>
              <a:rect l="l" t="t" r="r" b="b"/>
              <a:pathLst>
                <a:path w="838" h="385" extrusionOk="0">
                  <a:moveTo>
                    <a:pt x="215" y="1"/>
                  </a:moveTo>
                  <a:cubicBezTo>
                    <a:pt x="95" y="1"/>
                    <a:pt x="0" y="113"/>
                    <a:pt x="29" y="237"/>
                  </a:cubicBezTo>
                  <a:cubicBezTo>
                    <a:pt x="49" y="326"/>
                    <a:pt x="131" y="384"/>
                    <a:pt x="221" y="384"/>
                  </a:cubicBezTo>
                  <a:lnTo>
                    <a:pt x="623" y="384"/>
                  </a:lnTo>
                  <a:cubicBezTo>
                    <a:pt x="744" y="384"/>
                    <a:pt x="838" y="274"/>
                    <a:pt x="809" y="150"/>
                  </a:cubicBezTo>
                  <a:cubicBezTo>
                    <a:pt x="789" y="61"/>
                    <a:pt x="707" y="1"/>
                    <a:pt x="61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3436;p46">
              <a:extLst>
                <a:ext uri="{FF2B5EF4-FFF2-40B4-BE49-F238E27FC236}">
                  <a16:creationId xmlns:a16="http://schemas.microsoft.com/office/drawing/2014/main" id="{BEF581D5-0485-20F0-7E73-A89BBCD02272}"/>
                </a:ext>
              </a:extLst>
            </p:cNvPr>
            <p:cNvSpPr/>
            <p:nvPr/>
          </p:nvSpPr>
          <p:spPr>
            <a:xfrm>
              <a:off x="7479360" y="2708007"/>
              <a:ext cx="11109" cy="21987"/>
            </a:xfrm>
            <a:custGeom>
              <a:avLst/>
              <a:gdLst/>
              <a:ahLst/>
              <a:cxnLst/>
              <a:rect l="l" t="t" r="r" b="b"/>
              <a:pathLst>
                <a:path w="384" h="760" extrusionOk="0">
                  <a:moveTo>
                    <a:pt x="193" y="1"/>
                  </a:moveTo>
                  <a:cubicBezTo>
                    <a:pt x="178" y="1"/>
                    <a:pt x="163" y="2"/>
                    <a:pt x="148" y="6"/>
                  </a:cubicBezTo>
                  <a:cubicBezTo>
                    <a:pt x="60" y="27"/>
                    <a:pt x="0" y="107"/>
                    <a:pt x="0" y="198"/>
                  </a:cubicBezTo>
                  <a:lnTo>
                    <a:pt x="0" y="567"/>
                  </a:lnTo>
                  <a:cubicBezTo>
                    <a:pt x="0" y="656"/>
                    <a:pt x="60" y="738"/>
                    <a:pt x="148" y="754"/>
                  </a:cubicBezTo>
                  <a:cubicBezTo>
                    <a:pt x="163" y="758"/>
                    <a:pt x="179" y="760"/>
                    <a:pt x="194" y="760"/>
                  </a:cubicBezTo>
                  <a:cubicBezTo>
                    <a:pt x="299" y="760"/>
                    <a:pt x="384" y="675"/>
                    <a:pt x="384" y="569"/>
                  </a:cubicBezTo>
                  <a:lnTo>
                    <a:pt x="384" y="191"/>
                  </a:lnTo>
                  <a:cubicBezTo>
                    <a:pt x="384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3437;p46">
              <a:extLst>
                <a:ext uri="{FF2B5EF4-FFF2-40B4-BE49-F238E27FC236}">
                  <a16:creationId xmlns:a16="http://schemas.microsoft.com/office/drawing/2014/main" id="{7F16DD83-E6AE-9560-E398-CFB133EDA0EF}"/>
                </a:ext>
              </a:extLst>
            </p:cNvPr>
            <p:cNvSpPr/>
            <p:nvPr/>
          </p:nvSpPr>
          <p:spPr>
            <a:xfrm>
              <a:off x="7481095" y="2732916"/>
              <a:ext cx="24243" cy="11138"/>
            </a:xfrm>
            <a:custGeom>
              <a:avLst/>
              <a:gdLst/>
              <a:ahLst/>
              <a:cxnLst/>
              <a:rect l="l" t="t" r="r" b="b"/>
              <a:pathLst>
                <a:path w="838" h="385" extrusionOk="0">
                  <a:moveTo>
                    <a:pt x="215" y="1"/>
                  </a:moveTo>
                  <a:cubicBezTo>
                    <a:pt x="95" y="1"/>
                    <a:pt x="0" y="113"/>
                    <a:pt x="29" y="237"/>
                  </a:cubicBezTo>
                  <a:cubicBezTo>
                    <a:pt x="49" y="326"/>
                    <a:pt x="131" y="384"/>
                    <a:pt x="221" y="384"/>
                  </a:cubicBezTo>
                  <a:lnTo>
                    <a:pt x="623" y="384"/>
                  </a:lnTo>
                  <a:cubicBezTo>
                    <a:pt x="744" y="384"/>
                    <a:pt x="838" y="274"/>
                    <a:pt x="809" y="150"/>
                  </a:cubicBezTo>
                  <a:cubicBezTo>
                    <a:pt x="789" y="61"/>
                    <a:pt x="707" y="1"/>
                    <a:pt x="61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3438;p46">
            <a:extLst>
              <a:ext uri="{FF2B5EF4-FFF2-40B4-BE49-F238E27FC236}">
                <a16:creationId xmlns:a16="http://schemas.microsoft.com/office/drawing/2014/main" id="{9A44E8B4-297C-A78C-0730-13C2C693AA0C}"/>
              </a:ext>
            </a:extLst>
          </p:cNvPr>
          <p:cNvGrpSpPr/>
          <p:nvPr/>
        </p:nvGrpSpPr>
        <p:grpSpPr>
          <a:xfrm>
            <a:off x="7728230" y="1532990"/>
            <a:ext cx="437798" cy="369002"/>
            <a:chOff x="7986184" y="2507146"/>
            <a:chExt cx="437798" cy="369002"/>
          </a:xfrm>
        </p:grpSpPr>
        <p:sp>
          <p:nvSpPr>
            <p:cNvPr id="515" name="Google Shape;3439;p46">
              <a:extLst>
                <a:ext uri="{FF2B5EF4-FFF2-40B4-BE49-F238E27FC236}">
                  <a16:creationId xmlns:a16="http://schemas.microsoft.com/office/drawing/2014/main" id="{390B0EA7-D13E-A5F0-6F8C-05AF5D51F705}"/>
                </a:ext>
              </a:extLst>
            </p:cNvPr>
            <p:cNvSpPr/>
            <p:nvPr/>
          </p:nvSpPr>
          <p:spPr>
            <a:xfrm>
              <a:off x="7986184" y="2522248"/>
              <a:ext cx="136000" cy="196898"/>
            </a:xfrm>
            <a:custGeom>
              <a:avLst/>
              <a:gdLst/>
              <a:ahLst/>
              <a:cxnLst/>
              <a:rect l="l" t="t" r="r" b="b"/>
              <a:pathLst>
                <a:path w="4701" h="6806" extrusionOk="0">
                  <a:moveTo>
                    <a:pt x="3327" y="0"/>
                  </a:moveTo>
                  <a:cubicBezTo>
                    <a:pt x="1987" y="0"/>
                    <a:pt x="889" y="1222"/>
                    <a:pt x="1327" y="3101"/>
                  </a:cubicBezTo>
                  <a:cubicBezTo>
                    <a:pt x="1606" y="4356"/>
                    <a:pt x="0" y="5608"/>
                    <a:pt x="2585" y="6806"/>
                  </a:cubicBezTo>
                  <a:lnTo>
                    <a:pt x="4700" y="428"/>
                  </a:lnTo>
                  <a:cubicBezTo>
                    <a:pt x="4248" y="136"/>
                    <a:pt x="3774" y="0"/>
                    <a:pt x="33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3440;p46">
              <a:extLst>
                <a:ext uri="{FF2B5EF4-FFF2-40B4-BE49-F238E27FC236}">
                  <a16:creationId xmlns:a16="http://schemas.microsoft.com/office/drawing/2014/main" id="{C00E938F-2BF3-C442-D647-9153FF23BF68}"/>
                </a:ext>
              </a:extLst>
            </p:cNvPr>
            <p:cNvSpPr/>
            <p:nvPr/>
          </p:nvSpPr>
          <p:spPr>
            <a:xfrm>
              <a:off x="8288011" y="2522248"/>
              <a:ext cx="135971" cy="196898"/>
            </a:xfrm>
            <a:custGeom>
              <a:avLst/>
              <a:gdLst/>
              <a:ahLst/>
              <a:cxnLst/>
              <a:rect l="l" t="t" r="r" b="b"/>
              <a:pathLst>
                <a:path w="4700" h="6806" extrusionOk="0">
                  <a:moveTo>
                    <a:pt x="1374" y="0"/>
                  </a:moveTo>
                  <a:cubicBezTo>
                    <a:pt x="927" y="0"/>
                    <a:pt x="454" y="136"/>
                    <a:pt x="1" y="428"/>
                  </a:cubicBezTo>
                  <a:lnTo>
                    <a:pt x="2115" y="6806"/>
                  </a:lnTo>
                  <a:cubicBezTo>
                    <a:pt x="4699" y="5608"/>
                    <a:pt x="3095" y="4356"/>
                    <a:pt x="3372" y="3101"/>
                  </a:cubicBezTo>
                  <a:cubicBezTo>
                    <a:pt x="3812" y="1222"/>
                    <a:pt x="2714" y="0"/>
                    <a:pt x="137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3441;p46">
              <a:extLst>
                <a:ext uri="{FF2B5EF4-FFF2-40B4-BE49-F238E27FC236}">
                  <a16:creationId xmlns:a16="http://schemas.microsoft.com/office/drawing/2014/main" id="{B2D6FC0E-0A7F-1B44-DA68-C386F2908DB6}"/>
                </a:ext>
              </a:extLst>
            </p:cNvPr>
            <p:cNvSpPr/>
            <p:nvPr/>
          </p:nvSpPr>
          <p:spPr>
            <a:xfrm>
              <a:off x="8288011" y="2524475"/>
              <a:ext cx="83289" cy="194670"/>
            </a:xfrm>
            <a:custGeom>
              <a:avLst/>
              <a:gdLst/>
              <a:ahLst/>
              <a:cxnLst/>
              <a:rect l="l" t="t" r="r" b="b"/>
              <a:pathLst>
                <a:path w="2879" h="6729" extrusionOk="0">
                  <a:moveTo>
                    <a:pt x="779" y="1"/>
                  </a:moveTo>
                  <a:cubicBezTo>
                    <a:pt x="518" y="70"/>
                    <a:pt x="256" y="185"/>
                    <a:pt x="1" y="351"/>
                  </a:cubicBezTo>
                  <a:lnTo>
                    <a:pt x="2113" y="6729"/>
                  </a:lnTo>
                  <a:cubicBezTo>
                    <a:pt x="2426" y="6583"/>
                    <a:pt x="2678" y="6439"/>
                    <a:pt x="2879" y="6292"/>
                  </a:cubicBezTo>
                  <a:cubicBezTo>
                    <a:pt x="2816" y="5043"/>
                    <a:pt x="2656" y="3710"/>
                    <a:pt x="2256" y="2503"/>
                  </a:cubicBezTo>
                  <a:cubicBezTo>
                    <a:pt x="1911" y="1467"/>
                    <a:pt x="1414" y="628"/>
                    <a:pt x="77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3442;p46">
              <a:extLst>
                <a:ext uri="{FF2B5EF4-FFF2-40B4-BE49-F238E27FC236}">
                  <a16:creationId xmlns:a16="http://schemas.microsoft.com/office/drawing/2014/main" id="{2E9FB7F1-1856-6468-85F7-FCFF593E18DE}"/>
                </a:ext>
              </a:extLst>
            </p:cNvPr>
            <p:cNvSpPr/>
            <p:nvPr/>
          </p:nvSpPr>
          <p:spPr>
            <a:xfrm>
              <a:off x="8038895" y="2524475"/>
              <a:ext cx="83318" cy="194670"/>
            </a:xfrm>
            <a:custGeom>
              <a:avLst/>
              <a:gdLst/>
              <a:ahLst/>
              <a:cxnLst/>
              <a:rect l="l" t="t" r="r" b="b"/>
              <a:pathLst>
                <a:path w="2880" h="6729" extrusionOk="0">
                  <a:moveTo>
                    <a:pt x="2102" y="1"/>
                  </a:moveTo>
                  <a:cubicBezTo>
                    <a:pt x="1465" y="628"/>
                    <a:pt x="970" y="1467"/>
                    <a:pt x="625" y="2503"/>
                  </a:cubicBezTo>
                  <a:cubicBezTo>
                    <a:pt x="221" y="3710"/>
                    <a:pt x="63" y="5046"/>
                    <a:pt x="0" y="6292"/>
                  </a:cubicBezTo>
                  <a:cubicBezTo>
                    <a:pt x="201" y="6437"/>
                    <a:pt x="453" y="6583"/>
                    <a:pt x="766" y="6729"/>
                  </a:cubicBezTo>
                  <a:lnTo>
                    <a:pt x="2880" y="351"/>
                  </a:lnTo>
                  <a:cubicBezTo>
                    <a:pt x="2625" y="185"/>
                    <a:pt x="2363" y="70"/>
                    <a:pt x="2102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3443;p46">
              <a:extLst>
                <a:ext uri="{FF2B5EF4-FFF2-40B4-BE49-F238E27FC236}">
                  <a16:creationId xmlns:a16="http://schemas.microsoft.com/office/drawing/2014/main" id="{D735160B-4656-8347-BC0E-1DE431608518}"/>
                </a:ext>
              </a:extLst>
            </p:cNvPr>
            <p:cNvSpPr/>
            <p:nvPr/>
          </p:nvSpPr>
          <p:spPr>
            <a:xfrm>
              <a:off x="8058683" y="2507146"/>
              <a:ext cx="292685" cy="328934"/>
            </a:xfrm>
            <a:custGeom>
              <a:avLst/>
              <a:gdLst/>
              <a:ahLst/>
              <a:cxnLst/>
              <a:rect l="l" t="t" r="r" b="b"/>
              <a:pathLst>
                <a:path w="10117" h="11370" extrusionOk="0">
                  <a:moveTo>
                    <a:pt x="5059" y="0"/>
                  </a:moveTo>
                  <a:cubicBezTo>
                    <a:pt x="1" y="0"/>
                    <a:pt x="54" y="5989"/>
                    <a:pt x="54" y="9274"/>
                  </a:cubicBezTo>
                  <a:cubicBezTo>
                    <a:pt x="54" y="10828"/>
                    <a:pt x="1735" y="11256"/>
                    <a:pt x="2341" y="11360"/>
                  </a:cubicBezTo>
                  <a:cubicBezTo>
                    <a:pt x="2363" y="11365"/>
                    <a:pt x="2383" y="11367"/>
                    <a:pt x="2403" y="11370"/>
                  </a:cubicBezTo>
                  <a:lnTo>
                    <a:pt x="3093" y="9532"/>
                  </a:lnTo>
                  <a:lnTo>
                    <a:pt x="6880" y="9532"/>
                  </a:lnTo>
                  <a:lnTo>
                    <a:pt x="7715" y="11370"/>
                  </a:lnTo>
                  <a:cubicBezTo>
                    <a:pt x="7736" y="11368"/>
                    <a:pt x="7755" y="11365"/>
                    <a:pt x="7776" y="11360"/>
                  </a:cubicBezTo>
                  <a:cubicBezTo>
                    <a:pt x="8382" y="11258"/>
                    <a:pt x="10063" y="10828"/>
                    <a:pt x="10063" y="9274"/>
                  </a:cubicBezTo>
                  <a:cubicBezTo>
                    <a:pt x="10063" y="5989"/>
                    <a:pt x="10117" y="0"/>
                    <a:pt x="505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3444;p46">
              <a:extLst>
                <a:ext uri="{FF2B5EF4-FFF2-40B4-BE49-F238E27FC236}">
                  <a16:creationId xmlns:a16="http://schemas.microsoft.com/office/drawing/2014/main" id="{66D96215-F6E8-9B09-7538-85A94B5B9C87}"/>
                </a:ext>
              </a:extLst>
            </p:cNvPr>
            <p:cNvSpPr/>
            <p:nvPr/>
          </p:nvSpPr>
          <p:spPr>
            <a:xfrm>
              <a:off x="8058741" y="2507233"/>
              <a:ext cx="157697" cy="328992"/>
            </a:xfrm>
            <a:custGeom>
              <a:avLst/>
              <a:gdLst/>
              <a:ahLst/>
              <a:cxnLst/>
              <a:rect l="l" t="t" r="r" b="b"/>
              <a:pathLst>
                <a:path w="5451" h="11372" extrusionOk="0">
                  <a:moveTo>
                    <a:pt x="5059" y="0"/>
                  </a:moveTo>
                  <a:cubicBezTo>
                    <a:pt x="0" y="0"/>
                    <a:pt x="54" y="5989"/>
                    <a:pt x="54" y="9276"/>
                  </a:cubicBezTo>
                  <a:cubicBezTo>
                    <a:pt x="54" y="10828"/>
                    <a:pt x="1737" y="11258"/>
                    <a:pt x="2342" y="11362"/>
                  </a:cubicBezTo>
                  <a:cubicBezTo>
                    <a:pt x="2362" y="11365"/>
                    <a:pt x="2382" y="11367"/>
                    <a:pt x="2404" y="11371"/>
                  </a:cubicBezTo>
                  <a:lnTo>
                    <a:pt x="2468" y="11196"/>
                  </a:lnTo>
                  <a:cubicBezTo>
                    <a:pt x="1747" y="10951"/>
                    <a:pt x="836" y="10419"/>
                    <a:pt x="836" y="9276"/>
                  </a:cubicBezTo>
                  <a:cubicBezTo>
                    <a:pt x="836" y="6075"/>
                    <a:pt x="786" y="318"/>
                    <a:pt x="5450" y="14"/>
                  </a:cubicBezTo>
                  <a:cubicBezTo>
                    <a:pt x="5323" y="6"/>
                    <a:pt x="5192" y="0"/>
                    <a:pt x="505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3445;p46">
              <a:extLst>
                <a:ext uri="{FF2B5EF4-FFF2-40B4-BE49-F238E27FC236}">
                  <a16:creationId xmlns:a16="http://schemas.microsoft.com/office/drawing/2014/main" id="{79D630AE-C5DB-8854-2223-6933C8318096}"/>
                </a:ext>
              </a:extLst>
            </p:cNvPr>
            <p:cNvSpPr/>
            <p:nvPr/>
          </p:nvSpPr>
          <p:spPr>
            <a:xfrm>
              <a:off x="8099995" y="2599664"/>
              <a:ext cx="82711" cy="92865"/>
            </a:xfrm>
            <a:custGeom>
              <a:avLst/>
              <a:gdLst/>
              <a:ahLst/>
              <a:cxnLst/>
              <a:rect l="l" t="t" r="r" b="b"/>
              <a:pathLst>
                <a:path w="2859" h="3210" extrusionOk="0">
                  <a:moveTo>
                    <a:pt x="1430" y="0"/>
                  </a:moveTo>
                  <a:cubicBezTo>
                    <a:pt x="642" y="0"/>
                    <a:pt x="1" y="720"/>
                    <a:pt x="1" y="1605"/>
                  </a:cubicBezTo>
                  <a:cubicBezTo>
                    <a:pt x="1" y="2492"/>
                    <a:pt x="640" y="3209"/>
                    <a:pt x="1430" y="3209"/>
                  </a:cubicBezTo>
                  <a:cubicBezTo>
                    <a:pt x="2220" y="3209"/>
                    <a:pt x="2858" y="2492"/>
                    <a:pt x="2858" y="1605"/>
                  </a:cubicBezTo>
                  <a:cubicBezTo>
                    <a:pt x="2858" y="720"/>
                    <a:pt x="2220" y="0"/>
                    <a:pt x="14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3446;p46">
              <a:extLst>
                <a:ext uri="{FF2B5EF4-FFF2-40B4-BE49-F238E27FC236}">
                  <a16:creationId xmlns:a16="http://schemas.microsoft.com/office/drawing/2014/main" id="{27ED576A-3205-AE95-EDD3-07C759E234AF}"/>
                </a:ext>
              </a:extLst>
            </p:cNvPr>
            <p:cNvSpPr/>
            <p:nvPr/>
          </p:nvSpPr>
          <p:spPr>
            <a:xfrm>
              <a:off x="8227461" y="2599664"/>
              <a:ext cx="82653" cy="92865"/>
            </a:xfrm>
            <a:custGeom>
              <a:avLst/>
              <a:gdLst/>
              <a:ahLst/>
              <a:cxnLst/>
              <a:rect l="l" t="t" r="r" b="b"/>
              <a:pathLst>
                <a:path w="2857" h="3210" extrusionOk="0">
                  <a:moveTo>
                    <a:pt x="1428" y="0"/>
                  </a:moveTo>
                  <a:cubicBezTo>
                    <a:pt x="640" y="0"/>
                    <a:pt x="0" y="720"/>
                    <a:pt x="0" y="1605"/>
                  </a:cubicBezTo>
                  <a:cubicBezTo>
                    <a:pt x="0" y="2492"/>
                    <a:pt x="640" y="3209"/>
                    <a:pt x="1428" y="3209"/>
                  </a:cubicBezTo>
                  <a:cubicBezTo>
                    <a:pt x="2217" y="3209"/>
                    <a:pt x="2856" y="2492"/>
                    <a:pt x="2856" y="1605"/>
                  </a:cubicBezTo>
                  <a:cubicBezTo>
                    <a:pt x="2856" y="720"/>
                    <a:pt x="2218" y="0"/>
                    <a:pt x="1428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3447;p46">
              <a:extLst>
                <a:ext uri="{FF2B5EF4-FFF2-40B4-BE49-F238E27FC236}">
                  <a16:creationId xmlns:a16="http://schemas.microsoft.com/office/drawing/2014/main" id="{12F292B4-BB45-8BC0-687A-501AC7A2DE6A}"/>
                </a:ext>
              </a:extLst>
            </p:cNvPr>
            <p:cNvSpPr/>
            <p:nvPr/>
          </p:nvSpPr>
          <p:spPr>
            <a:xfrm>
              <a:off x="8128317" y="2580397"/>
              <a:ext cx="153618" cy="136000"/>
            </a:xfrm>
            <a:custGeom>
              <a:avLst/>
              <a:gdLst/>
              <a:ahLst/>
              <a:cxnLst/>
              <a:rect l="l" t="t" r="r" b="b"/>
              <a:pathLst>
                <a:path w="5310" h="4701" extrusionOk="0">
                  <a:moveTo>
                    <a:pt x="2654" y="1"/>
                  </a:moveTo>
                  <a:cubicBezTo>
                    <a:pt x="2330" y="1"/>
                    <a:pt x="2056" y="242"/>
                    <a:pt x="2013" y="562"/>
                  </a:cubicBezTo>
                  <a:cubicBezTo>
                    <a:pt x="1697" y="3023"/>
                    <a:pt x="651" y="2564"/>
                    <a:pt x="0" y="4701"/>
                  </a:cubicBezTo>
                  <a:lnTo>
                    <a:pt x="5309" y="4701"/>
                  </a:lnTo>
                  <a:cubicBezTo>
                    <a:pt x="4657" y="2562"/>
                    <a:pt x="3611" y="3023"/>
                    <a:pt x="3294" y="562"/>
                  </a:cubicBezTo>
                  <a:cubicBezTo>
                    <a:pt x="3252" y="240"/>
                    <a:pt x="2978" y="1"/>
                    <a:pt x="26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3448;p46">
              <a:extLst>
                <a:ext uri="{FF2B5EF4-FFF2-40B4-BE49-F238E27FC236}">
                  <a16:creationId xmlns:a16="http://schemas.microsoft.com/office/drawing/2014/main" id="{29FED5F8-0FEE-52E7-87FE-159A395B0375}"/>
                </a:ext>
              </a:extLst>
            </p:cNvPr>
            <p:cNvSpPr/>
            <p:nvPr/>
          </p:nvSpPr>
          <p:spPr>
            <a:xfrm>
              <a:off x="8128317" y="2782878"/>
              <a:ext cx="153560" cy="93270"/>
            </a:xfrm>
            <a:custGeom>
              <a:avLst/>
              <a:gdLst/>
              <a:ahLst/>
              <a:cxnLst/>
              <a:rect l="l" t="t" r="r" b="b"/>
              <a:pathLst>
                <a:path w="5308" h="3224" extrusionOk="0">
                  <a:moveTo>
                    <a:pt x="691" y="1"/>
                  </a:moveTo>
                  <a:lnTo>
                    <a:pt x="0" y="1839"/>
                  </a:lnTo>
                  <a:cubicBezTo>
                    <a:pt x="605" y="2679"/>
                    <a:pt x="1568" y="3224"/>
                    <a:pt x="2654" y="3224"/>
                  </a:cubicBezTo>
                  <a:cubicBezTo>
                    <a:pt x="3738" y="3224"/>
                    <a:pt x="4703" y="2681"/>
                    <a:pt x="5308" y="1839"/>
                  </a:cubicBezTo>
                  <a:lnTo>
                    <a:pt x="4478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3449;p46">
              <a:extLst>
                <a:ext uri="{FF2B5EF4-FFF2-40B4-BE49-F238E27FC236}">
                  <a16:creationId xmlns:a16="http://schemas.microsoft.com/office/drawing/2014/main" id="{F661B5C2-2B49-E395-22AE-44E60D82DDA2}"/>
                </a:ext>
              </a:extLst>
            </p:cNvPr>
            <p:cNvSpPr/>
            <p:nvPr/>
          </p:nvSpPr>
          <p:spPr>
            <a:xfrm>
              <a:off x="8109224" y="2681883"/>
              <a:ext cx="191748" cy="154920"/>
            </a:xfrm>
            <a:custGeom>
              <a:avLst/>
              <a:gdLst/>
              <a:ahLst/>
              <a:cxnLst/>
              <a:rect l="l" t="t" r="r" b="b"/>
              <a:pathLst>
                <a:path w="6628" h="5355" extrusionOk="0">
                  <a:moveTo>
                    <a:pt x="2243" y="1"/>
                  </a:moveTo>
                  <a:cubicBezTo>
                    <a:pt x="940" y="466"/>
                    <a:pt x="1" y="1754"/>
                    <a:pt x="1" y="3271"/>
                  </a:cubicBezTo>
                  <a:cubicBezTo>
                    <a:pt x="1" y="4047"/>
                    <a:pt x="246" y="4762"/>
                    <a:pt x="660" y="5339"/>
                  </a:cubicBezTo>
                  <a:cubicBezTo>
                    <a:pt x="731" y="5348"/>
                    <a:pt x="803" y="5353"/>
                    <a:pt x="874" y="5353"/>
                  </a:cubicBezTo>
                  <a:cubicBezTo>
                    <a:pt x="997" y="5353"/>
                    <a:pt x="1119" y="5339"/>
                    <a:pt x="1239" y="5307"/>
                  </a:cubicBezTo>
                  <a:cubicBezTo>
                    <a:pt x="1996" y="5107"/>
                    <a:pt x="2248" y="4411"/>
                    <a:pt x="3314" y="4411"/>
                  </a:cubicBezTo>
                  <a:cubicBezTo>
                    <a:pt x="4380" y="4411"/>
                    <a:pt x="4632" y="5107"/>
                    <a:pt x="5388" y="5307"/>
                  </a:cubicBezTo>
                  <a:cubicBezTo>
                    <a:pt x="5508" y="5339"/>
                    <a:pt x="5631" y="5354"/>
                    <a:pt x="5754" y="5354"/>
                  </a:cubicBezTo>
                  <a:cubicBezTo>
                    <a:pt x="5826" y="5354"/>
                    <a:pt x="5897" y="5349"/>
                    <a:pt x="5968" y="5339"/>
                  </a:cubicBezTo>
                  <a:cubicBezTo>
                    <a:pt x="6382" y="4762"/>
                    <a:pt x="6627" y="4047"/>
                    <a:pt x="6627" y="3271"/>
                  </a:cubicBezTo>
                  <a:cubicBezTo>
                    <a:pt x="6627" y="1754"/>
                    <a:pt x="5690" y="466"/>
                    <a:pt x="43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3450;p46">
              <a:extLst>
                <a:ext uri="{FF2B5EF4-FFF2-40B4-BE49-F238E27FC236}">
                  <a16:creationId xmlns:a16="http://schemas.microsoft.com/office/drawing/2014/main" id="{690E9379-4D39-A6BE-0C59-A0D29899BE83}"/>
                </a:ext>
              </a:extLst>
            </p:cNvPr>
            <p:cNvSpPr/>
            <p:nvPr/>
          </p:nvSpPr>
          <p:spPr>
            <a:xfrm>
              <a:off x="8174114" y="2676445"/>
              <a:ext cx="61939" cy="31389"/>
            </a:xfrm>
            <a:custGeom>
              <a:avLst/>
              <a:gdLst/>
              <a:ahLst/>
              <a:cxnLst/>
              <a:rect l="l" t="t" r="r" b="b"/>
              <a:pathLst>
                <a:path w="2141" h="1085" extrusionOk="0">
                  <a:moveTo>
                    <a:pt x="1071" y="0"/>
                  </a:moveTo>
                  <a:cubicBezTo>
                    <a:pt x="697" y="0"/>
                    <a:pt x="336" y="65"/>
                    <a:pt x="0" y="184"/>
                  </a:cubicBezTo>
                  <a:cubicBezTo>
                    <a:pt x="88" y="697"/>
                    <a:pt x="534" y="1085"/>
                    <a:pt x="1071" y="1085"/>
                  </a:cubicBezTo>
                  <a:cubicBezTo>
                    <a:pt x="1608" y="1085"/>
                    <a:pt x="2053" y="697"/>
                    <a:pt x="2140" y="184"/>
                  </a:cubicBezTo>
                  <a:cubicBezTo>
                    <a:pt x="1806" y="65"/>
                    <a:pt x="1445" y="0"/>
                    <a:pt x="107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3451;p46">
              <a:extLst>
                <a:ext uri="{FF2B5EF4-FFF2-40B4-BE49-F238E27FC236}">
                  <a16:creationId xmlns:a16="http://schemas.microsoft.com/office/drawing/2014/main" id="{780E9754-EC62-5F33-2C46-0940EB6803D3}"/>
                </a:ext>
              </a:extLst>
            </p:cNvPr>
            <p:cNvSpPr/>
            <p:nvPr/>
          </p:nvSpPr>
          <p:spPr>
            <a:xfrm>
              <a:off x="8130834" y="2642423"/>
              <a:ext cx="11138" cy="23491"/>
            </a:xfrm>
            <a:custGeom>
              <a:avLst/>
              <a:gdLst/>
              <a:ahLst/>
              <a:cxnLst/>
              <a:rect l="l" t="t" r="r" b="b"/>
              <a:pathLst>
                <a:path w="385" h="812" extrusionOk="0">
                  <a:moveTo>
                    <a:pt x="193" y="1"/>
                  </a:moveTo>
                  <a:cubicBezTo>
                    <a:pt x="189" y="1"/>
                    <a:pt x="185" y="1"/>
                    <a:pt x="182" y="1"/>
                  </a:cubicBezTo>
                  <a:cubicBezTo>
                    <a:pt x="77" y="6"/>
                    <a:pt x="1" y="96"/>
                    <a:pt x="1" y="201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3452;p46">
              <a:extLst>
                <a:ext uri="{FF2B5EF4-FFF2-40B4-BE49-F238E27FC236}">
                  <a16:creationId xmlns:a16="http://schemas.microsoft.com/office/drawing/2014/main" id="{B2622C6F-D45B-793E-A3CE-DF5D13CAC228}"/>
                </a:ext>
              </a:extLst>
            </p:cNvPr>
            <p:cNvSpPr/>
            <p:nvPr/>
          </p:nvSpPr>
          <p:spPr>
            <a:xfrm>
              <a:off x="8267876" y="2642423"/>
              <a:ext cx="11109" cy="23491"/>
            </a:xfrm>
            <a:custGeom>
              <a:avLst/>
              <a:gdLst/>
              <a:ahLst/>
              <a:cxnLst/>
              <a:rect l="l" t="t" r="r" b="b"/>
              <a:pathLst>
                <a:path w="384" h="812" extrusionOk="0">
                  <a:moveTo>
                    <a:pt x="191" y="1"/>
                  </a:moveTo>
                  <a:cubicBezTo>
                    <a:pt x="182" y="1"/>
                    <a:pt x="173" y="1"/>
                    <a:pt x="163" y="3"/>
                  </a:cubicBezTo>
                  <a:cubicBezTo>
                    <a:pt x="70" y="16"/>
                    <a:pt x="1" y="102"/>
                    <a:pt x="1" y="197"/>
                  </a:cubicBezTo>
                  <a:lnTo>
                    <a:pt x="1" y="612"/>
                  </a:lnTo>
                  <a:cubicBezTo>
                    <a:pt x="1" y="713"/>
                    <a:pt x="77" y="803"/>
                    <a:pt x="180" y="811"/>
                  </a:cubicBezTo>
                  <a:cubicBezTo>
                    <a:pt x="184" y="811"/>
                    <a:pt x="187" y="811"/>
                    <a:pt x="191" y="811"/>
                  </a:cubicBezTo>
                  <a:cubicBezTo>
                    <a:pt x="298" y="811"/>
                    <a:pt x="384" y="726"/>
                    <a:pt x="384" y="619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3453;p46">
              <a:extLst>
                <a:ext uri="{FF2B5EF4-FFF2-40B4-BE49-F238E27FC236}">
                  <a16:creationId xmlns:a16="http://schemas.microsoft.com/office/drawing/2014/main" id="{BA1B2799-06D4-697B-FB41-572F1CEAD2FD}"/>
                </a:ext>
              </a:extLst>
            </p:cNvPr>
            <p:cNvSpPr/>
            <p:nvPr/>
          </p:nvSpPr>
          <p:spPr>
            <a:xfrm>
              <a:off x="8157392" y="2756234"/>
              <a:ext cx="10531" cy="10588"/>
            </a:xfrm>
            <a:custGeom>
              <a:avLst/>
              <a:gdLst/>
              <a:ahLst/>
              <a:cxnLst/>
              <a:rect l="l" t="t" r="r" b="b"/>
              <a:pathLst>
                <a:path w="364" h="366" extrusionOk="0">
                  <a:moveTo>
                    <a:pt x="185" y="0"/>
                  </a:moveTo>
                  <a:cubicBezTo>
                    <a:pt x="184" y="0"/>
                    <a:pt x="183" y="0"/>
                    <a:pt x="183" y="0"/>
                  </a:cubicBezTo>
                  <a:cubicBezTo>
                    <a:pt x="81" y="0"/>
                    <a:pt x="0" y="81"/>
                    <a:pt x="0" y="183"/>
                  </a:cubicBezTo>
                  <a:cubicBezTo>
                    <a:pt x="0" y="282"/>
                    <a:pt x="80" y="365"/>
                    <a:pt x="183" y="365"/>
                  </a:cubicBezTo>
                  <a:cubicBezTo>
                    <a:pt x="282" y="365"/>
                    <a:pt x="364" y="285"/>
                    <a:pt x="364" y="183"/>
                  </a:cubicBezTo>
                  <a:cubicBezTo>
                    <a:pt x="364" y="82"/>
                    <a:pt x="284" y="0"/>
                    <a:pt x="18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3454;p46">
              <a:extLst>
                <a:ext uri="{FF2B5EF4-FFF2-40B4-BE49-F238E27FC236}">
                  <a16:creationId xmlns:a16="http://schemas.microsoft.com/office/drawing/2014/main" id="{5B78269A-C7F9-663C-B079-D788D839D9E4}"/>
                </a:ext>
              </a:extLst>
            </p:cNvPr>
            <p:cNvSpPr/>
            <p:nvPr/>
          </p:nvSpPr>
          <p:spPr>
            <a:xfrm>
              <a:off x="8134074" y="2756234"/>
              <a:ext cx="10646" cy="10588"/>
            </a:xfrm>
            <a:custGeom>
              <a:avLst/>
              <a:gdLst/>
              <a:ahLst/>
              <a:cxnLst/>
              <a:rect l="l" t="t" r="r" b="b"/>
              <a:pathLst>
                <a:path w="368" h="366" extrusionOk="0">
                  <a:moveTo>
                    <a:pt x="188" y="0"/>
                  </a:moveTo>
                  <a:cubicBezTo>
                    <a:pt x="187" y="0"/>
                    <a:pt x="186" y="0"/>
                    <a:pt x="185" y="0"/>
                  </a:cubicBezTo>
                  <a:cubicBezTo>
                    <a:pt x="82" y="0"/>
                    <a:pt x="1" y="81"/>
                    <a:pt x="1" y="183"/>
                  </a:cubicBezTo>
                  <a:cubicBezTo>
                    <a:pt x="1" y="282"/>
                    <a:pt x="84" y="365"/>
                    <a:pt x="185" y="365"/>
                  </a:cubicBezTo>
                  <a:cubicBezTo>
                    <a:pt x="285" y="365"/>
                    <a:pt x="367" y="285"/>
                    <a:pt x="367" y="183"/>
                  </a:cubicBezTo>
                  <a:cubicBezTo>
                    <a:pt x="367" y="82"/>
                    <a:pt x="288" y="0"/>
                    <a:pt x="18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3455;p46">
              <a:extLst>
                <a:ext uri="{FF2B5EF4-FFF2-40B4-BE49-F238E27FC236}">
                  <a16:creationId xmlns:a16="http://schemas.microsoft.com/office/drawing/2014/main" id="{37BB074E-0B78-50D7-46DB-25901A18800F}"/>
                </a:ext>
              </a:extLst>
            </p:cNvPr>
            <p:cNvSpPr/>
            <p:nvPr/>
          </p:nvSpPr>
          <p:spPr>
            <a:xfrm>
              <a:off x="8145791" y="2767834"/>
              <a:ext cx="10559" cy="10646"/>
            </a:xfrm>
            <a:custGeom>
              <a:avLst/>
              <a:gdLst/>
              <a:ahLst/>
              <a:cxnLst/>
              <a:rect l="l" t="t" r="r" b="b"/>
              <a:pathLst>
                <a:path w="365" h="368" extrusionOk="0">
                  <a:moveTo>
                    <a:pt x="182" y="1"/>
                  </a:moveTo>
                  <a:cubicBezTo>
                    <a:pt x="82" y="1"/>
                    <a:pt x="1" y="81"/>
                    <a:pt x="1" y="184"/>
                  </a:cubicBezTo>
                  <a:cubicBezTo>
                    <a:pt x="1" y="285"/>
                    <a:pt x="80" y="368"/>
                    <a:pt x="182" y="368"/>
                  </a:cubicBezTo>
                  <a:cubicBezTo>
                    <a:pt x="281" y="368"/>
                    <a:pt x="364" y="285"/>
                    <a:pt x="364" y="184"/>
                  </a:cubicBezTo>
                  <a:cubicBezTo>
                    <a:pt x="364" y="81"/>
                    <a:pt x="281" y="1"/>
                    <a:pt x="1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3456;p46">
              <a:extLst>
                <a:ext uri="{FF2B5EF4-FFF2-40B4-BE49-F238E27FC236}">
                  <a16:creationId xmlns:a16="http://schemas.microsoft.com/office/drawing/2014/main" id="{2DFFF662-8F4A-366C-C6EC-B184A380D167}"/>
                </a:ext>
              </a:extLst>
            </p:cNvPr>
            <p:cNvSpPr/>
            <p:nvPr/>
          </p:nvSpPr>
          <p:spPr>
            <a:xfrm>
              <a:off x="8242215" y="2756234"/>
              <a:ext cx="10588" cy="1058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3457;p46">
              <a:extLst>
                <a:ext uri="{FF2B5EF4-FFF2-40B4-BE49-F238E27FC236}">
                  <a16:creationId xmlns:a16="http://schemas.microsoft.com/office/drawing/2014/main" id="{C821CBEC-C6F8-EF18-2B86-00F746E64746}"/>
                </a:ext>
              </a:extLst>
            </p:cNvPr>
            <p:cNvSpPr/>
            <p:nvPr/>
          </p:nvSpPr>
          <p:spPr>
            <a:xfrm>
              <a:off x="8265475" y="2756234"/>
              <a:ext cx="10588" cy="10588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6" y="0"/>
                  </a:moveTo>
                  <a:cubicBezTo>
                    <a:pt x="185" y="0"/>
                    <a:pt x="184" y="0"/>
                    <a:pt x="183" y="0"/>
                  </a:cubicBezTo>
                  <a:cubicBezTo>
                    <a:pt x="84" y="0"/>
                    <a:pt x="1" y="81"/>
                    <a:pt x="1" y="183"/>
                  </a:cubicBezTo>
                  <a:cubicBezTo>
                    <a:pt x="1" y="282"/>
                    <a:pt x="82" y="365"/>
                    <a:pt x="183" y="365"/>
                  </a:cubicBezTo>
                  <a:cubicBezTo>
                    <a:pt x="283" y="365"/>
                    <a:pt x="366" y="285"/>
                    <a:pt x="366" y="183"/>
                  </a:cubicBezTo>
                  <a:cubicBezTo>
                    <a:pt x="366" y="82"/>
                    <a:pt x="286" y="0"/>
                    <a:pt x="18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3458;p46">
              <a:extLst>
                <a:ext uri="{FF2B5EF4-FFF2-40B4-BE49-F238E27FC236}">
                  <a16:creationId xmlns:a16="http://schemas.microsoft.com/office/drawing/2014/main" id="{42B72C63-D27B-9AD0-817E-454D4ABFE80B}"/>
                </a:ext>
              </a:extLst>
            </p:cNvPr>
            <p:cNvSpPr/>
            <p:nvPr/>
          </p:nvSpPr>
          <p:spPr>
            <a:xfrm>
              <a:off x="8253903" y="2767834"/>
              <a:ext cx="10531" cy="10646"/>
            </a:xfrm>
            <a:custGeom>
              <a:avLst/>
              <a:gdLst/>
              <a:ahLst/>
              <a:cxnLst/>
              <a:rect l="l" t="t" r="r" b="b"/>
              <a:pathLst>
                <a:path w="364" h="368" extrusionOk="0">
                  <a:moveTo>
                    <a:pt x="183" y="1"/>
                  </a:moveTo>
                  <a:cubicBezTo>
                    <a:pt x="82" y="1"/>
                    <a:pt x="0" y="81"/>
                    <a:pt x="0" y="184"/>
                  </a:cubicBezTo>
                  <a:cubicBezTo>
                    <a:pt x="0" y="285"/>
                    <a:pt x="80" y="368"/>
                    <a:pt x="183" y="368"/>
                  </a:cubicBezTo>
                  <a:cubicBezTo>
                    <a:pt x="283" y="368"/>
                    <a:pt x="364" y="285"/>
                    <a:pt x="364" y="184"/>
                  </a:cubicBezTo>
                  <a:cubicBezTo>
                    <a:pt x="364" y="81"/>
                    <a:pt x="283" y="1"/>
                    <a:pt x="18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5" name="Google Shape;3459;p46">
            <a:extLst>
              <a:ext uri="{FF2B5EF4-FFF2-40B4-BE49-F238E27FC236}">
                <a16:creationId xmlns:a16="http://schemas.microsoft.com/office/drawing/2014/main" id="{0E4810E4-5D4F-57CD-B607-2329C55FB6DF}"/>
              </a:ext>
            </a:extLst>
          </p:cNvPr>
          <p:cNvGrpSpPr/>
          <p:nvPr/>
        </p:nvGrpSpPr>
        <p:grpSpPr>
          <a:xfrm>
            <a:off x="462056" y="2135429"/>
            <a:ext cx="408694" cy="374933"/>
            <a:chOff x="720010" y="3109585"/>
            <a:chExt cx="408694" cy="374933"/>
          </a:xfrm>
        </p:grpSpPr>
        <p:sp>
          <p:nvSpPr>
            <p:cNvPr id="536" name="Google Shape;3460;p46">
              <a:extLst>
                <a:ext uri="{FF2B5EF4-FFF2-40B4-BE49-F238E27FC236}">
                  <a16:creationId xmlns:a16="http://schemas.microsoft.com/office/drawing/2014/main" id="{8146DE8D-465F-DE88-6BCF-94149821ECAB}"/>
                </a:ext>
              </a:extLst>
            </p:cNvPr>
            <p:cNvSpPr/>
            <p:nvPr/>
          </p:nvSpPr>
          <p:spPr>
            <a:xfrm>
              <a:off x="997275" y="3109585"/>
              <a:ext cx="131429" cy="134669"/>
            </a:xfrm>
            <a:custGeom>
              <a:avLst/>
              <a:gdLst/>
              <a:ahLst/>
              <a:cxnLst/>
              <a:rect l="l" t="t" r="r" b="b"/>
              <a:pathLst>
                <a:path w="4543" h="4655" extrusionOk="0">
                  <a:moveTo>
                    <a:pt x="1929" y="1"/>
                  </a:moveTo>
                  <a:cubicBezTo>
                    <a:pt x="1770" y="1"/>
                    <a:pt x="1611" y="39"/>
                    <a:pt x="1466" y="117"/>
                  </a:cubicBezTo>
                  <a:cubicBezTo>
                    <a:pt x="906" y="421"/>
                    <a:pt x="148" y="1015"/>
                    <a:pt x="1" y="2050"/>
                  </a:cubicBezTo>
                  <a:lnTo>
                    <a:pt x="2885" y="4655"/>
                  </a:lnTo>
                  <a:cubicBezTo>
                    <a:pt x="4543" y="3010"/>
                    <a:pt x="3078" y="1903"/>
                    <a:pt x="2895" y="811"/>
                  </a:cubicBezTo>
                  <a:cubicBezTo>
                    <a:pt x="2857" y="576"/>
                    <a:pt x="2728" y="366"/>
                    <a:pt x="2543" y="215"/>
                  </a:cubicBezTo>
                  <a:cubicBezTo>
                    <a:pt x="2365" y="73"/>
                    <a:pt x="2148" y="1"/>
                    <a:pt x="1929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3461;p46">
              <a:extLst>
                <a:ext uri="{FF2B5EF4-FFF2-40B4-BE49-F238E27FC236}">
                  <a16:creationId xmlns:a16="http://schemas.microsoft.com/office/drawing/2014/main" id="{6490D18F-FDB2-BCFA-DD93-C639352640DE}"/>
                </a:ext>
              </a:extLst>
            </p:cNvPr>
            <p:cNvSpPr/>
            <p:nvPr/>
          </p:nvSpPr>
          <p:spPr>
            <a:xfrm>
              <a:off x="997246" y="3147251"/>
              <a:ext cx="100676" cy="97002"/>
            </a:xfrm>
            <a:custGeom>
              <a:avLst/>
              <a:gdLst/>
              <a:ahLst/>
              <a:cxnLst/>
              <a:rect l="l" t="t" r="r" b="b"/>
              <a:pathLst>
                <a:path w="3480" h="3353" extrusionOk="0">
                  <a:moveTo>
                    <a:pt x="240" y="1"/>
                  </a:moveTo>
                  <a:cubicBezTo>
                    <a:pt x="126" y="219"/>
                    <a:pt x="40" y="469"/>
                    <a:pt x="0" y="748"/>
                  </a:cubicBezTo>
                  <a:lnTo>
                    <a:pt x="2883" y="3353"/>
                  </a:lnTo>
                  <a:cubicBezTo>
                    <a:pt x="3165" y="3075"/>
                    <a:pt x="3356" y="2810"/>
                    <a:pt x="3479" y="2561"/>
                  </a:cubicBezTo>
                  <a:cubicBezTo>
                    <a:pt x="3367" y="2247"/>
                    <a:pt x="3217" y="1958"/>
                    <a:pt x="3031" y="1691"/>
                  </a:cubicBezTo>
                  <a:cubicBezTo>
                    <a:pt x="2550" y="1007"/>
                    <a:pt x="1820" y="498"/>
                    <a:pt x="862" y="177"/>
                  </a:cubicBezTo>
                  <a:cubicBezTo>
                    <a:pt x="664" y="111"/>
                    <a:pt x="457" y="53"/>
                    <a:pt x="24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3462;p46">
              <a:extLst>
                <a:ext uri="{FF2B5EF4-FFF2-40B4-BE49-F238E27FC236}">
                  <a16:creationId xmlns:a16="http://schemas.microsoft.com/office/drawing/2014/main" id="{5E6BB097-E61B-442C-30CA-F29035420423}"/>
                </a:ext>
              </a:extLst>
            </p:cNvPr>
            <p:cNvSpPr/>
            <p:nvPr/>
          </p:nvSpPr>
          <p:spPr>
            <a:xfrm>
              <a:off x="720010" y="3109585"/>
              <a:ext cx="131487" cy="134669"/>
            </a:xfrm>
            <a:custGeom>
              <a:avLst/>
              <a:gdLst/>
              <a:ahLst/>
              <a:cxnLst/>
              <a:rect l="l" t="t" r="r" b="b"/>
              <a:pathLst>
                <a:path w="4545" h="4655" extrusionOk="0">
                  <a:moveTo>
                    <a:pt x="2615" y="1"/>
                  </a:moveTo>
                  <a:cubicBezTo>
                    <a:pt x="2396" y="1"/>
                    <a:pt x="2179" y="73"/>
                    <a:pt x="2001" y="215"/>
                  </a:cubicBezTo>
                  <a:cubicBezTo>
                    <a:pt x="1816" y="366"/>
                    <a:pt x="1687" y="576"/>
                    <a:pt x="1648" y="811"/>
                  </a:cubicBezTo>
                  <a:cubicBezTo>
                    <a:pt x="1466" y="1903"/>
                    <a:pt x="1" y="3010"/>
                    <a:pt x="1661" y="4655"/>
                  </a:cubicBezTo>
                  <a:lnTo>
                    <a:pt x="4544" y="2050"/>
                  </a:lnTo>
                  <a:cubicBezTo>
                    <a:pt x="4396" y="1015"/>
                    <a:pt x="3639" y="421"/>
                    <a:pt x="3079" y="117"/>
                  </a:cubicBezTo>
                  <a:cubicBezTo>
                    <a:pt x="2934" y="39"/>
                    <a:pt x="2774" y="1"/>
                    <a:pt x="261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3463;p46">
              <a:extLst>
                <a:ext uri="{FF2B5EF4-FFF2-40B4-BE49-F238E27FC236}">
                  <a16:creationId xmlns:a16="http://schemas.microsoft.com/office/drawing/2014/main" id="{FC45DD8C-D734-DC82-B133-DE0359A3A228}"/>
                </a:ext>
              </a:extLst>
            </p:cNvPr>
            <p:cNvSpPr/>
            <p:nvPr/>
          </p:nvSpPr>
          <p:spPr>
            <a:xfrm>
              <a:off x="750820" y="3147251"/>
              <a:ext cx="100705" cy="97002"/>
            </a:xfrm>
            <a:custGeom>
              <a:avLst/>
              <a:gdLst/>
              <a:ahLst/>
              <a:cxnLst/>
              <a:rect l="l" t="t" r="r" b="b"/>
              <a:pathLst>
                <a:path w="3481" h="3353" extrusionOk="0">
                  <a:moveTo>
                    <a:pt x="3242" y="1"/>
                  </a:moveTo>
                  <a:cubicBezTo>
                    <a:pt x="3022" y="53"/>
                    <a:pt x="2815" y="110"/>
                    <a:pt x="2617" y="177"/>
                  </a:cubicBezTo>
                  <a:cubicBezTo>
                    <a:pt x="1659" y="498"/>
                    <a:pt x="928" y="1007"/>
                    <a:pt x="450" y="1691"/>
                  </a:cubicBezTo>
                  <a:cubicBezTo>
                    <a:pt x="263" y="1958"/>
                    <a:pt x="114" y="2245"/>
                    <a:pt x="0" y="2561"/>
                  </a:cubicBezTo>
                  <a:cubicBezTo>
                    <a:pt x="123" y="2811"/>
                    <a:pt x="315" y="3075"/>
                    <a:pt x="597" y="3353"/>
                  </a:cubicBezTo>
                  <a:lnTo>
                    <a:pt x="3481" y="748"/>
                  </a:lnTo>
                  <a:cubicBezTo>
                    <a:pt x="3441" y="467"/>
                    <a:pt x="3357" y="219"/>
                    <a:pt x="324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3464;p46">
              <a:extLst>
                <a:ext uri="{FF2B5EF4-FFF2-40B4-BE49-F238E27FC236}">
                  <a16:creationId xmlns:a16="http://schemas.microsoft.com/office/drawing/2014/main" id="{C86734D4-DAB9-50A6-5697-F397984847C9}"/>
                </a:ext>
              </a:extLst>
            </p:cNvPr>
            <p:cNvSpPr/>
            <p:nvPr/>
          </p:nvSpPr>
          <p:spPr>
            <a:xfrm>
              <a:off x="767050" y="3137560"/>
              <a:ext cx="58699" cy="86819"/>
            </a:xfrm>
            <a:custGeom>
              <a:avLst/>
              <a:gdLst/>
              <a:ahLst/>
              <a:cxnLst/>
              <a:rect l="l" t="t" r="r" b="b"/>
              <a:pathLst>
                <a:path w="2029" h="3001" extrusionOk="0">
                  <a:moveTo>
                    <a:pt x="986" y="0"/>
                  </a:moveTo>
                  <a:cubicBezTo>
                    <a:pt x="983" y="0"/>
                    <a:pt x="980" y="2"/>
                    <a:pt x="978" y="5"/>
                  </a:cubicBezTo>
                  <a:lnTo>
                    <a:pt x="973" y="8"/>
                  </a:lnTo>
                  <a:cubicBezTo>
                    <a:pt x="901" y="443"/>
                    <a:pt x="711" y="833"/>
                    <a:pt x="544" y="1178"/>
                  </a:cubicBezTo>
                  <a:cubicBezTo>
                    <a:pt x="160" y="1968"/>
                    <a:pt x="1" y="2295"/>
                    <a:pt x="714" y="3000"/>
                  </a:cubicBezTo>
                  <a:lnTo>
                    <a:pt x="1960" y="1815"/>
                  </a:lnTo>
                  <a:cubicBezTo>
                    <a:pt x="2029" y="618"/>
                    <a:pt x="1562" y="311"/>
                    <a:pt x="990" y="2"/>
                  </a:cubicBezTo>
                  <a:cubicBezTo>
                    <a:pt x="989" y="0"/>
                    <a:pt x="987" y="0"/>
                    <a:pt x="98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3465;p46">
              <a:extLst>
                <a:ext uri="{FF2B5EF4-FFF2-40B4-BE49-F238E27FC236}">
                  <a16:creationId xmlns:a16="http://schemas.microsoft.com/office/drawing/2014/main" id="{842D6FAE-A08F-E4D5-7C4D-4E89AF181463}"/>
                </a:ext>
              </a:extLst>
            </p:cNvPr>
            <p:cNvSpPr/>
            <p:nvPr/>
          </p:nvSpPr>
          <p:spPr>
            <a:xfrm>
              <a:off x="769364" y="3155554"/>
              <a:ext cx="55314" cy="68824"/>
            </a:xfrm>
            <a:custGeom>
              <a:avLst/>
              <a:gdLst/>
              <a:ahLst/>
              <a:cxnLst/>
              <a:rect l="l" t="t" r="r" b="b"/>
              <a:pathLst>
                <a:path w="1912" h="2379" extrusionOk="0">
                  <a:moveTo>
                    <a:pt x="1666" y="1"/>
                  </a:moveTo>
                  <a:cubicBezTo>
                    <a:pt x="1151" y="206"/>
                    <a:pt x="708" y="473"/>
                    <a:pt x="346" y="798"/>
                  </a:cubicBezTo>
                  <a:cubicBezTo>
                    <a:pt x="56" y="1421"/>
                    <a:pt x="1" y="1749"/>
                    <a:pt x="634" y="2378"/>
                  </a:cubicBezTo>
                  <a:lnTo>
                    <a:pt x="1880" y="1193"/>
                  </a:lnTo>
                  <a:cubicBezTo>
                    <a:pt x="1912" y="630"/>
                    <a:pt x="1826" y="265"/>
                    <a:pt x="166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3466;p46">
              <a:extLst>
                <a:ext uri="{FF2B5EF4-FFF2-40B4-BE49-F238E27FC236}">
                  <a16:creationId xmlns:a16="http://schemas.microsoft.com/office/drawing/2014/main" id="{70ED9233-55C2-B6EF-0161-3C74216E728C}"/>
                </a:ext>
              </a:extLst>
            </p:cNvPr>
            <p:cNvSpPr/>
            <p:nvPr/>
          </p:nvSpPr>
          <p:spPr>
            <a:xfrm>
              <a:off x="1022936" y="3137560"/>
              <a:ext cx="58699" cy="86819"/>
            </a:xfrm>
            <a:custGeom>
              <a:avLst/>
              <a:gdLst/>
              <a:ahLst/>
              <a:cxnLst/>
              <a:rect l="l" t="t" r="r" b="b"/>
              <a:pathLst>
                <a:path w="2029" h="3001" extrusionOk="0">
                  <a:moveTo>
                    <a:pt x="1043" y="0"/>
                  </a:moveTo>
                  <a:cubicBezTo>
                    <a:pt x="1042" y="0"/>
                    <a:pt x="1040" y="0"/>
                    <a:pt x="1039" y="2"/>
                  </a:cubicBezTo>
                  <a:cubicBezTo>
                    <a:pt x="467" y="311"/>
                    <a:pt x="0" y="618"/>
                    <a:pt x="69" y="1815"/>
                  </a:cubicBezTo>
                  <a:lnTo>
                    <a:pt x="1315" y="3000"/>
                  </a:lnTo>
                  <a:cubicBezTo>
                    <a:pt x="2028" y="2295"/>
                    <a:pt x="1869" y="1968"/>
                    <a:pt x="1485" y="1178"/>
                  </a:cubicBezTo>
                  <a:cubicBezTo>
                    <a:pt x="1318" y="833"/>
                    <a:pt x="1129" y="443"/>
                    <a:pt x="1056" y="8"/>
                  </a:cubicBezTo>
                  <a:lnTo>
                    <a:pt x="1051" y="5"/>
                  </a:lnTo>
                  <a:cubicBezTo>
                    <a:pt x="1050" y="2"/>
                    <a:pt x="1047" y="0"/>
                    <a:pt x="104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3467;p46">
              <a:extLst>
                <a:ext uri="{FF2B5EF4-FFF2-40B4-BE49-F238E27FC236}">
                  <a16:creationId xmlns:a16="http://schemas.microsoft.com/office/drawing/2014/main" id="{C7487B35-940B-1578-CD97-B30A004B417D}"/>
                </a:ext>
              </a:extLst>
            </p:cNvPr>
            <p:cNvSpPr/>
            <p:nvPr/>
          </p:nvSpPr>
          <p:spPr>
            <a:xfrm>
              <a:off x="1024006" y="3155554"/>
              <a:ext cx="55401" cy="68824"/>
            </a:xfrm>
            <a:custGeom>
              <a:avLst/>
              <a:gdLst/>
              <a:ahLst/>
              <a:cxnLst/>
              <a:rect l="l" t="t" r="r" b="b"/>
              <a:pathLst>
                <a:path w="1915" h="2379" extrusionOk="0">
                  <a:moveTo>
                    <a:pt x="246" y="1"/>
                  </a:moveTo>
                  <a:cubicBezTo>
                    <a:pt x="88" y="263"/>
                    <a:pt x="0" y="628"/>
                    <a:pt x="34" y="1191"/>
                  </a:cubicBezTo>
                  <a:lnTo>
                    <a:pt x="1278" y="2378"/>
                  </a:lnTo>
                  <a:cubicBezTo>
                    <a:pt x="1915" y="1749"/>
                    <a:pt x="1856" y="1421"/>
                    <a:pt x="1568" y="798"/>
                  </a:cubicBezTo>
                  <a:cubicBezTo>
                    <a:pt x="1204" y="475"/>
                    <a:pt x="763" y="208"/>
                    <a:pt x="24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3468;p46">
              <a:extLst>
                <a:ext uri="{FF2B5EF4-FFF2-40B4-BE49-F238E27FC236}">
                  <a16:creationId xmlns:a16="http://schemas.microsoft.com/office/drawing/2014/main" id="{D0DF4706-205B-EDC5-E412-8A3852FD2F4A}"/>
                </a:ext>
              </a:extLst>
            </p:cNvPr>
            <p:cNvSpPr/>
            <p:nvPr/>
          </p:nvSpPr>
          <p:spPr>
            <a:xfrm>
              <a:off x="737368" y="3161832"/>
              <a:ext cx="373949" cy="226695"/>
            </a:xfrm>
            <a:custGeom>
              <a:avLst/>
              <a:gdLst/>
              <a:ahLst/>
              <a:cxnLst/>
              <a:rect l="l" t="t" r="r" b="b"/>
              <a:pathLst>
                <a:path w="12926" h="7836" extrusionOk="0">
                  <a:moveTo>
                    <a:pt x="6463" y="0"/>
                  </a:moveTo>
                  <a:cubicBezTo>
                    <a:pt x="841" y="0"/>
                    <a:pt x="1" y="2574"/>
                    <a:pt x="1900" y="7835"/>
                  </a:cubicBezTo>
                  <a:lnTo>
                    <a:pt x="11026" y="7835"/>
                  </a:lnTo>
                  <a:cubicBezTo>
                    <a:pt x="12925" y="2574"/>
                    <a:pt x="12086" y="0"/>
                    <a:pt x="64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3469;p46">
              <a:extLst>
                <a:ext uri="{FF2B5EF4-FFF2-40B4-BE49-F238E27FC236}">
                  <a16:creationId xmlns:a16="http://schemas.microsoft.com/office/drawing/2014/main" id="{553CB869-E1F3-9356-0788-C47AF1A60192}"/>
                </a:ext>
              </a:extLst>
            </p:cNvPr>
            <p:cNvSpPr/>
            <p:nvPr/>
          </p:nvSpPr>
          <p:spPr>
            <a:xfrm>
              <a:off x="737368" y="3161774"/>
              <a:ext cx="196435" cy="226695"/>
            </a:xfrm>
            <a:custGeom>
              <a:avLst/>
              <a:gdLst/>
              <a:ahLst/>
              <a:cxnLst/>
              <a:rect l="l" t="t" r="r" b="b"/>
              <a:pathLst>
                <a:path w="6790" h="7836" extrusionOk="0">
                  <a:moveTo>
                    <a:pt x="6463" y="1"/>
                  </a:moveTo>
                  <a:cubicBezTo>
                    <a:pt x="840" y="1"/>
                    <a:pt x="1" y="2574"/>
                    <a:pt x="1900" y="7836"/>
                  </a:cubicBezTo>
                  <a:lnTo>
                    <a:pt x="2552" y="7836"/>
                  </a:lnTo>
                  <a:cubicBezTo>
                    <a:pt x="691" y="2680"/>
                    <a:pt x="1461" y="105"/>
                    <a:pt x="6790" y="5"/>
                  </a:cubicBezTo>
                  <a:cubicBezTo>
                    <a:pt x="6682" y="2"/>
                    <a:pt x="6574" y="1"/>
                    <a:pt x="6463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3470;p46">
              <a:extLst>
                <a:ext uri="{FF2B5EF4-FFF2-40B4-BE49-F238E27FC236}">
                  <a16:creationId xmlns:a16="http://schemas.microsoft.com/office/drawing/2014/main" id="{9D56A830-0888-4910-5774-40AAAC8DA3D5}"/>
                </a:ext>
              </a:extLst>
            </p:cNvPr>
            <p:cNvSpPr/>
            <p:nvPr/>
          </p:nvSpPr>
          <p:spPr>
            <a:xfrm>
              <a:off x="952723" y="3267137"/>
              <a:ext cx="102325" cy="98304"/>
            </a:xfrm>
            <a:custGeom>
              <a:avLst/>
              <a:gdLst/>
              <a:ahLst/>
              <a:cxnLst/>
              <a:rect l="l" t="t" r="r" b="b"/>
              <a:pathLst>
                <a:path w="3537" h="3398" extrusionOk="0">
                  <a:moveTo>
                    <a:pt x="1769" y="0"/>
                  </a:moveTo>
                  <a:cubicBezTo>
                    <a:pt x="921" y="0"/>
                    <a:pt x="404" y="675"/>
                    <a:pt x="162" y="1095"/>
                  </a:cubicBezTo>
                  <a:cubicBezTo>
                    <a:pt x="56" y="1279"/>
                    <a:pt x="1" y="1488"/>
                    <a:pt x="1" y="1700"/>
                  </a:cubicBezTo>
                  <a:cubicBezTo>
                    <a:pt x="1" y="1911"/>
                    <a:pt x="56" y="2118"/>
                    <a:pt x="162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5" y="2723"/>
                    <a:pt x="3375" y="2302"/>
                  </a:cubicBezTo>
                  <a:cubicBezTo>
                    <a:pt x="3481" y="2118"/>
                    <a:pt x="3536" y="1910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5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3471;p46">
              <a:extLst>
                <a:ext uri="{FF2B5EF4-FFF2-40B4-BE49-F238E27FC236}">
                  <a16:creationId xmlns:a16="http://schemas.microsoft.com/office/drawing/2014/main" id="{7D3820D5-D387-3A91-272F-00D540C866F0}"/>
                </a:ext>
              </a:extLst>
            </p:cNvPr>
            <p:cNvSpPr/>
            <p:nvPr/>
          </p:nvSpPr>
          <p:spPr>
            <a:xfrm>
              <a:off x="793695" y="3267137"/>
              <a:ext cx="102296" cy="98304"/>
            </a:xfrm>
            <a:custGeom>
              <a:avLst/>
              <a:gdLst/>
              <a:ahLst/>
              <a:cxnLst/>
              <a:rect l="l" t="t" r="r" b="b"/>
              <a:pathLst>
                <a:path w="3536" h="3398" extrusionOk="0">
                  <a:moveTo>
                    <a:pt x="1769" y="0"/>
                  </a:moveTo>
                  <a:cubicBezTo>
                    <a:pt x="921" y="0"/>
                    <a:pt x="404" y="675"/>
                    <a:pt x="161" y="1095"/>
                  </a:cubicBezTo>
                  <a:cubicBezTo>
                    <a:pt x="57" y="1279"/>
                    <a:pt x="0" y="1488"/>
                    <a:pt x="0" y="1700"/>
                  </a:cubicBezTo>
                  <a:cubicBezTo>
                    <a:pt x="0" y="1910"/>
                    <a:pt x="57" y="2118"/>
                    <a:pt x="161" y="2302"/>
                  </a:cubicBezTo>
                  <a:cubicBezTo>
                    <a:pt x="404" y="2723"/>
                    <a:pt x="921" y="3398"/>
                    <a:pt x="1769" y="3398"/>
                  </a:cubicBezTo>
                  <a:cubicBezTo>
                    <a:pt x="2616" y="3398"/>
                    <a:pt x="3134" y="2723"/>
                    <a:pt x="3375" y="2302"/>
                  </a:cubicBezTo>
                  <a:cubicBezTo>
                    <a:pt x="3481" y="2118"/>
                    <a:pt x="3536" y="1911"/>
                    <a:pt x="3536" y="1700"/>
                  </a:cubicBezTo>
                  <a:cubicBezTo>
                    <a:pt x="3536" y="1488"/>
                    <a:pt x="3481" y="1279"/>
                    <a:pt x="3375" y="1095"/>
                  </a:cubicBezTo>
                  <a:cubicBezTo>
                    <a:pt x="3134" y="675"/>
                    <a:pt x="2616" y="0"/>
                    <a:pt x="17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3472;p46">
              <a:extLst>
                <a:ext uri="{FF2B5EF4-FFF2-40B4-BE49-F238E27FC236}">
                  <a16:creationId xmlns:a16="http://schemas.microsoft.com/office/drawing/2014/main" id="{0D5DFF7C-7AF1-5D86-AFB1-8587427A0C13}"/>
                </a:ext>
              </a:extLst>
            </p:cNvPr>
            <p:cNvSpPr/>
            <p:nvPr/>
          </p:nvSpPr>
          <p:spPr>
            <a:xfrm>
              <a:off x="998172" y="3291872"/>
              <a:ext cx="11109" cy="22594"/>
            </a:xfrm>
            <a:custGeom>
              <a:avLst/>
              <a:gdLst/>
              <a:ahLst/>
              <a:cxnLst/>
              <a:rect l="l" t="t" r="r" b="b"/>
              <a:pathLst>
                <a:path w="384" h="781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7" y="6"/>
                    <a:pt x="0" y="96"/>
                    <a:pt x="0" y="200"/>
                  </a:cubicBezTo>
                  <a:lnTo>
                    <a:pt x="0" y="581"/>
                  </a:lnTo>
                  <a:cubicBezTo>
                    <a:pt x="0" y="684"/>
                    <a:pt x="79" y="773"/>
                    <a:pt x="180" y="780"/>
                  </a:cubicBezTo>
                  <a:cubicBezTo>
                    <a:pt x="184" y="780"/>
                    <a:pt x="187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3473;p46">
              <a:extLst>
                <a:ext uri="{FF2B5EF4-FFF2-40B4-BE49-F238E27FC236}">
                  <a16:creationId xmlns:a16="http://schemas.microsoft.com/office/drawing/2014/main" id="{D544D836-B469-33D7-7323-69AC66515B0D}"/>
                </a:ext>
              </a:extLst>
            </p:cNvPr>
            <p:cNvSpPr/>
            <p:nvPr/>
          </p:nvSpPr>
          <p:spPr>
            <a:xfrm>
              <a:off x="836164" y="3377852"/>
              <a:ext cx="176415" cy="106665"/>
            </a:xfrm>
            <a:custGeom>
              <a:avLst/>
              <a:gdLst/>
              <a:ahLst/>
              <a:cxnLst/>
              <a:rect l="l" t="t" r="r" b="b"/>
              <a:pathLst>
                <a:path w="6098" h="3687" extrusionOk="0">
                  <a:moveTo>
                    <a:pt x="3048" y="0"/>
                  </a:moveTo>
                  <a:cubicBezTo>
                    <a:pt x="1365" y="0"/>
                    <a:pt x="0" y="825"/>
                    <a:pt x="0" y="1842"/>
                  </a:cubicBezTo>
                  <a:cubicBezTo>
                    <a:pt x="0" y="2861"/>
                    <a:pt x="1365" y="3686"/>
                    <a:pt x="3048" y="3686"/>
                  </a:cubicBezTo>
                  <a:cubicBezTo>
                    <a:pt x="4734" y="3686"/>
                    <a:pt x="6097" y="2861"/>
                    <a:pt x="6097" y="1842"/>
                  </a:cubicBezTo>
                  <a:cubicBezTo>
                    <a:pt x="6097" y="825"/>
                    <a:pt x="4731" y="0"/>
                    <a:pt x="304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3474;p46">
              <a:extLst>
                <a:ext uri="{FF2B5EF4-FFF2-40B4-BE49-F238E27FC236}">
                  <a16:creationId xmlns:a16="http://schemas.microsoft.com/office/drawing/2014/main" id="{40706721-A626-9CE7-388F-BEEF7658E4B2}"/>
                </a:ext>
              </a:extLst>
            </p:cNvPr>
            <p:cNvSpPr/>
            <p:nvPr/>
          </p:nvSpPr>
          <p:spPr>
            <a:xfrm>
              <a:off x="783395" y="3318025"/>
              <a:ext cx="281865" cy="141352"/>
            </a:xfrm>
            <a:custGeom>
              <a:avLst/>
              <a:gdLst/>
              <a:ahLst/>
              <a:cxnLst/>
              <a:rect l="l" t="t" r="r" b="b"/>
              <a:pathLst>
                <a:path w="9743" h="4886" extrusionOk="0">
                  <a:moveTo>
                    <a:pt x="3831" y="0"/>
                  </a:moveTo>
                  <a:cubicBezTo>
                    <a:pt x="2752" y="165"/>
                    <a:pt x="1775" y="580"/>
                    <a:pt x="1008" y="1212"/>
                  </a:cubicBezTo>
                  <a:cubicBezTo>
                    <a:pt x="125" y="1941"/>
                    <a:pt x="0" y="3249"/>
                    <a:pt x="730" y="4133"/>
                  </a:cubicBezTo>
                  <a:cubicBezTo>
                    <a:pt x="1142" y="4630"/>
                    <a:pt x="1734" y="4886"/>
                    <a:pt x="2332" y="4886"/>
                  </a:cubicBezTo>
                  <a:cubicBezTo>
                    <a:pt x="2585" y="4886"/>
                    <a:pt x="2838" y="4842"/>
                    <a:pt x="3077" y="4748"/>
                  </a:cubicBezTo>
                  <a:cubicBezTo>
                    <a:pt x="3636" y="4533"/>
                    <a:pt x="4222" y="4410"/>
                    <a:pt x="4818" y="4410"/>
                  </a:cubicBezTo>
                  <a:lnTo>
                    <a:pt x="4970" y="4410"/>
                  </a:lnTo>
                  <a:cubicBezTo>
                    <a:pt x="5549" y="4410"/>
                    <a:pt x="6121" y="4530"/>
                    <a:pt x="6661" y="4739"/>
                  </a:cubicBezTo>
                  <a:cubicBezTo>
                    <a:pt x="6903" y="4832"/>
                    <a:pt x="7157" y="4879"/>
                    <a:pt x="7411" y="4879"/>
                  </a:cubicBezTo>
                  <a:cubicBezTo>
                    <a:pt x="8013" y="4879"/>
                    <a:pt x="8608" y="4619"/>
                    <a:pt x="9018" y="4117"/>
                  </a:cubicBezTo>
                  <a:cubicBezTo>
                    <a:pt x="9742" y="3232"/>
                    <a:pt x="9612" y="1924"/>
                    <a:pt x="8727" y="1200"/>
                  </a:cubicBezTo>
                  <a:cubicBezTo>
                    <a:pt x="7961" y="574"/>
                    <a:pt x="6990" y="165"/>
                    <a:pt x="5921" y="2"/>
                  </a:cubicBezTo>
                  <a:lnTo>
                    <a:pt x="5921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3475;p46">
              <a:extLst>
                <a:ext uri="{FF2B5EF4-FFF2-40B4-BE49-F238E27FC236}">
                  <a16:creationId xmlns:a16="http://schemas.microsoft.com/office/drawing/2014/main" id="{244DC45E-6E71-8D50-3256-3CFE7A3376AA}"/>
                </a:ext>
              </a:extLst>
            </p:cNvPr>
            <p:cNvSpPr/>
            <p:nvPr/>
          </p:nvSpPr>
          <p:spPr>
            <a:xfrm>
              <a:off x="894863" y="3284524"/>
              <a:ext cx="59856" cy="33559"/>
            </a:xfrm>
            <a:custGeom>
              <a:avLst/>
              <a:gdLst/>
              <a:ahLst/>
              <a:cxnLst/>
              <a:rect l="l" t="t" r="r" b="b"/>
              <a:pathLst>
                <a:path w="2069" h="1160" extrusionOk="0">
                  <a:moveTo>
                    <a:pt x="1034" y="1"/>
                  </a:moveTo>
                  <a:cubicBezTo>
                    <a:pt x="928" y="1"/>
                    <a:pt x="823" y="30"/>
                    <a:pt x="729" y="89"/>
                  </a:cubicBezTo>
                  <a:cubicBezTo>
                    <a:pt x="425" y="286"/>
                    <a:pt x="1" y="649"/>
                    <a:pt x="1" y="1160"/>
                  </a:cubicBezTo>
                  <a:lnTo>
                    <a:pt x="2068" y="1160"/>
                  </a:lnTo>
                  <a:cubicBezTo>
                    <a:pt x="2068" y="649"/>
                    <a:pt x="1642" y="286"/>
                    <a:pt x="1338" y="89"/>
                  </a:cubicBezTo>
                  <a:cubicBezTo>
                    <a:pt x="1245" y="30"/>
                    <a:pt x="1139" y="1"/>
                    <a:pt x="103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3476;p46">
              <a:extLst>
                <a:ext uri="{FF2B5EF4-FFF2-40B4-BE49-F238E27FC236}">
                  <a16:creationId xmlns:a16="http://schemas.microsoft.com/office/drawing/2014/main" id="{1A603C74-029F-8432-E497-3B9F40406CE0}"/>
                </a:ext>
              </a:extLst>
            </p:cNvPr>
            <p:cNvSpPr/>
            <p:nvPr/>
          </p:nvSpPr>
          <p:spPr>
            <a:xfrm>
              <a:off x="839520" y="3291872"/>
              <a:ext cx="11138" cy="22594"/>
            </a:xfrm>
            <a:custGeom>
              <a:avLst/>
              <a:gdLst/>
              <a:ahLst/>
              <a:cxnLst/>
              <a:rect l="l" t="t" r="r" b="b"/>
              <a:pathLst>
                <a:path w="385" h="781" extrusionOk="0">
                  <a:moveTo>
                    <a:pt x="191" y="1"/>
                  </a:moveTo>
                  <a:cubicBezTo>
                    <a:pt x="188" y="1"/>
                    <a:pt x="184" y="1"/>
                    <a:pt x="180" y="1"/>
                  </a:cubicBezTo>
                  <a:cubicBezTo>
                    <a:pt x="77" y="6"/>
                    <a:pt x="1" y="96"/>
                    <a:pt x="1" y="200"/>
                  </a:cubicBezTo>
                  <a:lnTo>
                    <a:pt x="1" y="581"/>
                  </a:lnTo>
                  <a:cubicBezTo>
                    <a:pt x="1" y="684"/>
                    <a:pt x="79" y="773"/>
                    <a:pt x="180" y="780"/>
                  </a:cubicBezTo>
                  <a:cubicBezTo>
                    <a:pt x="184" y="780"/>
                    <a:pt x="188" y="781"/>
                    <a:pt x="191" y="781"/>
                  </a:cubicBezTo>
                  <a:cubicBezTo>
                    <a:pt x="298" y="781"/>
                    <a:pt x="384" y="695"/>
                    <a:pt x="384" y="588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3477;p46">
              <a:extLst>
                <a:ext uri="{FF2B5EF4-FFF2-40B4-BE49-F238E27FC236}">
                  <a16:creationId xmlns:a16="http://schemas.microsoft.com/office/drawing/2014/main" id="{1AA38AD4-048E-5A51-6FAF-2FB7F20BD5D8}"/>
                </a:ext>
              </a:extLst>
            </p:cNvPr>
            <p:cNvSpPr/>
            <p:nvPr/>
          </p:nvSpPr>
          <p:spPr>
            <a:xfrm>
              <a:off x="816173" y="3398074"/>
              <a:ext cx="9894" cy="9923"/>
            </a:xfrm>
            <a:custGeom>
              <a:avLst/>
              <a:gdLst/>
              <a:ahLst/>
              <a:cxnLst/>
              <a:rect l="l" t="t" r="r" b="b"/>
              <a:pathLst>
                <a:path w="342" h="343" extrusionOk="0">
                  <a:moveTo>
                    <a:pt x="171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1" y="343"/>
                  </a:cubicBezTo>
                  <a:cubicBezTo>
                    <a:pt x="265" y="343"/>
                    <a:pt x="341" y="266"/>
                    <a:pt x="341" y="172"/>
                  </a:cubicBezTo>
                  <a:cubicBezTo>
                    <a:pt x="341" y="77"/>
                    <a:pt x="265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3478;p46">
              <a:extLst>
                <a:ext uri="{FF2B5EF4-FFF2-40B4-BE49-F238E27FC236}">
                  <a16:creationId xmlns:a16="http://schemas.microsoft.com/office/drawing/2014/main" id="{D8988AE8-1330-6D41-3EEE-475C887A174E}"/>
                </a:ext>
              </a:extLst>
            </p:cNvPr>
            <p:cNvSpPr/>
            <p:nvPr/>
          </p:nvSpPr>
          <p:spPr>
            <a:xfrm>
              <a:off x="836829" y="3398074"/>
              <a:ext cx="9865" cy="9923"/>
            </a:xfrm>
            <a:custGeom>
              <a:avLst/>
              <a:gdLst/>
              <a:ahLst/>
              <a:cxnLst/>
              <a:rect l="l" t="t" r="r" b="b"/>
              <a:pathLst>
                <a:path w="341" h="343" extrusionOk="0">
                  <a:moveTo>
                    <a:pt x="170" y="1"/>
                  </a:moveTo>
                  <a:cubicBezTo>
                    <a:pt x="77" y="1"/>
                    <a:pt x="0" y="77"/>
                    <a:pt x="0" y="172"/>
                  </a:cubicBezTo>
                  <a:cubicBezTo>
                    <a:pt x="0" y="266"/>
                    <a:pt x="77" y="343"/>
                    <a:pt x="170" y="343"/>
                  </a:cubicBezTo>
                  <a:cubicBezTo>
                    <a:pt x="264" y="343"/>
                    <a:pt x="341" y="266"/>
                    <a:pt x="341" y="172"/>
                  </a:cubicBezTo>
                  <a:cubicBezTo>
                    <a:pt x="341" y="77"/>
                    <a:pt x="264" y="4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3479;p46">
              <a:extLst>
                <a:ext uri="{FF2B5EF4-FFF2-40B4-BE49-F238E27FC236}">
                  <a16:creationId xmlns:a16="http://schemas.microsoft.com/office/drawing/2014/main" id="{C5F9C63D-642C-6466-2537-B468D20D98BC}"/>
                </a:ext>
              </a:extLst>
            </p:cNvPr>
            <p:cNvSpPr/>
            <p:nvPr/>
          </p:nvSpPr>
          <p:spPr>
            <a:xfrm>
              <a:off x="826472" y="3387775"/>
              <a:ext cx="9923" cy="9894"/>
            </a:xfrm>
            <a:custGeom>
              <a:avLst/>
              <a:gdLst/>
              <a:ahLst/>
              <a:cxnLst/>
              <a:rect l="l" t="t" r="r" b="b"/>
              <a:pathLst>
                <a:path w="343" h="342" extrusionOk="0">
                  <a:moveTo>
                    <a:pt x="171" y="1"/>
                  </a:moveTo>
                  <a:cubicBezTo>
                    <a:pt x="77" y="1"/>
                    <a:pt x="1" y="77"/>
                    <a:pt x="1" y="171"/>
                  </a:cubicBezTo>
                  <a:cubicBezTo>
                    <a:pt x="1" y="265"/>
                    <a:pt x="77" y="341"/>
                    <a:pt x="171" y="341"/>
                  </a:cubicBezTo>
                  <a:cubicBezTo>
                    <a:pt x="266" y="341"/>
                    <a:pt x="343" y="265"/>
                    <a:pt x="343" y="171"/>
                  </a:cubicBezTo>
                  <a:cubicBezTo>
                    <a:pt x="343" y="77"/>
                    <a:pt x="266" y="1"/>
                    <a:pt x="17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3480;p46">
              <a:extLst>
                <a:ext uri="{FF2B5EF4-FFF2-40B4-BE49-F238E27FC236}">
                  <a16:creationId xmlns:a16="http://schemas.microsoft.com/office/drawing/2014/main" id="{8CBE186C-5931-6C29-8C93-CB06615BAFEA}"/>
                </a:ext>
              </a:extLst>
            </p:cNvPr>
            <p:cNvSpPr/>
            <p:nvPr/>
          </p:nvSpPr>
          <p:spPr>
            <a:xfrm>
              <a:off x="1022878" y="3398074"/>
              <a:ext cx="9923" cy="9923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3" y="1"/>
                  </a:moveTo>
                  <a:cubicBezTo>
                    <a:pt x="78" y="1"/>
                    <a:pt x="1" y="77"/>
                    <a:pt x="1" y="172"/>
                  </a:cubicBezTo>
                  <a:cubicBezTo>
                    <a:pt x="1" y="266"/>
                    <a:pt x="78" y="343"/>
                    <a:pt x="173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8" y="4"/>
                    <a:pt x="17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3481;p46">
              <a:extLst>
                <a:ext uri="{FF2B5EF4-FFF2-40B4-BE49-F238E27FC236}">
                  <a16:creationId xmlns:a16="http://schemas.microsoft.com/office/drawing/2014/main" id="{12BAE37A-A5EF-17F8-9FBC-F9DC85174B31}"/>
                </a:ext>
              </a:extLst>
            </p:cNvPr>
            <p:cNvSpPr/>
            <p:nvPr/>
          </p:nvSpPr>
          <p:spPr>
            <a:xfrm>
              <a:off x="1002251" y="3398074"/>
              <a:ext cx="9923" cy="9923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72" y="1"/>
                  </a:moveTo>
                  <a:cubicBezTo>
                    <a:pt x="77" y="1"/>
                    <a:pt x="1" y="77"/>
                    <a:pt x="1" y="172"/>
                  </a:cubicBezTo>
                  <a:cubicBezTo>
                    <a:pt x="1" y="266"/>
                    <a:pt x="77" y="343"/>
                    <a:pt x="172" y="343"/>
                  </a:cubicBezTo>
                  <a:cubicBezTo>
                    <a:pt x="266" y="343"/>
                    <a:pt x="343" y="266"/>
                    <a:pt x="343" y="172"/>
                  </a:cubicBezTo>
                  <a:cubicBezTo>
                    <a:pt x="343" y="77"/>
                    <a:pt x="266" y="4"/>
                    <a:pt x="17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3482;p46">
              <a:extLst>
                <a:ext uri="{FF2B5EF4-FFF2-40B4-BE49-F238E27FC236}">
                  <a16:creationId xmlns:a16="http://schemas.microsoft.com/office/drawing/2014/main" id="{77D1DBB4-6888-1EBD-94E2-2599C99DE17A}"/>
                </a:ext>
              </a:extLst>
            </p:cNvPr>
            <p:cNvSpPr/>
            <p:nvPr/>
          </p:nvSpPr>
          <p:spPr>
            <a:xfrm>
              <a:off x="1012608" y="3387775"/>
              <a:ext cx="9865" cy="9894"/>
            </a:xfrm>
            <a:custGeom>
              <a:avLst/>
              <a:gdLst/>
              <a:ahLst/>
              <a:cxnLst/>
              <a:rect l="l" t="t" r="r" b="b"/>
              <a:pathLst>
                <a:path w="341" h="342" extrusionOk="0">
                  <a:moveTo>
                    <a:pt x="170" y="1"/>
                  </a:moveTo>
                  <a:cubicBezTo>
                    <a:pt x="77" y="1"/>
                    <a:pt x="0" y="77"/>
                    <a:pt x="0" y="171"/>
                  </a:cubicBezTo>
                  <a:cubicBezTo>
                    <a:pt x="0" y="265"/>
                    <a:pt x="77" y="341"/>
                    <a:pt x="170" y="341"/>
                  </a:cubicBezTo>
                  <a:cubicBezTo>
                    <a:pt x="264" y="341"/>
                    <a:pt x="341" y="265"/>
                    <a:pt x="341" y="171"/>
                  </a:cubicBezTo>
                  <a:cubicBezTo>
                    <a:pt x="341" y="77"/>
                    <a:pt x="264" y="1"/>
                    <a:pt x="17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3483;p46">
              <a:extLst>
                <a:ext uri="{FF2B5EF4-FFF2-40B4-BE49-F238E27FC236}">
                  <a16:creationId xmlns:a16="http://schemas.microsoft.com/office/drawing/2014/main" id="{0825ED61-586B-4BAF-7ACA-0E0486240906}"/>
                </a:ext>
              </a:extLst>
            </p:cNvPr>
            <p:cNvSpPr/>
            <p:nvPr/>
          </p:nvSpPr>
          <p:spPr>
            <a:xfrm>
              <a:off x="894342" y="3315884"/>
              <a:ext cx="60377" cy="30261"/>
            </a:xfrm>
            <a:custGeom>
              <a:avLst/>
              <a:gdLst/>
              <a:ahLst/>
              <a:cxnLst/>
              <a:rect l="l" t="t" r="r" b="b"/>
              <a:pathLst>
                <a:path w="2087" h="1046" extrusionOk="0">
                  <a:moveTo>
                    <a:pt x="1043" y="1"/>
                  </a:moveTo>
                  <a:cubicBezTo>
                    <a:pt x="689" y="1"/>
                    <a:pt x="339" y="25"/>
                    <a:pt x="0" y="78"/>
                  </a:cubicBezTo>
                  <a:cubicBezTo>
                    <a:pt x="40" y="621"/>
                    <a:pt x="493" y="1045"/>
                    <a:pt x="1043" y="1045"/>
                  </a:cubicBezTo>
                  <a:cubicBezTo>
                    <a:pt x="1595" y="1045"/>
                    <a:pt x="2046" y="617"/>
                    <a:pt x="2086" y="78"/>
                  </a:cubicBezTo>
                  <a:cubicBezTo>
                    <a:pt x="1747" y="25"/>
                    <a:pt x="1398" y="1"/>
                    <a:pt x="10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0" name="Google Shape;3484;p46">
            <a:extLst>
              <a:ext uri="{FF2B5EF4-FFF2-40B4-BE49-F238E27FC236}">
                <a16:creationId xmlns:a16="http://schemas.microsoft.com/office/drawing/2014/main" id="{749E8028-1E16-2212-6E44-4ABD39361188}"/>
              </a:ext>
            </a:extLst>
          </p:cNvPr>
          <p:cNvGrpSpPr/>
          <p:nvPr/>
        </p:nvGrpSpPr>
        <p:grpSpPr>
          <a:xfrm>
            <a:off x="1293996" y="2135429"/>
            <a:ext cx="383872" cy="374933"/>
            <a:chOff x="1551950" y="3109585"/>
            <a:chExt cx="383872" cy="374933"/>
          </a:xfrm>
        </p:grpSpPr>
        <p:sp>
          <p:nvSpPr>
            <p:cNvPr id="561" name="Google Shape;3485;p46">
              <a:extLst>
                <a:ext uri="{FF2B5EF4-FFF2-40B4-BE49-F238E27FC236}">
                  <a16:creationId xmlns:a16="http://schemas.microsoft.com/office/drawing/2014/main" id="{6BA887E7-0545-9CB5-2BBD-8F03A9A40E2A}"/>
                </a:ext>
              </a:extLst>
            </p:cNvPr>
            <p:cNvSpPr/>
            <p:nvPr/>
          </p:nvSpPr>
          <p:spPr>
            <a:xfrm>
              <a:off x="1827392" y="3109585"/>
              <a:ext cx="108430" cy="113666"/>
            </a:xfrm>
            <a:custGeom>
              <a:avLst/>
              <a:gdLst/>
              <a:ahLst/>
              <a:cxnLst/>
              <a:rect l="l" t="t" r="r" b="b"/>
              <a:pathLst>
                <a:path w="3748" h="3929" extrusionOk="0">
                  <a:moveTo>
                    <a:pt x="1767" y="0"/>
                  </a:moveTo>
                  <a:cubicBezTo>
                    <a:pt x="1233" y="0"/>
                    <a:pt x="603" y="289"/>
                    <a:pt x="0" y="952"/>
                  </a:cubicBezTo>
                  <a:lnTo>
                    <a:pt x="1396" y="3622"/>
                  </a:lnTo>
                  <a:cubicBezTo>
                    <a:pt x="1972" y="3866"/>
                    <a:pt x="2503" y="3928"/>
                    <a:pt x="2887" y="3928"/>
                  </a:cubicBezTo>
                  <a:cubicBezTo>
                    <a:pt x="2930" y="3928"/>
                    <a:pt x="2972" y="3927"/>
                    <a:pt x="3011" y="3926"/>
                  </a:cubicBezTo>
                  <a:cubicBezTo>
                    <a:pt x="3295" y="3917"/>
                    <a:pt x="3545" y="3737"/>
                    <a:pt x="3651" y="3472"/>
                  </a:cubicBezTo>
                  <a:cubicBezTo>
                    <a:pt x="3748" y="3226"/>
                    <a:pt x="3699" y="2943"/>
                    <a:pt x="3522" y="2742"/>
                  </a:cubicBezTo>
                  <a:cubicBezTo>
                    <a:pt x="3287" y="2476"/>
                    <a:pt x="3108" y="2093"/>
                    <a:pt x="3108" y="1544"/>
                  </a:cubicBezTo>
                  <a:cubicBezTo>
                    <a:pt x="3108" y="601"/>
                    <a:pt x="2538" y="0"/>
                    <a:pt x="1767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3486;p46">
              <a:extLst>
                <a:ext uri="{FF2B5EF4-FFF2-40B4-BE49-F238E27FC236}">
                  <a16:creationId xmlns:a16="http://schemas.microsoft.com/office/drawing/2014/main" id="{201AE930-B37E-C844-DA5C-D002C1DFD6D7}"/>
                </a:ext>
              </a:extLst>
            </p:cNvPr>
            <p:cNvSpPr/>
            <p:nvPr/>
          </p:nvSpPr>
          <p:spPr>
            <a:xfrm>
              <a:off x="1551950" y="3109585"/>
              <a:ext cx="108401" cy="113666"/>
            </a:xfrm>
            <a:custGeom>
              <a:avLst/>
              <a:gdLst/>
              <a:ahLst/>
              <a:cxnLst/>
              <a:rect l="l" t="t" r="r" b="b"/>
              <a:pathLst>
                <a:path w="3747" h="3929" extrusionOk="0">
                  <a:moveTo>
                    <a:pt x="1979" y="0"/>
                  </a:moveTo>
                  <a:cubicBezTo>
                    <a:pt x="1209" y="0"/>
                    <a:pt x="638" y="601"/>
                    <a:pt x="638" y="1544"/>
                  </a:cubicBezTo>
                  <a:cubicBezTo>
                    <a:pt x="638" y="2093"/>
                    <a:pt x="460" y="2476"/>
                    <a:pt x="224" y="2742"/>
                  </a:cubicBezTo>
                  <a:cubicBezTo>
                    <a:pt x="48" y="2943"/>
                    <a:pt x="0" y="3226"/>
                    <a:pt x="95" y="3472"/>
                  </a:cubicBezTo>
                  <a:cubicBezTo>
                    <a:pt x="201" y="3737"/>
                    <a:pt x="451" y="3917"/>
                    <a:pt x="735" y="3926"/>
                  </a:cubicBezTo>
                  <a:cubicBezTo>
                    <a:pt x="774" y="3927"/>
                    <a:pt x="816" y="3928"/>
                    <a:pt x="859" y="3928"/>
                  </a:cubicBezTo>
                  <a:cubicBezTo>
                    <a:pt x="1243" y="3928"/>
                    <a:pt x="1774" y="3866"/>
                    <a:pt x="2350" y="3622"/>
                  </a:cubicBezTo>
                  <a:lnTo>
                    <a:pt x="3746" y="952"/>
                  </a:lnTo>
                  <a:cubicBezTo>
                    <a:pt x="3143" y="289"/>
                    <a:pt x="2513" y="0"/>
                    <a:pt x="197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3487;p46">
              <a:extLst>
                <a:ext uri="{FF2B5EF4-FFF2-40B4-BE49-F238E27FC236}">
                  <a16:creationId xmlns:a16="http://schemas.microsoft.com/office/drawing/2014/main" id="{A08AA23D-74AF-C564-2063-F244488099D9}"/>
                </a:ext>
              </a:extLst>
            </p:cNvPr>
            <p:cNvSpPr/>
            <p:nvPr/>
          </p:nvSpPr>
          <p:spPr>
            <a:xfrm>
              <a:off x="1827392" y="3121706"/>
              <a:ext cx="65295" cy="99953"/>
            </a:xfrm>
            <a:custGeom>
              <a:avLst/>
              <a:gdLst/>
              <a:ahLst/>
              <a:cxnLst/>
              <a:rect l="l" t="t" r="r" b="b"/>
              <a:pathLst>
                <a:path w="2257" h="3455" extrusionOk="0">
                  <a:moveTo>
                    <a:pt x="595" y="0"/>
                  </a:moveTo>
                  <a:cubicBezTo>
                    <a:pt x="398" y="140"/>
                    <a:pt x="197" y="316"/>
                    <a:pt x="0" y="533"/>
                  </a:cubicBezTo>
                  <a:lnTo>
                    <a:pt x="1396" y="3203"/>
                  </a:lnTo>
                  <a:cubicBezTo>
                    <a:pt x="1701" y="3332"/>
                    <a:pt x="1993" y="3410"/>
                    <a:pt x="2257" y="3455"/>
                  </a:cubicBezTo>
                  <a:cubicBezTo>
                    <a:pt x="2131" y="2774"/>
                    <a:pt x="1954" y="2143"/>
                    <a:pt x="1709" y="1590"/>
                  </a:cubicBezTo>
                  <a:cubicBezTo>
                    <a:pt x="1425" y="951"/>
                    <a:pt x="1051" y="418"/>
                    <a:pt x="59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3488;p46">
              <a:extLst>
                <a:ext uri="{FF2B5EF4-FFF2-40B4-BE49-F238E27FC236}">
                  <a16:creationId xmlns:a16="http://schemas.microsoft.com/office/drawing/2014/main" id="{C8F7F7BE-F032-AB26-B541-E0CA8880FEDF}"/>
                </a:ext>
              </a:extLst>
            </p:cNvPr>
            <p:cNvSpPr/>
            <p:nvPr/>
          </p:nvSpPr>
          <p:spPr>
            <a:xfrm>
              <a:off x="1594998" y="3121706"/>
              <a:ext cx="65353" cy="99953"/>
            </a:xfrm>
            <a:custGeom>
              <a:avLst/>
              <a:gdLst/>
              <a:ahLst/>
              <a:cxnLst/>
              <a:rect l="l" t="t" r="r" b="b"/>
              <a:pathLst>
                <a:path w="2259" h="3455" extrusionOk="0">
                  <a:moveTo>
                    <a:pt x="1664" y="0"/>
                  </a:moveTo>
                  <a:cubicBezTo>
                    <a:pt x="1207" y="418"/>
                    <a:pt x="833" y="948"/>
                    <a:pt x="549" y="1590"/>
                  </a:cubicBezTo>
                  <a:cubicBezTo>
                    <a:pt x="315" y="2119"/>
                    <a:pt x="132" y="2734"/>
                    <a:pt x="0" y="3455"/>
                  </a:cubicBezTo>
                  <a:cubicBezTo>
                    <a:pt x="264" y="3410"/>
                    <a:pt x="555" y="3334"/>
                    <a:pt x="862" y="3203"/>
                  </a:cubicBezTo>
                  <a:lnTo>
                    <a:pt x="2258" y="533"/>
                  </a:lnTo>
                  <a:cubicBezTo>
                    <a:pt x="2060" y="316"/>
                    <a:pt x="1861" y="140"/>
                    <a:pt x="166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3489;p46">
              <a:extLst>
                <a:ext uri="{FF2B5EF4-FFF2-40B4-BE49-F238E27FC236}">
                  <a16:creationId xmlns:a16="http://schemas.microsoft.com/office/drawing/2014/main" id="{AE57960B-58C0-E538-3997-023C53064718}"/>
                </a:ext>
              </a:extLst>
            </p:cNvPr>
            <p:cNvSpPr/>
            <p:nvPr/>
          </p:nvSpPr>
          <p:spPr>
            <a:xfrm>
              <a:off x="1609058" y="3110655"/>
              <a:ext cx="269512" cy="293408"/>
            </a:xfrm>
            <a:custGeom>
              <a:avLst/>
              <a:gdLst/>
              <a:ahLst/>
              <a:cxnLst/>
              <a:rect l="l" t="t" r="r" b="b"/>
              <a:pathLst>
                <a:path w="9316" h="10142" extrusionOk="0">
                  <a:moveTo>
                    <a:pt x="4657" y="0"/>
                  </a:moveTo>
                  <a:cubicBezTo>
                    <a:pt x="548" y="0"/>
                    <a:pt x="0" y="3291"/>
                    <a:pt x="0" y="8431"/>
                  </a:cubicBezTo>
                  <a:cubicBezTo>
                    <a:pt x="0" y="9083"/>
                    <a:pt x="140" y="9650"/>
                    <a:pt x="373" y="10141"/>
                  </a:cubicBezTo>
                  <a:lnTo>
                    <a:pt x="8943" y="10141"/>
                  </a:lnTo>
                  <a:cubicBezTo>
                    <a:pt x="9175" y="9650"/>
                    <a:pt x="9316" y="9083"/>
                    <a:pt x="9316" y="8431"/>
                  </a:cubicBezTo>
                  <a:cubicBezTo>
                    <a:pt x="9316" y="3292"/>
                    <a:pt x="8767" y="0"/>
                    <a:pt x="4657" y="0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3490;p46">
              <a:extLst>
                <a:ext uri="{FF2B5EF4-FFF2-40B4-BE49-F238E27FC236}">
                  <a16:creationId xmlns:a16="http://schemas.microsoft.com/office/drawing/2014/main" id="{54E0269D-46C7-56F4-2EA3-EAC31B9C4D7D}"/>
                </a:ext>
              </a:extLst>
            </p:cNvPr>
            <p:cNvSpPr/>
            <p:nvPr/>
          </p:nvSpPr>
          <p:spPr>
            <a:xfrm>
              <a:off x="1609087" y="3110655"/>
              <a:ext cx="146270" cy="293408"/>
            </a:xfrm>
            <a:custGeom>
              <a:avLst/>
              <a:gdLst/>
              <a:ahLst/>
              <a:cxnLst/>
              <a:rect l="l" t="t" r="r" b="b"/>
              <a:pathLst>
                <a:path w="5056" h="10142" extrusionOk="0">
                  <a:moveTo>
                    <a:pt x="4659" y="0"/>
                  </a:moveTo>
                  <a:cubicBezTo>
                    <a:pt x="550" y="0"/>
                    <a:pt x="1" y="3291"/>
                    <a:pt x="1" y="8431"/>
                  </a:cubicBezTo>
                  <a:cubicBezTo>
                    <a:pt x="1" y="9083"/>
                    <a:pt x="142" y="9650"/>
                    <a:pt x="374" y="10141"/>
                  </a:cubicBezTo>
                  <a:lnTo>
                    <a:pt x="1170" y="10141"/>
                  </a:lnTo>
                  <a:cubicBezTo>
                    <a:pt x="937" y="9650"/>
                    <a:pt x="797" y="9083"/>
                    <a:pt x="797" y="8431"/>
                  </a:cubicBezTo>
                  <a:cubicBezTo>
                    <a:pt x="797" y="3463"/>
                    <a:pt x="1309" y="223"/>
                    <a:pt x="5055" y="11"/>
                  </a:cubicBezTo>
                  <a:cubicBezTo>
                    <a:pt x="4928" y="4"/>
                    <a:pt x="4794" y="0"/>
                    <a:pt x="4659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3491;p46">
              <a:extLst>
                <a:ext uri="{FF2B5EF4-FFF2-40B4-BE49-F238E27FC236}">
                  <a16:creationId xmlns:a16="http://schemas.microsoft.com/office/drawing/2014/main" id="{75B3DEA5-3600-82A4-5177-EB6BB5EEF0F8}"/>
                </a:ext>
              </a:extLst>
            </p:cNvPr>
            <p:cNvSpPr/>
            <p:nvPr/>
          </p:nvSpPr>
          <p:spPr>
            <a:xfrm>
              <a:off x="1681469" y="3407043"/>
              <a:ext cx="124775" cy="77475"/>
            </a:xfrm>
            <a:custGeom>
              <a:avLst/>
              <a:gdLst/>
              <a:ahLst/>
              <a:cxnLst/>
              <a:rect l="l" t="t" r="r" b="b"/>
              <a:pathLst>
                <a:path w="4313" h="2678" extrusionOk="0">
                  <a:moveTo>
                    <a:pt x="2156" y="0"/>
                  </a:moveTo>
                  <a:cubicBezTo>
                    <a:pt x="966" y="0"/>
                    <a:pt x="1" y="597"/>
                    <a:pt x="1" y="1338"/>
                  </a:cubicBezTo>
                  <a:cubicBezTo>
                    <a:pt x="1" y="2076"/>
                    <a:pt x="966" y="2677"/>
                    <a:pt x="2156" y="2677"/>
                  </a:cubicBezTo>
                  <a:cubicBezTo>
                    <a:pt x="3348" y="2677"/>
                    <a:pt x="4313" y="2079"/>
                    <a:pt x="4313" y="1338"/>
                  </a:cubicBezTo>
                  <a:cubicBezTo>
                    <a:pt x="4313" y="600"/>
                    <a:pt x="3348" y="0"/>
                    <a:pt x="2156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3492;p46">
              <a:extLst>
                <a:ext uri="{FF2B5EF4-FFF2-40B4-BE49-F238E27FC236}">
                  <a16:creationId xmlns:a16="http://schemas.microsoft.com/office/drawing/2014/main" id="{D08E935E-2403-138C-060F-AD3EF529AE85}"/>
                </a:ext>
              </a:extLst>
            </p:cNvPr>
            <p:cNvSpPr/>
            <p:nvPr/>
          </p:nvSpPr>
          <p:spPr>
            <a:xfrm>
              <a:off x="1615827" y="3351873"/>
              <a:ext cx="255973" cy="125007"/>
            </a:xfrm>
            <a:custGeom>
              <a:avLst/>
              <a:gdLst/>
              <a:ahLst/>
              <a:cxnLst/>
              <a:rect l="l" t="t" r="r" b="b"/>
              <a:pathLst>
                <a:path w="8848" h="4321" extrusionOk="0">
                  <a:moveTo>
                    <a:pt x="2465" y="0"/>
                  </a:moveTo>
                  <a:cubicBezTo>
                    <a:pt x="945" y="0"/>
                    <a:pt x="1" y="1317"/>
                    <a:pt x="44" y="2605"/>
                  </a:cubicBezTo>
                  <a:cubicBezTo>
                    <a:pt x="45" y="2649"/>
                    <a:pt x="83" y="2680"/>
                    <a:pt x="123" y="2680"/>
                  </a:cubicBezTo>
                  <a:cubicBezTo>
                    <a:pt x="133" y="2680"/>
                    <a:pt x="142" y="2678"/>
                    <a:pt x="151" y="2674"/>
                  </a:cubicBezTo>
                  <a:cubicBezTo>
                    <a:pt x="278" y="2621"/>
                    <a:pt x="514" y="2546"/>
                    <a:pt x="792" y="2546"/>
                  </a:cubicBezTo>
                  <a:cubicBezTo>
                    <a:pt x="850" y="2546"/>
                    <a:pt x="910" y="2549"/>
                    <a:pt x="970" y="2556"/>
                  </a:cubicBezTo>
                  <a:cubicBezTo>
                    <a:pt x="1020" y="2562"/>
                    <a:pt x="1053" y="2616"/>
                    <a:pt x="1032" y="2664"/>
                  </a:cubicBezTo>
                  <a:cubicBezTo>
                    <a:pt x="957" y="2840"/>
                    <a:pt x="839" y="3251"/>
                    <a:pt x="1110" y="3658"/>
                  </a:cubicBezTo>
                  <a:cubicBezTo>
                    <a:pt x="1126" y="3680"/>
                    <a:pt x="1151" y="3691"/>
                    <a:pt x="1176" y="3691"/>
                  </a:cubicBezTo>
                  <a:cubicBezTo>
                    <a:pt x="1198" y="3691"/>
                    <a:pt x="1219" y="3682"/>
                    <a:pt x="1234" y="3664"/>
                  </a:cubicBezTo>
                  <a:cubicBezTo>
                    <a:pt x="1342" y="3530"/>
                    <a:pt x="1599" y="3270"/>
                    <a:pt x="2012" y="3173"/>
                  </a:cubicBezTo>
                  <a:cubicBezTo>
                    <a:pt x="2018" y="3171"/>
                    <a:pt x="2024" y="3171"/>
                    <a:pt x="2031" y="3171"/>
                  </a:cubicBezTo>
                  <a:cubicBezTo>
                    <a:pt x="2072" y="3171"/>
                    <a:pt x="2108" y="3206"/>
                    <a:pt x="2107" y="3251"/>
                  </a:cubicBezTo>
                  <a:cubicBezTo>
                    <a:pt x="2101" y="3466"/>
                    <a:pt x="2115" y="3980"/>
                    <a:pt x="2388" y="4294"/>
                  </a:cubicBezTo>
                  <a:cubicBezTo>
                    <a:pt x="2403" y="4312"/>
                    <a:pt x="2424" y="4321"/>
                    <a:pt x="2446" y="4321"/>
                  </a:cubicBezTo>
                  <a:cubicBezTo>
                    <a:pt x="2474" y="4321"/>
                    <a:pt x="2501" y="4306"/>
                    <a:pt x="2515" y="4277"/>
                  </a:cubicBezTo>
                  <a:cubicBezTo>
                    <a:pt x="2649" y="4001"/>
                    <a:pt x="3127" y="3253"/>
                    <a:pt x="4422" y="3253"/>
                  </a:cubicBezTo>
                  <a:cubicBezTo>
                    <a:pt x="5716" y="3253"/>
                    <a:pt x="6195" y="4001"/>
                    <a:pt x="6327" y="4277"/>
                  </a:cubicBezTo>
                  <a:cubicBezTo>
                    <a:pt x="6342" y="4305"/>
                    <a:pt x="6370" y="4320"/>
                    <a:pt x="6398" y="4320"/>
                  </a:cubicBezTo>
                  <a:cubicBezTo>
                    <a:pt x="6419" y="4320"/>
                    <a:pt x="6440" y="4312"/>
                    <a:pt x="6456" y="4294"/>
                  </a:cubicBezTo>
                  <a:cubicBezTo>
                    <a:pt x="6729" y="3980"/>
                    <a:pt x="6744" y="3464"/>
                    <a:pt x="6736" y="3251"/>
                  </a:cubicBezTo>
                  <a:cubicBezTo>
                    <a:pt x="6734" y="3206"/>
                    <a:pt x="6771" y="3171"/>
                    <a:pt x="6813" y="3171"/>
                  </a:cubicBezTo>
                  <a:cubicBezTo>
                    <a:pt x="6819" y="3171"/>
                    <a:pt x="6825" y="3171"/>
                    <a:pt x="6832" y="3173"/>
                  </a:cubicBezTo>
                  <a:cubicBezTo>
                    <a:pt x="7246" y="3270"/>
                    <a:pt x="7500" y="3530"/>
                    <a:pt x="7608" y="3664"/>
                  </a:cubicBezTo>
                  <a:cubicBezTo>
                    <a:pt x="7624" y="3682"/>
                    <a:pt x="7646" y="3691"/>
                    <a:pt x="7668" y="3691"/>
                  </a:cubicBezTo>
                  <a:cubicBezTo>
                    <a:pt x="7693" y="3691"/>
                    <a:pt x="7718" y="3680"/>
                    <a:pt x="7734" y="3658"/>
                  </a:cubicBezTo>
                  <a:cubicBezTo>
                    <a:pt x="8007" y="3251"/>
                    <a:pt x="7887" y="2840"/>
                    <a:pt x="7812" y="2664"/>
                  </a:cubicBezTo>
                  <a:cubicBezTo>
                    <a:pt x="7792" y="2616"/>
                    <a:pt x="7822" y="2564"/>
                    <a:pt x="7873" y="2556"/>
                  </a:cubicBezTo>
                  <a:cubicBezTo>
                    <a:pt x="7936" y="2548"/>
                    <a:pt x="7998" y="2545"/>
                    <a:pt x="8057" y="2545"/>
                  </a:cubicBezTo>
                  <a:cubicBezTo>
                    <a:pt x="8333" y="2545"/>
                    <a:pt x="8566" y="2621"/>
                    <a:pt x="8692" y="2674"/>
                  </a:cubicBezTo>
                  <a:cubicBezTo>
                    <a:pt x="8702" y="2678"/>
                    <a:pt x="8711" y="2680"/>
                    <a:pt x="8721" y="2680"/>
                  </a:cubicBezTo>
                  <a:cubicBezTo>
                    <a:pt x="8761" y="2680"/>
                    <a:pt x="8797" y="2649"/>
                    <a:pt x="8800" y="2605"/>
                  </a:cubicBezTo>
                  <a:cubicBezTo>
                    <a:pt x="8848" y="1318"/>
                    <a:pt x="7904" y="0"/>
                    <a:pt x="6384" y="0"/>
                  </a:cubicBezTo>
                  <a:cubicBezTo>
                    <a:pt x="6021" y="0"/>
                    <a:pt x="5625" y="76"/>
                    <a:pt x="5201" y="245"/>
                  </a:cubicBezTo>
                  <a:cubicBezTo>
                    <a:pt x="5190" y="248"/>
                    <a:pt x="5181" y="251"/>
                    <a:pt x="5172" y="251"/>
                  </a:cubicBezTo>
                  <a:lnTo>
                    <a:pt x="3678" y="251"/>
                  </a:lnTo>
                  <a:cubicBezTo>
                    <a:pt x="3669" y="251"/>
                    <a:pt x="3658" y="248"/>
                    <a:pt x="3649" y="245"/>
                  </a:cubicBezTo>
                  <a:cubicBezTo>
                    <a:pt x="3225" y="76"/>
                    <a:pt x="2829" y="0"/>
                    <a:pt x="246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3493;p46">
              <a:extLst>
                <a:ext uri="{FF2B5EF4-FFF2-40B4-BE49-F238E27FC236}">
                  <a16:creationId xmlns:a16="http://schemas.microsoft.com/office/drawing/2014/main" id="{172FC451-21A7-D56E-93AA-A189F153E9A9}"/>
                </a:ext>
              </a:extLst>
            </p:cNvPr>
            <p:cNvSpPr/>
            <p:nvPr/>
          </p:nvSpPr>
          <p:spPr>
            <a:xfrm>
              <a:off x="1722174" y="3355200"/>
              <a:ext cx="43858" cy="21466"/>
            </a:xfrm>
            <a:custGeom>
              <a:avLst/>
              <a:gdLst/>
              <a:ahLst/>
              <a:cxnLst/>
              <a:rect l="l" t="t" r="r" b="b"/>
              <a:pathLst>
                <a:path w="1516" h="742" extrusionOk="0">
                  <a:moveTo>
                    <a:pt x="135" y="1"/>
                  </a:moveTo>
                  <a:cubicBezTo>
                    <a:pt x="62" y="1"/>
                    <a:pt x="0" y="62"/>
                    <a:pt x="0" y="137"/>
                  </a:cubicBezTo>
                  <a:cubicBezTo>
                    <a:pt x="0" y="470"/>
                    <a:pt x="339" y="742"/>
                    <a:pt x="758" y="742"/>
                  </a:cubicBezTo>
                  <a:cubicBezTo>
                    <a:pt x="1175" y="742"/>
                    <a:pt x="1514" y="470"/>
                    <a:pt x="1514" y="137"/>
                  </a:cubicBezTo>
                  <a:lnTo>
                    <a:pt x="1514" y="136"/>
                  </a:lnTo>
                  <a:cubicBezTo>
                    <a:pt x="1516" y="61"/>
                    <a:pt x="1458" y="1"/>
                    <a:pt x="138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3494;p46">
              <a:extLst>
                <a:ext uri="{FF2B5EF4-FFF2-40B4-BE49-F238E27FC236}">
                  <a16:creationId xmlns:a16="http://schemas.microsoft.com/office/drawing/2014/main" id="{95ED963E-56B1-979B-DC92-D3366B8C77B7}"/>
                </a:ext>
              </a:extLst>
            </p:cNvPr>
            <p:cNvSpPr/>
            <p:nvPr/>
          </p:nvSpPr>
          <p:spPr>
            <a:xfrm>
              <a:off x="1667265" y="3298208"/>
              <a:ext cx="11717" cy="24099"/>
            </a:xfrm>
            <a:custGeom>
              <a:avLst/>
              <a:gdLst/>
              <a:ahLst/>
              <a:cxnLst/>
              <a:rect l="l" t="t" r="r" b="b"/>
              <a:pathLst>
                <a:path w="405" h="833" extrusionOk="0">
                  <a:moveTo>
                    <a:pt x="201" y="0"/>
                  </a:moveTo>
                  <a:cubicBezTo>
                    <a:pt x="186" y="0"/>
                    <a:pt x="169" y="2"/>
                    <a:pt x="153" y="6"/>
                  </a:cubicBezTo>
                  <a:cubicBezTo>
                    <a:pt x="62" y="29"/>
                    <a:pt x="1" y="113"/>
                    <a:pt x="1" y="205"/>
                  </a:cubicBezTo>
                  <a:lnTo>
                    <a:pt x="1" y="627"/>
                  </a:lnTo>
                  <a:cubicBezTo>
                    <a:pt x="1" y="719"/>
                    <a:pt x="64" y="804"/>
                    <a:pt x="153" y="827"/>
                  </a:cubicBezTo>
                  <a:cubicBezTo>
                    <a:pt x="169" y="830"/>
                    <a:pt x="186" y="832"/>
                    <a:pt x="202" y="832"/>
                  </a:cubicBezTo>
                  <a:cubicBezTo>
                    <a:pt x="315" y="832"/>
                    <a:pt x="404" y="742"/>
                    <a:pt x="404" y="630"/>
                  </a:cubicBezTo>
                  <a:lnTo>
                    <a:pt x="404" y="201"/>
                  </a:lnTo>
                  <a:cubicBezTo>
                    <a:pt x="404" y="91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3495;p46">
              <a:extLst>
                <a:ext uri="{FF2B5EF4-FFF2-40B4-BE49-F238E27FC236}">
                  <a16:creationId xmlns:a16="http://schemas.microsoft.com/office/drawing/2014/main" id="{446A8DB3-AF4A-0077-E2E3-46BA347DC0FF}"/>
                </a:ext>
              </a:extLst>
            </p:cNvPr>
            <p:cNvSpPr/>
            <p:nvPr/>
          </p:nvSpPr>
          <p:spPr>
            <a:xfrm>
              <a:off x="1650399" y="3326357"/>
              <a:ext cx="26587" cy="11717"/>
            </a:xfrm>
            <a:custGeom>
              <a:avLst/>
              <a:gdLst/>
              <a:ahLst/>
              <a:cxnLst/>
              <a:rect l="l" t="t" r="r" b="b"/>
              <a:pathLst>
                <a:path w="919" h="405" extrusionOk="0">
                  <a:moveTo>
                    <a:pt x="228" y="1"/>
                  </a:moveTo>
                  <a:cubicBezTo>
                    <a:pt x="101" y="1"/>
                    <a:pt x="1" y="120"/>
                    <a:pt x="32" y="252"/>
                  </a:cubicBezTo>
                  <a:cubicBezTo>
                    <a:pt x="56" y="343"/>
                    <a:pt x="139" y="404"/>
                    <a:pt x="231" y="404"/>
                  </a:cubicBezTo>
                  <a:lnTo>
                    <a:pt x="690" y="404"/>
                  </a:lnTo>
                  <a:cubicBezTo>
                    <a:pt x="819" y="404"/>
                    <a:pt x="918" y="285"/>
                    <a:pt x="886" y="153"/>
                  </a:cubicBezTo>
                  <a:cubicBezTo>
                    <a:pt x="863" y="62"/>
                    <a:pt x="780" y="1"/>
                    <a:pt x="6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3496;p46">
              <a:extLst>
                <a:ext uri="{FF2B5EF4-FFF2-40B4-BE49-F238E27FC236}">
                  <a16:creationId xmlns:a16="http://schemas.microsoft.com/office/drawing/2014/main" id="{7337B390-61F4-F1FB-2540-77F2C469396C}"/>
                </a:ext>
              </a:extLst>
            </p:cNvPr>
            <p:cNvSpPr/>
            <p:nvPr/>
          </p:nvSpPr>
          <p:spPr>
            <a:xfrm>
              <a:off x="1808732" y="3298150"/>
              <a:ext cx="11659" cy="24099"/>
            </a:xfrm>
            <a:custGeom>
              <a:avLst/>
              <a:gdLst/>
              <a:ahLst/>
              <a:cxnLst/>
              <a:rect l="l" t="t" r="r" b="b"/>
              <a:pathLst>
                <a:path w="403" h="833" extrusionOk="0">
                  <a:moveTo>
                    <a:pt x="201" y="1"/>
                  </a:moveTo>
                  <a:cubicBezTo>
                    <a:pt x="185" y="1"/>
                    <a:pt x="169" y="3"/>
                    <a:pt x="153" y="6"/>
                  </a:cubicBezTo>
                  <a:cubicBezTo>
                    <a:pt x="62" y="29"/>
                    <a:pt x="1" y="114"/>
                    <a:pt x="1" y="206"/>
                  </a:cubicBezTo>
                  <a:lnTo>
                    <a:pt x="1" y="629"/>
                  </a:lnTo>
                  <a:cubicBezTo>
                    <a:pt x="1" y="721"/>
                    <a:pt x="62" y="806"/>
                    <a:pt x="153" y="827"/>
                  </a:cubicBezTo>
                  <a:cubicBezTo>
                    <a:pt x="169" y="831"/>
                    <a:pt x="185" y="833"/>
                    <a:pt x="201" y="833"/>
                  </a:cubicBezTo>
                  <a:cubicBezTo>
                    <a:pt x="312" y="833"/>
                    <a:pt x="403" y="742"/>
                    <a:pt x="403" y="631"/>
                  </a:cubicBezTo>
                  <a:lnTo>
                    <a:pt x="403" y="201"/>
                  </a:lnTo>
                  <a:cubicBezTo>
                    <a:pt x="403" y="91"/>
                    <a:pt x="312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3497;p46">
              <a:extLst>
                <a:ext uri="{FF2B5EF4-FFF2-40B4-BE49-F238E27FC236}">
                  <a16:creationId xmlns:a16="http://schemas.microsoft.com/office/drawing/2014/main" id="{93F2E601-69AD-A3D2-FB6A-D2F0886FD26A}"/>
                </a:ext>
              </a:extLst>
            </p:cNvPr>
            <p:cNvSpPr/>
            <p:nvPr/>
          </p:nvSpPr>
          <p:spPr>
            <a:xfrm>
              <a:off x="1810787" y="3326357"/>
              <a:ext cx="26529" cy="11717"/>
            </a:xfrm>
            <a:custGeom>
              <a:avLst/>
              <a:gdLst/>
              <a:ahLst/>
              <a:cxnLst/>
              <a:rect l="l" t="t" r="r" b="b"/>
              <a:pathLst>
                <a:path w="917" h="405" extrusionOk="0">
                  <a:moveTo>
                    <a:pt x="228" y="1"/>
                  </a:moveTo>
                  <a:cubicBezTo>
                    <a:pt x="100" y="1"/>
                    <a:pt x="1" y="120"/>
                    <a:pt x="31" y="252"/>
                  </a:cubicBezTo>
                  <a:cubicBezTo>
                    <a:pt x="54" y="343"/>
                    <a:pt x="139" y="404"/>
                    <a:pt x="231" y="404"/>
                  </a:cubicBezTo>
                  <a:lnTo>
                    <a:pt x="689" y="404"/>
                  </a:lnTo>
                  <a:cubicBezTo>
                    <a:pt x="817" y="404"/>
                    <a:pt x="916" y="285"/>
                    <a:pt x="886" y="153"/>
                  </a:cubicBezTo>
                  <a:cubicBezTo>
                    <a:pt x="861" y="62"/>
                    <a:pt x="780" y="1"/>
                    <a:pt x="6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3498;p46">
            <a:extLst>
              <a:ext uri="{FF2B5EF4-FFF2-40B4-BE49-F238E27FC236}">
                <a16:creationId xmlns:a16="http://schemas.microsoft.com/office/drawing/2014/main" id="{BA72F478-56EC-E830-6C7F-ADD85516EC1A}"/>
              </a:ext>
            </a:extLst>
          </p:cNvPr>
          <p:cNvGrpSpPr/>
          <p:nvPr/>
        </p:nvGrpSpPr>
        <p:grpSpPr>
          <a:xfrm>
            <a:off x="2109764" y="2135400"/>
            <a:ext cx="363361" cy="374962"/>
            <a:chOff x="2367718" y="3109556"/>
            <a:chExt cx="363361" cy="374962"/>
          </a:xfrm>
        </p:grpSpPr>
        <p:sp>
          <p:nvSpPr>
            <p:cNvPr id="575" name="Google Shape;3499;p46">
              <a:extLst>
                <a:ext uri="{FF2B5EF4-FFF2-40B4-BE49-F238E27FC236}">
                  <a16:creationId xmlns:a16="http://schemas.microsoft.com/office/drawing/2014/main" id="{51707189-397A-6E6D-8525-130506559385}"/>
                </a:ext>
              </a:extLst>
            </p:cNvPr>
            <p:cNvSpPr/>
            <p:nvPr/>
          </p:nvSpPr>
          <p:spPr>
            <a:xfrm>
              <a:off x="2367718" y="3109556"/>
              <a:ext cx="363361" cy="374875"/>
            </a:xfrm>
            <a:custGeom>
              <a:avLst/>
              <a:gdLst/>
              <a:ahLst/>
              <a:cxnLst/>
              <a:rect l="l" t="t" r="r" b="b"/>
              <a:pathLst>
                <a:path w="12560" h="12958" extrusionOk="0">
                  <a:moveTo>
                    <a:pt x="4334" y="0"/>
                  </a:moveTo>
                  <a:cubicBezTo>
                    <a:pt x="4287" y="0"/>
                    <a:pt x="4242" y="1"/>
                    <a:pt x="4202" y="3"/>
                  </a:cubicBezTo>
                  <a:cubicBezTo>
                    <a:pt x="4094" y="9"/>
                    <a:pt x="4042" y="132"/>
                    <a:pt x="4111" y="215"/>
                  </a:cubicBezTo>
                  <a:cubicBezTo>
                    <a:pt x="4304" y="446"/>
                    <a:pt x="4393" y="716"/>
                    <a:pt x="4433" y="888"/>
                  </a:cubicBezTo>
                  <a:cubicBezTo>
                    <a:pt x="4444" y="933"/>
                    <a:pt x="4408" y="970"/>
                    <a:pt x="4368" y="970"/>
                  </a:cubicBezTo>
                  <a:cubicBezTo>
                    <a:pt x="4356" y="970"/>
                    <a:pt x="4344" y="966"/>
                    <a:pt x="4332" y="959"/>
                  </a:cubicBezTo>
                  <a:cubicBezTo>
                    <a:pt x="4118" y="824"/>
                    <a:pt x="3882" y="777"/>
                    <a:pt x="3655" y="777"/>
                  </a:cubicBezTo>
                  <a:cubicBezTo>
                    <a:pt x="3351" y="777"/>
                    <a:pt x="3064" y="862"/>
                    <a:pt x="2869" y="939"/>
                  </a:cubicBezTo>
                  <a:cubicBezTo>
                    <a:pt x="2769" y="980"/>
                    <a:pt x="2760" y="1115"/>
                    <a:pt x="2852" y="1169"/>
                  </a:cubicBezTo>
                  <a:cubicBezTo>
                    <a:pt x="3126" y="1327"/>
                    <a:pt x="3298" y="1520"/>
                    <a:pt x="3381" y="1628"/>
                  </a:cubicBezTo>
                  <a:cubicBezTo>
                    <a:pt x="3410" y="1666"/>
                    <a:pt x="3392" y="1720"/>
                    <a:pt x="3346" y="1733"/>
                  </a:cubicBezTo>
                  <a:cubicBezTo>
                    <a:pt x="2800" y="1890"/>
                    <a:pt x="0" y="2925"/>
                    <a:pt x="0" y="7588"/>
                  </a:cubicBezTo>
                  <a:lnTo>
                    <a:pt x="0" y="12957"/>
                  </a:lnTo>
                  <a:lnTo>
                    <a:pt x="12560" y="12957"/>
                  </a:lnTo>
                  <a:lnTo>
                    <a:pt x="12560" y="7588"/>
                  </a:lnTo>
                  <a:cubicBezTo>
                    <a:pt x="12560" y="2925"/>
                    <a:pt x="9760" y="1890"/>
                    <a:pt x="9214" y="1733"/>
                  </a:cubicBezTo>
                  <a:cubicBezTo>
                    <a:pt x="9168" y="1720"/>
                    <a:pt x="9150" y="1666"/>
                    <a:pt x="9179" y="1628"/>
                  </a:cubicBezTo>
                  <a:cubicBezTo>
                    <a:pt x="9262" y="1520"/>
                    <a:pt x="9434" y="1328"/>
                    <a:pt x="9708" y="1169"/>
                  </a:cubicBezTo>
                  <a:cubicBezTo>
                    <a:pt x="9802" y="1115"/>
                    <a:pt x="9793" y="977"/>
                    <a:pt x="9691" y="939"/>
                  </a:cubicBezTo>
                  <a:cubicBezTo>
                    <a:pt x="9495" y="863"/>
                    <a:pt x="9208" y="777"/>
                    <a:pt x="8904" y="777"/>
                  </a:cubicBezTo>
                  <a:cubicBezTo>
                    <a:pt x="8678" y="777"/>
                    <a:pt x="8443" y="825"/>
                    <a:pt x="8228" y="959"/>
                  </a:cubicBezTo>
                  <a:cubicBezTo>
                    <a:pt x="8216" y="966"/>
                    <a:pt x="8204" y="969"/>
                    <a:pt x="8192" y="969"/>
                  </a:cubicBezTo>
                  <a:cubicBezTo>
                    <a:pt x="8151" y="969"/>
                    <a:pt x="8116" y="932"/>
                    <a:pt x="8127" y="888"/>
                  </a:cubicBezTo>
                  <a:cubicBezTo>
                    <a:pt x="8165" y="716"/>
                    <a:pt x="8253" y="445"/>
                    <a:pt x="8449" y="215"/>
                  </a:cubicBezTo>
                  <a:cubicBezTo>
                    <a:pt x="8518" y="132"/>
                    <a:pt x="8464" y="9"/>
                    <a:pt x="8358" y="3"/>
                  </a:cubicBezTo>
                  <a:cubicBezTo>
                    <a:pt x="8318" y="1"/>
                    <a:pt x="8273" y="0"/>
                    <a:pt x="8226" y="0"/>
                  </a:cubicBezTo>
                  <a:cubicBezTo>
                    <a:pt x="7747" y="0"/>
                    <a:pt x="6946" y="121"/>
                    <a:pt x="6329" y="813"/>
                  </a:cubicBezTo>
                  <a:cubicBezTo>
                    <a:pt x="6316" y="828"/>
                    <a:pt x="6298" y="835"/>
                    <a:pt x="6280" y="835"/>
                  </a:cubicBezTo>
                  <a:cubicBezTo>
                    <a:pt x="6262" y="835"/>
                    <a:pt x="6244" y="828"/>
                    <a:pt x="6231" y="813"/>
                  </a:cubicBezTo>
                  <a:cubicBezTo>
                    <a:pt x="5614" y="121"/>
                    <a:pt x="4813" y="0"/>
                    <a:pt x="43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3500;p46">
              <a:extLst>
                <a:ext uri="{FF2B5EF4-FFF2-40B4-BE49-F238E27FC236}">
                  <a16:creationId xmlns:a16="http://schemas.microsoft.com/office/drawing/2014/main" id="{B4BFB831-7B30-4833-7409-44DE72C5C9AC}"/>
                </a:ext>
              </a:extLst>
            </p:cNvPr>
            <p:cNvSpPr/>
            <p:nvPr/>
          </p:nvSpPr>
          <p:spPr>
            <a:xfrm>
              <a:off x="2367718" y="3166982"/>
              <a:ext cx="79413" cy="317536"/>
            </a:xfrm>
            <a:custGeom>
              <a:avLst/>
              <a:gdLst/>
              <a:ahLst/>
              <a:cxnLst/>
              <a:rect l="l" t="t" r="r" b="b"/>
              <a:pathLst>
                <a:path w="2745" h="10976" extrusionOk="0">
                  <a:moveTo>
                    <a:pt x="2744" y="0"/>
                  </a:moveTo>
                  <a:lnTo>
                    <a:pt x="2744" y="0"/>
                  </a:lnTo>
                  <a:cubicBezTo>
                    <a:pt x="1734" y="518"/>
                    <a:pt x="0" y="1943"/>
                    <a:pt x="0" y="5606"/>
                  </a:cubicBezTo>
                  <a:lnTo>
                    <a:pt x="0" y="10975"/>
                  </a:lnTo>
                  <a:lnTo>
                    <a:pt x="787" y="10975"/>
                  </a:lnTo>
                  <a:lnTo>
                    <a:pt x="787" y="5085"/>
                  </a:lnTo>
                  <a:cubicBezTo>
                    <a:pt x="787" y="2267"/>
                    <a:pt x="1813" y="776"/>
                    <a:pt x="27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3501;p46">
              <a:extLst>
                <a:ext uri="{FF2B5EF4-FFF2-40B4-BE49-F238E27FC236}">
                  <a16:creationId xmlns:a16="http://schemas.microsoft.com/office/drawing/2014/main" id="{9B300DD9-F5AF-BF7A-B72A-548CA6CAFCBF}"/>
                </a:ext>
              </a:extLst>
            </p:cNvPr>
            <p:cNvSpPr/>
            <p:nvPr/>
          </p:nvSpPr>
          <p:spPr>
            <a:xfrm>
              <a:off x="2474209" y="3194899"/>
              <a:ext cx="11138" cy="22247"/>
            </a:xfrm>
            <a:custGeom>
              <a:avLst/>
              <a:gdLst/>
              <a:ahLst/>
              <a:cxnLst/>
              <a:rect l="l" t="t" r="r" b="b"/>
              <a:pathLst>
                <a:path w="385" h="769" extrusionOk="0">
                  <a:moveTo>
                    <a:pt x="193" y="1"/>
                  </a:moveTo>
                  <a:cubicBezTo>
                    <a:pt x="184" y="1"/>
                    <a:pt x="174" y="2"/>
                    <a:pt x="165" y="3"/>
                  </a:cubicBezTo>
                  <a:cubicBezTo>
                    <a:pt x="70" y="17"/>
                    <a:pt x="1" y="103"/>
                    <a:pt x="1" y="198"/>
                  </a:cubicBezTo>
                  <a:lnTo>
                    <a:pt x="1" y="566"/>
                  </a:lnTo>
                  <a:cubicBezTo>
                    <a:pt x="1" y="670"/>
                    <a:pt x="77" y="761"/>
                    <a:pt x="182" y="768"/>
                  </a:cubicBezTo>
                  <a:cubicBezTo>
                    <a:pt x="184" y="768"/>
                    <a:pt x="187" y="769"/>
                    <a:pt x="190" y="769"/>
                  </a:cubicBezTo>
                  <a:cubicBezTo>
                    <a:pt x="297" y="769"/>
                    <a:pt x="384" y="683"/>
                    <a:pt x="384" y="577"/>
                  </a:cubicBezTo>
                  <a:lnTo>
                    <a:pt x="384" y="193"/>
                  </a:lnTo>
                  <a:cubicBezTo>
                    <a:pt x="384" y="87"/>
                    <a:pt x="298" y="1"/>
                    <a:pt x="19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3502;p46">
              <a:extLst>
                <a:ext uri="{FF2B5EF4-FFF2-40B4-BE49-F238E27FC236}">
                  <a16:creationId xmlns:a16="http://schemas.microsoft.com/office/drawing/2014/main" id="{B6DF8D40-6903-2EEF-077A-C154C6CDCA2C}"/>
                </a:ext>
              </a:extLst>
            </p:cNvPr>
            <p:cNvSpPr/>
            <p:nvPr/>
          </p:nvSpPr>
          <p:spPr>
            <a:xfrm>
              <a:off x="2450197" y="3222093"/>
              <a:ext cx="24214" cy="11109"/>
            </a:xfrm>
            <a:custGeom>
              <a:avLst/>
              <a:gdLst/>
              <a:ahLst/>
              <a:cxnLst/>
              <a:rect l="l" t="t" r="r" b="b"/>
              <a:pathLst>
                <a:path w="837" h="384" extrusionOk="0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7" y="384"/>
                    <a:pt x="208" y="384"/>
                  </a:cubicBezTo>
                  <a:lnTo>
                    <a:pt x="639" y="384"/>
                  </a:lnTo>
                  <a:cubicBezTo>
                    <a:pt x="749" y="384"/>
                    <a:pt x="837" y="292"/>
                    <a:pt x="831" y="180"/>
                  </a:cubicBezTo>
                  <a:cubicBezTo>
                    <a:pt x="823" y="77"/>
                    <a:pt x="734" y="0"/>
                    <a:pt x="631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3503;p46">
              <a:extLst>
                <a:ext uri="{FF2B5EF4-FFF2-40B4-BE49-F238E27FC236}">
                  <a16:creationId xmlns:a16="http://schemas.microsoft.com/office/drawing/2014/main" id="{CC820E27-78BE-BFF8-5BE5-E689512F0F05}"/>
                </a:ext>
              </a:extLst>
            </p:cNvPr>
            <p:cNvSpPr/>
            <p:nvPr/>
          </p:nvSpPr>
          <p:spPr>
            <a:xfrm>
              <a:off x="2613478" y="3194899"/>
              <a:ext cx="11109" cy="22247"/>
            </a:xfrm>
            <a:custGeom>
              <a:avLst/>
              <a:gdLst/>
              <a:ahLst/>
              <a:cxnLst/>
              <a:rect l="l" t="t" r="r" b="b"/>
              <a:pathLst>
                <a:path w="384" h="769" extrusionOk="0">
                  <a:moveTo>
                    <a:pt x="191" y="1"/>
                  </a:moveTo>
                  <a:cubicBezTo>
                    <a:pt x="182" y="1"/>
                    <a:pt x="172" y="2"/>
                    <a:pt x="163" y="3"/>
                  </a:cubicBezTo>
                  <a:cubicBezTo>
                    <a:pt x="69" y="17"/>
                    <a:pt x="0" y="103"/>
                    <a:pt x="0" y="198"/>
                  </a:cubicBezTo>
                  <a:lnTo>
                    <a:pt x="0" y="566"/>
                  </a:lnTo>
                  <a:cubicBezTo>
                    <a:pt x="0" y="670"/>
                    <a:pt x="77" y="761"/>
                    <a:pt x="179" y="768"/>
                  </a:cubicBezTo>
                  <a:cubicBezTo>
                    <a:pt x="182" y="768"/>
                    <a:pt x="185" y="769"/>
                    <a:pt x="188" y="769"/>
                  </a:cubicBezTo>
                  <a:cubicBezTo>
                    <a:pt x="296" y="769"/>
                    <a:pt x="383" y="683"/>
                    <a:pt x="383" y="577"/>
                  </a:cubicBezTo>
                  <a:lnTo>
                    <a:pt x="383" y="193"/>
                  </a:lnTo>
                  <a:cubicBezTo>
                    <a:pt x="383" y="87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3504;p46">
              <a:extLst>
                <a:ext uri="{FF2B5EF4-FFF2-40B4-BE49-F238E27FC236}">
                  <a16:creationId xmlns:a16="http://schemas.microsoft.com/office/drawing/2014/main" id="{D0DAAA62-D13B-C4E2-A7CB-DE471B334391}"/>
                </a:ext>
              </a:extLst>
            </p:cNvPr>
            <p:cNvSpPr/>
            <p:nvPr/>
          </p:nvSpPr>
          <p:spPr>
            <a:xfrm>
              <a:off x="2623980" y="3222093"/>
              <a:ext cx="24214" cy="11109"/>
            </a:xfrm>
            <a:custGeom>
              <a:avLst/>
              <a:gdLst/>
              <a:ahLst/>
              <a:cxnLst/>
              <a:rect l="l" t="t" r="r" b="b"/>
              <a:pathLst>
                <a:path w="837" h="384" extrusionOk="0">
                  <a:moveTo>
                    <a:pt x="200" y="0"/>
                  </a:moveTo>
                  <a:cubicBezTo>
                    <a:pt x="91" y="0"/>
                    <a:pt x="1" y="92"/>
                    <a:pt x="8" y="204"/>
                  </a:cubicBezTo>
                  <a:cubicBezTo>
                    <a:pt x="16" y="307"/>
                    <a:pt x="106" y="384"/>
                    <a:pt x="208" y="384"/>
                  </a:cubicBezTo>
                  <a:lnTo>
                    <a:pt x="640" y="384"/>
                  </a:lnTo>
                  <a:cubicBezTo>
                    <a:pt x="749" y="384"/>
                    <a:pt x="837" y="292"/>
                    <a:pt x="832" y="180"/>
                  </a:cubicBezTo>
                  <a:cubicBezTo>
                    <a:pt x="824" y="77"/>
                    <a:pt x="734" y="0"/>
                    <a:pt x="633" y="0"/>
                  </a:cubicBezTo>
                  <a:close/>
                </a:path>
              </a:pathLst>
            </a:custGeom>
            <a:solidFill>
              <a:srgbClr val="FF7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3505;p46">
              <a:extLst>
                <a:ext uri="{FF2B5EF4-FFF2-40B4-BE49-F238E27FC236}">
                  <a16:creationId xmlns:a16="http://schemas.microsoft.com/office/drawing/2014/main" id="{7FBD526D-F44B-22AF-E553-9330DC8751C0}"/>
                </a:ext>
              </a:extLst>
            </p:cNvPr>
            <p:cNvSpPr/>
            <p:nvPr/>
          </p:nvSpPr>
          <p:spPr>
            <a:xfrm>
              <a:off x="2479677" y="3245961"/>
              <a:ext cx="139095" cy="204014"/>
            </a:xfrm>
            <a:custGeom>
              <a:avLst/>
              <a:gdLst/>
              <a:ahLst/>
              <a:cxnLst/>
              <a:rect l="l" t="t" r="r" b="b"/>
              <a:pathLst>
                <a:path w="4808" h="7052" extrusionOk="0">
                  <a:moveTo>
                    <a:pt x="1068" y="0"/>
                  </a:moveTo>
                  <a:lnTo>
                    <a:pt x="0" y="4346"/>
                  </a:lnTo>
                  <a:lnTo>
                    <a:pt x="645" y="5285"/>
                  </a:lnTo>
                  <a:cubicBezTo>
                    <a:pt x="645" y="6153"/>
                    <a:pt x="1573" y="6064"/>
                    <a:pt x="1858" y="6697"/>
                  </a:cubicBezTo>
                  <a:cubicBezTo>
                    <a:pt x="1956" y="6912"/>
                    <a:pt x="2169" y="7052"/>
                    <a:pt x="2404" y="7052"/>
                  </a:cubicBezTo>
                  <a:cubicBezTo>
                    <a:pt x="2640" y="7052"/>
                    <a:pt x="2853" y="6912"/>
                    <a:pt x="2948" y="6697"/>
                  </a:cubicBezTo>
                  <a:cubicBezTo>
                    <a:pt x="3237" y="6067"/>
                    <a:pt x="4163" y="6153"/>
                    <a:pt x="4163" y="5285"/>
                  </a:cubicBezTo>
                  <a:lnTo>
                    <a:pt x="4808" y="4205"/>
                  </a:lnTo>
                  <a:lnTo>
                    <a:pt x="3427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3506;p46">
              <a:extLst>
                <a:ext uri="{FF2B5EF4-FFF2-40B4-BE49-F238E27FC236}">
                  <a16:creationId xmlns:a16="http://schemas.microsoft.com/office/drawing/2014/main" id="{3E54B62A-38AA-56C0-DCD7-EBFC6095BCC7}"/>
                </a:ext>
              </a:extLst>
            </p:cNvPr>
            <p:cNvSpPr/>
            <p:nvPr/>
          </p:nvSpPr>
          <p:spPr>
            <a:xfrm>
              <a:off x="2437237" y="3220444"/>
              <a:ext cx="224005" cy="229878"/>
            </a:xfrm>
            <a:custGeom>
              <a:avLst/>
              <a:gdLst/>
              <a:ahLst/>
              <a:cxnLst/>
              <a:rect l="l" t="t" r="r" b="b"/>
              <a:pathLst>
                <a:path w="7743" h="7946" extrusionOk="0">
                  <a:moveTo>
                    <a:pt x="2981" y="0"/>
                  </a:moveTo>
                  <a:cubicBezTo>
                    <a:pt x="2188" y="192"/>
                    <a:pt x="1446" y="642"/>
                    <a:pt x="900" y="1352"/>
                  </a:cubicBezTo>
                  <a:cubicBezTo>
                    <a:pt x="378" y="2028"/>
                    <a:pt x="1" y="2984"/>
                    <a:pt x="1" y="4334"/>
                  </a:cubicBezTo>
                  <a:cubicBezTo>
                    <a:pt x="1" y="6346"/>
                    <a:pt x="725" y="7363"/>
                    <a:pt x="1498" y="7874"/>
                  </a:cubicBezTo>
                  <a:cubicBezTo>
                    <a:pt x="1571" y="7923"/>
                    <a:pt x="1651" y="7945"/>
                    <a:pt x="1728" y="7945"/>
                  </a:cubicBezTo>
                  <a:cubicBezTo>
                    <a:pt x="1960" y="7945"/>
                    <a:pt x="2173" y="7747"/>
                    <a:pt x="2151" y="7483"/>
                  </a:cubicBezTo>
                  <a:cubicBezTo>
                    <a:pt x="2041" y="6147"/>
                    <a:pt x="2029" y="3577"/>
                    <a:pt x="3616" y="1514"/>
                  </a:cubicBezTo>
                  <a:cubicBezTo>
                    <a:pt x="3681" y="1430"/>
                    <a:pt x="3776" y="1388"/>
                    <a:pt x="3872" y="1388"/>
                  </a:cubicBezTo>
                  <a:cubicBezTo>
                    <a:pt x="3967" y="1388"/>
                    <a:pt x="4063" y="1430"/>
                    <a:pt x="4127" y="1514"/>
                  </a:cubicBezTo>
                  <a:cubicBezTo>
                    <a:pt x="5712" y="3577"/>
                    <a:pt x="5702" y="6147"/>
                    <a:pt x="5592" y="7483"/>
                  </a:cubicBezTo>
                  <a:cubicBezTo>
                    <a:pt x="5569" y="7747"/>
                    <a:pt x="5781" y="7945"/>
                    <a:pt x="6014" y="7945"/>
                  </a:cubicBezTo>
                  <a:cubicBezTo>
                    <a:pt x="6091" y="7945"/>
                    <a:pt x="6171" y="7923"/>
                    <a:pt x="6245" y="7874"/>
                  </a:cubicBezTo>
                  <a:cubicBezTo>
                    <a:pt x="7018" y="7363"/>
                    <a:pt x="7743" y="6346"/>
                    <a:pt x="7743" y="4334"/>
                  </a:cubicBezTo>
                  <a:cubicBezTo>
                    <a:pt x="7743" y="2984"/>
                    <a:pt x="7365" y="2028"/>
                    <a:pt x="6845" y="1352"/>
                  </a:cubicBezTo>
                  <a:cubicBezTo>
                    <a:pt x="6299" y="640"/>
                    <a:pt x="5557" y="192"/>
                    <a:pt x="4764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3507;p46">
              <a:extLst>
                <a:ext uri="{FF2B5EF4-FFF2-40B4-BE49-F238E27FC236}">
                  <a16:creationId xmlns:a16="http://schemas.microsoft.com/office/drawing/2014/main" id="{8E25D214-2842-8DEA-6014-9036468AA9F5}"/>
                </a:ext>
              </a:extLst>
            </p:cNvPr>
            <p:cNvSpPr/>
            <p:nvPr/>
          </p:nvSpPr>
          <p:spPr>
            <a:xfrm>
              <a:off x="2523419" y="3217175"/>
              <a:ext cx="51640" cy="23347"/>
            </a:xfrm>
            <a:custGeom>
              <a:avLst/>
              <a:gdLst/>
              <a:ahLst/>
              <a:cxnLst/>
              <a:rect l="l" t="t" r="r" b="b"/>
              <a:pathLst>
                <a:path w="1785" h="807" extrusionOk="0">
                  <a:moveTo>
                    <a:pt x="892" y="0"/>
                  </a:moveTo>
                  <a:cubicBezTo>
                    <a:pt x="592" y="0"/>
                    <a:pt x="293" y="36"/>
                    <a:pt x="1" y="107"/>
                  </a:cubicBezTo>
                  <a:cubicBezTo>
                    <a:pt x="99" y="509"/>
                    <a:pt x="461" y="807"/>
                    <a:pt x="892" y="807"/>
                  </a:cubicBezTo>
                  <a:cubicBezTo>
                    <a:pt x="1324" y="807"/>
                    <a:pt x="1686" y="508"/>
                    <a:pt x="1785" y="107"/>
                  </a:cubicBezTo>
                  <a:cubicBezTo>
                    <a:pt x="1492" y="36"/>
                    <a:pt x="1192" y="0"/>
                    <a:pt x="8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84" name="Google Shape;3508;p46">
            <a:extLst>
              <a:ext uri="{FF2B5EF4-FFF2-40B4-BE49-F238E27FC236}">
                <a16:creationId xmlns:a16="http://schemas.microsoft.com/office/drawing/2014/main" id="{4FEB6BD8-7BB5-F2BA-D328-4B33FD41B033}"/>
              </a:ext>
            </a:extLst>
          </p:cNvPr>
          <p:cNvGrpSpPr/>
          <p:nvPr/>
        </p:nvGrpSpPr>
        <p:grpSpPr>
          <a:xfrm>
            <a:off x="2897673" y="2139189"/>
            <a:ext cx="403255" cy="367295"/>
            <a:chOff x="3155627" y="3113345"/>
            <a:chExt cx="403255" cy="367295"/>
          </a:xfrm>
        </p:grpSpPr>
        <p:sp>
          <p:nvSpPr>
            <p:cNvPr id="585" name="Google Shape;3509;p46">
              <a:extLst>
                <a:ext uri="{FF2B5EF4-FFF2-40B4-BE49-F238E27FC236}">
                  <a16:creationId xmlns:a16="http://schemas.microsoft.com/office/drawing/2014/main" id="{8396BC83-DCCD-694F-1094-47F8A344B310}"/>
                </a:ext>
              </a:extLst>
            </p:cNvPr>
            <p:cNvSpPr/>
            <p:nvPr/>
          </p:nvSpPr>
          <p:spPr>
            <a:xfrm>
              <a:off x="3432949" y="3113345"/>
              <a:ext cx="125932" cy="144708"/>
            </a:xfrm>
            <a:custGeom>
              <a:avLst/>
              <a:gdLst/>
              <a:ahLst/>
              <a:cxnLst/>
              <a:rect l="l" t="t" r="r" b="b"/>
              <a:pathLst>
                <a:path w="4353" h="5002" extrusionOk="0">
                  <a:moveTo>
                    <a:pt x="2572" y="1"/>
                  </a:moveTo>
                  <a:cubicBezTo>
                    <a:pt x="2560" y="1"/>
                    <a:pt x="2547" y="1"/>
                    <a:pt x="2535" y="3"/>
                  </a:cubicBezTo>
                  <a:cubicBezTo>
                    <a:pt x="1984" y="49"/>
                    <a:pt x="757" y="273"/>
                    <a:pt x="1" y="1323"/>
                  </a:cubicBezTo>
                  <a:lnTo>
                    <a:pt x="1897" y="5002"/>
                  </a:lnTo>
                  <a:cubicBezTo>
                    <a:pt x="1897" y="5002"/>
                    <a:pt x="1897" y="5002"/>
                    <a:pt x="1897" y="5002"/>
                  </a:cubicBezTo>
                  <a:cubicBezTo>
                    <a:pt x="1900" y="5002"/>
                    <a:pt x="4352" y="2882"/>
                    <a:pt x="2957" y="234"/>
                  </a:cubicBezTo>
                  <a:cubicBezTo>
                    <a:pt x="2880" y="91"/>
                    <a:pt x="2732" y="1"/>
                    <a:pt x="2572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3510;p46">
              <a:extLst>
                <a:ext uri="{FF2B5EF4-FFF2-40B4-BE49-F238E27FC236}">
                  <a16:creationId xmlns:a16="http://schemas.microsoft.com/office/drawing/2014/main" id="{2364FE2A-5135-1971-AFFA-D6DD0FD8FD99}"/>
                </a:ext>
              </a:extLst>
            </p:cNvPr>
            <p:cNvSpPr/>
            <p:nvPr/>
          </p:nvSpPr>
          <p:spPr>
            <a:xfrm>
              <a:off x="3432921" y="3135448"/>
              <a:ext cx="75247" cy="122663"/>
            </a:xfrm>
            <a:custGeom>
              <a:avLst/>
              <a:gdLst/>
              <a:ahLst/>
              <a:cxnLst/>
              <a:rect l="l" t="t" r="r" b="b"/>
              <a:pathLst>
                <a:path w="2601" h="4240" extrusionOk="0">
                  <a:moveTo>
                    <a:pt x="531" y="1"/>
                  </a:moveTo>
                  <a:cubicBezTo>
                    <a:pt x="339" y="156"/>
                    <a:pt x="160" y="340"/>
                    <a:pt x="0" y="562"/>
                  </a:cubicBezTo>
                  <a:lnTo>
                    <a:pt x="1896" y="4239"/>
                  </a:lnTo>
                  <a:cubicBezTo>
                    <a:pt x="1896" y="4239"/>
                    <a:pt x="2241" y="3940"/>
                    <a:pt x="2600" y="3426"/>
                  </a:cubicBezTo>
                  <a:cubicBezTo>
                    <a:pt x="2478" y="2624"/>
                    <a:pt x="2171" y="1862"/>
                    <a:pt x="1694" y="1190"/>
                  </a:cubicBezTo>
                  <a:cubicBezTo>
                    <a:pt x="1367" y="730"/>
                    <a:pt x="976" y="331"/>
                    <a:pt x="53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3511;p46">
              <a:extLst>
                <a:ext uri="{FF2B5EF4-FFF2-40B4-BE49-F238E27FC236}">
                  <a16:creationId xmlns:a16="http://schemas.microsoft.com/office/drawing/2014/main" id="{BB3138D2-F3F9-03D5-CD19-F4A48A6466CF}"/>
                </a:ext>
              </a:extLst>
            </p:cNvPr>
            <p:cNvSpPr/>
            <p:nvPr/>
          </p:nvSpPr>
          <p:spPr>
            <a:xfrm>
              <a:off x="3439922" y="3146239"/>
              <a:ext cx="64022" cy="89857"/>
            </a:xfrm>
            <a:custGeom>
              <a:avLst/>
              <a:gdLst/>
              <a:ahLst/>
              <a:cxnLst/>
              <a:rect l="l" t="t" r="r" b="b"/>
              <a:pathLst>
                <a:path w="2213" h="3106" extrusionOk="0">
                  <a:moveTo>
                    <a:pt x="1828" y="1"/>
                  </a:moveTo>
                  <a:cubicBezTo>
                    <a:pt x="1794" y="1"/>
                    <a:pt x="1760" y="8"/>
                    <a:pt x="1726" y="24"/>
                  </a:cubicBezTo>
                  <a:cubicBezTo>
                    <a:pt x="1197" y="272"/>
                    <a:pt x="323" y="904"/>
                    <a:pt x="1" y="1351"/>
                  </a:cubicBezTo>
                  <a:lnTo>
                    <a:pt x="998" y="3105"/>
                  </a:lnTo>
                  <a:cubicBezTo>
                    <a:pt x="1045" y="3064"/>
                    <a:pt x="1515" y="2627"/>
                    <a:pt x="1837" y="1969"/>
                  </a:cubicBezTo>
                  <a:cubicBezTo>
                    <a:pt x="2137" y="1357"/>
                    <a:pt x="2213" y="768"/>
                    <a:pt x="2065" y="185"/>
                  </a:cubicBezTo>
                  <a:cubicBezTo>
                    <a:pt x="2036" y="73"/>
                    <a:pt x="1935" y="1"/>
                    <a:pt x="182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3512;p46">
              <a:extLst>
                <a:ext uri="{FF2B5EF4-FFF2-40B4-BE49-F238E27FC236}">
                  <a16:creationId xmlns:a16="http://schemas.microsoft.com/office/drawing/2014/main" id="{21ED0786-92CF-CE73-803E-2DF4B3C2311A}"/>
                </a:ext>
              </a:extLst>
            </p:cNvPr>
            <p:cNvSpPr/>
            <p:nvPr/>
          </p:nvSpPr>
          <p:spPr>
            <a:xfrm>
              <a:off x="3155627" y="3113345"/>
              <a:ext cx="125903" cy="144708"/>
            </a:xfrm>
            <a:custGeom>
              <a:avLst/>
              <a:gdLst/>
              <a:ahLst/>
              <a:cxnLst/>
              <a:rect l="l" t="t" r="r" b="b"/>
              <a:pathLst>
                <a:path w="4352" h="5002" extrusionOk="0">
                  <a:moveTo>
                    <a:pt x="1780" y="1"/>
                  </a:moveTo>
                  <a:cubicBezTo>
                    <a:pt x="1621" y="1"/>
                    <a:pt x="1473" y="91"/>
                    <a:pt x="1396" y="234"/>
                  </a:cubicBezTo>
                  <a:cubicBezTo>
                    <a:pt x="0" y="2882"/>
                    <a:pt x="2452" y="5002"/>
                    <a:pt x="2454" y="5002"/>
                  </a:cubicBezTo>
                  <a:cubicBezTo>
                    <a:pt x="2454" y="5002"/>
                    <a:pt x="2454" y="5002"/>
                    <a:pt x="2454" y="5002"/>
                  </a:cubicBezTo>
                  <a:lnTo>
                    <a:pt x="4352" y="1323"/>
                  </a:lnTo>
                  <a:cubicBezTo>
                    <a:pt x="3595" y="273"/>
                    <a:pt x="2368" y="49"/>
                    <a:pt x="1818" y="3"/>
                  </a:cubicBezTo>
                  <a:cubicBezTo>
                    <a:pt x="1805" y="1"/>
                    <a:pt x="1792" y="1"/>
                    <a:pt x="178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3513;p46">
              <a:extLst>
                <a:ext uri="{FF2B5EF4-FFF2-40B4-BE49-F238E27FC236}">
                  <a16:creationId xmlns:a16="http://schemas.microsoft.com/office/drawing/2014/main" id="{4C67EBFD-75D1-7108-254A-0E1114A21A18}"/>
                </a:ext>
              </a:extLst>
            </p:cNvPr>
            <p:cNvSpPr/>
            <p:nvPr/>
          </p:nvSpPr>
          <p:spPr>
            <a:xfrm>
              <a:off x="3206283" y="3135506"/>
              <a:ext cx="75247" cy="122605"/>
            </a:xfrm>
            <a:custGeom>
              <a:avLst/>
              <a:gdLst/>
              <a:ahLst/>
              <a:cxnLst/>
              <a:rect l="l" t="t" r="r" b="b"/>
              <a:pathLst>
                <a:path w="2601" h="4238" extrusionOk="0">
                  <a:moveTo>
                    <a:pt x="2070" y="0"/>
                  </a:moveTo>
                  <a:cubicBezTo>
                    <a:pt x="984" y="809"/>
                    <a:pt x="217" y="2028"/>
                    <a:pt x="1" y="3427"/>
                  </a:cubicBezTo>
                  <a:cubicBezTo>
                    <a:pt x="358" y="3941"/>
                    <a:pt x="703" y="4237"/>
                    <a:pt x="703" y="4237"/>
                  </a:cubicBezTo>
                  <a:lnTo>
                    <a:pt x="2601" y="560"/>
                  </a:lnTo>
                  <a:cubicBezTo>
                    <a:pt x="2441" y="339"/>
                    <a:pt x="2260" y="155"/>
                    <a:pt x="207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3514;p46">
              <a:extLst>
                <a:ext uri="{FF2B5EF4-FFF2-40B4-BE49-F238E27FC236}">
                  <a16:creationId xmlns:a16="http://schemas.microsoft.com/office/drawing/2014/main" id="{94DB3F9B-8E31-5A8D-790A-01A1C0A29269}"/>
                </a:ext>
              </a:extLst>
            </p:cNvPr>
            <p:cNvSpPr/>
            <p:nvPr/>
          </p:nvSpPr>
          <p:spPr>
            <a:xfrm>
              <a:off x="3210507" y="3146239"/>
              <a:ext cx="64051" cy="89857"/>
            </a:xfrm>
            <a:custGeom>
              <a:avLst/>
              <a:gdLst/>
              <a:ahLst/>
              <a:cxnLst/>
              <a:rect l="l" t="t" r="r" b="b"/>
              <a:pathLst>
                <a:path w="2214" h="3106" extrusionOk="0">
                  <a:moveTo>
                    <a:pt x="386" y="1"/>
                  </a:moveTo>
                  <a:cubicBezTo>
                    <a:pt x="279" y="1"/>
                    <a:pt x="178" y="73"/>
                    <a:pt x="149" y="185"/>
                  </a:cubicBezTo>
                  <a:cubicBezTo>
                    <a:pt x="0" y="768"/>
                    <a:pt x="77" y="1357"/>
                    <a:pt x="378" y="1969"/>
                  </a:cubicBezTo>
                  <a:cubicBezTo>
                    <a:pt x="700" y="2627"/>
                    <a:pt x="1169" y="3064"/>
                    <a:pt x="1217" y="3105"/>
                  </a:cubicBezTo>
                  <a:lnTo>
                    <a:pt x="2214" y="1351"/>
                  </a:lnTo>
                  <a:cubicBezTo>
                    <a:pt x="1895" y="904"/>
                    <a:pt x="1017" y="272"/>
                    <a:pt x="488" y="24"/>
                  </a:cubicBezTo>
                  <a:cubicBezTo>
                    <a:pt x="455" y="8"/>
                    <a:pt x="420" y="1"/>
                    <a:pt x="3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3515;p46">
              <a:extLst>
                <a:ext uri="{FF2B5EF4-FFF2-40B4-BE49-F238E27FC236}">
                  <a16:creationId xmlns:a16="http://schemas.microsoft.com/office/drawing/2014/main" id="{40150889-D324-38A9-D625-3030FCFA5250}"/>
                </a:ext>
              </a:extLst>
            </p:cNvPr>
            <p:cNvSpPr/>
            <p:nvPr/>
          </p:nvSpPr>
          <p:spPr>
            <a:xfrm>
              <a:off x="3245686" y="3236066"/>
              <a:ext cx="174" cy="14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5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3516;p46">
              <a:extLst>
                <a:ext uri="{FF2B5EF4-FFF2-40B4-BE49-F238E27FC236}">
                  <a16:creationId xmlns:a16="http://schemas.microsoft.com/office/drawing/2014/main" id="{8C17D970-B074-5223-B630-ECC3BA77F903}"/>
                </a:ext>
              </a:extLst>
            </p:cNvPr>
            <p:cNvSpPr/>
            <p:nvPr/>
          </p:nvSpPr>
          <p:spPr>
            <a:xfrm>
              <a:off x="3217971" y="3157290"/>
              <a:ext cx="56587" cy="78747"/>
            </a:xfrm>
            <a:custGeom>
              <a:avLst/>
              <a:gdLst/>
              <a:ahLst/>
              <a:cxnLst/>
              <a:rect l="l" t="t" r="r" b="b"/>
              <a:pathLst>
                <a:path w="1956" h="2722" extrusionOk="0">
                  <a:moveTo>
                    <a:pt x="850" y="1"/>
                  </a:moveTo>
                  <a:cubicBezTo>
                    <a:pt x="506" y="392"/>
                    <a:pt x="219" y="835"/>
                    <a:pt x="0" y="1314"/>
                  </a:cubicBezTo>
                  <a:cubicBezTo>
                    <a:pt x="35" y="1404"/>
                    <a:pt x="74" y="1495"/>
                    <a:pt x="120" y="1585"/>
                  </a:cubicBezTo>
                  <a:cubicBezTo>
                    <a:pt x="442" y="2242"/>
                    <a:pt x="911" y="2679"/>
                    <a:pt x="959" y="2722"/>
                  </a:cubicBezTo>
                  <a:lnTo>
                    <a:pt x="1956" y="967"/>
                  </a:lnTo>
                  <a:cubicBezTo>
                    <a:pt x="1744" y="674"/>
                    <a:pt x="1287" y="294"/>
                    <a:pt x="85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3517;p46">
              <a:extLst>
                <a:ext uri="{FF2B5EF4-FFF2-40B4-BE49-F238E27FC236}">
                  <a16:creationId xmlns:a16="http://schemas.microsoft.com/office/drawing/2014/main" id="{3CC30885-2EB6-47B8-B4C6-8A684C406C25}"/>
                </a:ext>
              </a:extLst>
            </p:cNvPr>
            <p:cNvSpPr/>
            <p:nvPr/>
          </p:nvSpPr>
          <p:spPr>
            <a:xfrm>
              <a:off x="3226621" y="3127521"/>
              <a:ext cx="250389" cy="353120"/>
            </a:xfrm>
            <a:custGeom>
              <a:avLst/>
              <a:gdLst/>
              <a:ahLst/>
              <a:cxnLst/>
              <a:rect l="l" t="t" r="r" b="b"/>
              <a:pathLst>
                <a:path w="8655" h="12206" extrusionOk="0">
                  <a:moveTo>
                    <a:pt x="4514" y="0"/>
                  </a:moveTo>
                  <a:cubicBezTo>
                    <a:pt x="2022" y="0"/>
                    <a:pt x="0" y="2021"/>
                    <a:pt x="0" y="4513"/>
                  </a:cubicBezTo>
                  <a:cubicBezTo>
                    <a:pt x="0" y="9748"/>
                    <a:pt x="2620" y="12206"/>
                    <a:pt x="4514" y="12206"/>
                  </a:cubicBezTo>
                  <a:cubicBezTo>
                    <a:pt x="5973" y="12206"/>
                    <a:pt x="7861" y="10747"/>
                    <a:pt x="8654" y="7685"/>
                  </a:cubicBezTo>
                  <a:lnTo>
                    <a:pt x="6079" y="278"/>
                  </a:lnTo>
                  <a:cubicBezTo>
                    <a:pt x="5591" y="99"/>
                    <a:pt x="5065" y="0"/>
                    <a:pt x="451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3518;p46">
              <a:extLst>
                <a:ext uri="{FF2B5EF4-FFF2-40B4-BE49-F238E27FC236}">
                  <a16:creationId xmlns:a16="http://schemas.microsoft.com/office/drawing/2014/main" id="{D7C0345D-42DA-2ABB-B555-653C0FC5625D}"/>
                </a:ext>
              </a:extLst>
            </p:cNvPr>
            <p:cNvSpPr/>
            <p:nvPr/>
          </p:nvSpPr>
          <p:spPr>
            <a:xfrm>
              <a:off x="3226708" y="3127463"/>
              <a:ext cx="141670" cy="353149"/>
            </a:xfrm>
            <a:custGeom>
              <a:avLst/>
              <a:gdLst/>
              <a:ahLst/>
              <a:cxnLst/>
              <a:rect l="l" t="t" r="r" b="b"/>
              <a:pathLst>
                <a:path w="4897" h="12207" extrusionOk="0">
                  <a:moveTo>
                    <a:pt x="4513" y="1"/>
                  </a:moveTo>
                  <a:cubicBezTo>
                    <a:pt x="2020" y="1"/>
                    <a:pt x="0" y="2021"/>
                    <a:pt x="0" y="4514"/>
                  </a:cubicBezTo>
                  <a:cubicBezTo>
                    <a:pt x="0" y="9749"/>
                    <a:pt x="2619" y="12206"/>
                    <a:pt x="4513" y="12206"/>
                  </a:cubicBezTo>
                  <a:cubicBezTo>
                    <a:pt x="4637" y="12206"/>
                    <a:pt x="4766" y="12195"/>
                    <a:pt x="4896" y="12174"/>
                  </a:cubicBezTo>
                  <a:cubicBezTo>
                    <a:pt x="3050" y="11873"/>
                    <a:pt x="764" y="9405"/>
                    <a:pt x="764" y="4515"/>
                  </a:cubicBezTo>
                  <a:cubicBezTo>
                    <a:pt x="764" y="2151"/>
                    <a:pt x="2582" y="213"/>
                    <a:pt x="4896" y="18"/>
                  </a:cubicBezTo>
                  <a:cubicBezTo>
                    <a:pt x="4771" y="5"/>
                    <a:pt x="4642" y="1"/>
                    <a:pt x="451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3519;p46">
              <a:extLst>
                <a:ext uri="{FF2B5EF4-FFF2-40B4-BE49-F238E27FC236}">
                  <a16:creationId xmlns:a16="http://schemas.microsoft.com/office/drawing/2014/main" id="{18D6AFDF-C06D-1E6D-AE5B-73758444F995}"/>
                </a:ext>
              </a:extLst>
            </p:cNvPr>
            <p:cNvSpPr/>
            <p:nvPr/>
          </p:nvSpPr>
          <p:spPr>
            <a:xfrm>
              <a:off x="3335542" y="3393937"/>
              <a:ext cx="43887" cy="21264"/>
            </a:xfrm>
            <a:custGeom>
              <a:avLst/>
              <a:gdLst/>
              <a:ahLst/>
              <a:cxnLst/>
              <a:rect l="l" t="t" r="r" b="b"/>
              <a:pathLst>
                <a:path w="1517" h="735" extrusionOk="0">
                  <a:moveTo>
                    <a:pt x="136" y="1"/>
                  </a:moveTo>
                  <a:cubicBezTo>
                    <a:pt x="61" y="1"/>
                    <a:pt x="1" y="59"/>
                    <a:pt x="1" y="134"/>
                  </a:cubicBezTo>
                  <a:cubicBezTo>
                    <a:pt x="1" y="466"/>
                    <a:pt x="340" y="734"/>
                    <a:pt x="759" y="734"/>
                  </a:cubicBezTo>
                  <a:cubicBezTo>
                    <a:pt x="1177" y="734"/>
                    <a:pt x="1516" y="466"/>
                    <a:pt x="1516" y="134"/>
                  </a:cubicBezTo>
                  <a:lnTo>
                    <a:pt x="1516" y="133"/>
                  </a:lnTo>
                  <a:cubicBezTo>
                    <a:pt x="1516" y="62"/>
                    <a:pt x="1457" y="1"/>
                    <a:pt x="13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3520;p46">
              <a:extLst>
                <a:ext uri="{FF2B5EF4-FFF2-40B4-BE49-F238E27FC236}">
                  <a16:creationId xmlns:a16="http://schemas.microsoft.com/office/drawing/2014/main" id="{EF9C936E-F41A-82D0-9546-BC0E61AEDF48}"/>
                </a:ext>
              </a:extLst>
            </p:cNvPr>
            <p:cNvSpPr/>
            <p:nvPr/>
          </p:nvSpPr>
          <p:spPr>
            <a:xfrm>
              <a:off x="3468649" y="3236066"/>
              <a:ext cx="145" cy="116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5" y="0"/>
                  </a:moveTo>
                  <a:lnTo>
                    <a:pt x="5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3521;p46">
              <a:extLst>
                <a:ext uri="{FF2B5EF4-FFF2-40B4-BE49-F238E27FC236}">
                  <a16:creationId xmlns:a16="http://schemas.microsoft.com/office/drawing/2014/main" id="{F37ADDDA-9144-CA97-4ED0-003888AB7A9C}"/>
                </a:ext>
              </a:extLst>
            </p:cNvPr>
            <p:cNvSpPr/>
            <p:nvPr/>
          </p:nvSpPr>
          <p:spPr>
            <a:xfrm>
              <a:off x="3439922" y="3157261"/>
              <a:ext cx="56616" cy="78776"/>
            </a:xfrm>
            <a:custGeom>
              <a:avLst/>
              <a:gdLst/>
              <a:ahLst/>
              <a:cxnLst/>
              <a:rect l="l" t="t" r="r" b="b"/>
              <a:pathLst>
                <a:path w="1957" h="2723" extrusionOk="0">
                  <a:moveTo>
                    <a:pt x="1108" y="0"/>
                  </a:moveTo>
                  <a:cubicBezTo>
                    <a:pt x="669" y="293"/>
                    <a:pt x="212" y="673"/>
                    <a:pt x="1" y="968"/>
                  </a:cubicBezTo>
                  <a:lnTo>
                    <a:pt x="998" y="2723"/>
                  </a:lnTo>
                  <a:cubicBezTo>
                    <a:pt x="1045" y="2683"/>
                    <a:pt x="1515" y="2244"/>
                    <a:pt x="1837" y="1588"/>
                  </a:cubicBezTo>
                  <a:cubicBezTo>
                    <a:pt x="1881" y="1496"/>
                    <a:pt x="1921" y="1405"/>
                    <a:pt x="1956" y="1313"/>
                  </a:cubicBezTo>
                  <a:cubicBezTo>
                    <a:pt x="1818" y="1006"/>
                    <a:pt x="1650" y="713"/>
                    <a:pt x="1452" y="436"/>
                  </a:cubicBezTo>
                  <a:cubicBezTo>
                    <a:pt x="1344" y="284"/>
                    <a:pt x="1229" y="140"/>
                    <a:pt x="110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3522;p46">
              <a:extLst>
                <a:ext uri="{FF2B5EF4-FFF2-40B4-BE49-F238E27FC236}">
                  <a16:creationId xmlns:a16="http://schemas.microsoft.com/office/drawing/2014/main" id="{06E30B8A-74E0-5C65-A97B-89E044F094BA}"/>
                </a:ext>
              </a:extLst>
            </p:cNvPr>
            <p:cNvSpPr/>
            <p:nvPr/>
          </p:nvSpPr>
          <p:spPr>
            <a:xfrm>
              <a:off x="3376391" y="3135564"/>
              <a:ext cx="111496" cy="214313"/>
            </a:xfrm>
            <a:custGeom>
              <a:avLst/>
              <a:gdLst/>
              <a:ahLst/>
              <a:cxnLst/>
              <a:rect l="l" t="t" r="r" b="b"/>
              <a:pathLst>
                <a:path w="3854" h="7408" extrusionOk="0">
                  <a:moveTo>
                    <a:pt x="904" y="0"/>
                  </a:moveTo>
                  <a:cubicBezTo>
                    <a:pt x="338" y="787"/>
                    <a:pt x="0" y="1773"/>
                    <a:pt x="0" y="2845"/>
                  </a:cubicBezTo>
                  <a:cubicBezTo>
                    <a:pt x="0" y="5105"/>
                    <a:pt x="1496" y="6985"/>
                    <a:pt x="3479" y="7407"/>
                  </a:cubicBezTo>
                  <a:cubicBezTo>
                    <a:pt x="3715" y="6495"/>
                    <a:pt x="3853" y="5438"/>
                    <a:pt x="3853" y="4235"/>
                  </a:cubicBezTo>
                  <a:cubicBezTo>
                    <a:pt x="3853" y="2293"/>
                    <a:pt x="2623" y="637"/>
                    <a:pt x="904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3523;p46">
              <a:extLst>
                <a:ext uri="{FF2B5EF4-FFF2-40B4-BE49-F238E27FC236}">
                  <a16:creationId xmlns:a16="http://schemas.microsoft.com/office/drawing/2014/main" id="{4ACBE56B-5F6D-46C6-B7F6-00346AA417CE}"/>
                </a:ext>
              </a:extLst>
            </p:cNvPr>
            <p:cNvSpPr/>
            <p:nvPr/>
          </p:nvSpPr>
          <p:spPr>
            <a:xfrm>
              <a:off x="3325937" y="3427120"/>
              <a:ext cx="62576" cy="16693"/>
            </a:xfrm>
            <a:custGeom>
              <a:avLst/>
              <a:gdLst/>
              <a:ahLst/>
              <a:cxnLst/>
              <a:rect l="l" t="t" r="r" b="b"/>
              <a:pathLst>
                <a:path w="2163" h="577" extrusionOk="0">
                  <a:moveTo>
                    <a:pt x="215" y="1"/>
                  </a:moveTo>
                  <a:cubicBezTo>
                    <a:pt x="170" y="1"/>
                    <a:pt x="125" y="17"/>
                    <a:pt x="87" y="50"/>
                  </a:cubicBezTo>
                  <a:cubicBezTo>
                    <a:pt x="8" y="121"/>
                    <a:pt x="0" y="239"/>
                    <a:pt x="71" y="320"/>
                  </a:cubicBezTo>
                  <a:cubicBezTo>
                    <a:pt x="215" y="483"/>
                    <a:pt x="423" y="577"/>
                    <a:pt x="647" y="577"/>
                  </a:cubicBezTo>
                  <a:cubicBezTo>
                    <a:pt x="805" y="577"/>
                    <a:pt x="956" y="531"/>
                    <a:pt x="1081" y="446"/>
                  </a:cubicBezTo>
                  <a:cubicBezTo>
                    <a:pt x="1206" y="531"/>
                    <a:pt x="1358" y="577"/>
                    <a:pt x="1514" y="577"/>
                  </a:cubicBezTo>
                  <a:cubicBezTo>
                    <a:pt x="1738" y="577"/>
                    <a:pt x="1950" y="483"/>
                    <a:pt x="2092" y="320"/>
                  </a:cubicBezTo>
                  <a:cubicBezTo>
                    <a:pt x="2163" y="242"/>
                    <a:pt x="2155" y="121"/>
                    <a:pt x="2074" y="50"/>
                  </a:cubicBezTo>
                  <a:cubicBezTo>
                    <a:pt x="2037" y="18"/>
                    <a:pt x="1992" y="3"/>
                    <a:pt x="1948" y="3"/>
                  </a:cubicBezTo>
                  <a:cubicBezTo>
                    <a:pt x="1894" y="3"/>
                    <a:pt x="1841" y="25"/>
                    <a:pt x="1804" y="67"/>
                  </a:cubicBezTo>
                  <a:cubicBezTo>
                    <a:pt x="1733" y="147"/>
                    <a:pt x="1628" y="193"/>
                    <a:pt x="1514" y="193"/>
                  </a:cubicBezTo>
                  <a:cubicBezTo>
                    <a:pt x="1400" y="193"/>
                    <a:pt x="1296" y="147"/>
                    <a:pt x="1224" y="67"/>
                  </a:cubicBezTo>
                  <a:cubicBezTo>
                    <a:pt x="1189" y="24"/>
                    <a:pt x="1135" y="1"/>
                    <a:pt x="1081" y="1"/>
                  </a:cubicBezTo>
                  <a:cubicBezTo>
                    <a:pt x="1025" y="1"/>
                    <a:pt x="974" y="27"/>
                    <a:pt x="937" y="67"/>
                  </a:cubicBezTo>
                  <a:cubicBezTo>
                    <a:pt x="867" y="147"/>
                    <a:pt x="761" y="193"/>
                    <a:pt x="647" y="193"/>
                  </a:cubicBezTo>
                  <a:cubicBezTo>
                    <a:pt x="534" y="193"/>
                    <a:pt x="430" y="147"/>
                    <a:pt x="357" y="67"/>
                  </a:cubicBezTo>
                  <a:cubicBezTo>
                    <a:pt x="320" y="23"/>
                    <a:pt x="268" y="1"/>
                    <a:pt x="21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3524;p46">
              <a:extLst>
                <a:ext uri="{FF2B5EF4-FFF2-40B4-BE49-F238E27FC236}">
                  <a16:creationId xmlns:a16="http://schemas.microsoft.com/office/drawing/2014/main" id="{A8788449-8E41-4AD1-F5B1-586953A8E619}"/>
                </a:ext>
              </a:extLst>
            </p:cNvPr>
            <p:cNvSpPr/>
            <p:nvPr/>
          </p:nvSpPr>
          <p:spPr>
            <a:xfrm>
              <a:off x="3258241" y="3269683"/>
              <a:ext cx="41659" cy="18457"/>
            </a:xfrm>
            <a:custGeom>
              <a:avLst/>
              <a:gdLst/>
              <a:ahLst/>
              <a:cxnLst/>
              <a:rect l="l" t="t" r="r" b="b"/>
              <a:pathLst>
                <a:path w="1440" h="638" extrusionOk="0">
                  <a:moveTo>
                    <a:pt x="482" y="0"/>
                  </a:moveTo>
                  <a:cubicBezTo>
                    <a:pt x="384" y="0"/>
                    <a:pt x="279" y="10"/>
                    <a:pt x="170" y="35"/>
                  </a:cubicBezTo>
                  <a:cubicBezTo>
                    <a:pt x="65" y="58"/>
                    <a:pt x="1" y="159"/>
                    <a:pt x="24" y="263"/>
                  </a:cubicBezTo>
                  <a:cubicBezTo>
                    <a:pt x="44" y="352"/>
                    <a:pt x="122" y="414"/>
                    <a:pt x="210" y="414"/>
                  </a:cubicBezTo>
                  <a:cubicBezTo>
                    <a:pt x="223" y="414"/>
                    <a:pt x="237" y="412"/>
                    <a:pt x="251" y="409"/>
                  </a:cubicBezTo>
                  <a:cubicBezTo>
                    <a:pt x="331" y="391"/>
                    <a:pt x="407" y="383"/>
                    <a:pt x="479" y="383"/>
                  </a:cubicBezTo>
                  <a:cubicBezTo>
                    <a:pt x="770" y="383"/>
                    <a:pt x="990" y="511"/>
                    <a:pt x="1107" y="599"/>
                  </a:cubicBezTo>
                  <a:cubicBezTo>
                    <a:pt x="1142" y="624"/>
                    <a:pt x="1182" y="638"/>
                    <a:pt x="1222" y="638"/>
                  </a:cubicBezTo>
                  <a:cubicBezTo>
                    <a:pt x="1280" y="638"/>
                    <a:pt x="1337" y="610"/>
                    <a:pt x="1375" y="561"/>
                  </a:cubicBezTo>
                  <a:cubicBezTo>
                    <a:pt x="1440" y="477"/>
                    <a:pt x="1423" y="357"/>
                    <a:pt x="1338" y="292"/>
                  </a:cubicBezTo>
                  <a:cubicBezTo>
                    <a:pt x="1181" y="172"/>
                    <a:pt x="881" y="0"/>
                    <a:pt x="4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3525;p46">
              <a:extLst>
                <a:ext uri="{FF2B5EF4-FFF2-40B4-BE49-F238E27FC236}">
                  <a16:creationId xmlns:a16="http://schemas.microsoft.com/office/drawing/2014/main" id="{C65DFB0D-C431-5572-8210-CD7399A35EF6}"/>
                </a:ext>
              </a:extLst>
            </p:cNvPr>
            <p:cNvSpPr/>
            <p:nvPr/>
          </p:nvSpPr>
          <p:spPr>
            <a:xfrm>
              <a:off x="3414492" y="3269683"/>
              <a:ext cx="41717" cy="18457"/>
            </a:xfrm>
            <a:custGeom>
              <a:avLst/>
              <a:gdLst/>
              <a:ahLst/>
              <a:cxnLst/>
              <a:rect l="l" t="t" r="r" b="b"/>
              <a:pathLst>
                <a:path w="1442" h="638" extrusionOk="0">
                  <a:moveTo>
                    <a:pt x="959" y="0"/>
                  </a:moveTo>
                  <a:cubicBezTo>
                    <a:pt x="560" y="0"/>
                    <a:pt x="262" y="172"/>
                    <a:pt x="102" y="292"/>
                  </a:cubicBezTo>
                  <a:cubicBezTo>
                    <a:pt x="18" y="355"/>
                    <a:pt x="1" y="477"/>
                    <a:pt x="64" y="561"/>
                  </a:cubicBezTo>
                  <a:cubicBezTo>
                    <a:pt x="102" y="610"/>
                    <a:pt x="160" y="638"/>
                    <a:pt x="217" y="638"/>
                  </a:cubicBezTo>
                  <a:cubicBezTo>
                    <a:pt x="258" y="638"/>
                    <a:pt x="298" y="624"/>
                    <a:pt x="332" y="599"/>
                  </a:cubicBezTo>
                  <a:cubicBezTo>
                    <a:pt x="449" y="511"/>
                    <a:pt x="669" y="383"/>
                    <a:pt x="960" y="383"/>
                  </a:cubicBezTo>
                  <a:cubicBezTo>
                    <a:pt x="1032" y="383"/>
                    <a:pt x="1108" y="391"/>
                    <a:pt x="1188" y="409"/>
                  </a:cubicBezTo>
                  <a:cubicBezTo>
                    <a:pt x="1202" y="412"/>
                    <a:pt x="1216" y="414"/>
                    <a:pt x="1229" y="414"/>
                  </a:cubicBezTo>
                  <a:cubicBezTo>
                    <a:pt x="1317" y="414"/>
                    <a:pt x="1397" y="352"/>
                    <a:pt x="1417" y="263"/>
                  </a:cubicBezTo>
                  <a:cubicBezTo>
                    <a:pt x="1441" y="162"/>
                    <a:pt x="1375" y="58"/>
                    <a:pt x="1272" y="35"/>
                  </a:cubicBezTo>
                  <a:cubicBezTo>
                    <a:pt x="1162" y="10"/>
                    <a:pt x="1057" y="0"/>
                    <a:pt x="95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02" name="Google Shape;3526;p46">
            <a:extLst>
              <a:ext uri="{FF2B5EF4-FFF2-40B4-BE49-F238E27FC236}">
                <a16:creationId xmlns:a16="http://schemas.microsoft.com/office/drawing/2014/main" id="{D88E572C-DB0A-97FF-1BE9-086D59387183}"/>
              </a:ext>
            </a:extLst>
          </p:cNvPr>
          <p:cNvGrpSpPr/>
          <p:nvPr/>
        </p:nvGrpSpPr>
        <p:grpSpPr>
          <a:xfrm>
            <a:off x="3717954" y="2135313"/>
            <a:ext cx="384972" cy="375135"/>
            <a:chOff x="3975908" y="3109469"/>
            <a:chExt cx="384972" cy="375135"/>
          </a:xfrm>
        </p:grpSpPr>
        <p:sp>
          <p:nvSpPr>
            <p:cNvPr id="603" name="Google Shape;3527;p46">
              <a:extLst>
                <a:ext uri="{FF2B5EF4-FFF2-40B4-BE49-F238E27FC236}">
                  <a16:creationId xmlns:a16="http://schemas.microsoft.com/office/drawing/2014/main" id="{A409C419-DD99-C9D2-5035-0403EAD96DB8}"/>
                </a:ext>
              </a:extLst>
            </p:cNvPr>
            <p:cNvSpPr/>
            <p:nvPr/>
          </p:nvSpPr>
          <p:spPr>
            <a:xfrm>
              <a:off x="4042418" y="3124021"/>
              <a:ext cx="20135" cy="29740"/>
            </a:xfrm>
            <a:custGeom>
              <a:avLst/>
              <a:gdLst/>
              <a:ahLst/>
              <a:cxnLst/>
              <a:rect l="l" t="t" r="r" b="b"/>
              <a:pathLst>
                <a:path w="696" h="1028" extrusionOk="0">
                  <a:moveTo>
                    <a:pt x="695" y="0"/>
                  </a:moveTo>
                  <a:lnTo>
                    <a:pt x="93" y="391"/>
                  </a:lnTo>
                  <a:lnTo>
                    <a:pt x="1" y="1028"/>
                  </a:lnTo>
                  <a:lnTo>
                    <a:pt x="695" y="758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3528;p46">
              <a:extLst>
                <a:ext uri="{FF2B5EF4-FFF2-40B4-BE49-F238E27FC236}">
                  <a16:creationId xmlns:a16="http://schemas.microsoft.com/office/drawing/2014/main" id="{D7404E6D-96E3-4D97-616C-BE86A11BCB2F}"/>
                </a:ext>
              </a:extLst>
            </p:cNvPr>
            <p:cNvSpPr/>
            <p:nvPr/>
          </p:nvSpPr>
          <p:spPr>
            <a:xfrm>
              <a:off x="4274407" y="3124050"/>
              <a:ext cx="20020" cy="29624"/>
            </a:xfrm>
            <a:custGeom>
              <a:avLst/>
              <a:gdLst/>
              <a:ahLst/>
              <a:cxnLst/>
              <a:rect l="l" t="t" r="r" b="b"/>
              <a:pathLst>
                <a:path w="692" h="1024" extrusionOk="0">
                  <a:moveTo>
                    <a:pt x="1" y="1"/>
                  </a:moveTo>
                  <a:lnTo>
                    <a:pt x="1" y="599"/>
                  </a:lnTo>
                  <a:lnTo>
                    <a:pt x="691" y="1024"/>
                  </a:lnTo>
                  <a:lnTo>
                    <a:pt x="691" y="3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3529;p46">
              <a:extLst>
                <a:ext uri="{FF2B5EF4-FFF2-40B4-BE49-F238E27FC236}">
                  <a16:creationId xmlns:a16="http://schemas.microsoft.com/office/drawing/2014/main" id="{4FDC35C7-8BC5-0156-0824-3E8D03EA7FAA}"/>
                </a:ext>
              </a:extLst>
            </p:cNvPr>
            <p:cNvSpPr/>
            <p:nvPr/>
          </p:nvSpPr>
          <p:spPr>
            <a:xfrm>
              <a:off x="4057953" y="3359337"/>
              <a:ext cx="220938" cy="125267"/>
            </a:xfrm>
            <a:custGeom>
              <a:avLst/>
              <a:gdLst/>
              <a:ahLst/>
              <a:cxnLst/>
              <a:rect l="l" t="t" r="r" b="b"/>
              <a:pathLst>
                <a:path w="7637" h="4330" extrusionOk="0">
                  <a:moveTo>
                    <a:pt x="3818" y="1"/>
                  </a:moveTo>
                  <a:cubicBezTo>
                    <a:pt x="1709" y="1"/>
                    <a:pt x="0" y="970"/>
                    <a:pt x="0" y="2165"/>
                  </a:cubicBezTo>
                  <a:cubicBezTo>
                    <a:pt x="0" y="3361"/>
                    <a:pt x="1709" y="4329"/>
                    <a:pt x="3818" y="4329"/>
                  </a:cubicBezTo>
                  <a:cubicBezTo>
                    <a:pt x="5928" y="4329"/>
                    <a:pt x="7636" y="3360"/>
                    <a:pt x="7636" y="2165"/>
                  </a:cubicBezTo>
                  <a:cubicBezTo>
                    <a:pt x="7636" y="968"/>
                    <a:pt x="5928" y="1"/>
                    <a:pt x="3818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3530;p46">
              <a:extLst>
                <a:ext uri="{FF2B5EF4-FFF2-40B4-BE49-F238E27FC236}">
                  <a16:creationId xmlns:a16="http://schemas.microsoft.com/office/drawing/2014/main" id="{4D0B1502-BC7E-C5E6-4A15-B1417B70268E}"/>
                </a:ext>
              </a:extLst>
            </p:cNvPr>
            <p:cNvSpPr/>
            <p:nvPr/>
          </p:nvSpPr>
          <p:spPr>
            <a:xfrm>
              <a:off x="3991270" y="3109469"/>
              <a:ext cx="354219" cy="281402"/>
            </a:xfrm>
            <a:custGeom>
              <a:avLst/>
              <a:gdLst/>
              <a:ahLst/>
              <a:cxnLst/>
              <a:rect l="l" t="t" r="r" b="b"/>
              <a:pathLst>
                <a:path w="12244" h="9727" extrusionOk="0">
                  <a:moveTo>
                    <a:pt x="3814" y="1"/>
                  </a:moveTo>
                  <a:cubicBezTo>
                    <a:pt x="3166" y="1"/>
                    <a:pt x="2592" y="193"/>
                    <a:pt x="2085" y="940"/>
                  </a:cubicBezTo>
                  <a:cubicBezTo>
                    <a:pt x="1042" y="2477"/>
                    <a:pt x="0" y="7659"/>
                    <a:pt x="531" y="9727"/>
                  </a:cubicBezTo>
                  <a:lnTo>
                    <a:pt x="11716" y="9727"/>
                  </a:lnTo>
                  <a:cubicBezTo>
                    <a:pt x="12244" y="7659"/>
                    <a:pt x="11204" y="2477"/>
                    <a:pt x="10161" y="940"/>
                  </a:cubicBezTo>
                  <a:cubicBezTo>
                    <a:pt x="9653" y="193"/>
                    <a:pt x="9080" y="1"/>
                    <a:pt x="8432" y="1"/>
                  </a:cubicBezTo>
                  <a:cubicBezTo>
                    <a:pt x="7748" y="1"/>
                    <a:pt x="6981" y="215"/>
                    <a:pt x="6123" y="215"/>
                  </a:cubicBezTo>
                  <a:cubicBezTo>
                    <a:pt x="5265" y="215"/>
                    <a:pt x="4499" y="1"/>
                    <a:pt x="381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3531;p46">
              <a:extLst>
                <a:ext uri="{FF2B5EF4-FFF2-40B4-BE49-F238E27FC236}">
                  <a16:creationId xmlns:a16="http://schemas.microsoft.com/office/drawing/2014/main" id="{E1E1DBDE-A187-2650-5DF8-3F571A8B9F2A}"/>
                </a:ext>
              </a:extLst>
            </p:cNvPr>
            <p:cNvSpPr/>
            <p:nvPr/>
          </p:nvSpPr>
          <p:spPr>
            <a:xfrm>
              <a:off x="3991356" y="3109469"/>
              <a:ext cx="122547" cy="281402"/>
            </a:xfrm>
            <a:custGeom>
              <a:avLst/>
              <a:gdLst/>
              <a:ahLst/>
              <a:cxnLst/>
              <a:rect l="l" t="t" r="r" b="b"/>
              <a:pathLst>
                <a:path w="4236" h="9727" extrusionOk="0">
                  <a:moveTo>
                    <a:pt x="3814" y="1"/>
                  </a:moveTo>
                  <a:cubicBezTo>
                    <a:pt x="3165" y="1"/>
                    <a:pt x="2591" y="192"/>
                    <a:pt x="2082" y="940"/>
                  </a:cubicBezTo>
                  <a:cubicBezTo>
                    <a:pt x="1039" y="2477"/>
                    <a:pt x="0" y="7659"/>
                    <a:pt x="528" y="9727"/>
                  </a:cubicBezTo>
                  <a:lnTo>
                    <a:pt x="1310" y="9727"/>
                  </a:lnTo>
                  <a:cubicBezTo>
                    <a:pt x="781" y="7659"/>
                    <a:pt x="1821" y="2477"/>
                    <a:pt x="2864" y="940"/>
                  </a:cubicBezTo>
                  <a:cubicBezTo>
                    <a:pt x="3277" y="333"/>
                    <a:pt x="3731" y="94"/>
                    <a:pt x="4235" y="23"/>
                  </a:cubicBezTo>
                  <a:cubicBezTo>
                    <a:pt x="4091" y="9"/>
                    <a:pt x="3951" y="1"/>
                    <a:pt x="381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3532;p46">
              <a:extLst>
                <a:ext uri="{FF2B5EF4-FFF2-40B4-BE49-F238E27FC236}">
                  <a16:creationId xmlns:a16="http://schemas.microsoft.com/office/drawing/2014/main" id="{B87E88EF-2D17-AE38-A4D5-B10EEA97D3A0}"/>
                </a:ext>
              </a:extLst>
            </p:cNvPr>
            <p:cNvSpPr/>
            <p:nvPr/>
          </p:nvSpPr>
          <p:spPr>
            <a:xfrm>
              <a:off x="3985455" y="3256520"/>
              <a:ext cx="366022" cy="200919"/>
            </a:xfrm>
            <a:custGeom>
              <a:avLst/>
              <a:gdLst/>
              <a:ahLst/>
              <a:cxnLst/>
              <a:rect l="l" t="t" r="r" b="b"/>
              <a:pathLst>
                <a:path w="12652" h="6945" extrusionOk="0">
                  <a:moveTo>
                    <a:pt x="5297" y="0"/>
                  </a:moveTo>
                  <a:cubicBezTo>
                    <a:pt x="4514" y="126"/>
                    <a:pt x="3758" y="390"/>
                    <a:pt x="3071" y="786"/>
                  </a:cubicBezTo>
                  <a:cubicBezTo>
                    <a:pt x="2115" y="1333"/>
                    <a:pt x="1307" y="2122"/>
                    <a:pt x="733" y="3061"/>
                  </a:cubicBezTo>
                  <a:cubicBezTo>
                    <a:pt x="0" y="4265"/>
                    <a:pt x="380" y="5835"/>
                    <a:pt x="1585" y="6570"/>
                  </a:cubicBezTo>
                  <a:cubicBezTo>
                    <a:pt x="2000" y="6823"/>
                    <a:pt x="2459" y="6944"/>
                    <a:pt x="2911" y="6944"/>
                  </a:cubicBezTo>
                  <a:cubicBezTo>
                    <a:pt x="3493" y="6944"/>
                    <a:pt x="4065" y="6745"/>
                    <a:pt x="4524" y="6372"/>
                  </a:cubicBezTo>
                  <a:cubicBezTo>
                    <a:pt x="5036" y="5957"/>
                    <a:pt x="5668" y="5720"/>
                    <a:pt x="6326" y="5720"/>
                  </a:cubicBezTo>
                  <a:cubicBezTo>
                    <a:pt x="6650" y="5720"/>
                    <a:pt x="6972" y="5774"/>
                    <a:pt x="7274" y="5881"/>
                  </a:cubicBezTo>
                  <a:cubicBezTo>
                    <a:pt x="7575" y="5989"/>
                    <a:pt x="7858" y="6148"/>
                    <a:pt x="8107" y="6355"/>
                  </a:cubicBezTo>
                  <a:cubicBezTo>
                    <a:pt x="8569" y="6738"/>
                    <a:pt x="9150" y="6943"/>
                    <a:pt x="9741" y="6943"/>
                  </a:cubicBezTo>
                  <a:cubicBezTo>
                    <a:pt x="10194" y="6943"/>
                    <a:pt x="10653" y="6823"/>
                    <a:pt x="11067" y="6570"/>
                  </a:cubicBezTo>
                  <a:cubicBezTo>
                    <a:pt x="12270" y="5835"/>
                    <a:pt x="12652" y="4265"/>
                    <a:pt x="11917" y="3061"/>
                  </a:cubicBezTo>
                  <a:cubicBezTo>
                    <a:pt x="11343" y="2122"/>
                    <a:pt x="10537" y="1335"/>
                    <a:pt x="9582" y="787"/>
                  </a:cubicBezTo>
                  <a:cubicBezTo>
                    <a:pt x="8894" y="392"/>
                    <a:pt x="8137" y="128"/>
                    <a:pt x="7355" y="4"/>
                  </a:cubicBezTo>
                  <a:lnTo>
                    <a:pt x="735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3533;p46">
              <a:extLst>
                <a:ext uri="{FF2B5EF4-FFF2-40B4-BE49-F238E27FC236}">
                  <a16:creationId xmlns:a16="http://schemas.microsoft.com/office/drawing/2014/main" id="{14F553B2-B352-73F4-ECBF-9775B9B9BFDC}"/>
                </a:ext>
              </a:extLst>
            </p:cNvPr>
            <p:cNvSpPr/>
            <p:nvPr/>
          </p:nvSpPr>
          <p:spPr>
            <a:xfrm>
              <a:off x="3985310" y="3315508"/>
              <a:ext cx="136174" cy="141844"/>
            </a:xfrm>
            <a:custGeom>
              <a:avLst/>
              <a:gdLst/>
              <a:ahLst/>
              <a:cxnLst/>
              <a:rect l="l" t="t" r="r" b="b"/>
              <a:pathLst>
                <a:path w="4707" h="4903" extrusionOk="0">
                  <a:moveTo>
                    <a:pt x="1504" y="0"/>
                  </a:moveTo>
                  <a:cubicBezTo>
                    <a:pt x="1215" y="314"/>
                    <a:pt x="956" y="653"/>
                    <a:pt x="734" y="1020"/>
                  </a:cubicBezTo>
                  <a:cubicBezTo>
                    <a:pt x="0" y="2224"/>
                    <a:pt x="381" y="3795"/>
                    <a:pt x="1585" y="4530"/>
                  </a:cubicBezTo>
                  <a:cubicBezTo>
                    <a:pt x="2002" y="4783"/>
                    <a:pt x="2459" y="4902"/>
                    <a:pt x="2912" y="4902"/>
                  </a:cubicBezTo>
                  <a:cubicBezTo>
                    <a:pt x="3495" y="4902"/>
                    <a:pt x="4067" y="4703"/>
                    <a:pt x="4526" y="4332"/>
                  </a:cubicBezTo>
                  <a:cubicBezTo>
                    <a:pt x="4584" y="4284"/>
                    <a:pt x="4645" y="4238"/>
                    <a:pt x="4707" y="4194"/>
                  </a:cubicBezTo>
                  <a:lnTo>
                    <a:pt x="4707" y="4194"/>
                  </a:lnTo>
                  <a:cubicBezTo>
                    <a:pt x="4260" y="4318"/>
                    <a:pt x="3766" y="4381"/>
                    <a:pt x="3433" y="4381"/>
                  </a:cubicBezTo>
                  <a:cubicBezTo>
                    <a:pt x="2981" y="4381"/>
                    <a:pt x="2524" y="4261"/>
                    <a:pt x="2107" y="4008"/>
                  </a:cubicBezTo>
                  <a:cubicBezTo>
                    <a:pt x="910" y="3280"/>
                    <a:pt x="786" y="1209"/>
                    <a:pt x="1504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3534;p46">
              <a:extLst>
                <a:ext uri="{FF2B5EF4-FFF2-40B4-BE49-F238E27FC236}">
                  <a16:creationId xmlns:a16="http://schemas.microsoft.com/office/drawing/2014/main" id="{5D3A05F6-2C14-EBC9-49F6-B6AFBCEBB0EE}"/>
                </a:ext>
              </a:extLst>
            </p:cNvPr>
            <p:cNvSpPr/>
            <p:nvPr/>
          </p:nvSpPr>
          <p:spPr>
            <a:xfrm>
              <a:off x="4138552" y="3254090"/>
              <a:ext cx="59712" cy="29971"/>
            </a:xfrm>
            <a:custGeom>
              <a:avLst/>
              <a:gdLst/>
              <a:ahLst/>
              <a:cxnLst/>
              <a:rect l="l" t="t" r="r" b="b"/>
              <a:pathLst>
                <a:path w="2064" h="1036" extrusionOk="0">
                  <a:moveTo>
                    <a:pt x="1032" y="0"/>
                  </a:moveTo>
                  <a:cubicBezTo>
                    <a:pt x="684" y="0"/>
                    <a:pt x="339" y="29"/>
                    <a:pt x="0" y="83"/>
                  </a:cubicBezTo>
                  <a:cubicBezTo>
                    <a:pt x="43" y="617"/>
                    <a:pt x="489" y="1035"/>
                    <a:pt x="1032" y="1035"/>
                  </a:cubicBezTo>
                  <a:cubicBezTo>
                    <a:pt x="1577" y="1035"/>
                    <a:pt x="2022" y="617"/>
                    <a:pt x="2063" y="83"/>
                  </a:cubicBezTo>
                  <a:cubicBezTo>
                    <a:pt x="1723" y="29"/>
                    <a:pt x="1379" y="3"/>
                    <a:pt x="103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3535;p46">
              <a:extLst>
                <a:ext uri="{FF2B5EF4-FFF2-40B4-BE49-F238E27FC236}">
                  <a16:creationId xmlns:a16="http://schemas.microsoft.com/office/drawing/2014/main" id="{95539D4F-0471-2FA8-E5E6-F95F01E92357}"/>
                </a:ext>
              </a:extLst>
            </p:cNvPr>
            <p:cNvSpPr/>
            <p:nvPr/>
          </p:nvSpPr>
          <p:spPr>
            <a:xfrm>
              <a:off x="4068426" y="3356936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1"/>
                  </a:moveTo>
                  <a:cubicBezTo>
                    <a:pt x="96" y="1"/>
                    <a:pt x="0" y="94"/>
                    <a:pt x="0" y="209"/>
                  </a:cubicBezTo>
                  <a:cubicBezTo>
                    <a:pt x="0" y="324"/>
                    <a:pt x="96" y="418"/>
                    <a:pt x="211" y="418"/>
                  </a:cubicBezTo>
                  <a:cubicBezTo>
                    <a:pt x="326" y="418"/>
                    <a:pt x="419" y="324"/>
                    <a:pt x="419" y="209"/>
                  </a:cubicBezTo>
                  <a:cubicBezTo>
                    <a:pt x="419" y="93"/>
                    <a:pt x="326" y="1"/>
                    <a:pt x="21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3536;p46">
              <a:extLst>
                <a:ext uri="{FF2B5EF4-FFF2-40B4-BE49-F238E27FC236}">
                  <a16:creationId xmlns:a16="http://schemas.microsoft.com/office/drawing/2014/main" id="{6C6A965D-233A-6309-0B42-4697C15E9412}"/>
                </a:ext>
              </a:extLst>
            </p:cNvPr>
            <p:cNvSpPr/>
            <p:nvPr/>
          </p:nvSpPr>
          <p:spPr>
            <a:xfrm>
              <a:off x="4056362" y="3371777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3537;p46">
              <a:extLst>
                <a:ext uri="{FF2B5EF4-FFF2-40B4-BE49-F238E27FC236}">
                  <a16:creationId xmlns:a16="http://schemas.microsoft.com/office/drawing/2014/main" id="{AD5D3683-F705-3C30-21CC-1904CC99F75F}"/>
                </a:ext>
              </a:extLst>
            </p:cNvPr>
            <p:cNvSpPr/>
            <p:nvPr/>
          </p:nvSpPr>
          <p:spPr>
            <a:xfrm>
              <a:off x="4080548" y="3371777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0"/>
                  </a:moveTo>
                  <a:cubicBezTo>
                    <a:pt x="94" y="0"/>
                    <a:pt x="0" y="94"/>
                    <a:pt x="0" y="209"/>
                  </a:cubicBezTo>
                  <a:cubicBezTo>
                    <a:pt x="0" y="324"/>
                    <a:pt x="94" y="417"/>
                    <a:pt x="209" y="417"/>
                  </a:cubicBezTo>
                  <a:cubicBezTo>
                    <a:pt x="324" y="417"/>
                    <a:pt x="417" y="324"/>
                    <a:pt x="417" y="209"/>
                  </a:cubicBezTo>
                  <a:cubicBezTo>
                    <a:pt x="417" y="94"/>
                    <a:pt x="324" y="0"/>
                    <a:pt x="20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3538;p46">
              <a:extLst>
                <a:ext uri="{FF2B5EF4-FFF2-40B4-BE49-F238E27FC236}">
                  <a16:creationId xmlns:a16="http://schemas.microsoft.com/office/drawing/2014/main" id="{DA7BE933-569A-D920-986D-36569A654E7B}"/>
                </a:ext>
              </a:extLst>
            </p:cNvPr>
            <p:cNvSpPr/>
            <p:nvPr/>
          </p:nvSpPr>
          <p:spPr>
            <a:xfrm>
              <a:off x="4256268" y="3356936"/>
              <a:ext cx="12093" cy="12093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9" y="1"/>
                  </a:moveTo>
                  <a:cubicBezTo>
                    <a:pt x="94" y="1"/>
                    <a:pt x="1" y="94"/>
                    <a:pt x="1" y="209"/>
                  </a:cubicBezTo>
                  <a:cubicBezTo>
                    <a:pt x="1" y="324"/>
                    <a:pt x="94" y="418"/>
                    <a:pt x="209" y="418"/>
                  </a:cubicBezTo>
                  <a:cubicBezTo>
                    <a:pt x="324" y="418"/>
                    <a:pt x="418" y="324"/>
                    <a:pt x="418" y="209"/>
                  </a:cubicBezTo>
                  <a:cubicBezTo>
                    <a:pt x="418" y="93"/>
                    <a:pt x="324" y="1"/>
                    <a:pt x="20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3539;p46">
              <a:extLst>
                <a:ext uri="{FF2B5EF4-FFF2-40B4-BE49-F238E27FC236}">
                  <a16:creationId xmlns:a16="http://schemas.microsoft.com/office/drawing/2014/main" id="{01E759F5-987A-9CCC-C313-B4FF0C3E7992}"/>
                </a:ext>
              </a:extLst>
            </p:cNvPr>
            <p:cNvSpPr/>
            <p:nvPr/>
          </p:nvSpPr>
          <p:spPr>
            <a:xfrm>
              <a:off x="4268332" y="3371777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3540;p46">
              <a:extLst>
                <a:ext uri="{FF2B5EF4-FFF2-40B4-BE49-F238E27FC236}">
                  <a16:creationId xmlns:a16="http://schemas.microsoft.com/office/drawing/2014/main" id="{17073F09-393E-8465-9D5B-3927120E2943}"/>
                </a:ext>
              </a:extLst>
            </p:cNvPr>
            <p:cNvSpPr/>
            <p:nvPr/>
          </p:nvSpPr>
          <p:spPr>
            <a:xfrm>
              <a:off x="4244147" y="3371777"/>
              <a:ext cx="12151" cy="12093"/>
            </a:xfrm>
            <a:custGeom>
              <a:avLst/>
              <a:gdLst/>
              <a:ahLst/>
              <a:cxnLst/>
              <a:rect l="l" t="t" r="r" b="b"/>
              <a:pathLst>
                <a:path w="420" h="418" extrusionOk="0">
                  <a:moveTo>
                    <a:pt x="211" y="0"/>
                  </a:moveTo>
                  <a:cubicBezTo>
                    <a:pt x="96" y="0"/>
                    <a:pt x="1" y="94"/>
                    <a:pt x="1" y="209"/>
                  </a:cubicBezTo>
                  <a:cubicBezTo>
                    <a:pt x="1" y="324"/>
                    <a:pt x="96" y="417"/>
                    <a:pt x="211" y="417"/>
                  </a:cubicBezTo>
                  <a:cubicBezTo>
                    <a:pt x="326" y="417"/>
                    <a:pt x="420" y="324"/>
                    <a:pt x="420" y="209"/>
                  </a:cubicBezTo>
                  <a:cubicBezTo>
                    <a:pt x="420" y="94"/>
                    <a:pt x="326" y="0"/>
                    <a:pt x="21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3541;p46">
              <a:extLst>
                <a:ext uri="{FF2B5EF4-FFF2-40B4-BE49-F238E27FC236}">
                  <a16:creationId xmlns:a16="http://schemas.microsoft.com/office/drawing/2014/main" id="{CA0FE39F-086A-7AC8-0EB3-E12ADE2FCBB2}"/>
                </a:ext>
              </a:extLst>
            </p:cNvPr>
            <p:cNvSpPr/>
            <p:nvPr/>
          </p:nvSpPr>
          <p:spPr>
            <a:xfrm>
              <a:off x="3975908" y="3114966"/>
              <a:ext cx="86501" cy="94370"/>
            </a:xfrm>
            <a:custGeom>
              <a:avLst/>
              <a:gdLst/>
              <a:ahLst/>
              <a:cxnLst/>
              <a:rect l="l" t="t" r="r" b="b"/>
              <a:pathLst>
                <a:path w="2990" h="3262" extrusionOk="0">
                  <a:moveTo>
                    <a:pt x="1698" y="1"/>
                  </a:moveTo>
                  <a:cubicBezTo>
                    <a:pt x="1434" y="1"/>
                    <a:pt x="1159" y="157"/>
                    <a:pt x="832" y="687"/>
                  </a:cubicBezTo>
                  <a:cubicBezTo>
                    <a:pt x="0" y="2031"/>
                    <a:pt x="950" y="3180"/>
                    <a:pt x="1632" y="3258"/>
                  </a:cubicBezTo>
                  <a:cubicBezTo>
                    <a:pt x="1652" y="3261"/>
                    <a:pt x="1672" y="3262"/>
                    <a:pt x="1692" y="3262"/>
                  </a:cubicBezTo>
                  <a:cubicBezTo>
                    <a:pt x="2351" y="3262"/>
                    <a:pt x="2929" y="2026"/>
                    <a:pt x="2297" y="1339"/>
                  </a:cubicBezTo>
                  <a:cubicBezTo>
                    <a:pt x="2401" y="1111"/>
                    <a:pt x="2508" y="914"/>
                    <a:pt x="2616" y="756"/>
                  </a:cubicBezTo>
                  <a:cubicBezTo>
                    <a:pt x="2737" y="580"/>
                    <a:pt x="2861" y="433"/>
                    <a:pt x="2990" y="313"/>
                  </a:cubicBezTo>
                  <a:lnTo>
                    <a:pt x="2990" y="313"/>
                  </a:lnTo>
                  <a:cubicBezTo>
                    <a:pt x="2954" y="317"/>
                    <a:pt x="2919" y="319"/>
                    <a:pt x="2885" y="319"/>
                  </a:cubicBezTo>
                  <a:cubicBezTo>
                    <a:pt x="2431" y="319"/>
                    <a:pt x="2075" y="1"/>
                    <a:pt x="1698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3542;p46">
              <a:extLst>
                <a:ext uri="{FF2B5EF4-FFF2-40B4-BE49-F238E27FC236}">
                  <a16:creationId xmlns:a16="http://schemas.microsoft.com/office/drawing/2014/main" id="{AE66FCAE-B663-0E35-16D9-D8CAFE99D023}"/>
                </a:ext>
              </a:extLst>
            </p:cNvPr>
            <p:cNvSpPr/>
            <p:nvPr/>
          </p:nvSpPr>
          <p:spPr>
            <a:xfrm>
              <a:off x="4274407" y="3114966"/>
              <a:ext cx="86472" cy="94370"/>
            </a:xfrm>
            <a:custGeom>
              <a:avLst/>
              <a:gdLst/>
              <a:ahLst/>
              <a:cxnLst/>
              <a:rect l="l" t="t" r="r" b="b"/>
              <a:pathLst>
                <a:path w="2989" h="3262" extrusionOk="0">
                  <a:moveTo>
                    <a:pt x="1292" y="1"/>
                  </a:moveTo>
                  <a:cubicBezTo>
                    <a:pt x="915" y="1"/>
                    <a:pt x="559" y="319"/>
                    <a:pt x="106" y="319"/>
                  </a:cubicBezTo>
                  <a:cubicBezTo>
                    <a:pt x="71" y="319"/>
                    <a:pt x="36" y="317"/>
                    <a:pt x="1" y="313"/>
                  </a:cubicBezTo>
                  <a:lnTo>
                    <a:pt x="1" y="313"/>
                  </a:lnTo>
                  <a:cubicBezTo>
                    <a:pt x="128" y="433"/>
                    <a:pt x="254" y="580"/>
                    <a:pt x="374" y="756"/>
                  </a:cubicBezTo>
                  <a:cubicBezTo>
                    <a:pt x="481" y="914"/>
                    <a:pt x="588" y="1111"/>
                    <a:pt x="694" y="1339"/>
                  </a:cubicBezTo>
                  <a:cubicBezTo>
                    <a:pt x="61" y="2026"/>
                    <a:pt x="640" y="3262"/>
                    <a:pt x="1299" y="3262"/>
                  </a:cubicBezTo>
                  <a:cubicBezTo>
                    <a:pt x="1319" y="3262"/>
                    <a:pt x="1339" y="3261"/>
                    <a:pt x="1358" y="3258"/>
                  </a:cubicBezTo>
                  <a:cubicBezTo>
                    <a:pt x="2041" y="3180"/>
                    <a:pt x="2989" y="2031"/>
                    <a:pt x="2159" y="687"/>
                  </a:cubicBezTo>
                  <a:cubicBezTo>
                    <a:pt x="1832" y="157"/>
                    <a:pt x="1557" y="1"/>
                    <a:pt x="1292" y="1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3543;p46">
              <a:extLst>
                <a:ext uri="{FF2B5EF4-FFF2-40B4-BE49-F238E27FC236}">
                  <a16:creationId xmlns:a16="http://schemas.microsoft.com/office/drawing/2014/main" id="{5368BECF-85EB-A99F-6BA5-9FF7D4B1F9F2}"/>
                </a:ext>
              </a:extLst>
            </p:cNvPr>
            <p:cNvSpPr/>
            <p:nvPr/>
          </p:nvSpPr>
          <p:spPr>
            <a:xfrm>
              <a:off x="4067269" y="3195333"/>
              <a:ext cx="202307" cy="26384"/>
            </a:xfrm>
            <a:custGeom>
              <a:avLst/>
              <a:gdLst/>
              <a:ahLst/>
              <a:cxnLst/>
              <a:rect l="l" t="t" r="r" b="b"/>
              <a:pathLst>
                <a:path w="6993" h="912" extrusionOk="0">
                  <a:moveTo>
                    <a:pt x="3496" y="0"/>
                  </a:moveTo>
                  <a:cubicBezTo>
                    <a:pt x="3091" y="0"/>
                    <a:pt x="2686" y="94"/>
                    <a:pt x="2317" y="281"/>
                  </a:cubicBezTo>
                  <a:cubicBezTo>
                    <a:pt x="2002" y="440"/>
                    <a:pt x="1658" y="520"/>
                    <a:pt x="1313" y="520"/>
                  </a:cubicBezTo>
                  <a:cubicBezTo>
                    <a:pt x="969" y="520"/>
                    <a:pt x="624" y="440"/>
                    <a:pt x="310" y="281"/>
                  </a:cubicBezTo>
                  <a:cubicBezTo>
                    <a:pt x="283" y="267"/>
                    <a:pt x="253" y="260"/>
                    <a:pt x="224" y="260"/>
                  </a:cubicBezTo>
                  <a:cubicBezTo>
                    <a:pt x="153" y="260"/>
                    <a:pt x="84" y="299"/>
                    <a:pt x="48" y="367"/>
                  </a:cubicBezTo>
                  <a:cubicBezTo>
                    <a:pt x="1" y="463"/>
                    <a:pt x="39" y="580"/>
                    <a:pt x="134" y="631"/>
                  </a:cubicBezTo>
                  <a:cubicBezTo>
                    <a:pt x="504" y="817"/>
                    <a:pt x="909" y="910"/>
                    <a:pt x="1314" y="910"/>
                  </a:cubicBezTo>
                  <a:cubicBezTo>
                    <a:pt x="1719" y="910"/>
                    <a:pt x="2124" y="817"/>
                    <a:pt x="2493" y="631"/>
                  </a:cubicBezTo>
                  <a:cubicBezTo>
                    <a:pt x="2808" y="471"/>
                    <a:pt x="3152" y="391"/>
                    <a:pt x="3497" y="391"/>
                  </a:cubicBezTo>
                  <a:cubicBezTo>
                    <a:pt x="3842" y="391"/>
                    <a:pt x="4186" y="471"/>
                    <a:pt x="4500" y="631"/>
                  </a:cubicBezTo>
                  <a:cubicBezTo>
                    <a:pt x="4868" y="818"/>
                    <a:pt x="5273" y="911"/>
                    <a:pt x="5678" y="911"/>
                  </a:cubicBezTo>
                  <a:cubicBezTo>
                    <a:pt x="6083" y="911"/>
                    <a:pt x="6489" y="818"/>
                    <a:pt x="6857" y="631"/>
                  </a:cubicBezTo>
                  <a:cubicBezTo>
                    <a:pt x="6954" y="582"/>
                    <a:pt x="6992" y="463"/>
                    <a:pt x="6943" y="367"/>
                  </a:cubicBezTo>
                  <a:cubicBezTo>
                    <a:pt x="6909" y="299"/>
                    <a:pt x="6840" y="260"/>
                    <a:pt x="6768" y="260"/>
                  </a:cubicBezTo>
                  <a:cubicBezTo>
                    <a:pt x="6739" y="260"/>
                    <a:pt x="6709" y="267"/>
                    <a:pt x="6681" y="281"/>
                  </a:cubicBezTo>
                  <a:cubicBezTo>
                    <a:pt x="6366" y="440"/>
                    <a:pt x="6022" y="520"/>
                    <a:pt x="5677" y="520"/>
                  </a:cubicBezTo>
                  <a:cubicBezTo>
                    <a:pt x="5333" y="520"/>
                    <a:pt x="4989" y="440"/>
                    <a:pt x="4676" y="281"/>
                  </a:cubicBezTo>
                  <a:cubicBezTo>
                    <a:pt x="4306" y="94"/>
                    <a:pt x="3901" y="0"/>
                    <a:pt x="349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3544;p46">
              <a:extLst>
                <a:ext uri="{FF2B5EF4-FFF2-40B4-BE49-F238E27FC236}">
                  <a16:creationId xmlns:a16="http://schemas.microsoft.com/office/drawing/2014/main" id="{2B282D0C-53BB-FC4F-C489-D5071915DE9A}"/>
                </a:ext>
              </a:extLst>
            </p:cNvPr>
            <p:cNvSpPr/>
            <p:nvPr/>
          </p:nvSpPr>
          <p:spPr>
            <a:xfrm>
              <a:off x="4094839" y="3160212"/>
              <a:ext cx="147080" cy="22016"/>
            </a:xfrm>
            <a:custGeom>
              <a:avLst/>
              <a:gdLst/>
              <a:ahLst/>
              <a:cxnLst/>
              <a:rect l="l" t="t" r="r" b="b"/>
              <a:pathLst>
                <a:path w="5084" h="761" extrusionOk="0">
                  <a:moveTo>
                    <a:pt x="2542" y="0"/>
                  </a:moveTo>
                  <a:cubicBezTo>
                    <a:pt x="2246" y="0"/>
                    <a:pt x="1950" y="69"/>
                    <a:pt x="1680" y="206"/>
                  </a:cubicBezTo>
                  <a:cubicBezTo>
                    <a:pt x="1465" y="315"/>
                    <a:pt x="1230" y="369"/>
                    <a:pt x="996" y="369"/>
                  </a:cubicBezTo>
                  <a:cubicBezTo>
                    <a:pt x="761" y="369"/>
                    <a:pt x="526" y="315"/>
                    <a:pt x="312" y="206"/>
                  </a:cubicBezTo>
                  <a:cubicBezTo>
                    <a:pt x="283" y="193"/>
                    <a:pt x="253" y="186"/>
                    <a:pt x="224" y="186"/>
                  </a:cubicBezTo>
                  <a:cubicBezTo>
                    <a:pt x="152" y="186"/>
                    <a:pt x="83" y="225"/>
                    <a:pt x="49" y="292"/>
                  </a:cubicBezTo>
                  <a:cubicBezTo>
                    <a:pt x="0" y="389"/>
                    <a:pt x="39" y="506"/>
                    <a:pt x="135" y="556"/>
                  </a:cubicBezTo>
                  <a:cubicBezTo>
                    <a:pt x="405" y="693"/>
                    <a:pt x="701" y="761"/>
                    <a:pt x="997" y="761"/>
                  </a:cubicBezTo>
                  <a:cubicBezTo>
                    <a:pt x="1293" y="761"/>
                    <a:pt x="1589" y="693"/>
                    <a:pt x="1859" y="556"/>
                  </a:cubicBezTo>
                  <a:cubicBezTo>
                    <a:pt x="2074" y="447"/>
                    <a:pt x="2309" y="393"/>
                    <a:pt x="2544" y="393"/>
                  </a:cubicBezTo>
                  <a:cubicBezTo>
                    <a:pt x="2779" y="393"/>
                    <a:pt x="3014" y="447"/>
                    <a:pt x="3228" y="556"/>
                  </a:cubicBezTo>
                  <a:cubicBezTo>
                    <a:pt x="3496" y="691"/>
                    <a:pt x="3794" y="760"/>
                    <a:pt x="4088" y="760"/>
                  </a:cubicBezTo>
                  <a:cubicBezTo>
                    <a:pt x="4384" y="760"/>
                    <a:pt x="4682" y="694"/>
                    <a:pt x="4950" y="556"/>
                  </a:cubicBezTo>
                  <a:cubicBezTo>
                    <a:pt x="5045" y="507"/>
                    <a:pt x="5084" y="389"/>
                    <a:pt x="5036" y="292"/>
                  </a:cubicBezTo>
                  <a:cubicBezTo>
                    <a:pt x="5002" y="225"/>
                    <a:pt x="4932" y="186"/>
                    <a:pt x="4861" y="186"/>
                  </a:cubicBezTo>
                  <a:cubicBezTo>
                    <a:pt x="4831" y="186"/>
                    <a:pt x="4801" y="193"/>
                    <a:pt x="4774" y="206"/>
                  </a:cubicBezTo>
                  <a:cubicBezTo>
                    <a:pt x="4559" y="315"/>
                    <a:pt x="4324" y="369"/>
                    <a:pt x="4089" y="369"/>
                  </a:cubicBezTo>
                  <a:cubicBezTo>
                    <a:pt x="3854" y="369"/>
                    <a:pt x="3619" y="315"/>
                    <a:pt x="3404" y="206"/>
                  </a:cubicBezTo>
                  <a:cubicBezTo>
                    <a:pt x="3134" y="69"/>
                    <a:pt x="2838" y="0"/>
                    <a:pt x="25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3545;p46">
              <a:extLst>
                <a:ext uri="{FF2B5EF4-FFF2-40B4-BE49-F238E27FC236}">
                  <a16:creationId xmlns:a16="http://schemas.microsoft.com/office/drawing/2014/main" id="{73722574-97F9-8F30-ABA3-E69801E8B644}"/>
                </a:ext>
              </a:extLst>
            </p:cNvPr>
            <p:cNvSpPr/>
            <p:nvPr/>
          </p:nvSpPr>
          <p:spPr>
            <a:xfrm>
              <a:off x="4079159" y="3225536"/>
              <a:ext cx="11138" cy="19875"/>
            </a:xfrm>
            <a:custGeom>
              <a:avLst/>
              <a:gdLst/>
              <a:ahLst/>
              <a:cxnLst/>
              <a:rect l="l" t="t" r="r" b="b"/>
              <a:pathLst>
                <a:path w="385" h="687" extrusionOk="0">
                  <a:moveTo>
                    <a:pt x="194" y="0"/>
                  </a:moveTo>
                  <a:cubicBezTo>
                    <a:pt x="189" y="0"/>
                    <a:pt x="185" y="0"/>
                    <a:pt x="180" y="1"/>
                  </a:cubicBezTo>
                  <a:cubicBezTo>
                    <a:pt x="77" y="8"/>
                    <a:pt x="1" y="96"/>
                    <a:pt x="1" y="200"/>
                  </a:cubicBezTo>
                  <a:lnTo>
                    <a:pt x="1" y="487"/>
                  </a:lnTo>
                  <a:cubicBezTo>
                    <a:pt x="1" y="588"/>
                    <a:pt x="77" y="679"/>
                    <a:pt x="180" y="686"/>
                  </a:cubicBezTo>
                  <a:cubicBezTo>
                    <a:pt x="184" y="687"/>
                    <a:pt x="187" y="687"/>
                    <a:pt x="191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3546;p46">
              <a:extLst>
                <a:ext uri="{FF2B5EF4-FFF2-40B4-BE49-F238E27FC236}">
                  <a16:creationId xmlns:a16="http://schemas.microsoft.com/office/drawing/2014/main" id="{5FB980A6-0F20-DB98-524C-E4E397FFF19B}"/>
                </a:ext>
              </a:extLst>
            </p:cNvPr>
            <p:cNvSpPr/>
            <p:nvPr/>
          </p:nvSpPr>
          <p:spPr>
            <a:xfrm>
              <a:off x="4064752" y="32488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197" y="0"/>
                  </a:moveTo>
                  <a:cubicBezTo>
                    <a:pt x="88" y="0"/>
                    <a:pt x="0" y="92"/>
                    <a:pt x="5" y="203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608" y="384"/>
                  </a:lnTo>
                  <a:cubicBezTo>
                    <a:pt x="717" y="384"/>
                    <a:pt x="805" y="292"/>
                    <a:pt x="799" y="180"/>
                  </a:cubicBezTo>
                  <a:cubicBezTo>
                    <a:pt x="792" y="77"/>
                    <a:pt x="703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3547;p46">
              <a:extLst>
                <a:ext uri="{FF2B5EF4-FFF2-40B4-BE49-F238E27FC236}">
                  <a16:creationId xmlns:a16="http://schemas.microsoft.com/office/drawing/2014/main" id="{4FCA0BDA-CAF3-09F8-A05D-7A6E1639A28B}"/>
                </a:ext>
              </a:extLst>
            </p:cNvPr>
            <p:cNvSpPr/>
            <p:nvPr/>
          </p:nvSpPr>
          <p:spPr>
            <a:xfrm>
              <a:off x="4246114" y="3225536"/>
              <a:ext cx="11109" cy="19875"/>
            </a:xfrm>
            <a:custGeom>
              <a:avLst/>
              <a:gdLst/>
              <a:ahLst/>
              <a:cxnLst/>
              <a:rect l="l" t="t" r="r" b="b"/>
              <a:pathLst>
                <a:path w="384" h="687" extrusionOk="0">
                  <a:moveTo>
                    <a:pt x="195" y="0"/>
                  </a:moveTo>
                  <a:cubicBezTo>
                    <a:pt x="190" y="0"/>
                    <a:pt x="186" y="0"/>
                    <a:pt x="181" y="1"/>
                  </a:cubicBezTo>
                  <a:cubicBezTo>
                    <a:pt x="77" y="8"/>
                    <a:pt x="0" y="96"/>
                    <a:pt x="0" y="200"/>
                  </a:cubicBezTo>
                  <a:lnTo>
                    <a:pt x="0" y="487"/>
                  </a:lnTo>
                  <a:cubicBezTo>
                    <a:pt x="0" y="588"/>
                    <a:pt x="77" y="679"/>
                    <a:pt x="181" y="686"/>
                  </a:cubicBezTo>
                  <a:cubicBezTo>
                    <a:pt x="185" y="687"/>
                    <a:pt x="188" y="687"/>
                    <a:pt x="192" y="687"/>
                  </a:cubicBezTo>
                  <a:cubicBezTo>
                    <a:pt x="298" y="687"/>
                    <a:pt x="384" y="600"/>
                    <a:pt x="384" y="495"/>
                  </a:cubicBezTo>
                  <a:lnTo>
                    <a:pt x="384" y="193"/>
                  </a:lnTo>
                  <a:cubicBezTo>
                    <a:pt x="384" y="87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3548;p46">
              <a:extLst>
                <a:ext uri="{FF2B5EF4-FFF2-40B4-BE49-F238E27FC236}">
                  <a16:creationId xmlns:a16="http://schemas.microsoft.com/office/drawing/2014/main" id="{4B7840CC-7A2E-988A-6A5D-0A6A38F07E37}"/>
                </a:ext>
              </a:extLst>
            </p:cNvPr>
            <p:cNvSpPr/>
            <p:nvPr/>
          </p:nvSpPr>
          <p:spPr>
            <a:xfrm>
              <a:off x="4248775" y="32488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198" y="0"/>
                  </a:moveTo>
                  <a:cubicBezTo>
                    <a:pt x="89" y="0"/>
                    <a:pt x="0" y="92"/>
                    <a:pt x="6" y="203"/>
                  </a:cubicBezTo>
                  <a:cubicBezTo>
                    <a:pt x="13" y="307"/>
                    <a:pt x="102" y="384"/>
                    <a:pt x="206" y="384"/>
                  </a:cubicBezTo>
                  <a:lnTo>
                    <a:pt x="608" y="384"/>
                  </a:lnTo>
                  <a:cubicBezTo>
                    <a:pt x="718" y="384"/>
                    <a:pt x="806" y="292"/>
                    <a:pt x="799" y="180"/>
                  </a:cubicBezTo>
                  <a:cubicBezTo>
                    <a:pt x="795" y="77"/>
                    <a:pt x="704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3549;p46">
            <a:extLst>
              <a:ext uri="{FF2B5EF4-FFF2-40B4-BE49-F238E27FC236}">
                <a16:creationId xmlns:a16="http://schemas.microsoft.com/office/drawing/2014/main" id="{826DD607-5F31-5395-0A73-3B6BE0CBC3AC}"/>
              </a:ext>
            </a:extLst>
          </p:cNvPr>
          <p:cNvGrpSpPr/>
          <p:nvPr/>
        </p:nvGrpSpPr>
        <p:grpSpPr>
          <a:xfrm>
            <a:off x="4526026" y="2135544"/>
            <a:ext cx="382165" cy="374788"/>
            <a:chOff x="4783980" y="3109700"/>
            <a:chExt cx="382165" cy="374788"/>
          </a:xfrm>
        </p:grpSpPr>
        <p:sp>
          <p:nvSpPr>
            <p:cNvPr id="626" name="Google Shape;3550;p46">
              <a:extLst>
                <a:ext uri="{FF2B5EF4-FFF2-40B4-BE49-F238E27FC236}">
                  <a16:creationId xmlns:a16="http://schemas.microsoft.com/office/drawing/2014/main" id="{1966E99A-6943-D956-3F27-156ED7731935}"/>
                </a:ext>
              </a:extLst>
            </p:cNvPr>
            <p:cNvSpPr/>
            <p:nvPr/>
          </p:nvSpPr>
          <p:spPr>
            <a:xfrm>
              <a:off x="4783980" y="3109700"/>
              <a:ext cx="382165" cy="374759"/>
            </a:xfrm>
            <a:custGeom>
              <a:avLst/>
              <a:gdLst/>
              <a:ahLst/>
              <a:cxnLst/>
              <a:rect l="l" t="t" r="r" b="b"/>
              <a:pathLst>
                <a:path w="13210" h="12954" extrusionOk="0">
                  <a:moveTo>
                    <a:pt x="5748" y="0"/>
                  </a:moveTo>
                  <a:cubicBezTo>
                    <a:pt x="5416" y="0"/>
                    <a:pt x="5089" y="102"/>
                    <a:pt x="4811" y="297"/>
                  </a:cubicBezTo>
                  <a:lnTo>
                    <a:pt x="4810" y="300"/>
                  </a:lnTo>
                  <a:cubicBezTo>
                    <a:pt x="4573" y="466"/>
                    <a:pt x="4297" y="566"/>
                    <a:pt x="4011" y="590"/>
                  </a:cubicBezTo>
                  <a:lnTo>
                    <a:pt x="4009" y="590"/>
                  </a:lnTo>
                  <a:cubicBezTo>
                    <a:pt x="3526" y="632"/>
                    <a:pt x="3084" y="886"/>
                    <a:pt x="2808" y="1285"/>
                  </a:cubicBezTo>
                  <a:cubicBezTo>
                    <a:pt x="2644" y="1523"/>
                    <a:pt x="2417" y="1713"/>
                    <a:pt x="2153" y="1836"/>
                  </a:cubicBezTo>
                  <a:lnTo>
                    <a:pt x="2150" y="1836"/>
                  </a:lnTo>
                  <a:cubicBezTo>
                    <a:pt x="1710" y="2038"/>
                    <a:pt x="1383" y="2428"/>
                    <a:pt x="1259" y="2896"/>
                  </a:cubicBezTo>
                  <a:lnTo>
                    <a:pt x="1259" y="2897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7"/>
                    <a:pt x="312" y="4457"/>
                    <a:pt x="355" y="4940"/>
                  </a:cubicBezTo>
                  <a:cubicBezTo>
                    <a:pt x="383" y="5227"/>
                    <a:pt x="331" y="5519"/>
                    <a:pt x="208" y="5780"/>
                  </a:cubicBezTo>
                  <a:lnTo>
                    <a:pt x="206" y="5784"/>
                  </a:lnTo>
                  <a:cubicBezTo>
                    <a:pt x="1" y="6223"/>
                    <a:pt x="1" y="6729"/>
                    <a:pt x="206" y="7168"/>
                  </a:cubicBezTo>
                  <a:lnTo>
                    <a:pt x="208" y="7172"/>
                  </a:lnTo>
                  <a:cubicBezTo>
                    <a:pt x="331" y="7435"/>
                    <a:pt x="383" y="7725"/>
                    <a:pt x="355" y="8011"/>
                  </a:cubicBezTo>
                  <a:lnTo>
                    <a:pt x="355" y="8013"/>
                  </a:lnTo>
                  <a:cubicBezTo>
                    <a:pt x="312" y="8496"/>
                    <a:pt x="486" y="8976"/>
                    <a:pt x="831" y="9317"/>
                  </a:cubicBezTo>
                  <a:cubicBezTo>
                    <a:pt x="1036" y="9521"/>
                    <a:pt x="1184" y="9775"/>
                    <a:pt x="1259" y="10056"/>
                  </a:cubicBezTo>
                  <a:lnTo>
                    <a:pt x="1259" y="10058"/>
                  </a:lnTo>
                  <a:cubicBezTo>
                    <a:pt x="1383" y="10525"/>
                    <a:pt x="1710" y="10915"/>
                    <a:pt x="2150" y="11118"/>
                  </a:cubicBezTo>
                  <a:lnTo>
                    <a:pt x="2153" y="11118"/>
                  </a:lnTo>
                  <a:cubicBezTo>
                    <a:pt x="2415" y="11239"/>
                    <a:pt x="2641" y="11429"/>
                    <a:pt x="2808" y="11668"/>
                  </a:cubicBezTo>
                  <a:cubicBezTo>
                    <a:pt x="3084" y="12067"/>
                    <a:pt x="3526" y="12322"/>
                    <a:pt x="4009" y="12362"/>
                  </a:cubicBezTo>
                  <a:lnTo>
                    <a:pt x="4011" y="12362"/>
                  </a:lnTo>
                  <a:cubicBezTo>
                    <a:pt x="4297" y="12388"/>
                    <a:pt x="4573" y="12487"/>
                    <a:pt x="4810" y="12653"/>
                  </a:cubicBezTo>
                  <a:lnTo>
                    <a:pt x="4811" y="12656"/>
                  </a:lnTo>
                  <a:cubicBezTo>
                    <a:pt x="5089" y="12851"/>
                    <a:pt x="5416" y="12953"/>
                    <a:pt x="5748" y="12953"/>
                  </a:cubicBezTo>
                  <a:cubicBezTo>
                    <a:pt x="5891" y="12953"/>
                    <a:pt x="6035" y="12934"/>
                    <a:pt x="6176" y="12895"/>
                  </a:cubicBezTo>
                  <a:cubicBezTo>
                    <a:pt x="6317" y="12857"/>
                    <a:pt x="6461" y="12838"/>
                    <a:pt x="6605" y="12838"/>
                  </a:cubicBezTo>
                  <a:cubicBezTo>
                    <a:pt x="6749" y="12838"/>
                    <a:pt x="6893" y="12857"/>
                    <a:pt x="7034" y="12895"/>
                  </a:cubicBezTo>
                  <a:cubicBezTo>
                    <a:pt x="7175" y="12934"/>
                    <a:pt x="7319" y="12953"/>
                    <a:pt x="7462" y="12953"/>
                  </a:cubicBezTo>
                  <a:cubicBezTo>
                    <a:pt x="7794" y="12953"/>
                    <a:pt x="8122" y="12851"/>
                    <a:pt x="8399" y="12656"/>
                  </a:cubicBezTo>
                  <a:lnTo>
                    <a:pt x="8401" y="12653"/>
                  </a:lnTo>
                  <a:cubicBezTo>
                    <a:pt x="8637" y="12487"/>
                    <a:pt x="8913" y="12388"/>
                    <a:pt x="9201" y="12362"/>
                  </a:cubicBezTo>
                  <a:lnTo>
                    <a:pt x="9203" y="12362"/>
                  </a:lnTo>
                  <a:cubicBezTo>
                    <a:pt x="9686" y="12322"/>
                    <a:pt x="10128" y="12067"/>
                    <a:pt x="10404" y="11668"/>
                  </a:cubicBezTo>
                  <a:cubicBezTo>
                    <a:pt x="10568" y="11430"/>
                    <a:pt x="10794" y="11240"/>
                    <a:pt x="11057" y="11118"/>
                  </a:cubicBezTo>
                  <a:lnTo>
                    <a:pt x="11059" y="11118"/>
                  </a:lnTo>
                  <a:cubicBezTo>
                    <a:pt x="11501" y="10915"/>
                    <a:pt x="11826" y="10525"/>
                    <a:pt x="11950" y="10058"/>
                  </a:cubicBezTo>
                  <a:lnTo>
                    <a:pt x="11950" y="10056"/>
                  </a:lnTo>
                  <a:cubicBezTo>
                    <a:pt x="12025" y="9775"/>
                    <a:pt x="12172" y="9521"/>
                    <a:pt x="12378" y="9317"/>
                  </a:cubicBezTo>
                  <a:cubicBezTo>
                    <a:pt x="12723" y="8976"/>
                    <a:pt x="12898" y="8496"/>
                    <a:pt x="12854" y="8013"/>
                  </a:cubicBezTo>
                  <a:lnTo>
                    <a:pt x="12854" y="8011"/>
                  </a:lnTo>
                  <a:cubicBezTo>
                    <a:pt x="12826" y="7725"/>
                    <a:pt x="12878" y="7433"/>
                    <a:pt x="13001" y="7172"/>
                  </a:cubicBezTo>
                  <a:lnTo>
                    <a:pt x="13004" y="7168"/>
                  </a:lnTo>
                  <a:cubicBezTo>
                    <a:pt x="13209" y="6729"/>
                    <a:pt x="13209" y="6223"/>
                    <a:pt x="13005" y="5784"/>
                  </a:cubicBezTo>
                  <a:lnTo>
                    <a:pt x="13004" y="5780"/>
                  </a:lnTo>
                  <a:cubicBezTo>
                    <a:pt x="12881" y="5517"/>
                    <a:pt x="12829" y="5227"/>
                    <a:pt x="12855" y="4940"/>
                  </a:cubicBezTo>
                  <a:cubicBezTo>
                    <a:pt x="12900" y="4457"/>
                    <a:pt x="12725" y="3977"/>
                    <a:pt x="12380" y="3637"/>
                  </a:cubicBezTo>
                  <a:cubicBezTo>
                    <a:pt x="12174" y="3433"/>
                    <a:pt x="12027" y="3178"/>
                    <a:pt x="11953" y="2897"/>
                  </a:cubicBezTo>
                  <a:lnTo>
                    <a:pt x="11953" y="2896"/>
                  </a:lnTo>
                  <a:cubicBezTo>
                    <a:pt x="11827" y="2428"/>
                    <a:pt x="11502" y="2038"/>
                    <a:pt x="11060" y="1836"/>
                  </a:cubicBezTo>
                  <a:lnTo>
                    <a:pt x="11059" y="1836"/>
                  </a:lnTo>
                  <a:cubicBezTo>
                    <a:pt x="10797" y="1715"/>
                    <a:pt x="10570" y="1524"/>
                    <a:pt x="10404" y="1285"/>
                  </a:cubicBezTo>
                  <a:cubicBezTo>
                    <a:pt x="10128" y="886"/>
                    <a:pt x="9686" y="632"/>
                    <a:pt x="9203" y="590"/>
                  </a:cubicBezTo>
                  <a:lnTo>
                    <a:pt x="9201" y="590"/>
                  </a:lnTo>
                  <a:cubicBezTo>
                    <a:pt x="8913" y="566"/>
                    <a:pt x="8637" y="466"/>
                    <a:pt x="8401" y="300"/>
                  </a:cubicBezTo>
                  <a:lnTo>
                    <a:pt x="8399" y="297"/>
                  </a:lnTo>
                  <a:cubicBezTo>
                    <a:pt x="8122" y="102"/>
                    <a:pt x="7794" y="0"/>
                    <a:pt x="7462" y="0"/>
                  </a:cubicBezTo>
                  <a:cubicBezTo>
                    <a:pt x="7319" y="0"/>
                    <a:pt x="7175" y="19"/>
                    <a:pt x="7034" y="58"/>
                  </a:cubicBezTo>
                  <a:cubicBezTo>
                    <a:pt x="6894" y="96"/>
                    <a:pt x="6750" y="116"/>
                    <a:pt x="6606" y="116"/>
                  </a:cubicBezTo>
                  <a:cubicBezTo>
                    <a:pt x="6462" y="116"/>
                    <a:pt x="6318" y="96"/>
                    <a:pt x="6176" y="58"/>
                  </a:cubicBezTo>
                  <a:cubicBezTo>
                    <a:pt x="6035" y="19"/>
                    <a:pt x="5891" y="0"/>
                    <a:pt x="574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3551;p46">
              <a:extLst>
                <a:ext uri="{FF2B5EF4-FFF2-40B4-BE49-F238E27FC236}">
                  <a16:creationId xmlns:a16="http://schemas.microsoft.com/office/drawing/2014/main" id="{3D7018AD-513A-CDAB-F733-626C04EEC909}"/>
                </a:ext>
              </a:extLst>
            </p:cNvPr>
            <p:cNvSpPr/>
            <p:nvPr/>
          </p:nvSpPr>
          <p:spPr>
            <a:xfrm>
              <a:off x="4784067" y="3109787"/>
              <a:ext cx="181970" cy="374701"/>
            </a:xfrm>
            <a:custGeom>
              <a:avLst/>
              <a:gdLst/>
              <a:ahLst/>
              <a:cxnLst/>
              <a:rect l="l" t="t" r="r" b="b"/>
              <a:pathLst>
                <a:path w="6290" h="12952" extrusionOk="0">
                  <a:moveTo>
                    <a:pt x="5749" y="1"/>
                  </a:moveTo>
                  <a:cubicBezTo>
                    <a:pt x="5417" y="1"/>
                    <a:pt x="5089" y="103"/>
                    <a:pt x="4811" y="299"/>
                  </a:cubicBezTo>
                  <a:lnTo>
                    <a:pt x="4810" y="300"/>
                  </a:lnTo>
                  <a:cubicBezTo>
                    <a:pt x="4574" y="468"/>
                    <a:pt x="4297" y="567"/>
                    <a:pt x="4009" y="592"/>
                  </a:cubicBezTo>
                  <a:lnTo>
                    <a:pt x="4008" y="592"/>
                  </a:lnTo>
                  <a:cubicBezTo>
                    <a:pt x="3524" y="632"/>
                    <a:pt x="3084" y="886"/>
                    <a:pt x="2808" y="1285"/>
                  </a:cubicBezTo>
                  <a:cubicBezTo>
                    <a:pt x="2642" y="1523"/>
                    <a:pt x="2417" y="1713"/>
                    <a:pt x="2151" y="1836"/>
                  </a:cubicBezTo>
                  <a:lnTo>
                    <a:pt x="2150" y="1836"/>
                  </a:lnTo>
                  <a:cubicBezTo>
                    <a:pt x="1708" y="2040"/>
                    <a:pt x="1383" y="2428"/>
                    <a:pt x="1259" y="2896"/>
                  </a:cubicBezTo>
                  <a:lnTo>
                    <a:pt x="1259" y="2899"/>
                  </a:lnTo>
                  <a:cubicBezTo>
                    <a:pt x="1184" y="3178"/>
                    <a:pt x="1036" y="3433"/>
                    <a:pt x="831" y="3637"/>
                  </a:cubicBezTo>
                  <a:cubicBezTo>
                    <a:pt x="486" y="3979"/>
                    <a:pt x="311" y="4457"/>
                    <a:pt x="355" y="4941"/>
                  </a:cubicBezTo>
                  <a:cubicBezTo>
                    <a:pt x="381" y="5229"/>
                    <a:pt x="331" y="5520"/>
                    <a:pt x="208" y="5781"/>
                  </a:cubicBezTo>
                  <a:lnTo>
                    <a:pt x="205" y="5784"/>
                  </a:lnTo>
                  <a:cubicBezTo>
                    <a:pt x="1" y="6223"/>
                    <a:pt x="1" y="6729"/>
                    <a:pt x="205" y="7169"/>
                  </a:cubicBezTo>
                  <a:lnTo>
                    <a:pt x="208" y="7172"/>
                  </a:lnTo>
                  <a:cubicBezTo>
                    <a:pt x="331" y="7435"/>
                    <a:pt x="381" y="7725"/>
                    <a:pt x="355" y="8013"/>
                  </a:cubicBezTo>
                  <a:cubicBezTo>
                    <a:pt x="311" y="8495"/>
                    <a:pt x="486" y="8975"/>
                    <a:pt x="831" y="9317"/>
                  </a:cubicBezTo>
                  <a:cubicBezTo>
                    <a:pt x="1036" y="9519"/>
                    <a:pt x="1184" y="9774"/>
                    <a:pt x="1259" y="10055"/>
                  </a:cubicBezTo>
                  <a:lnTo>
                    <a:pt x="1259" y="10056"/>
                  </a:lnTo>
                  <a:cubicBezTo>
                    <a:pt x="1383" y="10524"/>
                    <a:pt x="1708" y="10914"/>
                    <a:pt x="2150" y="11116"/>
                  </a:cubicBezTo>
                  <a:lnTo>
                    <a:pt x="2151" y="11116"/>
                  </a:lnTo>
                  <a:cubicBezTo>
                    <a:pt x="2414" y="11237"/>
                    <a:pt x="2641" y="11427"/>
                    <a:pt x="2808" y="11667"/>
                  </a:cubicBezTo>
                  <a:cubicBezTo>
                    <a:pt x="3084" y="12066"/>
                    <a:pt x="3524" y="12320"/>
                    <a:pt x="4008" y="12362"/>
                  </a:cubicBezTo>
                  <a:lnTo>
                    <a:pt x="4009" y="12362"/>
                  </a:lnTo>
                  <a:cubicBezTo>
                    <a:pt x="4297" y="12386"/>
                    <a:pt x="4574" y="12486"/>
                    <a:pt x="4810" y="12653"/>
                  </a:cubicBezTo>
                  <a:lnTo>
                    <a:pt x="4811" y="12655"/>
                  </a:lnTo>
                  <a:cubicBezTo>
                    <a:pt x="5089" y="12850"/>
                    <a:pt x="5416" y="12952"/>
                    <a:pt x="5748" y="12952"/>
                  </a:cubicBezTo>
                  <a:cubicBezTo>
                    <a:pt x="5891" y="12952"/>
                    <a:pt x="6035" y="12933"/>
                    <a:pt x="6176" y="12894"/>
                  </a:cubicBezTo>
                  <a:cubicBezTo>
                    <a:pt x="6213" y="12885"/>
                    <a:pt x="6252" y="12875"/>
                    <a:pt x="6290" y="12868"/>
                  </a:cubicBezTo>
                  <a:cubicBezTo>
                    <a:pt x="6138" y="12817"/>
                    <a:pt x="5995" y="12747"/>
                    <a:pt x="5864" y="12655"/>
                  </a:cubicBezTo>
                  <a:cubicBezTo>
                    <a:pt x="5626" y="12486"/>
                    <a:pt x="5350" y="12386"/>
                    <a:pt x="5063" y="12362"/>
                  </a:cubicBezTo>
                  <a:lnTo>
                    <a:pt x="5060" y="12362"/>
                  </a:lnTo>
                  <a:cubicBezTo>
                    <a:pt x="4577" y="12320"/>
                    <a:pt x="4136" y="12066"/>
                    <a:pt x="3860" y="11667"/>
                  </a:cubicBezTo>
                  <a:cubicBezTo>
                    <a:pt x="3695" y="11429"/>
                    <a:pt x="3469" y="11239"/>
                    <a:pt x="3204" y="11116"/>
                  </a:cubicBezTo>
                  <a:lnTo>
                    <a:pt x="3202" y="11116"/>
                  </a:lnTo>
                  <a:cubicBezTo>
                    <a:pt x="2760" y="10914"/>
                    <a:pt x="2435" y="10524"/>
                    <a:pt x="2311" y="10056"/>
                  </a:cubicBezTo>
                  <a:lnTo>
                    <a:pt x="2311" y="10055"/>
                  </a:lnTo>
                  <a:cubicBezTo>
                    <a:pt x="2236" y="9774"/>
                    <a:pt x="2089" y="9519"/>
                    <a:pt x="1883" y="9317"/>
                  </a:cubicBezTo>
                  <a:cubicBezTo>
                    <a:pt x="1538" y="8975"/>
                    <a:pt x="1363" y="8495"/>
                    <a:pt x="1408" y="8013"/>
                  </a:cubicBezTo>
                  <a:cubicBezTo>
                    <a:pt x="1434" y="7725"/>
                    <a:pt x="1383" y="7433"/>
                    <a:pt x="1260" y="7172"/>
                  </a:cubicBezTo>
                  <a:lnTo>
                    <a:pt x="1257" y="7169"/>
                  </a:lnTo>
                  <a:cubicBezTo>
                    <a:pt x="1053" y="6729"/>
                    <a:pt x="1053" y="6223"/>
                    <a:pt x="1257" y="5784"/>
                  </a:cubicBezTo>
                  <a:lnTo>
                    <a:pt x="1260" y="5781"/>
                  </a:lnTo>
                  <a:cubicBezTo>
                    <a:pt x="1383" y="5517"/>
                    <a:pt x="1434" y="5229"/>
                    <a:pt x="1408" y="4941"/>
                  </a:cubicBezTo>
                  <a:cubicBezTo>
                    <a:pt x="1363" y="4457"/>
                    <a:pt x="1538" y="3979"/>
                    <a:pt x="1883" y="3637"/>
                  </a:cubicBezTo>
                  <a:cubicBezTo>
                    <a:pt x="2089" y="3433"/>
                    <a:pt x="2236" y="3178"/>
                    <a:pt x="2311" y="2899"/>
                  </a:cubicBezTo>
                  <a:lnTo>
                    <a:pt x="2311" y="2896"/>
                  </a:lnTo>
                  <a:cubicBezTo>
                    <a:pt x="2435" y="2428"/>
                    <a:pt x="2760" y="2040"/>
                    <a:pt x="3202" y="1836"/>
                  </a:cubicBezTo>
                  <a:lnTo>
                    <a:pt x="3204" y="1836"/>
                  </a:lnTo>
                  <a:cubicBezTo>
                    <a:pt x="3466" y="1713"/>
                    <a:pt x="3693" y="1526"/>
                    <a:pt x="3860" y="1285"/>
                  </a:cubicBezTo>
                  <a:cubicBezTo>
                    <a:pt x="4136" y="886"/>
                    <a:pt x="4577" y="632"/>
                    <a:pt x="5060" y="592"/>
                  </a:cubicBezTo>
                  <a:lnTo>
                    <a:pt x="5063" y="592"/>
                  </a:lnTo>
                  <a:cubicBezTo>
                    <a:pt x="5350" y="567"/>
                    <a:pt x="5626" y="468"/>
                    <a:pt x="5864" y="300"/>
                  </a:cubicBezTo>
                  <a:lnTo>
                    <a:pt x="5865" y="299"/>
                  </a:lnTo>
                  <a:cubicBezTo>
                    <a:pt x="5999" y="207"/>
                    <a:pt x="6140" y="135"/>
                    <a:pt x="6290" y="86"/>
                  </a:cubicBezTo>
                  <a:cubicBezTo>
                    <a:pt x="6252" y="78"/>
                    <a:pt x="6215" y="70"/>
                    <a:pt x="6176" y="58"/>
                  </a:cubicBezTo>
                  <a:cubicBezTo>
                    <a:pt x="6036" y="20"/>
                    <a:pt x="5892" y="1"/>
                    <a:pt x="574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3552;p46">
              <a:extLst>
                <a:ext uri="{FF2B5EF4-FFF2-40B4-BE49-F238E27FC236}">
                  <a16:creationId xmlns:a16="http://schemas.microsoft.com/office/drawing/2014/main" id="{1454C8EE-CBEC-024B-5CC1-C18699A68B26}"/>
                </a:ext>
              </a:extLst>
            </p:cNvPr>
            <p:cNvSpPr/>
            <p:nvPr/>
          </p:nvSpPr>
          <p:spPr>
            <a:xfrm>
              <a:off x="4889459" y="3262595"/>
              <a:ext cx="171237" cy="90522"/>
            </a:xfrm>
            <a:custGeom>
              <a:avLst/>
              <a:gdLst/>
              <a:ahLst/>
              <a:cxnLst/>
              <a:rect l="l" t="t" r="r" b="b"/>
              <a:pathLst>
                <a:path w="5919" h="3129" extrusionOk="0">
                  <a:moveTo>
                    <a:pt x="2136" y="1"/>
                  </a:moveTo>
                  <a:cubicBezTo>
                    <a:pt x="10" y="315"/>
                    <a:pt x="1" y="1889"/>
                    <a:pt x="349" y="2926"/>
                  </a:cubicBezTo>
                  <a:cubicBezTo>
                    <a:pt x="389" y="3048"/>
                    <a:pt x="503" y="3129"/>
                    <a:pt x="627" y="3129"/>
                  </a:cubicBezTo>
                  <a:cubicBezTo>
                    <a:pt x="642" y="3129"/>
                    <a:pt x="657" y="3127"/>
                    <a:pt x="671" y="3125"/>
                  </a:cubicBezTo>
                  <a:cubicBezTo>
                    <a:pt x="1178" y="3048"/>
                    <a:pt x="2352" y="2788"/>
                    <a:pt x="2820" y="2005"/>
                  </a:cubicBezTo>
                  <a:cubicBezTo>
                    <a:pt x="2853" y="1954"/>
                    <a:pt x="2907" y="1928"/>
                    <a:pt x="2961" y="1928"/>
                  </a:cubicBezTo>
                  <a:cubicBezTo>
                    <a:pt x="3015" y="1928"/>
                    <a:pt x="3069" y="1954"/>
                    <a:pt x="3100" y="2005"/>
                  </a:cubicBezTo>
                  <a:cubicBezTo>
                    <a:pt x="3567" y="2788"/>
                    <a:pt x="4742" y="3047"/>
                    <a:pt x="5249" y="3125"/>
                  </a:cubicBezTo>
                  <a:cubicBezTo>
                    <a:pt x="5263" y="3127"/>
                    <a:pt x="5278" y="3129"/>
                    <a:pt x="5292" y="3129"/>
                  </a:cubicBezTo>
                  <a:cubicBezTo>
                    <a:pt x="5416" y="3129"/>
                    <a:pt x="5529" y="3048"/>
                    <a:pt x="5571" y="2926"/>
                  </a:cubicBezTo>
                  <a:cubicBezTo>
                    <a:pt x="5919" y="1889"/>
                    <a:pt x="5910" y="315"/>
                    <a:pt x="378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3553;p46">
              <a:extLst>
                <a:ext uri="{FF2B5EF4-FFF2-40B4-BE49-F238E27FC236}">
                  <a16:creationId xmlns:a16="http://schemas.microsoft.com/office/drawing/2014/main" id="{5323605B-8420-B8E8-9450-D995F523B435}"/>
                </a:ext>
              </a:extLst>
            </p:cNvPr>
            <p:cNvSpPr/>
            <p:nvPr/>
          </p:nvSpPr>
          <p:spPr>
            <a:xfrm>
              <a:off x="4951196" y="3260859"/>
              <a:ext cx="47735" cy="23867"/>
            </a:xfrm>
            <a:custGeom>
              <a:avLst/>
              <a:gdLst/>
              <a:ahLst/>
              <a:cxnLst/>
              <a:rect l="l" t="t" r="r" b="b"/>
              <a:pathLst>
                <a:path w="1650" h="825" extrusionOk="0">
                  <a:moveTo>
                    <a:pt x="824" y="1"/>
                  </a:moveTo>
                  <a:cubicBezTo>
                    <a:pt x="521" y="1"/>
                    <a:pt x="246" y="19"/>
                    <a:pt x="1" y="56"/>
                  </a:cubicBezTo>
                  <a:cubicBezTo>
                    <a:pt x="30" y="485"/>
                    <a:pt x="387" y="824"/>
                    <a:pt x="824" y="824"/>
                  </a:cubicBezTo>
                  <a:cubicBezTo>
                    <a:pt x="1262" y="824"/>
                    <a:pt x="1620" y="485"/>
                    <a:pt x="1650" y="56"/>
                  </a:cubicBezTo>
                  <a:cubicBezTo>
                    <a:pt x="1404" y="19"/>
                    <a:pt x="1130" y="1"/>
                    <a:pt x="82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3554;p46">
              <a:extLst>
                <a:ext uri="{FF2B5EF4-FFF2-40B4-BE49-F238E27FC236}">
                  <a16:creationId xmlns:a16="http://schemas.microsoft.com/office/drawing/2014/main" id="{6F7A5819-9B8F-D9DF-5BD0-C5C75706A1F6}"/>
                </a:ext>
              </a:extLst>
            </p:cNvPr>
            <p:cNvSpPr/>
            <p:nvPr/>
          </p:nvSpPr>
          <p:spPr>
            <a:xfrm>
              <a:off x="4911128" y="3235112"/>
              <a:ext cx="11688" cy="23780"/>
            </a:xfrm>
            <a:custGeom>
              <a:avLst/>
              <a:gdLst/>
              <a:ahLst/>
              <a:cxnLst/>
              <a:rect l="l" t="t" r="r" b="b"/>
              <a:pathLst>
                <a:path w="404" h="822" extrusionOk="0">
                  <a:moveTo>
                    <a:pt x="202" y="0"/>
                  </a:moveTo>
                  <a:cubicBezTo>
                    <a:pt x="182" y="0"/>
                    <a:pt x="160" y="4"/>
                    <a:pt x="139" y="10"/>
                  </a:cubicBezTo>
                  <a:cubicBezTo>
                    <a:pt x="54" y="36"/>
                    <a:pt x="1" y="118"/>
                    <a:pt x="1" y="204"/>
                  </a:cubicBezTo>
                  <a:lnTo>
                    <a:pt x="1" y="618"/>
                  </a:lnTo>
                  <a:cubicBezTo>
                    <a:pt x="1" y="710"/>
                    <a:pt x="62" y="794"/>
                    <a:pt x="152" y="816"/>
                  </a:cubicBezTo>
                  <a:cubicBezTo>
                    <a:pt x="169" y="820"/>
                    <a:pt x="186" y="822"/>
                    <a:pt x="202" y="822"/>
                  </a:cubicBezTo>
                  <a:cubicBezTo>
                    <a:pt x="313" y="822"/>
                    <a:pt x="404" y="730"/>
                    <a:pt x="404" y="619"/>
                  </a:cubicBezTo>
                  <a:lnTo>
                    <a:pt x="404" y="202"/>
                  </a:ln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3555;p46">
              <a:extLst>
                <a:ext uri="{FF2B5EF4-FFF2-40B4-BE49-F238E27FC236}">
                  <a16:creationId xmlns:a16="http://schemas.microsoft.com/office/drawing/2014/main" id="{F2C21970-D10C-4EB2-A67D-8136E12CFB6C}"/>
                </a:ext>
              </a:extLst>
            </p:cNvPr>
            <p:cNvSpPr/>
            <p:nvPr/>
          </p:nvSpPr>
          <p:spPr>
            <a:xfrm>
              <a:off x="4880520" y="3261496"/>
              <a:ext cx="25314" cy="11659"/>
            </a:xfrm>
            <a:custGeom>
              <a:avLst/>
              <a:gdLst/>
              <a:ahLst/>
              <a:cxnLst/>
              <a:rect l="l" t="t" r="r" b="b"/>
              <a:pathLst>
                <a:path w="875" h="403" extrusionOk="0">
                  <a:moveTo>
                    <a:pt x="227" y="0"/>
                  </a:moveTo>
                  <a:cubicBezTo>
                    <a:pt x="100" y="0"/>
                    <a:pt x="0" y="118"/>
                    <a:pt x="31" y="250"/>
                  </a:cubicBezTo>
                  <a:cubicBezTo>
                    <a:pt x="52" y="341"/>
                    <a:pt x="137" y="402"/>
                    <a:pt x="229" y="402"/>
                  </a:cubicBezTo>
                  <a:lnTo>
                    <a:pt x="649" y="402"/>
                  </a:lnTo>
                  <a:cubicBezTo>
                    <a:pt x="775" y="402"/>
                    <a:pt x="874" y="284"/>
                    <a:pt x="842" y="151"/>
                  </a:cubicBezTo>
                  <a:cubicBezTo>
                    <a:pt x="821" y="62"/>
                    <a:pt x="736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3556;p46">
              <a:extLst>
                <a:ext uri="{FF2B5EF4-FFF2-40B4-BE49-F238E27FC236}">
                  <a16:creationId xmlns:a16="http://schemas.microsoft.com/office/drawing/2014/main" id="{6F4CD472-2E12-968F-1A8A-489CD7A3A134}"/>
                </a:ext>
              </a:extLst>
            </p:cNvPr>
            <p:cNvSpPr/>
            <p:nvPr/>
          </p:nvSpPr>
          <p:spPr>
            <a:xfrm>
              <a:off x="5027629" y="3235083"/>
              <a:ext cx="11688" cy="23809"/>
            </a:xfrm>
            <a:custGeom>
              <a:avLst/>
              <a:gdLst/>
              <a:ahLst/>
              <a:cxnLst/>
              <a:rect l="l" t="t" r="r" b="b"/>
              <a:pathLst>
                <a:path w="404" h="823" extrusionOk="0">
                  <a:moveTo>
                    <a:pt x="202" y="1"/>
                  </a:moveTo>
                  <a:cubicBezTo>
                    <a:pt x="186" y="1"/>
                    <a:pt x="169" y="3"/>
                    <a:pt x="152" y="7"/>
                  </a:cubicBezTo>
                  <a:cubicBezTo>
                    <a:pt x="61" y="28"/>
                    <a:pt x="0" y="113"/>
                    <a:pt x="0" y="205"/>
                  </a:cubicBezTo>
                  <a:lnTo>
                    <a:pt x="0" y="619"/>
                  </a:lnTo>
                  <a:cubicBezTo>
                    <a:pt x="0" y="711"/>
                    <a:pt x="61" y="795"/>
                    <a:pt x="152" y="817"/>
                  </a:cubicBezTo>
                  <a:cubicBezTo>
                    <a:pt x="168" y="820"/>
                    <a:pt x="184" y="822"/>
                    <a:pt x="200" y="822"/>
                  </a:cubicBezTo>
                  <a:cubicBezTo>
                    <a:pt x="312" y="822"/>
                    <a:pt x="403" y="732"/>
                    <a:pt x="403" y="620"/>
                  </a:cubicBezTo>
                  <a:lnTo>
                    <a:pt x="403" y="203"/>
                  </a:lnTo>
                  <a:cubicBezTo>
                    <a:pt x="403" y="91"/>
                    <a:pt x="313" y="1"/>
                    <a:pt x="20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3557;p46">
              <a:extLst>
                <a:ext uri="{FF2B5EF4-FFF2-40B4-BE49-F238E27FC236}">
                  <a16:creationId xmlns:a16="http://schemas.microsoft.com/office/drawing/2014/main" id="{4D214293-4958-B833-FC7E-3B76E6CCAB7A}"/>
                </a:ext>
              </a:extLst>
            </p:cNvPr>
            <p:cNvSpPr/>
            <p:nvPr/>
          </p:nvSpPr>
          <p:spPr>
            <a:xfrm>
              <a:off x="5044379" y="3261496"/>
              <a:ext cx="25256" cy="11659"/>
            </a:xfrm>
            <a:custGeom>
              <a:avLst/>
              <a:gdLst/>
              <a:ahLst/>
              <a:cxnLst/>
              <a:rect l="l" t="t" r="r" b="b"/>
              <a:pathLst>
                <a:path w="873" h="403" extrusionOk="0">
                  <a:moveTo>
                    <a:pt x="226" y="0"/>
                  </a:moveTo>
                  <a:cubicBezTo>
                    <a:pt x="101" y="0"/>
                    <a:pt x="1" y="118"/>
                    <a:pt x="32" y="250"/>
                  </a:cubicBezTo>
                  <a:cubicBezTo>
                    <a:pt x="53" y="341"/>
                    <a:pt x="137" y="402"/>
                    <a:pt x="229" y="402"/>
                  </a:cubicBezTo>
                  <a:lnTo>
                    <a:pt x="647" y="402"/>
                  </a:lnTo>
                  <a:cubicBezTo>
                    <a:pt x="774" y="402"/>
                    <a:pt x="872" y="284"/>
                    <a:pt x="843" y="151"/>
                  </a:cubicBezTo>
                  <a:cubicBezTo>
                    <a:pt x="822" y="62"/>
                    <a:pt x="737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34" name="Google Shape;3558;p46">
            <a:extLst>
              <a:ext uri="{FF2B5EF4-FFF2-40B4-BE49-F238E27FC236}">
                <a16:creationId xmlns:a16="http://schemas.microsoft.com/office/drawing/2014/main" id="{07A54360-C1A3-D4FC-EF9D-16EA0C670BB1}"/>
              </a:ext>
            </a:extLst>
          </p:cNvPr>
          <p:cNvGrpSpPr/>
          <p:nvPr/>
        </p:nvGrpSpPr>
        <p:grpSpPr>
          <a:xfrm>
            <a:off x="5345787" y="2139016"/>
            <a:ext cx="377074" cy="367642"/>
            <a:chOff x="5603741" y="3113172"/>
            <a:chExt cx="377074" cy="367642"/>
          </a:xfrm>
        </p:grpSpPr>
        <p:sp>
          <p:nvSpPr>
            <p:cNvPr id="635" name="Google Shape;3559;p46">
              <a:extLst>
                <a:ext uri="{FF2B5EF4-FFF2-40B4-BE49-F238E27FC236}">
                  <a16:creationId xmlns:a16="http://schemas.microsoft.com/office/drawing/2014/main" id="{6A54BD16-D32A-7C80-4566-2EEE22295644}"/>
                </a:ext>
              </a:extLst>
            </p:cNvPr>
            <p:cNvSpPr/>
            <p:nvPr/>
          </p:nvSpPr>
          <p:spPr>
            <a:xfrm>
              <a:off x="5603741" y="3163713"/>
              <a:ext cx="115228" cy="297979"/>
            </a:xfrm>
            <a:custGeom>
              <a:avLst/>
              <a:gdLst/>
              <a:ahLst/>
              <a:cxnLst/>
              <a:rect l="l" t="t" r="r" b="b"/>
              <a:pathLst>
                <a:path w="3983" h="10300" extrusionOk="0">
                  <a:moveTo>
                    <a:pt x="1950" y="0"/>
                  </a:moveTo>
                  <a:cubicBezTo>
                    <a:pt x="763" y="0"/>
                    <a:pt x="1" y="1251"/>
                    <a:pt x="1" y="2722"/>
                  </a:cubicBezTo>
                  <a:cubicBezTo>
                    <a:pt x="1" y="4548"/>
                    <a:pt x="1407" y="4181"/>
                    <a:pt x="599" y="6789"/>
                  </a:cubicBezTo>
                  <a:cubicBezTo>
                    <a:pt x="314" y="7780"/>
                    <a:pt x="1773" y="9373"/>
                    <a:pt x="2576" y="10156"/>
                  </a:cubicBezTo>
                  <a:cubicBezTo>
                    <a:pt x="2676" y="10254"/>
                    <a:pt x="2802" y="10300"/>
                    <a:pt x="2927" y="10300"/>
                  </a:cubicBezTo>
                  <a:cubicBezTo>
                    <a:pt x="3120" y="10300"/>
                    <a:pt x="3310" y="10189"/>
                    <a:pt x="3394" y="9988"/>
                  </a:cubicBezTo>
                  <a:cubicBezTo>
                    <a:pt x="3662" y="9340"/>
                    <a:pt x="3983" y="8232"/>
                    <a:pt x="3816" y="6867"/>
                  </a:cubicBezTo>
                  <a:lnTo>
                    <a:pt x="2877" y="233"/>
                  </a:lnTo>
                  <a:cubicBezTo>
                    <a:pt x="2546" y="73"/>
                    <a:pt x="2236" y="0"/>
                    <a:pt x="1950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3560;p46">
              <a:extLst>
                <a:ext uri="{FF2B5EF4-FFF2-40B4-BE49-F238E27FC236}">
                  <a16:creationId xmlns:a16="http://schemas.microsoft.com/office/drawing/2014/main" id="{ACE57640-95D0-6ADF-E92C-2AFF04CB7477}"/>
                </a:ext>
              </a:extLst>
            </p:cNvPr>
            <p:cNvSpPr/>
            <p:nvPr/>
          </p:nvSpPr>
          <p:spPr>
            <a:xfrm>
              <a:off x="5865615" y="3163713"/>
              <a:ext cx="115199" cy="297979"/>
            </a:xfrm>
            <a:custGeom>
              <a:avLst/>
              <a:gdLst/>
              <a:ahLst/>
              <a:cxnLst/>
              <a:rect l="l" t="t" r="r" b="b"/>
              <a:pathLst>
                <a:path w="3982" h="10300" extrusionOk="0">
                  <a:moveTo>
                    <a:pt x="2032" y="0"/>
                  </a:moveTo>
                  <a:cubicBezTo>
                    <a:pt x="1746" y="0"/>
                    <a:pt x="1436" y="73"/>
                    <a:pt x="1105" y="233"/>
                  </a:cubicBezTo>
                  <a:lnTo>
                    <a:pt x="166" y="6867"/>
                  </a:lnTo>
                  <a:cubicBezTo>
                    <a:pt x="1" y="8232"/>
                    <a:pt x="320" y="9340"/>
                    <a:pt x="586" y="9988"/>
                  </a:cubicBezTo>
                  <a:cubicBezTo>
                    <a:pt x="670" y="10189"/>
                    <a:pt x="861" y="10300"/>
                    <a:pt x="1055" y="10300"/>
                  </a:cubicBezTo>
                  <a:cubicBezTo>
                    <a:pt x="1179" y="10300"/>
                    <a:pt x="1306" y="10254"/>
                    <a:pt x="1406" y="10156"/>
                  </a:cubicBezTo>
                  <a:cubicBezTo>
                    <a:pt x="2209" y="9373"/>
                    <a:pt x="3668" y="7780"/>
                    <a:pt x="3383" y="6789"/>
                  </a:cubicBezTo>
                  <a:cubicBezTo>
                    <a:pt x="2574" y="4181"/>
                    <a:pt x="3981" y="4548"/>
                    <a:pt x="3981" y="2722"/>
                  </a:cubicBezTo>
                  <a:cubicBezTo>
                    <a:pt x="3981" y="1251"/>
                    <a:pt x="3219" y="0"/>
                    <a:pt x="203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3561;p46">
              <a:extLst>
                <a:ext uri="{FF2B5EF4-FFF2-40B4-BE49-F238E27FC236}">
                  <a16:creationId xmlns:a16="http://schemas.microsoft.com/office/drawing/2014/main" id="{781AABC3-B747-D296-7428-9D292A9EDC1C}"/>
                </a:ext>
              </a:extLst>
            </p:cNvPr>
            <p:cNvSpPr/>
            <p:nvPr/>
          </p:nvSpPr>
          <p:spPr>
            <a:xfrm>
              <a:off x="5868335" y="3163857"/>
              <a:ext cx="72180" cy="245269"/>
            </a:xfrm>
            <a:custGeom>
              <a:avLst/>
              <a:gdLst/>
              <a:ahLst/>
              <a:cxnLst/>
              <a:rect l="l" t="t" r="r" b="b"/>
              <a:pathLst>
                <a:path w="2495" h="8478" extrusionOk="0">
                  <a:moveTo>
                    <a:pt x="1795" y="1"/>
                  </a:moveTo>
                  <a:cubicBezTo>
                    <a:pt x="1549" y="21"/>
                    <a:pt x="1289" y="94"/>
                    <a:pt x="1012" y="226"/>
                  </a:cubicBezTo>
                  <a:lnTo>
                    <a:pt x="74" y="6860"/>
                  </a:lnTo>
                  <a:cubicBezTo>
                    <a:pt x="0" y="7455"/>
                    <a:pt x="20" y="8000"/>
                    <a:pt x="88" y="8477"/>
                  </a:cubicBezTo>
                  <a:cubicBezTo>
                    <a:pt x="319" y="7896"/>
                    <a:pt x="643" y="7417"/>
                    <a:pt x="997" y="6893"/>
                  </a:cubicBezTo>
                  <a:cubicBezTo>
                    <a:pt x="1549" y="6080"/>
                    <a:pt x="2177" y="5158"/>
                    <a:pt x="2404" y="3763"/>
                  </a:cubicBezTo>
                  <a:cubicBezTo>
                    <a:pt x="2465" y="3394"/>
                    <a:pt x="2494" y="2996"/>
                    <a:pt x="2494" y="2585"/>
                  </a:cubicBezTo>
                  <a:cubicBezTo>
                    <a:pt x="2494" y="1643"/>
                    <a:pt x="2240" y="760"/>
                    <a:pt x="1795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3562;p46">
              <a:extLst>
                <a:ext uri="{FF2B5EF4-FFF2-40B4-BE49-F238E27FC236}">
                  <a16:creationId xmlns:a16="http://schemas.microsoft.com/office/drawing/2014/main" id="{72A5F69A-CD55-CFAA-19F8-DE17414C4BD3}"/>
                </a:ext>
              </a:extLst>
            </p:cNvPr>
            <p:cNvSpPr/>
            <p:nvPr/>
          </p:nvSpPr>
          <p:spPr>
            <a:xfrm>
              <a:off x="5644098" y="3163857"/>
              <a:ext cx="72180" cy="245297"/>
            </a:xfrm>
            <a:custGeom>
              <a:avLst/>
              <a:gdLst/>
              <a:ahLst/>
              <a:cxnLst/>
              <a:rect l="l" t="t" r="r" b="b"/>
              <a:pathLst>
                <a:path w="2495" h="8479" extrusionOk="0">
                  <a:moveTo>
                    <a:pt x="700" y="1"/>
                  </a:moveTo>
                  <a:cubicBezTo>
                    <a:pt x="255" y="760"/>
                    <a:pt x="0" y="1642"/>
                    <a:pt x="0" y="2585"/>
                  </a:cubicBezTo>
                  <a:cubicBezTo>
                    <a:pt x="0" y="2996"/>
                    <a:pt x="31" y="3394"/>
                    <a:pt x="92" y="3763"/>
                  </a:cubicBezTo>
                  <a:cubicBezTo>
                    <a:pt x="319" y="5158"/>
                    <a:pt x="945" y="6080"/>
                    <a:pt x="1497" y="6896"/>
                  </a:cubicBezTo>
                  <a:cubicBezTo>
                    <a:pt x="1852" y="7419"/>
                    <a:pt x="2178" y="7897"/>
                    <a:pt x="2408" y="8479"/>
                  </a:cubicBezTo>
                  <a:cubicBezTo>
                    <a:pt x="2474" y="8000"/>
                    <a:pt x="2494" y="7455"/>
                    <a:pt x="2421" y="6862"/>
                  </a:cubicBezTo>
                  <a:lnTo>
                    <a:pt x="1482" y="226"/>
                  </a:lnTo>
                  <a:cubicBezTo>
                    <a:pt x="1206" y="94"/>
                    <a:pt x="945" y="21"/>
                    <a:pt x="700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3563;p46">
              <a:extLst>
                <a:ext uri="{FF2B5EF4-FFF2-40B4-BE49-F238E27FC236}">
                  <a16:creationId xmlns:a16="http://schemas.microsoft.com/office/drawing/2014/main" id="{B609CA51-C590-163F-E51D-0CEE1647706D}"/>
                </a:ext>
              </a:extLst>
            </p:cNvPr>
            <p:cNvSpPr/>
            <p:nvPr/>
          </p:nvSpPr>
          <p:spPr>
            <a:xfrm>
              <a:off x="5666779" y="3113172"/>
              <a:ext cx="250968" cy="306022"/>
            </a:xfrm>
            <a:custGeom>
              <a:avLst/>
              <a:gdLst/>
              <a:ahLst/>
              <a:cxnLst/>
              <a:rect l="l" t="t" r="r" b="b"/>
              <a:pathLst>
                <a:path w="8675" h="10578" extrusionOk="0">
                  <a:moveTo>
                    <a:pt x="4336" y="1"/>
                  </a:moveTo>
                  <a:cubicBezTo>
                    <a:pt x="1942" y="1"/>
                    <a:pt x="0" y="1944"/>
                    <a:pt x="0" y="4339"/>
                  </a:cubicBezTo>
                  <a:cubicBezTo>
                    <a:pt x="0" y="4724"/>
                    <a:pt x="28" y="5071"/>
                    <a:pt x="80" y="5391"/>
                  </a:cubicBezTo>
                  <a:lnTo>
                    <a:pt x="1911" y="6198"/>
                  </a:lnTo>
                  <a:lnTo>
                    <a:pt x="3685" y="10577"/>
                  </a:lnTo>
                  <a:lnTo>
                    <a:pt x="5284" y="10577"/>
                  </a:lnTo>
                  <a:lnTo>
                    <a:pt x="6553" y="6477"/>
                  </a:lnTo>
                  <a:lnTo>
                    <a:pt x="8593" y="5391"/>
                  </a:lnTo>
                  <a:cubicBezTo>
                    <a:pt x="8645" y="5074"/>
                    <a:pt x="8674" y="4724"/>
                    <a:pt x="8674" y="4339"/>
                  </a:cubicBezTo>
                  <a:cubicBezTo>
                    <a:pt x="8674" y="1944"/>
                    <a:pt x="6732" y="1"/>
                    <a:pt x="433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3564;p46">
              <a:extLst>
                <a:ext uri="{FF2B5EF4-FFF2-40B4-BE49-F238E27FC236}">
                  <a16:creationId xmlns:a16="http://schemas.microsoft.com/office/drawing/2014/main" id="{43177824-E8A5-2BC9-2465-F686C7AD6227}"/>
                </a:ext>
              </a:extLst>
            </p:cNvPr>
            <p:cNvSpPr/>
            <p:nvPr/>
          </p:nvSpPr>
          <p:spPr>
            <a:xfrm>
              <a:off x="5668949" y="3227359"/>
              <a:ext cx="247062" cy="253456"/>
            </a:xfrm>
            <a:custGeom>
              <a:avLst/>
              <a:gdLst/>
              <a:ahLst/>
              <a:cxnLst/>
              <a:rect l="l" t="t" r="r" b="b"/>
              <a:pathLst>
                <a:path w="8540" h="8761" extrusionOk="0">
                  <a:moveTo>
                    <a:pt x="1863" y="1"/>
                  </a:moveTo>
                  <a:cubicBezTo>
                    <a:pt x="970" y="1"/>
                    <a:pt x="218" y="606"/>
                    <a:pt x="0" y="1430"/>
                  </a:cubicBezTo>
                  <a:cubicBezTo>
                    <a:pt x="411" y="3949"/>
                    <a:pt x="2257" y="4656"/>
                    <a:pt x="2623" y="7316"/>
                  </a:cubicBezTo>
                  <a:cubicBezTo>
                    <a:pt x="2735" y="8141"/>
                    <a:pt x="3436" y="8761"/>
                    <a:pt x="4269" y="8761"/>
                  </a:cubicBezTo>
                  <a:cubicBezTo>
                    <a:pt x="4686" y="8761"/>
                    <a:pt x="5070" y="8607"/>
                    <a:pt x="5363" y="8348"/>
                  </a:cubicBezTo>
                  <a:cubicBezTo>
                    <a:pt x="5656" y="8092"/>
                    <a:pt x="5860" y="7729"/>
                    <a:pt x="5917" y="7317"/>
                  </a:cubicBezTo>
                  <a:cubicBezTo>
                    <a:pt x="6283" y="4658"/>
                    <a:pt x="8130" y="3951"/>
                    <a:pt x="8540" y="1433"/>
                  </a:cubicBezTo>
                  <a:cubicBezTo>
                    <a:pt x="8320" y="609"/>
                    <a:pt x="7570" y="2"/>
                    <a:pt x="6675" y="2"/>
                  </a:cubicBezTo>
                  <a:cubicBezTo>
                    <a:pt x="6671" y="2"/>
                    <a:pt x="6667" y="2"/>
                    <a:pt x="6662" y="2"/>
                  </a:cubicBezTo>
                  <a:cubicBezTo>
                    <a:pt x="5597" y="10"/>
                    <a:pt x="4749" y="892"/>
                    <a:pt x="4749" y="1955"/>
                  </a:cubicBezTo>
                  <a:lnTo>
                    <a:pt x="4749" y="4885"/>
                  </a:lnTo>
                  <a:cubicBezTo>
                    <a:pt x="4749" y="5017"/>
                    <a:pt x="4696" y="5138"/>
                    <a:pt x="4610" y="5224"/>
                  </a:cubicBezTo>
                  <a:cubicBezTo>
                    <a:pt x="4523" y="5311"/>
                    <a:pt x="4404" y="5364"/>
                    <a:pt x="4273" y="5364"/>
                  </a:cubicBezTo>
                  <a:cubicBezTo>
                    <a:pt x="4246" y="5364"/>
                    <a:pt x="4218" y="5362"/>
                    <a:pt x="4189" y="5357"/>
                  </a:cubicBezTo>
                  <a:cubicBezTo>
                    <a:pt x="3958" y="5319"/>
                    <a:pt x="3791" y="5112"/>
                    <a:pt x="3791" y="4877"/>
                  </a:cubicBezTo>
                  <a:lnTo>
                    <a:pt x="3791" y="1952"/>
                  </a:lnTo>
                  <a:cubicBezTo>
                    <a:pt x="3791" y="889"/>
                    <a:pt x="2939" y="8"/>
                    <a:pt x="1876" y="1"/>
                  </a:cubicBezTo>
                  <a:cubicBezTo>
                    <a:pt x="1872" y="1"/>
                    <a:pt x="1867" y="1"/>
                    <a:pt x="186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3565;p46">
              <a:extLst>
                <a:ext uri="{FF2B5EF4-FFF2-40B4-BE49-F238E27FC236}">
                  <a16:creationId xmlns:a16="http://schemas.microsoft.com/office/drawing/2014/main" id="{4E5D6B68-18D7-38F2-1081-482814C174B2}"/>
                </a:ext>
              </a:extLst>
            </p:cNvPr>
            <p:cNvSpPr/>
            <p:nvPr/>
          </p:nvSpPr>
          <p:spPr>
            <a:xfrm>
              <a:off x="5772461" y="3402616"/>
              <a:ext cx="39981" cy="19325"/>
            </a:xfrm>
            <a:custGeom>
              <a:avLst/>
              <a:gdLst/>
              <a:ahLst/>
              <a:cxnLst/>
              <a:rect l="l" t="t" r="r" b="b"/>
              <a:pathLst>
                <a:path w="1382" h="668" extrusionOk="0">
                  <a:moveTo>
                    <a:pt x="124" y="0"/>
                  </a:moveTo>
                  <a:cubicBezTo>
                    <a:pt x="58" y="0"/>
                    <a:pt x="1" y="55"/>
                    <a:pt x="1" y="123"/>
                  </a:cubicBezTo>
                  <a:cubicBezTo>
                    <a:pt x="1" y="423"/>
                    <a:pt x="311" y="667"/>
                    <a:pt x="691" y="667"/>
                  </a:cubicBezTo>
                  <a:cubicBezTo>
                    <a:pt x="1073" y="667"/>
                    <a:pt x="1381" y="423"/>
                    <a:pt x="1381" y="123"/>
                  </a:cubicBezTo>
                  <a:lnTo>
                    <a:pt x="1381" y="120"/>
                  </a:lnTo>
                  <a:cubicBezTo>
                    <a:pt x="1381" y="54"/>
                    <a:pt x="1328" y="0"/>
                    <a:pt x="12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3566;p46">
              <a:extLst>
                <a:ext uri="{FF2B5EF4-FFF2-40B4-BE49-F238E27FC236}">
                  <a16:creationId xmlns:a16="http://schemas.microsoft.com/office/drawing/2014/main" id="{2D56DDB3-8EF2-32BB-80DE-E9C34564159A}"/>
                </a:ext>
              </a:extLst>
            </p:cNvPr>
            <p:cNvSpPr/>
            <p:nvPr/>
          </p:nvSpPr>
          <p:spPr>
            <a:xfrm>
              <a:off x="5763116" y="3433022"/>
              <a:ext cx="58294" cy="16461"/>
            </a:xfrm>
            <a:custGeom>
              <a:avLst/>
              <a:gdLst/>
              <a:ahLst/>
              <a:cxnLst/>
              <a:rect l="l" t="t" r="r" b="b"/>
              <a:pathLst>
                <a:path w="2015" h="569" extrusionOk="0">
                  <a:moveTo>
                    <a:pt x="221" y="1"/>
                  </a:moveTo>
                  <a:cubicBezTo>
                    <a:pt x="175" y="1"/>
                    <a:pt x="128" y="17"/>
                    <a:pt x="91" y="49"/>
                  </a:cubicBezTo>
                  <a:cubicBezTo>
                    <a:pt x="8" y="119"/>
                    <a:pt x="0" y="245"/>
                    <a:pt x="71" y="327"/>
                  </a:cubicBezTo>
                  <a:cubicBezTo>
                    <a:pt x="206" y="480"/>
                    <a:pt x="404" y="569"/>
                    <a:pt x="612" y="569"/>
                  </a:cubicBezTo>
                  <a:cubicBezTo>
                    <a:pt x="753" y="569"/>
                    <a:pt x="890" y="529"/>
                    <a:pt x="1005" y="455"/>
                  </a:cubicBezTo>
                  <a:cubicBezTo>
                    <a:pt x="1120" y="529"/>
                    <a:pt x="1256" y="569"/>
                    <a:pt x="1398" y="569"/>
                  </a:cubicBezTo>
                  <a:cubicBezTo>
                    <a:pt x="1608" y="569"/>
                    <a:pt x="1804" y="480"/>
                    <a:pt x="1939" y="327"/>
                  </a:cubicBezTo>
                  <a:cubicBezTo>
                    <a:pt x="2014" y="245"/>
                    <a:pt x="2007" y="123"/>
                    <a:pt x="1924" y="49"/>
                  </a:cubicBezTo>
                  <a:cubicBezTo>
                    <a:pt x="1886" y="17"/>
                    <a:pt x="1840" y="1"/>
                    <a:pt x="1794" y="1"/>
                  </a:cubicBezTo>
                  <a:cubicBezTo>
                    <a:pt x="1739" y="1"/>
                    <a:pt x="1685" y="24"/>
                    <a:pt x="1645" y="69"/>
                  </a:cubicBezTo>
                  <a:cubicBezTo>
                    <a:pt x="1586" y="135"/>
                    <a:pt x="1496" y="176"/>
                    <a:pt x="1401" y="176"/>
                  </a:cubicBezTo>
                  <a:cubicBezTo>
                    <a:pt x="1304" y="176"/>
                    <a:pt x="1214" y="138"/>
                    <a:pt x="1155" y="69"/>
                  </a:cubicBezTo>
                  <a:cubicBezTo>
                    <a:pt x="1118" y="26"/>
                    <a:pt x="1063" y="1"/>
                    <a:pt x="1006" y="1"/>
                  </a:cubicBezTo>
                  <a:cubicBezTo>
                    <a:pt x="951" y="1"/>
                    <a:pt x="896" y="26"/>
                    <a:pt x="859" y="69"/>
                  </a:cubicBezTo>
                  <a:cubicBezTo>
                    <a:pt x="799" y="135"/>
                    <a:pt x="710" y="176"/>
                    <a:pt x="614" y="176"/>
                  </a:cubicBezTo>
                  <a:cubicBezTo>
                    <a:pt x="519" y="176"/>
                    <a:pt x="428" y="138"/>
                    <a:pt x="368" y="69"/>
                  </a:cubicBezTo>
                  <a:cubicBezTo>
                    <a:pt x="330" y="24"/>
                    <a:pt x="275" y="1"/>
                    <a:pt x="22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3567;p46">
              <a:extLst>
                <a:ext uri="{FF2B5EF4-FFF2-40B4-BE49-F238E27FC236}">
                  <a16:creationId xmlns:a16="http://schemas.microsoft.com/office/drawing/2014/main" id="{445E5966-265D-E276-1B5D-70A46EFC4789}"/>
                </a:ext>
              </a:extLst>
            </p:cNvPr>
            <p:cNvSpPr/>
            <p:nvPr/>
          </p:nvSpPr>
          <p:spPr>
            <a:xfrm>
              <a:off x="5739191" y="3314322"/>
              <a:ext cx="11688" cy="24012"/>
            </a:xfrm>
            <a:custGeom>
              <a:avLst/>
              <a:gdLst/>
              <a:ahLst/>
              <a:cxnLst/>
              <a:rect l="l" t="t" r="r" b="b"/>
              <a:pathLst>
                <a:path w="404" h="830" extrusionOk="0">
                  <a:moveTo>
                    <a:pt x="201" y="1"/>
                  </a:moveTo>
                  <a:cubicBezTo>
                    <a:pt x="181" y="1"/>
                    <a:pt x="160" y="4"/>
                    <a:pt x="138" y="10"/>
                  </a:cubicBezTo>
                  <a:cubicBezTo>
                    <a:pt x="56" y="38"/>
                    <a:pt x="0" y="118"/>
                    <a:pt x="0" y="204"/>
                  </a:cubicBezTo>
                  <a:lnTo>
                    <a:pt x="0" y="629"/>
                  </a:lnTo>
                  <a:cubicBezTo>
                    <a:pt x="0" y="714"/>
                    <a:pt x="54" y="794"/>
                    <a:pt x="138" y="820"/>
                  </a:cubicBezTo>
                  <a:cubicBezTo>
                    <a:pt x="160" y="827"/>
                    <a:pt x="181" y="830"/>
                    <a:pt x="201" y="830"/>
                  </a:cubicBezTo>
                  <a:cubicBezTo>
                    <a:pt x="313" y="830"/>
                    <a:pt x="404" y="740"/>
                    <a:pt x="404" y="629"/>
                  </a:cubicBezTo>
                  <a:lnTo>
                    <a:pt x="404" y="202"/>
                  </a:lnTo>
                  <a:cubicBezTo>
                    <a:pt x="404" y="91"/>
                    <a:pt x="313" y="1"/>
                    <a:pt x="20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3568;p46">
              <a:extLst>
                <a:ext uri="{FF2B5EF4-FFF2-40B4-BE49-F238E27FC236}">
                  <a16:creationId xmlns:a16="http://schemas.microsoft.com/office/drawing/2014/main" id="{347E7F9F-6EE9-1F42-70F1-E608A2935482}"/>
                </a:ext>
              </a:extLst>
            </p:cNvPr>
            <p:cNvSpPr/>
            <p:nvPr/>
          </p:nvSpPr>
          <p:spPr>
            <a:xfrm>
              <a:off x="5720676" y="3343802"/>
              <a:ext cx="28178" cy="11659"/>
            </a:xfrm>
            <a:custGeom>
              <a:avLst/>
              <a:gdLst/>
              <a:ahLst/>
              <a:cxnLst/>
              <a:rect l="l" t="t" r="r" b="b"/>
              <a:pathLst>
                <a:path w="974" h="403" extrusionOk="0">
                  <a:moveTo>
                    <a:pt x="234" y="1"/>
                  </a:moveTo>
                  <a:cubicBezTo>
                    <a:pt x="148" y="1"/>
                    <a:pt x="67" y="54"/>
                    <a:pt x="42" y="136"/>
                  </a:cubicBezTo>
                  <a:cubicBezTo>
                    <a:pt x="1" y="274"/>
                    <a:pt x="102" y="403"/>
                    <a:pt x="234" y="403"/>
                  </a:cubicBezTo>
                  <a:lnTo>
                    <a:pt x="737" y="403"/>
                  </a:lnTo>
                  <a:cubicBezTo>
                    <a:pt x="823" y="403"/>
                    <a:pt x="904" y="349"/>
                    <a:pt x="929" y="266"/>
                  </a:cubicBezTo>
                  <a:cubicBezTo>
                    <a:pt x="973" y="126"/>
                    <a:pt x="869" y="1"/>
                    <a:pt x="73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3569;p46">
              <a:extLst>
                <a:ext uri="{FF2B5EF4-FFF2-40B4-BE49-F238E27FC236}">
                  <a16:creationId xmlns:a16="http://schemas.microsoft.com/office/drawing/2014/main" id="{69955D28-0A6B-1874-1C0D-97CBBCE2EFE6}"/>
                </a:ext>
              </a:extLst>
            </p:cNvPr>
            <p:cNvSpPr/>
            <p:nvPr/>
          </p:nvSpPr>
          <p:spPr>
            <a:xfrm>
              <a:off x="5834053" y="3314380"/>
              <a:ext cx="11659" cy="23983"/>
            </a:xfrm>
            <a:custGeom>
              <a:avLst/>
              <a:gdLst/>
              <a:ahLst/>
              <a:cxnLst/>
              <a:rect l="l" t="t" r="r" b="b"/>
              <a:pathLst>
                <a:path w="403" h="829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lnTo>
                    <a:pt x="1" y="627"/>
                  </a:lnTo>
                  <a:cubicBezTo>
                    <a:pt x="1" y="712"/>
                    <a:pt x="55" y="792"/>
                    <a:pt x="137" y="818"/>
                  </a:cubicBezTo>
                  <a:cubicBezTo>
                    <a:pt x="159" y="825"/>
                    <a:pt x="181" y="828"/>
                    <a:pt x="202" y="828"/>
                  </a:cubicBezTo>
                  <a:cubicBezTo>
                    <a:pt x="313" y="828"/>
                    <a:pt x="403" y="738"/>
                    <a:pt x="403" y="627"/>
                  </a:cubicBezTo>
                  <a:lnTo>
                    <a:pt x="403" y="202"/>
                  </a:lnTo>
                  <a:cubicBezTo>
                    <a:pt x="403" y="116"/>
                    <a:pt x="349" y="36"/>
                    <a:pt x="265" y="10"/>
                  </a:cubicBezTo>
                  <a:cubicBezTo>
                    <a:pt x="243" y="3"/>
                    <a:pt x="222" y="0"/>
                    <a:pt x="20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3570;p46">
              <a:extLst>
                <a:ext uri="{FF2B5EF4-FFF2-40B4-BE49-F238E27FC236}">
                  <a16:creationId xmlns:a16="http://schemas.microsoft.com/office/drawing/2014/main" id="{7CD4E4FF-A80D-307D-E550-365D32E5912B}"/>
                </a:ext>
              </a:extLst>
            </p:cNvPr>
            <p:cNvSpPr/>
            <p:nvPr/>
          </p:nvSpPr>
          <p:spPr>
            <a:xfrm>
              <a:off x="5835702" y="3343802"/>
              <a:ext cx="28207" cy="11659"/>
            </a:xfrm>
            <a:custGeom>
              <a:avLst/>
              <a:gdLst/>
              <a:ahLst/>
              <a:cxnLst/>
              <a:rect l="l" t="t" r="r" b="b"/>
              <a:pathLst>
                <a:path w="975" h="403" extrusionOk="0">
                  <a:moveTo>
                    <a:pt x="237" y="1"/>
                  </a:moveTo>
                  <a:cubicBezTo>
                    <a:pt x="151" y="1"/>
                    <a:pt x="70" y="54"/>
                    <a:pt x="45" y="136"/>
                  </a:cubicBezTo>
                  <a:cubicBezTo>
                    <a:pt x="1" y="274"/>
                    <a:pt x="105" y="403"/>
                    <a:pt x="237" y="403"/>
                  </a:cubicBezTo>
                  <a:lnTo>
                    <a:pt x="740" y="403"/>
                  </a:lnTo>
                  <a:cubicBezTo>
                    <a:pt x="826" y="403"/>
                    <a:pt x="906" y="349"/>
                    <a:pt x="932" y="266"/>
                  </a:cubicBezTo>
                  <a:cubicBezTo>
                    <a:pt x="975" y="126"/>
                    <a:pt x="872" y="1"/>
                    <a:pt x="74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3571;p46">
            <a:extLst>
              <a:ext uri="{FF2B5EF4-FFF2-40B4-BE49-F238E27FC236}">
                <a16:creationId xmlns:a16="http://schemas.microsoft.com/office/drawing/2014/main" id="{4039B93D-C56B-741C-F344-E6DD5407A030}"/>
              </a:ext>
            </a:extLst>
          </p:cNvPr>
          <p:cNvGrpSpPr/>
          <p:nvPr/>
        </p:nvGrpSpPr>
        <p:grpSpPr>
          <a:xfrm>
            <a:off x="6159964" y="2135255"/>
            <a:ext cx="368366" cy="375193"/>
            <a:chOff x="6417918" y="3109411"/>
            <a:chExt cx="368366" cy="375193"/>
          </a:xfrm>
        </p:grpSpPr>
        <p:sp>
          <p:nvSpPr>
            <p:cNvPr id="648" name="Google Shape;3572;p46">
              <a:extLst>
                <a:ext uri="{FF2B5EF4-FFF2-40B4-BE49-F238E27FC236}">
                  <a16:creationId xmlns:a16="http://schemas.microsoft.com/office/drawing/2014/main" id="{ECD1A404-88FF-CE2B-B599-EAA844AD42CA}"/>
                </a:ext>
              </a:extLst>
            </p:cNvPr>
            <p:cNvSpPr/>
            <p:nvPr/>
          </p:nvSpPr>
          <p:spPr>
            <a:xfrm>
              <a:off x="6417918" y="3191630"/>
              <a:ext cx="81380" cy="175287"/>
            </a:xfrm>
            <a:custGeom>
              <a:avLst/>
              <a:gdLst/>
              <a:ahLst/>
              <a:cxnLst/>
              <a:rect l="l" t="t" r="r" b="b"/>
              <a:pathLst>
                <a:path w="2813" h="6059" extrusionOk="0">
                  <a:moveTo>
                    <a:pt x="2812" y="1"/>
                  </a:moveTo>
                  <a:cubicBezTo>
                    <a:pt x="272" y="1029"/>
                    <a:pt x="1" y="2765"/>
                    <a:pt x="929" y="4724"/>
                  </a:cubicBezTo>
                  <a:cubicBezTo>
                    <a:pt x="1142" y="5172"/>
                    <a:pt x="1174" y="5626"/>
                    <a:pt x="1097" y="6058"/>
                  </a:cubicBezTo>
                  <a:lnTo>
                    <a:pt x="2733" y="6058"/>
                  </a:lnTo>
                  <a:lnTo>
                    <a:pt x="2812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3573;p46">
              <a:extLst>
                <a:ext uri="{FF2B5EF4-FFF2-40B4-BE49-F238E27FC236}">
                  <a16:creationId xmlns:a16="http://schemas.microsoft.com/office/drawing/2014/main" id="{956AB2FC-08C3-B84C-A0D1-9BE55CF99323}"/>
                </a:ext>
              </a:extLst>
            </p:cNvPr>
            <p:cNvSpPr/>
            <p:nvPr/>
          </p:nvSpPr>
          <p:spPr>
            <a:xfrm>
              <a:off x="6704932" y="3191630"/>
              <a:ext cx="81351" cy="175287"/>
            </a:xfrm>
            <a:custGeom>
              <a:avLst/>
              <a:gdLst/>
              <a:ahLst/>
              <a:cxnLst/>
              <a:rect l="l" t="t" r="r" b="b"/>
              <a:pathLst>
                <a:path w="2812" h="6059" extrusionOk="0">
                  <a:moveTo>
                    <a:pt x="1" y="1"/>
                  </a:moveTo>
                  <a:lnTo>
                    <a:pt x="79" y="6058"/>
                  </a:lnTo>
                  <a:lnTo>
                    <a:pt x="1714" y="6058"/>
                  </a:lnTo>
                  <a:cubicBezTo>
                    <a:pt x="1638" y="5626"/>
                    <a:pt x="1671" y="5172"/>
                    <a:pt x="1883" y="4724"/>
                  </a:cubicBezTo>
                  <a:cubicBezTo>
                    <a:pt x="2811" y="2765"/>
                    <a:pt x="2541" y="1029"/>
                    <a:pt x="1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3574;p46">
              <a:extLst>
                <a:ext uri="{FF2B5EF4-FFF2-40B4-BE49-F238E27FC236}">
                  <a16:creationId xmlns:a16="http://schemas.microsoft.com/office/drawing/2014/main" id="{5D199EFA-AD77-9ADF-A77E-7B4C0D0B99A5}"/>
                </a:ext>
              </a:extLst>
            </p:cNvPr>
            <p:cNvSpPr/>
            <p:nvPr/>
          </p:nvSpPr>
          <p:spPr>
            <a:xfrm>
              <a:off x="6576570" y="3419917"/>
              <a:ext cx="25458" cy="5612"/>
            </a:xfrm>
            <a:custGeom>
              <a:avLst/>
              <a:gdLst/>
              <a:ahLst/>
              <a:cxnLst/>
              <a:rect l="l" t="t" r="r" b="b"/>
              <a:pathLst>
                <a:path w="880" h="194" fill="none" extrusionOk="0">
                  <a:moveTo>
                    <a:pt x="879" y="0"/>
                  </a:moveTo>
                  <a:cubicBezTo>
                    <a:pt x="775" y="118"/>
                    <a:pt x="615" y="194"/>
                    <a:pt x="441" y="194"/>
                  </a:cubicBezTo>
                  <a:cubicBezTo>
                    <a:pt x="264" y="194"/>
                    <a:pt x="105" y="117"/>
                    <a:pt x="0" y="0"/>
                  </a:cubicBezTo>
                </a:path>
              </a:pathLst>
            </a:custGeom>
            <a:noFill/>
            <a:ln w="92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3575;p46">
              <a:extLst>
                <a:ext uri="{FF2B5EF4-FFF2-40B4-BE49-F238E27FC236}">
                  <a16:creationId xmlns:a16="http://schemas.microsoft.com/office/drawing/2014/main" id="{A83C80F7-D03F-7E93-5615-87D5C8D7BE29}"/>
                </a:ext>
              </a:extLst>
            </p:cNvPr>
            <p:cNvSpPr/>
            <p:nvPr/>
          </p:nvSpPr>
          <p:spPr>
            <a:xfrm>
              <a:off x="6602000" y="3419917"/>
              <a:ext cx="25401" cy="5612"/>
            </a:xfrm>
            <a:custGeom>
              <a:avLst/>
              <a:gdLst/>
              <a:ahLst/>
              <a:cxnLst/>
              <a:rect l="l" t="t" r="r" b="b"/>
              <a:pathLst>
                <a:path w="878" h="194" fill="none" extrusionOk="0">
                  <a:moveTo>
                    <a:pt x="878" y="0"/>
                  </a:moveTo>
                  <a:cubicBezTo>
                    <a:pt x="775" y="118"/>
                    <a:pt x="615" y="194"/>
                    <a:pt x="439" y="194"/>
                  </a:cubicBezTo>
                  <a:cubicBezTo>
                    <a:pt x="263" y="194"/>
                    <a:pt x="103" y="117"/>
                    <a:pt x="0" y="0"/>
                  </a:cubicBezTo>
                </a:path>
              </a:pathLst>
            </a:custGeom>
            <a:noFill/>
            <a:ln w="92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3576;p46">
              <a:extLst>
                <a:ext uri="{FF2B5EF4-FFF2-40B4-BE49-F238E27FC236}">
                  <a16:creationId xmlns:a16="http://schemas.microsoft.com/office/drawing/2014/main" id="{A055B6DA-F304-769D-27C8-AF6FA4D7E045}"/>
                </a:ext>
              </a:extLst>
            </p:cNvPr>
            <p:cNvSpPr/>
            <p:nvPr/>
          </p:nvSpPr>
          <p:spPr>
            <a:xfrm>
              <a:off x="6704990" y="3191630"/>
              <a:ext cx="41688" cy="175287"/>
            </a:xfrm>
            <a:custGeom>
              <a:avLst/>
              <a:gdLst/>
              <a:ahLst/>
              <a:cxnLst/>
              <a:rect l="l" t="t" r="r" b="b"/>
              <a:pathLst>
                <a:path w="1441" h="6059" extrusionOk="0">
                  <a:moveTo>
                    <a:pt x="1" y="1"/>
                  </a:moveTo>
                  <a:lnTo>
                    <a:pt x="79" y="6058"/>
                  </a:lnTo>
                  <a:lnTo>
                    <a:pt x="1439" y="6058"/>
                  </a:lnTo>
                  <a:cubicBezTo>
                    <a:pt x="1441" y="4405"/>
                    <a:pt x="1372" y="2266"/>
                    <a:pt x="820" y="401"/>
                  </a:cubicBezTo>
                  <a:cubicBezTo>
                    <a:pt x="577" y="257"/>
                    <a:pt x="306" y="124"/>
                    <a:pt x="1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3577;p46">
              <a:extLst>
                <a:ext uri="{FF2B5EF4-FFF2-40B4-BE49-F238E27FC236}">
                  <a16:creationId xmlns:a16="http://schemas.microsoft.com/office/drawing/2014/main" id="{086ADE62-34D9-D3EE-6DF8-CDFB741BAE63}"/>
                </a:ext>
              </a:extLst>
            </p:cNvPr>
            <p:cNvSpPr/>
            <p:nvPr/>
          </p:nvSpPr>
          <p:spPr>
            <a:xfrm>
              <a:off x="6457552" y="3191630"/>
              <a:ext cx="41746" cy="175287"/>
            </a:xfrm>
            <a:custGeom>
              <a:avLst/>
              <a:gdLst/>
              <a:ahLst/>
              <a:cxnLst/>
              <a:rect l="l" t="t" r="r" b="b"/>
              <a:pathLst>
                <a:path w="1443" h="6059" extrusionOk="0">
                  <a:moveTo>
                    <a:pt x="1442" y="1"/>
                  </a:moveTo>
                  <a:lnTo>
                    <a:pt x="1442" y="1"/>
                  </a:lnTo>
                  <a:cubicBezTo>
                    <a:pt x="1136" y="125"/>
                    <a:pt x="862" y="257"/>
                    <a:pt x="622" y="401"/>
                  </a:cubicBezTo>
                  <a:cubicBezTo>
                    <a:pt x="73" y="2254"/>
                    <a:pt x="0" y="4371"/>
                    <a:pt x="0" y="6017"/>
                  </a:cubicBezTo>
                  <a:lnTo>
                    <a:pt x="0" y="6058"/>
                  </a:lnTo>
                  <a:lnTo>
                    <a:pt x="1364" y="6058"/>
                  </a:lnTo>
                  <a:lnTo>
                    <a:pt x="1442" y="1"/>
                  </a:ln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3578;p46">
              <a:extLst>
                <a:ext uri="{FF2B5EF4-FFF2-40B4-BE49-F238E27FC236}">
                  <a16:creationId xmlns:a16="http://schemas.microsoft.com/office/drawing/2014/main" id="{489DFBE7-E1EC-4244-B48B-E653C4527952}"/>
                </a:ext>
              </a:extLst>
            </p:cNvPr>
            <p:cNvSpPr/>
            <p:nvPr/>
          </p:nvSpPr>
          <p:spPr>
            <a:xfrm>
              <a:off x="6431023" y="3349385"/>
              <a:ext cx="61476" cy="61505"/>
            </a:xfrm>
            <a:custGeom>
              <a:avLst/>
              <a:gdLst/>
              <a:ahLst/>
              <a:cxnLst/>
              <a:rect l="l" t="t" r="r" b="b"/>
              <a:pathLst>
                <a:path w="2125" h="2126" extrusionOk="0">
                  <a:moveTo>
                    <a:pt x="1063" y="1"/>
                  </a:moveTo>
                  <a:cubicBezTo>
                    <a:pt x="476" y="1"/>
                    <a:pt x="0" y="476"/>
                    <a:pt x="0" y="1062"/>
                  </a:cubicBezTo>
                  <a:cubicBezTo>
                    <a:pt x="0" y="1650"/>
                    <a:pt x="476" y="2125"/>
                    <a:pt x="1063" y="2125"/>
                  </a:cubicBezTo>
                  <a:cubicBezTo>
                    <a:pt x="1649" y="2125"/>
                    <a:pt x="2125" y="1650"/>
                    <a:pt x="2125" y="1062"/>
                  </a:cubicBezTo>
                  <a:cubicBezTo>
                    <a:pt x="2125" y="476"/>
                    <a:pt x="1649" y="1"/>
                    <a:pt x="10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3579;p46">
              <a:extLst>
                <a:ext uri="{FF2B5EF4-FFF2-40B4-BE49-F238E27FC236}">
                  <a16:creationId xmlns:a16="http://schemas.microsoft.com/office/drawing/2014/main" id="{F31BD8D8-DA1C-838D-D23B-D5A1F6284F93}"/>
                </a:ext>
              </a:extLst>
            </p:cNvPr>
            <p:cNvSpPr/>
            <p:nvPr/>
          </p:nvSpPr>
          <p:spPr>
            <a:xfrm>
              <a:off x="6711471" y="3349385"/>
              <a:ext cx="61476" cy="61505"/>
            </a:xfrm>
            <a:custGeom>
              <a:avLst/>
              <a:gdLst/>
              <a:ahLst/>
              <a:cxnLst/>
              <a:rect l="l" t="t" r="r" b="b"/>
              <a:pathLst>
                <a:path w="2125" h="2126" extrusionOk="0">
                  <a:moveTo>
                    <a:pt x="1063" y="1"/>
                  </a:moveTo>
                  <a:cubicBezTo>
                    <a:pt x="476" y="1"/>
                    <a:pt x="0" y="476"/>
                    <a:pt x="0" y="1062"/>
                  </a:cubicBezTo>
                  <a:cubicBezTo>
                    <a:pt x="0" y="1650"/>
                    <a:pt x="476" y="2125"/>
                    <a:pt x="1063" y="2125"/>
                  </a:cubicBezTo>
                  <a:cubicBezTo>
                    <a:pt x="1649" y="2125"/>
                    <a:pt x="2125" y="1650"/>
                    <a:pt x="2125" y="1062"/>
                  </a:cubicBezTo>
                  <a:cubicBezTo>
                    <a:pt x="2125" y="476"/>
                    <a:pt x="1648" y="1"/>
                    <a:pt x="106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3580;p46">
              <a:extLst>
                <a:ext uri="{FF2B5EF4-FFF2-40B4-BE49-F238E27FC236}">
                  <a16:creationId xmlns:a16="http://schemas.microsoft.com/office/drawing/2014/main" id="{6EFE2326-015D-57CC-82FE-C0ACAE4BCC3C}"/>
                </a:ext>
              </a:extLst>
            </p:cNvPr>
            <p:cNvSpPr/>
            <p:nvPr/>
          </p:nvSpPr>
          <p:spPr>
            <a:xfrm>
              <a:off x="6711413" y="3349356"/>
              <a:ext cx="35266" cy="61476"/>
            </a:xfrm>
            <a:custGeom>
              <a:avLst/>
              <a:gdLst/>
              <a:ahLst/>
              <a:cxnLst/>
              <a:rect l="l" t="t" r="r" b="b"/>
              <a:pathLst>
                <a:path w="1219" h="2125" extrusionOk="0">
                  <a:moveTo>
                    <a:pt x="1065" y="0"/>
                  </a:moveTo>
                  <a:cubicBezTo>
                    <a:pt x="476" y="2"/>
                    <a:pt x="1" y="477"/>
                    <a:pt x="1" y="1063"/>
                  </a:cubicBezTo>
                  <a:cubicBezTo>
                    <a:pt x="1" y="1628"/>
                    <a:pt x="440" y="2090"/>
                    <a:pt x="996" y="2125"/>
                  </a:cubicBezTo>
                  <a:cubicBezTo>
                    <a:pt x="1142" y="1643"/>
                    <a:pt x="1219" y="1123"/>
                    <a:pt x="1219" y="576"/>
                  </a:cubicBezTo>
                  <a:cubicBezTo>
                    <a:pt x="1219" y="393"/>
                    <a:pt x="1219" y="204"/>
                    <a:pt x="1214" y="11"/>
                  </a:cubicBezTo>
                  <a:cubicBezTo>
                    <a:pt x="1165" y="3"/>
                    <a:pt x="1115" y="0"/>
                    <a:pt x="106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3581;p46">
              <a:extLst>
                <a:ext uri="{FF2B5EF4-FFF2-40B4-BE49-F238E27FC236}">
                  <a16:creationId xmlns:a16="http://schemas.microsoft.com/office/drawing/2014/main" id="{447C25ED-246D-4F1D-EC73-8275C3D0DDD6}"/>
                </a:ext>
              </a:extLst>
            </p:cNvPr>
            <p:cNvSpPr/>
            <p:nvPr/>
          </p:nvSpPr>
          <p:spPr>
            <a:xfrm>
              <a:off x="6457321" y="3349385"/>
              <a:ext cx="35266" cy="61505"/>
            </a:xfrm>
            <a:custGeom>
              <a:avLst/>
              <a:gdLst/>
              <a:ahLst/>
              <a:cxnLst/>
              <a:rect l="l" t="t" r="r" b="b"/>
              <a:pathLst>
                <a:path w="1219" h="2126" extrusionOk="0">
                  <a:moveTo>
                    <a:pt x="154" y="1"/>
                  </a:moveTo>
                  <a:cubicBezTo>
                    <a:pt x="102" y="1"/>
                    <a:pt x="53" y="4"/>
                    <a:pt x="4" y="12"/>
                  </a:cubicBezTo>
                  <a:cubicBezTo>
                    <a:pt x="2" y="206"/>
                    <a:pt x="1" y="394"/>
                    <a:pt x="1" y="576"/>
                  </a:cubicBezTo>
                  <a:cubicBezTo>
                    <a:pt x="1" y="1124"/>
                    <a:pt x="76" y="1644"/>
                    <a:pt x="223" y="2125"/>
                  </a:cubicBezTo>
                  <a:cubicBezTo>
                    <a:pt x="777" y="2090"/>
                    <a:pt x="1219" y="1628"/>
                    <a:pt x="1219" y="1065"/>
                  </a:cubicBezTo>
                  <a:cubicBezTo>
                    <a:pt x="1216" y="476"/>
                    <a:pt x="740" y="1"/>
                    <a:pt x="1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3582;p46">
              <a:extLst>
                <a:ext uri="{FF2B5EF4-FFF2-40B4-BE49-F238E27FC236}">
                  <a16:creationId xmlns:a16="http://schemas.microsoft.com/office/drawing/2014/main" id="{525931A2-C00B-8E2B-284A-8791C506C9A2}"/>
                </a:ext>
              </a:extLst>
            </p:cNvPr>
            <p:cNvSpPr/>
            <p:nvPr/>
          </p:nvSpPr>
          <p:spPr>
            <a:xfrm>
              <a:off x="6476183" y="3109758"/>
              <a:ext cx="251604" cy="334807"/>
            </a:xfrm>
            <a:custGeom>
              <a:avLst/>
              <a:gdLst/>
              <a:ahLst/>
              <a:cxnLst/>
              <a:rect l="l" t="t" r="r" b="b"/>
              <a:pathLst>
                <a:path w="8697" h="11573" extrusionOk="0">
                  <a:moveTo>
                    <a:pt x="4349" y="1"/>
                  </a:moveTo>
                  <a:cubicBezTo>
                    <a:pt x="218" y="1"/>
                    <a:pt x="1" y="5917"/>
                    <a:pt x="1" y="8862"/>
                  </a:cubicBezTo>
                  <a:cubicBezTo>
                    <a:pt x="1" y="9918"/>
                    <a:pt x="315" y="10859"/>
                    <a:pt x="923" y="11573"/>
                  </a:cubicBezTo>
                  <a:lnTo>
                    <a:pt x="7773" y="11573"/>
                  </a:lnTo>
                  <a:cubicBezTo>
                    <a:pt x="8382" y="10856"/>
                    <a:pt x="8696" y="9914"/>
                    <a:pt x="8696" y="8862"/>
                  </a:cubicBezTo>
                  <a:cubicBezTo>
                    <a:pt x="8696" y="5917"/>
                    <a:pt x="8479" y="1"/>
                    <a:pt x="434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3583;p46">
              <a:extLst>
                <a:ext uri="{FF2B5EF4-FFF2-40B4-BE49-F238E27FC236}">
                  <a16:creationId xmlns:a16="http://schemas.microsoft.com/office/drawing/2014/main" id="{ED6D9E7A-94EE-753F-FD13-9711AACC4218}"/>
                </a:ext>
              </a:extLst>
            </p:cNvPr>
            <p:cNvSpPr/>
            <p:nvPr/>
          </p:nvSpPr>
          <p:spPr>
            <a:xfrm>
              <a:off x="6476241" y="3109411"/>
              <a:ext cx="137041" cy="334489"/>
            </a:xfrm>
            <a:custGeom>
              <a:avLst/>
              <a:gdLst/>
              <a:ahLst/>
              <a:cxnLst/>
              <a:rect l="l" t="t" r="r" b="b"/>
              <a:pathLst>
                <a:path w="4737" h="11562" extrusionOk="0">
                  <a:moveTo>
                    <a:pt x="4346" y="1"/>
                  </a:moveTo>
                  <a:cubicBezTo>
                    <a:pt x="2669" y="1"/>
                    <a:pt x="1638" y="978"/>
                    <a:pt x="1003" y="2332"/>
                  </a:cubicBezTo>
                  <a:cubicBezTo>
                    <a:pt x="526" y="3352"/>
                    <a:pt x="299" y="4478"/>
                    <a:pt x="166" y="5590"/>
                  </a:cubicBezTo>
                  <a:cubicBezTo>
                    <a:pt x="20" y="6787"/>
                    <a:pt x="0" y="7960"/>
                    <a:pt x="0" y="8856"/>
                  </a:cubicBezTo>
                  <a:cubicBezTo>
                    <a:pt x="0" y="9448"/>
                    <a:pt x="100" y="10005"/>
                    <a:pt x="293" y="10505"/>
                  </a:cubicBezTo>
                  <a:cubicBezTo>
                    <a:pt x="444" y="10888"/>
                    <a:pt x="654" y="11249"/>
                    <a:pt x="921" y="11562"/>
                  </a:cubicBezTo>
                  <a:lnTo>
                    <a:pt x="1703" y="11562"/>
                  </a:lnTo>
                  <a:cubicBezTo>
                    <a:pt x="1095" y="10851"/>
                    <a:pt x="782" y="9910"/>
                    <a:pt x="782" y="8857"/>
                  </a:cubicBezTo>
                  <a:cubicBezTo>
                    <a:pt x="782" y="6010"/>
                    <a:pt x="987" y="384"/>
                    <a:pt x="4737" y="20"/>
                  </a:cubicBezTo>
                  <a:cubicBezTo>
                    <a:pt x="4608" y="7"/>
                    <a:pt x="4478" y="1"/>
                    <a:pt x="4347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3584;p46">
              <a:extLst>
                <a:ext uri="{FF2B5EF4-FFF2-40B4-BE49-F238E27FC236}">
                  <a16:creationId xmlns:a16="http://schemas.microsoft.com/office/drawing/2014/main" id="{D335DBD3-FD22-1016-F4B2-E3F40486DD7E}"/>
                </a:ext>
              </a:extLst>
            </p:cNvPr>
            <p:cNvSpPr/>
            <p:nvPr/>
          </p:nvSpPr>
          <p:spPr>
            <a:xfrm>
              <a:off x="6502828" y="3380716"/>
              <a:ext cx="198228" cy="103888"/>
            </a:xfrm>
            <a:custGeom>
              <a:avLst/>
              <a:gdLst/>
              <a:ahLst/>
              <a:cxnLst/>
              <a:rect l="l" t="t" r="r" b="b"/>
              <a:pathLst>
                <a:path w="6852" h="3591" extrusionOk="0">
                  <a:moveTo>
                    <a:pt x="2546" y="1"/>
                  </a:moveTo>
                  <a:cubicBezTo>
                    <a:pt x="1385" y="285"/>
                    <a:pt x="440" y="1115"/>
                    <a:pt x="0" y="2204"/>
                  </a:cubicBezTo>
                  <a:cubicBezTo>
                    <a:pt x="730" y="3061"/>
                    <a:pt x="1885" y="3590"/>
                    <a:pt x="3427" y="3590"/>
                  </a:cubicBezTo>
                  <a:cubicBezTo>
                    <a:pt x="4970" y="3590"/>
                    <a:pt x="6122" y="3061"/>
                    <a:pt x="6852" y="2204"/>
                  </a:cubicBezTo>
                  <a:cubicBezTo>
                    <a:pt x="6412" y="1115"/>
                    <a:pt x="5467" y="285"/>
                    <a:pt x="4306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3585;p46">
              <a:extLst>
                <a:ext uri="{FF2B5EF4-FFF2-40B4-BE49-F238E27FC236}">
                  <a16:creationId xmlns:a16="http://schemas.microsoft.com/office/drawing/2014/main" id="{0731FB28-7A6D-EE78-3EFE-CF4C31FB2D7A}"/>
                </a:ext>
              </a:extLst>
            </p:cNvPr>
            <p:cNvSpPr/>
            <p:nvPr/>
          </p:nvSpPr>
          <p:spPr>
            <a:xfrm>
              <a:off x="6502856" y="3425558"/>
              <a:ext cx="110484" cy="58959"/>
            </a:xfrm>
            <a:custGeom>
              <a:avLst/>
              <a:gdLst/>
              <a:ahLst/>
              <a:cxnLst/>
              <a:rect l="l" t="t" r="r" b="b"/>
              <a:pathLst>
                <a:path w="3819" h="2038" extrusionOk="0">
                  <a:moveTo>
                    <a:pt x="343" y="0"/>
                  </a:moveTo>
                  <a:cubicBezTo>
                    <a:pt x="208" y="204"/>
                    <a:pt x="93" y="420"/>
                    <a:pt x="1" y="651"/>
                  </a:cubicBezTo>
                  <a:cubicBezTo>
                    <a:pt x="70" y="730"/>
                    <a:pt x="140" y="807"/>
                    <a:pt x="217" y="882"/>
                  </a:cubicBezTo>
                  <a:cubicBezTo>
                    <a:pt x="614" y="1273"/>
                    <a:pt x="1105" y="1563"/>
                    <a:pt x="1628" y="1749"/>
                  </a:cubicBezTo>
                  <a:cubicBezTo>
                    <a:pt x="2153" y="1934"/>
                    <a:pt x="2752" y="2037"/>
                    <a:pt x="3427" y="2037"/>
                  </a:cubicBezTo>
                  <a:cubicBezTo>
                    <a:pt x="3556" y="2037"/>
                    <a:pt x="3688" y="2033"/>
                    <a:pt x="3818" y="2025"/>
                  </a:cubicBezTo>
                  <a:cubicBezTo>
                    <a:pt x="2470" y="1942"/>
                    <a:pt x="1450" y="1434"/>
                    <a:pt x="783" y="651"/>
                  </a:cubicBezTo>
                  <a:cubicBezTo>
                    <a:pt x="613" y="451"/>
                    <a:pt x="467" y="235"/>
                    <a:pt x="343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3586;p46">
              <a:extLst>
                <a:ext uri="{FF2B5EF4-FFF2-40B4-BE49-F238E27FC236}">
                  <a16:creationId xmlns:a16="http://schemas.microsoft.com/office/drawing/2014/main" id="{4D66D4DE-D830-8738-8194-C1B1F0997826}"/>
                </a:ext>
              </a:extLst>
            </p:cNvPr>
            <p:cNvSpPr/>
            <p:nvPr/>
          </p:nvSpPr>
          <p:spPr>
            <a:xfrm>
              <a:off x="6576483" y="3377563"/>
              <a:ext cx="50917" cy="25661"/>
            </a:xfrm>
            <a:custGeom>
              <a:avLst/>
              <a:gdLst/>
              <a:ahLst/>
              <a:cxnLst/>
              <a:rect l="l" t="t" r="r" b="b"/>
              <a:pathLst>
                <a:path w="1760" h="887" extrusionOk="0">
                  <a:moveTo>
                    <a:pt x="881" y="1"/>
                  </a:moveTo>
                  <a:cubicBezTo>
                    <a:pt x="577" y="1"/>
                    <a:pt x="283" y="38"/>
                    <a:pt x="0" y="107"/>
                  </a:cubicBezTo>
                  <a:cubicBezTo>
                    <a:pt x="52" y="546"/>
                    <a:pt x="425" y="886"/>
                    <a:pt x="881" y="886"/>
                  </a:cubicBezTo>
                  <a:cubicBezTo>
                    <a:pt x="1335" y="886"/>
                    <a:pt x="1709" y="546"/>
                    <a:pt x="1760" y="107"/>
                  </a:cubicBezTo>
                  <a:cubicBezTo>
                    <a:pt x="1479" y="38"/>
                    <a:pt x="1183" y="1"/>
                    <a:pt x="8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3587;p46">
              <a:extLst>
                <a:ext uri="{FF2B5EF4-FFF2-40B4-BE49-F238E27FC236}">
                  <a16:creationId xmlns:a16="http://schemas.microsoft.com/office/drawing/2014/main" id="{FCB41E82-5D37-423A-5F1D-719614F57990}"/>
                </a:ext>
              </a:extLst>
            </p:cNvPr>
            <p:cNvSpPr/>
            <p:nvPr/>
          </p:nvSpPr>
          <p:spPr>
            <a:xfrm>
              <a:off x="6524728" y="3283367"/>
              <a:ext cx="11138" cy="23433"/>
            </a:xfrm>
            <a:custGeom>
              <a:avLst/>
              <a:gdLst/>
              <a:ahLst/>
              <a:cxnLst/>
              <a:rect l="l" t="t" r="r" b="b"/>
              <a:pathLst>
                <a:path w="385" h="810" extrusionOk="0">
                  <a:moveTo>
                    <a:pt x="193" y="0"/>
                  </a:moveTo>
                  <a:cubicBezTo>
                    <a:pt x="189" y="0"/>
                    <a:pt x="185" y="0"/>
                    <a:pt x="180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4"/>
                    <a:pt x="180" y="809"/>
                  </a:cubicBezTo>
                  <a:cubicBezTo>
                    <a:pt x="183" y="809"/>
                    <a:pt x="186" y="809"/>
                    <a:pt x="189" y="809"/>
                  </a:cubicBezTo>
                  <a:cubicBezTo>
                    <a:pt x="297" y="809"/>
                    <a:pt x="384" y="723"/>
                    <a:pt x="384" y="617"/>
                  </a:cubicBezTo>
                  <a:lnTo>
                    <a:pt x="384" y="192"/>
                  </a:lnTo>
                  <a:cubicBezTo>
                    <a:pt x="384" y="88"/>
                    <a:pt x="299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3588;p46">
              <a:extLst>
                <a:ext uri="{FF2B5EF4-FFF2-40B4-BE49-F238E27FC236}">
                  <a16:creationId xmlns:a16="http://schemas.microsoft.com/office/drawing/2014/main" id="{864F0B96-BB08-EE52-1E2D-F7E3A1B4A812}"/>
                </a:ext>
              </a:extLst>
            </p:cNvPr>
            <p:cNvSpPr/>
            <p:nvPr/>
          </p:nvSpPr>
          <p:spPr>
            <a:xfrm>
              <a:off x="6504766" y="3310822"/>
              <a:ext cx="27628" cy="11138"/>
            </a:xfrm>
            <a:custGeom>
              <a:avLst/>
              <a:gdLst/>
              <a:ahLst/>
              <a:cxnLst/>
              <a:rect l="l" t="t" r="r" b="b"/>
              <a:pathLst>
                <a:path w="955" h="385" extrusionOk="0">
                  <a:moveTo>
                    <a:pt x="200" y="1"/>
                  </a:moveTo>
                  <a:cubicBezTo>
                    <a:pt x="89" y="1"/>
                    <a:pt x="1" y="93"/>
                    <a:pt x="8" y="205"/>
                  </a:cubicBezTo>
                  <a:cubicBezTo>
                    <a:pt x="16" y="308"/>
                    <a:pt x="103" y="384"/>
                    <a:pt x="208" y="384"/>
                  </a:cubicBezTo>
                  <a:lnTo>
                    <a:pt x="757" y="384"/>
                  </a:lnTo>
                  <a:cubicBezTo>
                    <a:pt x="867" y="384"/>
                    <a:pt x="955" y="292"/>
                    <a:pt x="948" y="182"/>
                  </a:cubicBezTo>
                  <a:cubicBezTo>
                    <a:pt x="941" y="78"/>
                    <a:pt x="853" y="1"/>
                    <a:pt x="74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3589;p46">
              <a:extLst>
                <a:ext uri="{FF2B5EF4-FFF2-40B4-BE49-F238E27FC236}">
                  <a16:creationId xmlns:a16="http://schemas.microsoft.com/office/drawing/2014/main" id="{3D159CF4-695A-EB51-91C7-88E656B37321}"/>
                </a:ext>
              </a:extLst>
            </p:cNvPr>
            <p:cNvSpPr/>
            <p:nvPr/>
          </p:nvSpPr>
          <p:spPr>
            <a:xfrm>
              <a:off x="6667844" y="3283454"/>
              <a:ext cx="11138" cy="23375"/>
            </a:xfrm>
            <a:custGeom>
              <a:avLst/>
              <a:gdLst/>
              <a:ahLst/>
              <a:cxnLst/>
              <a:rect l="l" t="t" r="r" b="b"/>
              <a:pathLst>
                <a:path w="385" h="808" extrusionOk="0">
                  <a:moveTo>
                    <a:pt x="191" y="0"/>
                  </a:moveTo>
                  <a:cubicBezTo>
                    <a:pt x="188" y="0"/>
                    <a:pt x="184" y="0"/>
                    <a:pt x="180" y="1"/>
                  </a:cubicBezTo>
                  <a:cubicBezTo>
                    <a:pt x="77" y="5"/>
                    <a:pt x="1" y="96"/>
                    <a:pt x="1" y="200"/>
                  </a:cubicBezTo>
                  <a:lnTo>
                    <a:pt x="1" y="608"/>
                  </a:lnTo>
                  <a:cubicBezTo>
                    <a:pt x="1" y="711"/>
                    <a:pt x="77" y="801"/>
                    <a:pt x="180" y="807"/>
                  </a:cubicBezTo>
                  <a:cubicBezTo>
                    <a:pt x="184" y="808"/>
                    <a:pt x="187" y="808"/>
                    <a:pt x="191" y="808"/>
                  </a:cubicBezTo>
                  <a:cubicBezTo>
                    <a:pt x="298" y="808"/>
                    <a:pt x="384" y="721"/>
                    <a:pt x="384" y="616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3590;p46">
              <a:extLst>
                <a:ext uri="{FF2B5EF4-FFF2-40B4-BE49-F238E27FC236}">
                  <a16:creationId xmlns:a16="http://schemas.microsoft.com/office/drawing/2014/main" id="{E7586865-248E-CE5D-9A3C-61DEDCF9C703}"/>
                </a:ext>
              </a:extLst>
            </p:cNvPr>
            <p:cNvSpPr/>
            <p:nvPr/>
          </p:nvSpPr>
          <p:spPr>
            <a:xfrm>
              <a:off x="6671489" y="3310822"/>
              <a:ext cx="27715" cy="11138"/>
            </a:xfrm>
            <a:custGeom>
              <a:avLst/>
              <a:gdLst/>
              <a:ahLst/>
              <a:cxnLst/>
              <a:rect l="l" t="t" r="r" b="b"/>
              <a:pathLst>
                <a:path w="958" h="385" extrusionOk="0">
                  <a:moveTo>
                    <a:pt x="200" y="1"/>
                  </a:moveTo>
                  <a:cubicBezTo>
                    <a:pt x="91" y="1"/>
                    <a:pt x="0" y="93"/>
                    <a:pt x="8" y="205"/>
                  </a:cubicBezTo>
                  <a:cubicBezTo>
                    <a:pt x="14" y="308"/>
                    <a:pt x="105" y="384"/>
                    <a:pt x="208" y="384"/>
                  </a:cubicBezTo>
                  <a:lnTo>
                    <a:pt x="758" y="384"/>
                  </a:lnTo>
                  <a:cubicBezTo>
                    <a:pt x="869" y="384"/>
                    <a:pt x="958" y="292"/>
                    <a:pt x="950" y="182"/>
                  </a:cubicBezTo>
                  <a:cubicBezTo>
                    <a:pt x="942" y="78"/>
                    <a:pt x="853" y="1"/>
                    <a:pt x="75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67" name="Google Shape;3591;p46">
            <a:extLst>
              <a:ext uri="{FF2B5EF4-FFF2-40B4-BE49-F238E27FC236}">
                <a16:creationId xmlns:a16="http://schemas.microsoft.com/office/drawing/2014/main" id="{220F2FCC-BECE-60C5-A447-7FCD998C1732}"/>
              </a:ext>
            </a:extLst>
          </p:cNvPr>
          <p:cNvGrpSpPr/>
          <p:nvPr/>
        </p:nvGrpSpPr>
        <p:grpSpPr>
          <a:xfrm>
            <a:off x="6968586" y="2194619"/>
            <a:ext cx="377681" cy="256493"/>
            <a:chOff x="7226540" y="3168775"/>
            <a:chExt cx="377681" cy="256493"/>
          </a:xfrm>
        </p:grpSpPr>
        <p:sp>
          <p:nvSpPr>
            <p:cNvPr id="668" name="Google Shape;3592;p46">
              <a:extLst>
                <a:ext uri="{FF2B5EF4-FFF2-40B4-BE49-F238E27FC236}">
                  <a16:creationId xmlns:a16="http://schemas.microsoft.com/office/drawing/2014/main" id="{9255EB95-CCBE-EE99-BCBC-802EB344BD64}"/>
                </a:ext>
              </a:extLst>
            </p:cNvPr>
            <p:cNvSpPr/>
            <p:nvPr/>
          </p:nvSpPr>
          <p:spPr>
            <a:xfrm>
              <a:off x="7495908" y="3186712"/>
              <a:ext cx="108314" cy="221199"/>
            </a:xfrm>
            <a:custGeom>
              <a:avLst/>
              <a:gdLst/>
              <a:ahLst/>
              <a:cxnLst/>
              <a:rect l="l" t="t" r="r" b="b"/>
              <a:pathLst>
                <a:path w="3744" h="7646" extrusionOk="0">
                  <a:moveTo>
                    <a:pt x="1148" y="1"/>
                  </a:moveTo>
                  <a:cubicBezTo>
                    <a:pt x="746" y="1"/>
                    <a:pt x="343" y="124"/>
                    <a:pt x="1" y="364"/>
                  </a:cubicBezTo>
                  <a:lnTo>
                    <a:pt x="468" y="6820"/>
                  </a:lnTo>
                  <a:cubicBezTo>
                    <a:pt x="1085" y="7436"/>
                    <a:pt x="1647" y="7645"/>
                    <a:pt x="2126" y="7645"/>
                  </a:cubicBezTo>
                  <a:cubicBezTo>
                    <a:pt x="2700" y="7645"/>
                    <a:pt x="3155" y="7345"/>
                    <a:pt x="3441" y="7084"/>
                  </a:cubicBezTo>
                  <a:cubicBezTo>
                    <a:pt x="3656" y="6892"/>
                    <a:pt x="3743" y="6596"/>
                    <a:pt x="3668" y="6316"/>
                  </a:cubicBezTo>
                  <a:cubicBezTo>
                    <a:pt x="3479" y="5610"/>
                    <a:pt x="3125" y="4050"/>
                    <a:pt x="3125" y="2378"/>
                  </a:cubicBezTo>
                  <a:cubicBezTo>
                    <a:pt x="3125" y="759"/>
                    <a:pt x="2143" y="1"/>
                    <a:pt x="114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3593;p46">
              <a:extLst>
                <a:ext uri="{FF2B5EF4-FFF2-40B4-BE49-F238E27FC236}">
                  <a16:creationId xmlns:a16="http://schemas.microsoft.com/office/drawing/2014/main" id="{C0692456-376E-FCA5-9BDB-CF1D4C434F9E}"/>
                </a:ext>
              </a:extLst>
            </p:cNvPr>
            <p:cNvSpPr/>
            <p:nvPr/>
          </p:nvSpPr>
          <p:spPr>
            <a:xfrm>
              <a:off x="7226540" y="3186712"/>
              <a:ext cx="108227" cy="221199"/>
            </a:xfrm>
            <a:custGeom>
              <a:avLst/>
              <a:gdLst/>
              <a:ahLst/>
              <a:cxnLst/>
              <a:rect l="l" t="t" r="r" b="b"/>
              <a:pathLst>
                <a:path w="3741" h="7646" extrusionOk="0">
                  <a:moveTo>
                    <a:pt x="2593" y="1"/>
                  </a:moveTo>
                  <a:cubicBezTo>
                    <a:pt x="1598" y="1"/>
                    <a:pt x="616" y="759"/>
                    <a:pt x="616" y="2378"/>
                  </a:cubicBezTo>
                  <a:cubicBezTo>
                    <a:pt x="616" y="4050"/>
                    <a:pt x="261" y="5610"/>
                    <a:pt x="73" y="6316"/>
                  </a:cubicBezTo>
                  <a:cubicBezTo>
                    <a:pt x="1" y="6596"/>
                    <a:pt x="87" y="6892"/>
                    <a:pt x="300" y="7084"/>
                  </a:cubicBezTo>
                  <a:cubicBezTo>
                    <a:pt x="586" y="7345"/>
                    <a:pt x="1041" y="7645"/>
                    <a:pt x="1615" y="7645"/>
                  </a:cubicBezTo>
                  <a:cubicBezTo>
                    <a:pt x="2094" y="7645"/>
                    <a:pt x="2656" y="7436"/>
                    <a:pt x="3272" y="6820"/>
                  </a:cubicBezTo>
                  <a:lnTo>
                    <a:pt x="3740" y="364"/>
                  </a:lnTo>
                  <a:cubicBezTo>
                    <a:pt x="3398" y="124"/>
                    <a:pt x="2994" y="1"/>
                    <a:pt x="25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3594;p46">
              <a:extLst>
                <a:ext uri="{FF2B5EF4-FFF2-40B4-BE49-F238E27FC236}">
                  <a16:creationId xmlns:a16="http://schemas.microsoft.com/office/drawing/2014/main" id="{6B774E94-31DB-C71E-754F-6DA3172B4464}"/>
                </a:ext>
              </a:extLst>
            </p:cNvPr>
            <p:cNvSpPr/>
            <p:nvPr/>
          </p:nvSpPr>
          <p:spPr>
            <a:xfrm>
              <a:off x="7264525" y="3187638"/>
              <a:ext cx="70242" cy="210697"/>
            </a:xfrm>
            <a:custGeom>
              <a:avLst/>
              <a:gdLst/>
              <a:ahLst/>
              <a:cxnLst/>
              <a:rect l="l" t="t" r="r" b="b"/>
              <a:pathLst>
                <a:path w="2428" h="7283" extrusionOk="0">
                  <a:moveTo>
                    <a:pt x="1625" y="1"/>
                  </a:moveTo>
                  <a:cubicBezTo>
                    <a:pt x="1415" y="199"/>
                    <a:pt x="1223" y="413"/>
                    <a:pt x="1051" y="640"/>
                  </a:cubicBezTo>
                  <a:cubicBezTo>
                    <a:pt x="363" y="1552"/>
                    <a:pt x="1" y="2638"/>
                    <a:pt x="1" y="3780"/>
                  </a:cubicBezTo>
                  <a:cubicBezTo>
                    <a:pt x="1" y="4368"/>
                    <a:pt x="99" y="4946"/>
                    <a:pt x="291" y="5498"/>
                  </a:cubicBezTo>
                  <a:cubicBezTo>
                    <a:pt x="525" y="6173"/>
                    <a:pt x="890" y="6776"/>
                    <a:pt x="1352" y="7282"/>
                  </a:cubicBezTo>
                  <a:cubicBezTo>
                    <a:pt x="1548" y="7163"/>
                    <a:pt x="1751" y="6999"/>
                    <a:pt x="1959" y="6790"/>
                  </a:cubicBezTo>
                  <a:lnTo>
                    <a:pt x="2427" y="334"/>
                  </a:lnTo>
                  <a:cubicBezTo>
                    <a:pt x="2183" y="163"/>
                    <a:pt x="1909" y="50"/>
                    <a:pt x="1625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3595;p46">
              <a:extLst>
                <a:ext uri="{FF2B5EF4-FFF2-40B4-BE49-F238E27FC236}">
                  <a16:creationId xmlns:a16="http://schemas.microsoft.com/office/drawing/2014/main" id="{51EE2165-447A-DFB2-3B1F-0B4F947E66AF}"/>
                </a:ext>
              </a:extLst>
            </p:cNvPr>
            <p:cNvSpPr/>
            <p:nvPr/>
          </p:nvSpPr>
          <p:spPr>
            <a:xfrm>
              <a:off x="7495965" y="3187696"/>
              <a:ext cx="70213" cy="210755"/>
            </a:xfrm>
            <a:custGeom>
              <a:avLst/>
              <a:gdLst/>
              <a:ahLst/>
              <a:cxnLst/>
              <a:rect l="l" t="t" r="r" b="b"/>
              <a:pathLst>
                <a:path w="2427" h="7285" extrusionOk="0">
                  <a:moveTo>
                    <a:pt x="804" y="0"/>
                  </a:moveTo>
                  <a:cubicBezTo>
                    <a:pt x="520" y="51"/>
                    <a:pt x="244" y="161"/>
                    <a:pt x="0" y="333"/>
                  </a:cubicBezTo>
                  <a:lnTo>
                    <a:pt x="468" y="6789"/>
                  </a:lnTo>
                  <a:cubicBezTo>
                    <a:pt x="676" y="6998"/>
                    <a:pt x="881" y="7162"/>
                    <a:pt x="1075" y="7285"/>
                  </a:cubicBezTo>
                  <a:cubicBezTo>
                    <a:pt x="1535" y="6774"/>
                    <a:pt x="1902" y="6173"/>
                    <a:pt x="2138" y="5498"/>
                  </a:cubicBezTo>
                  <a:cubicBezTo>
                    <a:pt x="2330" y="4947"/>
                    <a:pt x="2427" y="4369"/>
                    <a:pt x="2427" y="3780"/>
                  </a:cubicBezTo>
                  <a:cubicBezTo>
                    <a:pt x="2427" y="2637"/>
                    <a:pt x="2065" y="1551"/>
                    <a:pt x="1376" y="640"/>
                  </a:cubicBezTo>
                  <a:cubicBezTo>
                    <a:pt x="1204" y="413"/>
                    <a:pt x="1012" y="198"/>
                    <a:pt x="80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3596;p46">
              <a:extLst>
                <a:ext uri="{FF2B5EF4-FFF2-40B4-BE49-F238E27FC236}">
                  <a16:creationId xmlns:a16="http://schemas.microsoft.com/office/drawing/2014/main" id="{484ABBC2-CE0C-9393-8411-817BA8C97804}"/>
                </a:ext>
              </a:extLst>
            </p:cNvPr>
            <p:cNvSpPr/>
            <p:nvPr/>
          </p:nvSpPr>
          <p:spPr>
            <a:xfrm>
              <a:off x="7294266" y="3168775"/>
              <a:ext cx="242173" cy="256493"/>
            </a:xfrm>
            <a:custGeom>
              <a:avLst/>
              <a:gdLst/>
              <a:ahLst/>
              <a:cxnLst/>
              <a:rect l="l" t="t" r="r" b="b"/>
              <a:pathLst>
                <a:path w="8371" h="8866" extrusionOk="0">
                  <a:moveTo>
                    <a:pt x="4186" y="1"/>
                  </a:moveTo>
                  <a:cubicBezTo>
                    <a:pt x="2740" y="1"/>
                    <a:pt x="1456" y="693"/>
                    <a:pt x="646" y="1765"/>
                  </a:cubicBezTo>
                  <a:lnTo>
                    <a:pt x="0" y="5893"/>
                  </a:lnTo>
                  <a:cubicBezTo>
                    <a:pt x="605" y="7624"/>
                    <a:pt x="2249" y="8865"/>
                    <a:pt x="4186" y="8865"/>
                  </a:cubicBezTo>
                  <a:cubicBezTo>
                    <a:pt x="6122" y="8865"/>
                    <a:pt x="7768" y="7623"/>
                    <a:pt x="8371" y="5893"/>
                  </a:cubicBezTo>
                  <a:lnTo>
                    <a:pt x="7725" y="1765"/>
                  </a:lnTo>
                  <a:cubicBezTo>
                    <a:pt x="6917" y="693"/>
                    <a:pt x="5631" y="1"/>
                    <a:pt x="418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3597;p46">
              <a:extLst>
                <a:ext uri="{FF2B5EF4-FFF2-40B4-BE49-F238E27FC236}">
                  <a16:creationId xmlns:a16="http://schemas.microsoft.com/office/drawing/2014/main" id="{540FE6A4-6689-95C4-884F-34693FF398E0}"/>
                </a:ext>
              </a:extLst>
            </p:cNvPr>
            <p:cNvSpPr/>
            <p:nvPr/>
          </p:nvSpPr>
          <p:spPr>
            <a:xfrm>
              <a:off x="7294352" y="3168833"/>
              <a:ext cx="132413" cy="256378"/>
            </a:xfrm>
            <a:custGeom>
              <a:avLst/>
              <a:gdLst/>
              <a:ahLst/>
              <a:cxnLst/>
              <a:rect l="l" t="t" r="r" b="b"/>
              <a:pathLst>
                <a:path w="4577" h="8862" extrusionOk="0">
                  <a:moveTo>
                    <a:pt x="4185" y="0"/>
                  </a:moveTo>
                  <a:cubicBezTo>
                    <a:pt x="3235" y="0"/>
                    <a:pt x="2358" y="300"/>
                    <a:pt x="1637" y="806"/>
                  </a:cubicBezTo>
                  <a:cubicBezTo>
                    <a:pt x="1264" y="1068"/>
                    <a:pt x="924" y="1396"/>
                    <a:pt x="648" y="1763"/>
                  </a:cubicBezTo>
                  <a:lnTo>
                    <a:pt x="0" y="5891"/>
                  </a:lnTo>
                  <a:cubicBezTo>
                    <a:pt x="123" y="6242"/>
                    <a:pt x="289" y="6573"/>
                    <a:pt x="491" y="6879"/>
                  </a:cubicBezTo>
                  <a:cubicBezTo>
                    <a:pt x="849" y="7417"/>
                    <a:pt x="1324" y="7876"/>
                    <a:pt x="1876" y="8213"/>
                  </a:cubicBezTo>
                  <a:cubicBezTo>
                    <a:pt x="2550" y="8624"/>
                    <a:pt x="3341" y="8862"/>
                    <a:pt x="4187" y="8862"/>
                  </a:cubicBezTo>
                  <a:cubicBezTo>
                    <a:pt x="4187" y="8862"/>
                    <a:pt x="4188" y="8862"/>
                    <a:pt x="4190" y="8862"/>
                  </a:cubicBezTo>
                  <a:cubicBezTo>
                    <a:pt x="4225" y="8862"/>
                    <a:pt x="4418" y="8844"/>
                    <a:pt x="4530" y="8844"/>
                  </a:cubicBezTo>
                  <a:cubicBezTo>
                    <a:pt x="4547" y="8844"/>
                    <a:pt x="4562" y="8844"/>
                    <a:pt x="4575" y="8845"/>
                  </a:cubicBezTo>
                  <a:cubicBezTo>
                    <a:pt x="2811" y="8692"/>
                    <a:pt x="1341" y="7503"/>
                    <a:pt x="780" y="5891"/>
                  </a:cubicBezTo>
                  <a:cubicBezTo>
                    <a:pt x="620" y="5432"/>
                    <a:pt x="534" y="4941"/>
                    <a:pt x="534" y="4432"/>
                  </a:cubicBezTo>
                  <a:cubicBezTo>
                    <a:pt x="534" y="3430"/>
                    <a:pt x="866" y="2507"/>
                    <a:pt x="1427" y="1764"/>
                  </a:cubicBezTo>
                  <a:cubicBezTo>
                    <a:pt x="2162" y="790"/>
                    <a:pt x="3291" y="131"/>
                    <a:pt x="4576" y="17"/>
                  </a:cubicBezTo>
                  <a:cubicBezTo>
                    <a:pt x="4541" y="14"/>
                    <a:pt x="4506" y="11"/>
                    <a:pt x="4470" y="10"/>
                  </a:cubicBezTo>
                  <a:cubicBezTo>
                    <a:pt x="4377" y="4"/>
                    <a:pt x="4280" y="0"/>
                    <a:pt x="418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3598;p46">
              <a:extLst>
                <a:ext uri="{FF2B5EF4-FFF2-40B4-BE49-F238E27FC236}">
                  <a16:creationId xmlns:a16="http://schemas.microsoft.com/office/drawing/2014/main" id="{896779A0-EF8D-CD3E-45F9-98710E34EE0D}"/>
                </a:ext>
              </a:extLst>
            </p:cNvPr>
            <p:cNvSpPr/>
            <p:nvPr/>
          </p:nvSpPr>
          <p:spPr>
            <a:xfrm>
              <a:off x="7287149" y="3218535"/>
              <a:ext cx="103483" cy="129115"/>
            </a:xfrm>
            <a:custGeom>
              <a:avLst/>
              <a:gdLst/>
              <a:ahLst/>
              <a:cxnLst/>
              <a:rect l="l" t="t" r="r" b="b"/>
              <a:pathLst>
                <a:path w="3577" h="4463" extrusionOk="0">
                  <a:moveTo>
                    <a:pt x="1346" y="0"/>
                  </a:moveTo>
                  <a:cubicBezTo>
                    <a:pt x="1191" y="0"/>
                    <a:pt x="1039" y="16"/>
                    <a:pt x="894" y="46"/>
                  </a:cubicBezTo>
                  <a:cubicBezTo>
                    <a:pt x="332" y="789"/>
                    <a:pt x="1" y="1712"/>
                    <a:pt x="1" y="2714"/>
                  </a:cubicBezTo>
                  <a:cubicBezTo>
                    <a:pt x="1" y="3223"/>
                    <a:pt x="87" y="3714"/>
                    <a:pt x="246" y="4173"/>
                  </a:cubicBezTo>
                  <a:cubicBezTo>
                    <a:pt x="570" y="4357"/>
                    <a:pt x="946" y="4463"/>
                    <a:pt x="1345" y="4463"/>
                  </a:cubicBezTo>
                  <a:cubicBezTo>
                    <a:pt x="2578" y="4463"/>
                    <a:pt x="3577" y="3464"/>
                    <a:pt x="3577" y="2231"/>
                  </a:cubicBezTo>
                  <a:cubicBezTo>
                    <a:pt x="3577" y="997"/>
                    <a:pt x="2578" y="0"/>
                    <a:pt x="134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3599;p46">
              <a:extLst>
                <a:ext uri="{FF2B5EF4-FFF2-40B4-BE49-F238E27FC236}">
                  <a16:creationId xmlns:a16="http://schemas.microsoft.com/office/drawing/2014/main" id="{2242AD36-D8B3-A4D9-1CBA-03E7B0C014EE}"/>
                </a:ext>
              </a:extLst>
            </p:cNvPr>
            <p:cNvSpPr/>
            <p:nvPr/>
          </p:nvSpPr>
          <p:spPr>
            <a:xfrm>
              <a:off x="7440073" y="3218477"/>
              <a:ext cx="103483" cy="129172"/>
            </a:xfrm>
            <a:custGeom>
              <a:avLst/>
              <a:gdLst/>
              <a:ahLst/>
              <a:cxnLst/>
              <a:rect l="l" t="t" r="r" b="b"/>
              <a:pathLst>
                <a:path w="3577" h="4465" extrusionOk="0">
                  <a:moveTo>
                    <a:pt x="2233" y="1"/>
                  </a:moveTo>
                  <a:cubicBezTo>
                    <a:pt x="999" y="1"/>
                    <a:pt x="1" y="999"/>
                    <a:pt x="1" y="2233"/>
                  </a:cubicBezTo>
                  <a:cubicBezTo>
                    <a:pt x="1" y="3466"/>
                    <a:pt x="999" y="4465"/>
                    <a:pt x="2233" y="4465"/>
                  </a:cubicBezTo>
                  <a:cubicBezTo>
                    <a:pt x="2632" y="4465"/>
                    <a:pt x="3007" y="4359"/>
                    <a:pt x="3331" y="4175"/>
                  </a:cubicBezTo>
                  <a:cubicBezTo>
                    <a:pt x="3490" y="3719"/>
                    <a:pt x="3576" y="3228"/>
                    <a:pt x="3576" y="2716"/>
                  </a:cubicBezTo>
                  <a:cubicBezTo>
                    <a:pt x="3576" y="1713"/>
                    <a:pt x="3245" y="791"/>
                    <a:pt x="2685" y="47"/>
                  </a:cubicBezTo>
                  <a:cubicBezTo>
                    <a:pt x="2539" y="16"/>
                    <a:pt x="2388" y="1"/>
                    <a:pt x="223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3600;p46">
              <a:extLst>
                <a:ext uri="{FF2B5EF4-FFF2-40B4-BE49-F238E27FC236}">
                  <a16:creationId xmlns:a16="http://schemas.microsoft.com/office/drawing/2014/main" id="{FB81DB31-2872-E8E3-028B-0D046BE48418}"/>
                </a:ext>
              </a:extLst>
            </p:cNvPr>
            <p:cNvSpPr/>
            <p:nvPr/>
          </p:nvSpPr>
          <p:spPr>
            <a:xfrm>
              <a:off x="7331527" y="3273242"/>
              <a:ext cx="11138" cy="20454"/>
            </a:xfrm>
            <a:custGeom>
              <a:avLst/>
              <a:gdLst/>
              <a:ahLst/>
              <a:cxnLst/>
              <a:rect l="l" t="t" r="r" b="b"/>
              <a:pathLst>
                <a:path w="385" h="707" extrusionOk="0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3601;p46">
              <a:extLst>
                <a:ext uri="{FF2B5EF4-FFF2-40B4-BE49-F238E27FC236}">
                  <a16:creationId xmlns:a16="http://schemas.microsoft.com/office/drawing/2014/main" id="{6C1857D0-3691-3C96-CB75-97D3AD06BB9E}"/>
                </a:ext>
              </a:extLst>
            </p:cNvPr>
            <p:cNvSpPr/>
            <p:nvPr/>
          </p:nvSpPr>
          <p:spPr>
            <a:xfrm>
              <a:off x="7318191" y="3295749"/>
              <a:ext cx="22247" cy="11109"/>
            </a:xfrm>
            <a:custGeom>
              <a:avLst/>
              <a:gdLst/>
              <a:ahLst/>
              <a:cxnLst/>
              <a:rect l="l" t="t" r="r" b="b"/>
              <a:pathLst>
                <a:path w="769" h="384" extrusionOk="0">
                  <a:moveTo>
                    <a:pt x="197" y="0"/>
                  </a:moveTo>
                  <a:cubicBezTo>
                    <a:pt x="88" y="0"/>
                    <a:pt x="0" y="92"/>
                    <a:pt x="5" y="204"/>
                  </a:cubicBezTo>
                  <a:cubicBezTo>
                    <a:pt x="11" y="307"/>
                    <a:pt x="101" y="384"/>
                    <a:pt x="204" y="384"/>
                  </a:cubicBezTo>
                  <a:lnTo>
                    <a:pt x="569" y="384"/>
                  </a:lnTo>
                  <a:cubicBezTo>
                    <a:pt x="680" y="384"/>
                    <a:pt x="769" y="290"/>
                    <a:pt x="761" y="181"/>
                  </a:cubicBezTo>
                  <a:cubicBezTo>
                    <a:pt x="753" y="77"/>
                    <a:pt x="663" y="0"/>
                    <a:pt x="56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3602;p46">
              <a:extLst>
                <a:ext uri="{FF2B5EF4-FFF2-40B4-BE49-F238E27FC236}">
                  <a16:creationId xmlns:a16="http://schemas.microsoft.com/office/drawing/2014/main" id="{5BF577C0-76B4-9945-5B8D-D350FDA754E9}"/>
                </a:ext>
              </a:extLst>
            </p:cNvPr>
            <p:cNvSpPr/>
            <p:nvPr/>
          </p:nvSpPr>
          <p:spPr>
            <a:xfrm>
              <a:off x="7487952" y="3273242"/>
              <a:ext cx="11138" cy="20454"/>
            </a:xfrm>
            <a:custGeom>
              <a:avLst/>
              <a:gdLst/>
              <a:ahLst/>
              <a:cxnLst/>
              <a:rect l="l" t="t" r="r" b="b"/>
              <a:pathLst>
                <a:path w="385" h="707" extrusionOk="0">
                  <a:moveTo>
                    <a:pt x="191" y="0"/>
                  </a:moveTo>
                  <a:cubicBezTo>
                    <a:pt x="188" y="0"/>
                    <a:pt x="184" y="1"/>
                    <a:pt x="180" y="1"/>
                  </a:cubicBezTo>
                  <a:cubicBezTo>
                    <a:pt x="78" y="5"/>
                    <a:pt x="1" y="96"/>
                    <a:pt x="1" y="200"/>
                  </a:cubicBezTo>
                  <a:lnTo>
                    <a:pt x="1" y="507"/>
                  </a:lnTo>
                  <a:cubicBezTo>
                    <a:pt x="1" y="608"/>
                    <a:pt x="78" y="699"/>
                    <a:pt x="180" y="706"/>
                  </a:cubicBezTo>
                  <a:cubicBezTo>
                    <a:pt x="183" y="706"/>
                    <a:pt x="186" y="707"/>
                    <a:pt x="189" y="707"/>
                  </a:cubicBezTo>
                  <a:cubicBezTo>
                    <a:pt x="297" y="707"/>
                    <a:pt x="384" y="621"/>
                    <a:pt x="384" y="515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3603;p46">
              <a:extLst>
                <a:ext uri="{FF2B5EF4-FFF2-40B4-BE49-F238E27FC236}">
                  <a16:creationId xmlns:a16="http://schemas.microsoft.com/office/drawing/2014/main" id="{18FDDA80-358D-E00B-DF95-95AF9E801F87}"/>
                </a:ext>
              </a:extLst>
            </p:cNvPr>
            <p:cNvSpPr/>
            <p:nvPr/>
          </p:nvSpPr>
          <p:spPr>
            <a:xfrm>
              <a:off x="7490266" y="3295749"/>
              <a:ext cx="22218" cy="11109"/>
            </a:xfrm>
            <a:custGeom>
              <a:avLst/>
              <a:gdLst/>
              <a:ahLst/>
              <a:cxnLst/>
              <a:rect l="l" t="t" r="r" b="b"/>
              <a:pathLst>
                <a:path w="768" h="384" extrusionOk="0">
                  <a:moveTo>
                    <a:pt x="199" y="0"/>
                  </a:moveTo>
                  <a:cubicBezTo>
                    <a:pt x="90" y="0"/>
                    <a:pt x="1" y="92"/>
                    <a:pt x="7" y="204"/>
                  </a:cubicBezTo>
                  <a:cubicBezTo>
                    <a:pt x="13" y="307"/>
                    <a:pt x="103" y="384"/>
                    <a:pt x="206" y="384"/>
                  </a:cubicBezTo>
                  <a:lnTo>
                    <a:pt x="571" y="384"/>
                  </a:lnTo>
                  <a:cubicBezTo>
                    <a:pt x="680" y="384"/>
                    <a:pt x="768" y="290"/>
                    <a:pt x="763" y="181"/>
                  </a:cubicBezTo>
                  <a:cubicBezTo>
                    <a:pt x="755" y="77"/>
                    <a:pt x="665" y="0"/>
                    <a:pt x="56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3604;p46">
              <a:extLst>
                <a:ext uri="{FF2B5EF4-FFF2-40B4-BE49-F238E27FC236}">
                  <a16:creationId xmlns:a16="http://schemas.microsoft.com/office/drawing/2014/main" id="{CDF779B7-F9B2-C51E-B111-96AFC1151C6A}"/>
                </a:ext>
              </a:extLst>
            </p:cNvPr>
            <p:cNvSpPr/>
            <p:nvPr/>
          </p:nvSpPr>
          <p:spPr>
            <a:xfrm>
              <a:off x="7370380" y="3318372"/>
              <a:ext cx="89886" cy="49962"/>
            </a:xfrm>
            <a:custGeom>
              <a:avLst/>
              <a:gdLst/>
              <a:ahLst/>
              <a:cxnLst/>
              <a:rect l="l" t="t" r="r" b="b"/>
              <a:pathLst>
                <a:path w="3107" h="1727" extrusionOk="0">
                  <a:moveTo>
                    <a:pt x="1552" y="1"/>
                  </a:moveTo>
                  <a:cubicBezTo>
                    <a:pt x="696" y="1"/>
                    <a:pt x="0" y="389"/>
                    <a:pt x="0" y="864"/>
                  </a:cubicBezTo>
                  <a:cubicBezTo>
                    <a:pt x="0" y="1340"/>
                    <a:pt x="693" y="1726"/>
                    <a:pt x="1552" y="1726"/>
                  </a:cubicBezTo>
                  <a:cubicBezTo>
                    <a:pt x="2410" y="1726"/>
                    <a:pt x="3106" y="1340"/>
                    <a:pt x="3106" y="864"/>
                  </a:cubicBezTo>
                  <a:cubicBezTo>
                    <a:pt x="3106" y="386"/>
                    <a:pt x="2411" y="1"/>
                    <a:pt x="155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3605;p46">
              <a:extLst>
                <a:ext uri="{FF2B5EF4-FFF2-40B4-BE49-F238E27FC236}">
                  <a16:creationId xmlns:a16="http://schemas.microsoft.com/office/drawing/2014/main" id="{FB78332B-3C6A-0595-E631-13EA383674FC}"/>
                </a:ext>
              </a:extLst>
            </p:cNvPr>
            <p:cNvSpPr/>
            <p:nvPr/>
          </p:nvSpPr>
          <p:spPr>
            <a:xfrm>
              <a:off x="7343302" y="3284611"/>
              <a:ext cx="144071" cy="70271"/>
            </a:xfrm>
            <a:custGeom>
              <a:avLst/>
              <a:gdLst/>
              <a:ahLst/>
              <a:cxnLst/>
              <a:rect l="l" t="t" r="r" b="b"/>
              <a:pathLst>
                <a:path w="4980" h="2429" extrusionOk="0">
                  <a:moveTo>
                    <a:pt x="1674" y="0"/>
                  </a:moveTo>
                  <a:cubicBezTo>
                    <a:pt x="1111" y="168"/>
                    <a:pt x="620" y="510"/>
                    <a:pt x="292" y="982"/>
                  </a:cubicBezTo>
                  <a:cubicBezTo>
                    <a:pt x="0" y="1399"/>
                    <a:pt x="103" y="1973"/>
                    <a:pt x="522" y="2263"/>
                  </a:cubicBezTo>
                  <a:cubicBezTo>
                    <a:pt x="681" y="2373"/>
                    <a:pt x="865" y="2427"/>
                    <a:pt x="1045" y="2427"/>
                  </a:cubicBezTo>
                  <a:cubicBezTo>
                    <a:pt x="1211" y="2427"/>
                    <a:pt x="1375" y="2384"/>
                    <a:pt x="1519" y="2297"/>
                  </a:cubicBezTo>
                  <a:cubicBezTo>
                    <a:pt x="1812" y="2123"/>
                    <a:pt x="2148" y="2033"/>
                    <a:pt x="2488" y="2033"/>
                  </a:cubicBezTo>
                  <a:lnTo>
                    <a:pt x="2491" y="2033"/>
                  </a:lnTo>
                  <a:cubicBezTo>
                    <a:pt x="2838" y="2033"/>
                    <a:pt x="3176" y="2134"/>
                    <a:pt x="3476" y="2307"/>
                  </a:cubicBezTo>
                  <a:cubicBezTo>
                    <a:pt x="3616" y="2387"/>
                    <a:pt x="3775" y="2429"/>
                    <a:pt x="3935" y="2429"/>
                  </a:cubicBezTo>
                  <a:cubicBezTo>
                    <a:pt x="4117" y="2429"/>
                    <a:pt x="4300" y="2375"/>
                    <a:pt x="4459" y="2264"/>
                  </a:cubicBezTo>
                  <a:cubicBezTo>
                    <a:pt x="4877" y="1975"/>
                    <a:pt x="4979" y="1402"/>
                    <a:pt x="4690" y="984"/>
                  </a:cubicBezTo>
                  <a:cubicBezTo>
                    <a:pt x="4363" y="513"/>
                    <a:pt x="3874" y="171"/>
                    <a:pt x="3307" y="2"/>
                  </a:cubicBezTo>
                  <a:lnTo>
                    <a:pt x="3307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3606;p46">
              <a:extLst>
                <a:ext uri="{FF2B5EF4-FFF2-40B4-BE49-F238E27FC236}">
                  <a16:creationId xmlns:a16="http://schemas.microsoft.com/office/drawing/2014/main" id="{A1609AD8-C90E-B7E4-3900-333445EC0997}"/>
                </a:ext>
              </a:extLst>
            </p:cNvPr>
            <p:cNvSpPr/>
            <p:nvPr/>
          </p:nvSpPr>
          <p:spPr>
            <a:xfrm>
              <a:off x="7391760" y="3281197"/>
              <a:ext cx="47185" cy="23867"/>
            </a:xfrm>
            <a:custGeom>
              <a:avLst/>
              <a:gdLst/>
              <a:ahLst/>
              <a:cxnLst/>
              <a:rect l="l" t="t" r="r" b="b"/>
              <a:pathLst>
                <a:path w="1631" h="825" extrusionOk="0">
                  <a:moveTo>
                    <a:pt x="816" y="0"/>
                  </a:moveTo>
                  <a:cubicBezTo>
                    <a:pt x="534" y="0"/>
                    <a:pt x="260" y="42"/>
                    <a:pt x="0" y="118"/>
                  </a:cubicBezTo>
                  <a:cubicBezTo>
                    <a:pt x="57" y="517"/>
                    <a:pt x="402" y="824"/>
                    <a:pt x="816" y="824"/>
                  </a:cubicBezTo>
                  <a:cubicBezTo>
                    <a:pt x="1231" y="824"/>
                    <a:pt x="1573" y="517"/>
                    <a:pt x="1631" y="118"/>
                  </a:cubicBezTo>
                  <a:cubicBezTo>
                    <a:pt x="1372" y="42"/>
                    <a:pt x="1097" y="2"/>
                    <a:pt x="81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3607;p46">
              <a:extLst>
                <a:ext uri="{FF2B5EF4-FFF2-40B4-BE49-F238E27FC236}">
                  <a16:creationId xmlns:a16="http://schemas.microsoft.com/office/drawing/2014/main" id="{1D7D28C0-6D3E-0E27-4671-6FC118D5C125}"/>
                </a:ext>
              </a:extLst>
            </p:cNvPr>
            <p:cNvSpPr/>
            <p:nvPr/>
          </p:nvSpPr>
          <p:spPr>
            <a:xfrm>
              <a:off x="7282694" y="3218535"/>
              <a:ext cx="53405" cy="128854"/>
            </a:xfrm>
            <a:custGeom>
              <a:avLst/>
              <a:gdLst/>
              <a:ahLst/>
              <a:cxnLst/>
              <a:rect l="l" t="t" r="r" b="b"/>
              <a:pathLst>
                <a:path w="1846" h="4454" extrusionOk="0">
                  <a:moveTo>
                    <a:pt x="1500" y="0"/>
                  </a:moveTo>
                  <a:cubicBezTo>
                    <a:pt x="1345" y="0"/>
                    <a:pt x="1193" y="16"/>
                    <a:pt x="1048" y="46"/>
                  </a:cubicBezTo>
                  <a:cubicBezTo>
                    <a:pt x="908" y="232"/>
                    <a:pt x="782" y="428"/>
                    <a:pt x="672" y="635"/>
                  </a:cubicBezTo>
                  <a:cubicBezTo>
                    <a:pt x="100" y="1714"/>
                    <a:pt x="0" y="3021"/>
                    <a:pt x="402" y="4174"/>
                  </a:cubicBezTo>
                  <a:cubicBezTo>
                    <a:pt x="667" y="4325"/>
                    <a:pt x="969" y="4423"/>
                    <a:pt x="1290" y="4453"/>
                  </a:cubicBezTo>
                  <a:cubicBezTo>
                    <a:pt x="1252" y="4361"/>
                    <a:pt x="1215" y="4269"/>
                    <a:pt x="1183" y="4173"/>
                  </a:cubicBezTo>
                  <a:cubicBezTo>
                    <a:pt x="1023" y="3714"/>
                    <a:pt x="937" y="3223"/>
                    <a:pt x="937" y="2714"/>
                  </a:cubicBezTo>
                  <a:cubicBezTo>
                    <a:pt x="937" y="1712"/>
                    <a:pt x="1269" y="789"/>
                    <a:pt x="1830" y="46"/>
                  </a:cubicBezTo>
                  <a:cubicBezTo>
                    <a:pt x="1836" y="40"/>
                    <a:pt x="1841" y="33"/>
                    <a:pt x="1845" y="27"/>
                  </a:cubicBezTo>
                  <a:cubicBezTo>
                    <a:pt x="1733" y="10"/>
                    <a:pt x="1618" y="0"/>
                    <a:pt x="150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84" name="Google Shape;3608;p46">
            <a:extLst>
              <a:ext uri="{FF2B5EF4-FFF2-40B4-BE49-F238E27FC236}">
                <a16:creationId xmlns:a16="http://schemas.microsoft.com/office/drawing/2014/main" id="{F80A297B-55C3-063C-F81B-97EEE2A0E958}"/>
              </a:ext>
            </a:extLst>
          </p:cNvPr>
          <p:cNvGrpSpPr/>
          <p:nvPr/>
        </p:nvGrpSpPr>
        <p:grpSpPr>
          <a:xfrm>
            <a:off x="7772811" y="2135400"/>
            <a:ext cx="348780" cy="374991"/>
            <a:chOff x="8030765" y="3109556"/>
            <a:chExt cx="348780" cy="374991"/>
          </a:xfrm>
        </p:grpSpPr>
        <p:sp>
          <p:nvSpPr>
            <p:cNvPr id="685" name="Google Shape;3609;p46">
              <a:extLst>
                <a:ext uri="{FF2B5EF4-FFF2-40B4-BE49-F238E27FC236}">
                  <a16:creationId xmlns:a16="http://schemas.microsoft.com/office/drawing/2014/main" id="{A6F8FDF0-DA70-63AF-E696-1F648277B8EA}"/>
                </a:ext>
              </a:extLst>
            </p:cNvPr>
            <p:cNvSpPr/>
            <p:nvPr/>
          </p:nvSpPr>
          <p:spPr>
            <a:xfrm>
              <a:off x="8039792" y="3109556"/>
              <a:ext cx="117890" cy="165422"/>
            </a:xfrm>
            <a:custGeom>
              <a:avLst/>
              <a:gdLst/>
              <a:ahLst/>
              <a:cxnLst/>
              <a:rect l="l" t="t" r="r" b="b"/>
              <a:pathLst>
                <a:path w="4075" h="5718" extrusionOk="0">
                  <a:moveTo>
                    <a:pt x="1810" y="1"/>
                  </a:moveTo>
                  <a:cubicBezTo>
                    <a:pt x="1682" y="1"/>
                    <a:pt x="1559" y="58"/>
                    <a:pt x="1474" y="160"/>
                  </a:cubicBezTo>
                  <a:cubicBezTo>
                    <a:pt x="0" y="1925"/>
                    <a:pt x="1091" y="5715"/>
                    <a:pt x="1092" y="5717"/>
                  </a:cubicBezTo>
                  <a:lnTo>
                    <a:pt x="4074" y="1810"/>
                  </a:lnTo>
                  <a:cubicBezTo>
                    <a:pt x="3307" y="502"/>
                    <a:pt x="2364" y="123"/>
                    <a:pt x="1916" y="14"/>
                  </a:cubicBezTo>
                  <a:cubicBezTo>
                    <a:pt x="1881" y="5"/>
                    <a:pt x="1845" y="1"/>
                    <a:pt x="181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3610;p46">
              <a:extLst>
                <a:ext uri="{FF2B5EF4-FFF2-40B4-BE49-F238E27FC236}">
                  <a16:creationId xmlns:a16="http://schemas.microsoft.com/office/drawing/2014/main" id="{736B1A42-4E5F-C989-F2CC-44679F761C61}"/>
                </a:ext>
              </a:extLst>
            </p:cNvPr>
            <p:cNvSpPr/>
            <p:nvPr/>
          </p:nvSpPr>
          <p:spPr>
            <a:xfrm>
              <a:off x="8252514" y="3109556"/>
              <a:ext cx="117861" cy="165422"/>
            </a:xfrm>
            <a:custGeom>
              <a:avLst/>
              <a:gdLst/>
              <a:ahLst/>
              <a:cxnLst/>
              <a:rect l="l" t="t" r="r" b="b"/>
              <a:pathLst>
                <a:path w="4074" h="5718" extrusionOk="0">
                  <a:moveTo>
                    <a:pt x="2264" y="1"/>
                  </a:moveTo>
                  <a:cubicBezTo>
                    <a:pt x="2229" y="1"/>
                    <a:pt x="2194" y="5"/>
                    <a:pt x="2159" y="14"/>
                  </a:cubicBezTo>
                  <a:cubicBezTo>
                    <a:pt x="1711" y="123"/>
                    <a:pt x="768" y="502"/>
                    <a:pt x="1" y="1810"/>
                  </a:cubicBezTo>
                  <a:lnTo>
                    <a:pt x="2981" y="5717"/>
                  </a:lnTo>
                  <a:cubicBezTo>
                    <a:pt x="2981" y="5715"/>
                    <a:pt x="4073" y="1925"/>
                    <a:pt x="2601" y="160"/>
                  </a:cubicBezTo>
                  <a:cubicBezTo>
                    <a:pt x="2516" y="58"/>
                    <a:pt x="2392" y="1"/>
                    <a:pt x="2264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3611;p46">
              <a:extLst>
                <a:ext uri="{FF2B5EF4-FFF2-40B4-BE49-F238E27FC236}">
                  <a16:creationId xmlns:a16="http://schemas.microsoft.com/office/drawing/2014/main" id="{6C4396AC-BAE7-61E0-EA60-1988DAF92D76}"/>
                </a:ext>
              </a:extLst>
            </p:cNvPr>
            <p:cNvSpPr/>
            <p:nvPr/>
          </p:nvSpPr>
          <p:spPr>
            <a:xfrm>
              <a:off x="8252514" y="3142796"/>
              <a:ext cx="95266" cy="132123"/>
            </a:xfrm>
            <a:custGeom>
              <a:avLst/>
              <a:gdLst/>
              <a:ahLst/>
              <a:cxnLst/>
              <a:rect l="l" t="t" r="r" b="b"/>
              <a:pathLst>
                <a:path w="3293" h="4567" extrusionOk="0">
                  <a:moveTo>
                    <a:pt x="462" y="0"/>
                  </a:moveTo>
                  <a:cubicBezTo>
                    <a:pt x="304" y="187"/>
                    <a:pt x="150" y="405"/>
                    <a:pt x="1" y="658"/>
                  </a:cubicBezTo>
                  <a:lnTo>
                    <a:pt x="2981" y="4566"/>
                  </a:lnTo>
                  <a:cubicBezTo>
                    <a:pt x="2981" y="4566"/>
                    <a:pt x="3179" y="3882"/>
                    <a:pt x="3293" y="2962"/>
                  </a:cubicBezTo>
                  <a:cubicBezTo>
                    <a:pt x="3191" y="2720"/>
                    <a:pt x="3073" y="2479"/>
                    <a:pt x="2938" y="2243"/>
                  </a:cubicBezTo>
                  <a:cubicBezTo>
                    <a:pt x="2328" y="1177"/>
                    <a:pt x="1490" y="422"/>
                    <a:pt x="46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3612;p46">
              <a:extLst>
                <a:ext uri="{FF2B5EF4-FFF2-40B4-BE49-F238E27FC236}">
                  <a16:creationId xmlns:a16="http://schemas.microsoft.com/office/drawing/2014/main" id="{5739E300-64B7-8B2D-3A3A-21A3B59A9CB0}"/>
                </a:ext>
              </a:extLst>
            </p:cNvPr>
            <p:cNvSpPr/>
            <p:nvPr/>
          </p:nvSpPr>
          <p:spPr>
            <a:xfrm>
              <a:off x="8062415" y="3142796"/>
              <a:ext cx="95266" cy="132123"/>
            </a:xfrm>
            <a:custGeom>
              <a:avLst/>
              <a:gdLst/>
              <a:ahLst/>
              <a:cxnLst/>
              <a:rect l="l" t="t" r="r" b="b"/>
              <a:pathLst>
                <a:path w="3293" h="4567" extrusionOk="0">
                  <a:moveTo>
                    <a:pt x="2831" y="0"/>
                  </a:moveTo>
                  <a:cubicBezTo>
                    <a:pt x="1803" y="419"/>
                    <a:pt x="965" y="1175"/>
                    <a:pt x="355" y="2243"/>
                  </a:cubicBezTo>
                  <a:cubicBezTo>
                    <a:pt x="218" y="2480"/>
                    <a:pt x="102" y="2723"/>
                    <a:pt x="0" y="2962"/>
                  </a:cubicBezTo>
                  <a:cubicBezTo>
                    <a:pt x="114" y="3884"/>
                    <a:pt x="310" y="4566"/>
                    <a:pt x="310" y="4566"/>
                  </a:cubicBezTo>
                  <a:lnTo>
                    <a:pt x="3292" y="658"/>
                  </a:lnTo>
                  <a:cubicBezTo>
                    <a:pt x="3143" y="405"/>
                    <a:pt x="2987" y="187"/>
                    <a:pt x="283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3613;p46">
              <a:extLst>
                <a:ext uri="{FF2B5EF4-FFF2-40B4-BE49-F238E27FC236}">
                  <a16:creationId xmlns:a16="http://schemas.microsoft.com/office/drawing/2014/main" id="{9775FA6F-DC82-CA13-9542-CC20348564C1}"/>
                </a:ext>
              </a:extLst>
            </p:cNvPr>
            <p:cNvSpPr/>
            <p:nvPr/>
          </p:nvSpPr>
          <p:spPr>
            <a:xfrm>
              <a:off x="8275021" y="3147338"/>
              <a:ext cx="57108" cy="127813"/>
            </a:xfrm>
            <a:custGeom>
              <a:avLst/>
              <a:gdLst/>
              <a:ahLst/>
              <a:cxnLst/>
              <a:rect l="l" t="t" r="r" b="b"/>
              <a:pathLst>
                <a:path w="1974" h="4418" extrusionOk="0">
                  <a:moveTo>
                    <a:pt x="1228" y="0"/>
                  </a:moveTo>
                  <a:cubicBezTo>
                    <a:pt x="1199" y="0"/>
                    <a:pt x="1169" y="7"/>
                    <a:pt x="1142" y="22"/>
                  </a:cubicBezTo>
                  <a:cubicBezTo>
                    <a:pt x="813" y="207"/>
                    <a:pt x="389" y="555"/>
                    <a:pt x="0" y="1214"/>
                  </a:cubicBezTo>
                  <a:lnTo>
                    <a:pt x="1337" y="4417"/>
                  </a:lnTo>
                  <a:cubicBezTo>
                    <a:pt x="1565" y="3621"/>
                    <a:pt x="1973" y="1378"/>
                    <a:pt x="1387" y="101"/>
                  </a:cubicBezTo>
                  <a:cubicBezTo>
                    <a:pt x="1357" y="37"/>
                    <a:pt x="1294" y="0"/>
                    <a:pt x="1228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3614;p46">
              <a:extLst>
                <a:ext uri="{FF2B5EF4-FFF2-40B4-BE49-F238E27FC236}">
                  <a16:creationId xmlns:a16="http://schemas.microsoft.com/office/drawing/2014/main" id="{446A407E-4EA7-615A-B573-8E152A4A678C}"/>
                </a:ext>
              </a:extLst>
            </p:cNvPr>
            <p:cNvSpPr/>
            <p:nvPr/>
          </p:nvSpPr>
          <p:spPr>
            <a:xfrm>
              <a:off x="8078037" y="3147338"/>
              <a:ext cx="57137" cy="127813"/>
            </a:xfrm>
            <a:custGeom>
              <a:avLst/>
              <a:gdLst/>
              <a:ahLst/>
              <a:cxnLst/>
              <a:rect l="l" t="t" r="r" b="b"/>
              <a:pathLst>
                <a:path w="1975" h="4418" extrusionOk="0">
                  <a:moveTo>
                    <a:pt x="746" y="0"/>
                  </a:moveTo>
                  <a:cubicBezTo>
                    <a:pt x="680" y="0"/>
                    <a:pt x="617" y="37"/>
                    <a:pt x="588" y="101"/>
                  </a:cubicBezTo>
                  <a:cubicBezTo>
                    <a:pt x="0" y="1378"/>
                    <a:pt x="410" y="3621"/>
                    <a:pt x="637" y="4417"/>
                  </a:cubicBezTo>
                  <a:lnTo>
                    <a:pt x="1975" y="1214"/>
                  </a:lnTo>
                  <a:cubicBezTo>
                    <a:pt x="1586" y="555"/>
                    <a:pt x="1162" y="207"/>
                    <a:pt x="833" y="22"/>
                  </a:cubicBezTo>
                  <a:cubicBezTo>
                    <a:pt x="806" y="7"/>
                    <a:pt x="776" y="0"/>
                    <a:pt x="74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3615;p46">
              <a:extLst>
                <a:ext uri="{FF2B5EF4-FFF2-40B4-BE49-F238E27FC236}">
                  <a16:creationId xmlns:a16="http://schemas.microsoft.com/office/drawing/2014/main" id="{988E28B9-6A70-C6FB-7482-BD42B445EF39}"/>
                </a:ext>
              </a:extLst>
            </p:cNvPr>
            <p:cNvSpPr/>
            <p:nvPr/>
          </p:nvSpPr>
          <p:spPr>
            <a:xfrm>
              <a:off x="8275050" y="3158361"/>
              <a:ext cx="50801" cy="116819"/>
            </a:xfrm>
            <a:custGeom>
              <a:avLst/>
              <a:gdLst/>
              <a:ahLst/>
              <a:cxnLst/>
              <a:rect l="l" t="t" r="r" b="b"/>
              <a:pathLst>
                <a:path w="1756" h="4038" extrusionOk="0">
                  <a:moveTo>
                    <a:pt x="658" y="0"/>
                  </a:moveTo>
                  <a:cubicBezTo>
                    <a:pt x="443" y="200"/>
                    <a:pt x="216" y="470"/>
                    <a:pt x="1" y="836"/>
                  </a:cubicBezTo>
                  <a:lnTo>
                    <a:pt x="1339" y="4038"/>
                  </a:lnTo>
                  <a:cubicBezTo>
                    <a:pt x="1500" y="3467"/>
                    <a:pt x="1756" y="2148"/>
                    <a:pt x="1671" y="978"/>
                  </a:cubicBezTo>
                  <a:cubicBezTo>
                    <a:pt x="1371" y="597"/>
                    <a:pt x="1032" y="269"/>
                    <a:pt x="6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3616;p46">
              <a:extLst>
                <a:ext uri="{FF2B5EF4-FFF2-40B4-BE49-F238E27FC236}">
                  <a16:creationId xmlns:a16="http://schemas.microsoft.com/office/drawing/2014/main" id="{BFF44182-39C3-62AF-9949-0983A6DD3516}"/>
                </a:ext>
              </a:extLst>
            </p:cNvPr>
            <p:cNvSpPr/>
            <p:nvPr/>
          </p:nvSpPr>
          <p:spPr>
            <a:xfrm>
              <a:off x="8084344" y="3158361"/>
              <a:ext cx="50830" cy="116819"/>
            </a:xfrm>
            <a:custGeom>
              <a:avLst/>
              <a:gdLst/>
              <a:ahLst/>
              <a:cxnLst/>
              <a:rect l="l" t="t" r="r" b="b"/>
              <a:pathLst>
                <a:path w="1757" h="4038" extrusionOk="0">
                  <a:moveTo>
                    <a:pt x="1100" y="0"/>
                  </a:moveTo>
                  <a:cubicBezTo>
                    <a:pt x="724" y="269"/>
                    <a:pt x="385" y="596"/>
                    <a:pt x="85" y="978"/>
                  </a:cubicBezTo>
                  <a:cubicBezTo>
                    <a:pt x="0" y="2148"/>
                    <a:pt x="255" y="3467"/>
                    <a:pt x="419" y="4038"/>
                  </a:cubicBezTo>
                  <a:lnTo>
                    <a:pt x="1757" y="836"/>
                  </a:lnTo>
                  <a:cubicBezTo>
                    <a:pt x="1542" y="470"/>
                    <a:pt x="1315" y="200"/>
                    <a:pt x="11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3617;p46">
              <a:extLst>
                <a:ext uri="{FF2B5EF4-FFF2-40B4-BE49-F238E27FC236}">
                  <a16:creationId xmlns:a16="http://schemas.microsoft.com/office/drawing/2014/main" id="{8314D37A-A405-92D0-1D68-53AF71A7C12C}"/>
                </a:ext>
              </a:extLst>
            </p:cNvPr>
            <p:cNvSpPr/>
            <p:nvPr/>
          </p:nvSpPr>
          <p:spPr>
            <a:xfrm>
              <a:off x="8030765" y="3154050"/>
              <a:ext cx="348780" cy="330496"/>
            </a:xfrm>
            <a:custGeom>
              <a:avLst/>
              <a:gdLst/>
              <a:ahLst/>
              <a:cxnLst/>
              <a:rect l="l" t="t" r="r" b="b"/>
              <a:pathLst>
                <a:path w="12056" h="11424" extrusionOk="0">
                  <a:moveTo>
                    <a:pt x="6028" y="1"/>
                  </a:moveTo>
                  <a:cubicBezTo>
                    <a:pt x="2052" y="1"/>
                    <a:pt x="1213" y="4021"/>
                    <a:pt x="1213" y="5874"/>
                  </a:cubicBezTo>
                  <a:cubicBezTo>
                    <a:pt x="1213" y="5874"/>
                    <a:pt x="1094" y="6224"/>
                    <a:pt x="634" y="6307"/>
                  </a:cubicBezTo>
                  <a:cubicBezTo>
                    <a:pt x="544" y="6320"/>
                    <a:pt x="481" y="6409"/>
                    <a:pt x="489" y="6504"/>
                  </a:cubicBezTo>
                  <a:cubicBezTo>
                    <a:pt x="507" y="6738"/>
                    <a:pt x="594" y="7150"/>
                    <a:pt x="944" y="7501"/>
                  </a:cubicBezTo>
                  <a:cubicBezTo>
                    <a:pt x="1029" y="7589"/>
                    <a:pt x="1012" y="7738"/>
                    <a:pt x="910" y="7799"/>
                  </a:cubicBezTo>
                  <a:cubicBezTo>
                    <a:pt x="774" y="7882"/>
                    <a:pt x="551" y="7965"/>
                    <a:pt x="199" y="7974"/>
                  </a:cubicBezTo>
                  <a:cubicBezTo>
                    <a:pt x="82" y="7979"/>
                    <a:pt x="1" y="8101"/>
                    <a:pt x="38" y="8219"/>
                  </a:cubicBezTo>
                  <a:cubicBezTo>
                    <a:pt x="285" y="9011"/>
                    <a:pt x="1415" y="11424"/>
                    <a:pt x="6026" y="11424"/>
                  </a:cubicBezTo>
                  <a:cubicBezTo>
                    <a:pt x="10635" y="11424"/>
                    <a:pt x="11766" y="9011"/>
                    <a:pt x="12017" y="8219"/>
                  </a:cubicBezTo>
                  <a:cubicBezTo>
                    <a:pt x="12056" y="8101"/>
                    <a:pt x="11973" y="7979"/>
                    <a:pt x="11856" y="7974"/>
                  </a:cubicBezTo>
                  <a:cubicBezTo>
                    <a:pt x="11502" y="7965"/>
                    <a:pt x="11280" y="7882"/>
                    <a:pt x="11145" y="7799"/>
                  </a:cubicBezTo>
                  <a:cubicBezTo>
                    <a:pt x="11043" y="7736"/>
                    <a:pt x="11027" y="7589"/>
                    <a:pt x="11111" y="7501"/>
                  </a:cubicBezTo>
                  <a:cubicBezTo>
                    <a:pt x="11462" y="7150"/>
                    <a:pt x="11548" y="6738"/>
                    <a:pt x="11567" y="6504"/>
                  </a:cubicBezTo>
                  <a:cubicBezTo>
                    <a:pt x="11574" y="6409"/>
                    <a:pt x="11511" y="6322"/>
                    <a:pt x="11421" y="6307"/>
                  </a:cubicBezTo>
                  <a:cubicBezTo>
                    <a:pt x="10961" y="6224"/>
                    <a:pt x="10843" y="5874"/>
                    <a:pt x="10843" y="5874"/>
                  </a:cubicBezTo>
                  <a:cubicBezTo>
                    <a:pt x="10843" y="4021"/>
                    <a:pt x="10002" y="1"/>
                    <a:pt x="602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3618;p46">
              <a:extLst>
                <a:ext uri="{FF2B5EF4-FFF2-40B4-BE49-F238E27FC236}">
                  <a16:creationId xmlns:a16="http://schemas.microsoft.com/office/drawing/2014/main" id="{5BD57B42-9449-0F74-7ADD-B89608D404AA}"/>
                </a:ext>
              </a:extLst>
            </p:cNvPr>
            <p:cNvSpPr/>
            <p:nvPr/>
          </p:nvSpPr>
          <p:spPr>
            <a:xfrm>
              <a:off x="8185281" y="3362346"/>
              <a:ext cx="39403" cy="19123"/>
            </a:xfrm>
            <a:custGeom>
              <a:avLst/>
              <a:gdLst/>
              <a:ahLst/>
              <a:cxnLst/>
              <a:rect l="l" t="t" r="r" b="b"/>
              <a:pathLst>
                <a:path w="1362" h="661" extrusionOk="0">
                  <a:moveTo>
                    <a:pt x="121" y="1"/>
                  </a:moveTo>
                  <a:cubicBezTo>
                    <a:pt x="55" y="1"/>
                    <a:pt x="1" y="55"/>
                    <a:pt x="1" y="122"/>
                  </a:cubicBezTo>
                  <a:cubicBezTo>
                    <a:pt x="1" y="420"/>
                    <a:pt x="305" y="660"/>
                    <a:pt x="680" y="660"/>
                  </a:cubicBezTo>
                  <a:cubicBezTo>
                    <a:pt x="1056" y="660"/>
                    <a:pt x="1361" y="420"/>
                    <a:pt x="1361" y="122"/>
                  </a:cubicBezTo>
                  <a:lnTo>
                    <a:pt x="1361" y="120"/>
                  </a:lnTo>
                  <a:cubicBezTo>
                    <a:pt x="1361" y="55"/>
                    <a:pt x="1308" y="1"/>
                    <a:pt x="124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3619;p46">
              <a:extLst>
                <a:ext uri="{FF2B5EF4-FFF2-40B4-BE49-F238E27FC236}">
                  <a16:creationId xmlns:a16="http://schemas.microsoft.com/office/drawing/2014/main" id="{5EEFBB8E-2954-0226-CF18-D52BFFB2FCDF}"/>
                </a:ext>
              </a:extLst>
            </p:cNvPr>
            <p:cNvSpPr/>
            <p:nvPr/>
          </p:nvSpPr>
          <p:spPr>
            <a:xfrm>
              <a:off x="8176139" y="3392173"/>
              <a:ext cx="57773" cy="16317"/>
            </a:xfrm>
            <a:custGeom>
              <a:avLst/>
              <a:gdLst/>
              <a:ahLst/>
              <a:cxnLst/>
              <a:rect l="l" t="t" r="r" b="b"/>
              <a:pathLst>
                <a:path w="1997" h="564" extrusionOk="0">
                  <a:moveTo>
                    <a:pt x="1777" y="0"/>
                  </a:moveTo>
                  <a:cubicBezTo>
                    <a:pt x="1722" y="0"/>
                    <a:pt x="1668" y="22"/>
                    <a:pt x="1630" y="67"/>
                  </a:cubicBezTo>
                  <a:cubicBezTo>
                    <a:pt x="1572" y="134"/>
                    <a:pt x="1484" y="172"/>
                    <a:pt x="1388" y="172"/>
                  </a:cubicBezTo>
                  <a:cubicBezTo>
                    <a:pt x="1292" y="172"/>
                    <a:pt x="1207" y="134"/>
                    <a:pt x="1147" y="67"/>
                  </a:cubicBezTo>
                  <a:cubicBezTo>
                    <a:pt x="1110" y="25"/>
                    <a:pt x="1055" y="1"/>
                    <a:pt x="999" y="1"/>
                  </a:cubicBezTo>
                  <a:cubicBezTo>
                    <a:pt x="943" y="1"/>
                    <a:pt x="889" y="25"/>
                    <a:pt x="851" y="67"/>
                  </a:cubicBezTo>
                  <a:cubicBezTo>
                    <a:pt x="794" y="134"/>
                    <a:pt x="705" y="172"/>
                    <a:pt x="610" y="172"/>
                  </a:cubicBezTo>
                  <a:cubicBezTo>
                    <a:pt x="513" y="172"/>
                    <a:pt x="427" y="134"/>
                    <a:pt x="368" y="67"/>
                  </a:cubicBezTo>
                  <a:cubicBezTo>
                    <a:pt x="329" y="23"/>
                    <a:pt x="274" y="1"/>
                    <a:pt x="220" y="1"/>
                  </a:cubicBezTo>
                  <a:cubicBezTo>
                    <a:pt x="174" y="1"/>
                    <a:pt x="128" y="16"/>
                    <a:pt x="91" y="48"/>
                  </a:cubicBezTo>
                  <a:cubicBezTo>
                    <a:pt x="12" y="119"/>
                    <a:pt x="1" y="243"/>
                    <a:pt x="73" y="324"/>
                  </a:cubicBezTo>
                  <a:cubicBezTo>
                    <a:pt x="205" y="476"/>
                    <a:pt x="400" y="564"/>
                    <a:pt x="607" y="564"/>
                  </a:cubicBezTo>
                  <a:cubicBezTo>
                    <a:pt x="748" y="564"/>
                    <a:pt x="881" y="524"/>
                    <a:pt x="996" y="450"/>
                  </a:cubicBezTo>
                  <a:cubicBezTo>
                    <a:pt x="1110" y="524"/>
                    <a:pt x="1243" y="564"/>
                    <a:pt x="1386" y="564"/>
                  </a:cubicBezTo>
                  <a:cubicBezTo>
                    <a:pt x="1593" y="564"/>
                    <a:pt x="1788" y="478"/>
                    <a:pt x="1923" y="324"/>
                  </a:cubicBezTo>
                  <a:cubicBezTo>
                    <a:pt x="1997" y="241"/>
                    <a:pt x="1989" y="119"/>
                    <a:pt x="1906" y="48"/>
                  </a:cubicBezTo>
                  <a:cubicBezTo>
                    <a:pt x="1869" y="16"/>
                    <a:pt x="1823" y="0"/>
                    <a:pt x="177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3620;p46">
              <a:extLst>
                <a:ext uri="{FF2B5EF4-FFF2-40B4-BE49-F238E27FC236}">
                  <a16:creationId xmlns:a16="http://schemas.microsoft.com/office/drawing/2014/main" id="{18ADA9B9-38C0-8250-3500-CBD24305822D}"/>
                </a:ext>
              </a:extLst>
            </p:cNvPr>
            <p:cNvSpPr/>
            <p:nvPr/>
          </p:nvSpPr>
          <p:spPr>
            <a:xfrm>
              <a:off x="8135376" y="3324303"/>
              <a:ext cx="11109" cy="24793"/>
            </a:xfrm>
            <a:custGeom>
              <a:avLst/>
              <a:gdLst/>
              <a:ahLst/>
              <a:cxnLst/>
              <a:rect l="l" t="t" r="r" b="b"/>
              <a:pathLst>
                <a:path w="384" h="857" extrusionOk="0">
                  <a:moveTo>
                    <a:pt x="191" y="1"/>
                  </a:moveTo>
                  <a:cubicBezTo>
                    <a:pt x="187" y="1"/>
                    <a:pt x="183" y="1"/>
                    <a:pt x="180" y="1"/>
                  </a:cubicBezTo>
                  <a:cubicBezTo>
                    <a:pt x="77" y="9"/>
                    <a:pt x="0" y="99"/>
                    <a:pt x="0" y="201"/>
                  </a:cubicBezTo>
                  <a:lnTo>
                    <a:pt x="0" y="656"/>
                  </a:lnTo>
                  <a:cubicBezTo>
                    <a:pt x="0" y="759"/>
                    <a:pt x="77" y="848"/>
                    <a:pt x="180" y="856"/>
                  </a:cubicBezTo>
                  <a:cubicBezTo>
                    <a:pt x="184" y="856"/>
                    <a:pt x="189" y="856"/>
                    <a:pt x="193" y="856"/>
                  </a:cubicBezTo>
                  <a:cubicBezTo>
                    <a:pt x="299" y="856"/>
                    <a:pt x="384" y="771"/>
                    <a:pt x="384" y="664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3621;p46">
              <a:extLst>
                <a:ext uri="{FF2B5EF4-FFF2-40B4-BE49-F238E27FC236}">
                  <a16:creationId xmlns:a16="http://schemas.microsoft.com/office/drawing/2014/main" id="{CD9349DA-B9B9-9C2A-38AB-35A7443EF4AE}"/>
                </a:ext>
              </a:extLst>
            </p:cNvPr>
            <p:cNvSpPr/>
            <p:nvPr/>
          </p:nvSpPr>
          <p:spPr>
            <a:xfrm>
              <a:off x="8121287" y="3352365"/>
              <a:ext cx="23028" cy="11138"/>
            </a:xfrm>
            <a:custGeom>
              <a:avLst/>
              <a:gdLst/>
              <a:ahLst/>
              <a:cxnLst/>
              <a:rect l="l" t="t" r="r" b="b"/>
              <a:pathLst>
                <a:path w="796" h="385" extrusionOk="0">
                  <a:moveTo>
                    <a:pt x="207" y="1"/>
                  </a:moveTo>
                  <a:cubicBezTo>
                    <a:pt x="104" y="1"/>
                    <a:pt x="15" y="77"/>
                    <a:pt x="7" y="182"/>
                  </a:cubicBezTo>
                  <a:cubicBezTo>
                    <a:pt x="1" y="292"/>
                    <a:pt x="90" y="384"/>
                    <a:pt x="199" y="384"/>
                  </a:cubicBezTo>
                  <a:lnTo>
                    <a:pt x="590" y="384"/>
                  </a:lnTo>
                  <a:cubicBezTo>
                    <a:pt x="694" y="384"/>
                    <a:pt x="782" y="307"/>
                    <a:pt x="789" y="205"/>
                  </a:cubicBezTo>
                  <a:cubicBezTo>
                    <a:pt x="796" y="93"/>
                    <a:pt x="707" y="1"/>
                    <a:pt x="59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3622;p46">
              <a:extLst>
                <a:ext uri="{FF2B5EF4-FFF2-40B4-BE49-F238E27FC236}">
                  <a16:creationId xmlns:a16="http://schemas.microsoft.com/office/drawing/2014/main" id="{FCC8BB6D-4E7F-D38A-092E-8A6BD3287D30}"/>
                </a:ext>
              </a:extLst>
            </p:cNvPr>
            <p:cNvSpPr/>
            <p:nvPr/>
          </p:nvSpPr>
          <p:spPr>
            <a:xfrm>
              <a:off x="8263478" y="3324303"/>
              <a:ext cx="11138" cy="24764"/>
            </a:xfrm>
            <a:custGeom>
              <a:avLst/>
              <a:gdLst/>
              <a:ahLst/>
              <a:cxnLst/>
              <a:rect l="l" t="t" r="r" b="b"/>
              <a:pathLst>
                <a:path w="385" h="856" extrusionOk="0">
                  <a:moveTo>
                    <a:pt x="194" y="1"/>
                  </a:moveTo>
                  <a:cubicBezTo>
                    <a:pt x="87" y="1"/>
                    <a:pt x="1" y="88"/>
                    <a:pt x="1" y="193"/>
                  </a:cubicBezTo>
                  <a:lnTo>
                    <a:pt x="1" y="656"/>
                  </a:lnTo>
                  <a:cubicBezTo>
                    <a:pt x="1" y="761"/>
                    <a:pt x="77" y="851"/>
                    <a:pt x="182" y="856"/>
                  </a:cubicBezTo>
                  <a:cubicBezTo>
                    <a:pt x="185" y="856"/>
                    <a:pt x="189" y="856"/>
                    <a:pt x="193" y="856"/>
                  </a:cubicBezTo>
                  <a:cubicBezTo>
                    <a:pt x="298" y="856"/>
                    <a:pt x="384" y="771"/>
                    <a:pt x="384" y="664"/>
                  </a:cubicBezTo>
                  <a:lnTo>
                    <a:pt x="384" y="201"/>
                  </a:lnTo>
                  <a:cubicBezTo>
                    <a:pt x="384" y="96"/>
                    <a:pt x="307" y="7"/>
                    <a:pt x="205" y="1"/>
                  </a:cubicBezTo>
                  <a:cubicBezTo>
                    <a:pt x="201" y="1"/>
                    <a:pt x="197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3623;p46">
              <a:extLst>
                <a:ext uri="{FF2B5EF4-FFF2-40B4-BE49-F238E27FC236}">
                  <a16:creationId xmlns:a16="http://schemas.microsoft.com/office/drawing/2014/main" id="{95D042FF-EFF9-9B1C-7B0A-7A9A2157BA6E}"/>
                </a:ext>
              </a:extLst>
            </p:cNvPr>
            <p:cNvSpPr/>
            <p:nvPr/>
          </p:nvSpPr>
          <p:spPr>
            <a:xfrm>
              <a:off x="8265880" y="3352365"/>
              <a:ext cx="22970" cy="11138"/>
            </a:xfrm>
            <a:custGeom>
              <a:avLst/>
              <a:gdLst/>
              <a:ahLst/>
              <a:cxnLst/>
              <a:rect l="l" t="t" r="r" b="b"/>
              <a:pathLst>
                <a:path w="794" h="385" extrusionOk="0">
                  <a:moveTo>
                    <a:pt x="206" y="1"/>
                  </a:moveTo>
                  <a:cubicBezTo>
                    <a:pt x="102" y="1"/>
                    <a:pt x="14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89" y="384"/>
                  </a:lnTo>
                  <a:cubicBezTo>
                    <a:pt x="692" y="384"/>
                    <a:pt x="781" y="307"/>
                    <a:pt x="789" y="205"/>
                  </a:cubicBezTo>
                  <a:cubicBezTo>
                    <a:pt x="794" y="93"/>
                    <a:pt x="706" y="1"/>
                    <a:pt x="59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00" name="Google Shape;3624;p46">
            <a:extLst>
              <a:ext uri="{FF2B5EF4-FFF2-40B4-BE49-F238E27FC236}">
                <a16:creationId xmlns:a16="http://schemas.microsoft.com/office/drawing/2014/main" id="{77D74B24-328C-9DD2-2E92-F09ED74DD98C}"/>
              </a:ext>
            </a:extLst>
          </p:cNvPr>
          <p:cNvGrpSpPr/>
          <p:nvPr/>
        </p:nvGrpSpPr>
        <p:grpSpPr>
          <a:xfrm>
            <a:off x="480831" y="2736825"/>
            <a:ext cx="371201" cy="363361"/>
            <a:chOff x="738785" y="3710981"/>
            <a:chExt cx="371201" cy="363361"/>
          </a:xfrm>
        </p:grpSpPr>
        <p:sp>
          <p:nvSpPr>
            <p:cNvPr id="701" name="Google Shape;3625;p46">
              <a:extLst>
                <a:ext uri="{FF2B5EF4-FFF2-40B4-BE49-F238E27FC236}">
                  <a16:creationId xmlns:a16="http://schemas.microsoft.com/office/drawing/2014/main" id="{A83963F5-35F4-D43F-2A60-5D2856066511}"/>
                </a:ext>
              </a:extLst>
            </p:cNvPr>
            <p:cNvSpPr/>
            <p:nvPr/>
          </p:nvSpPr>
          <p:spPr>
            <a:xfrm>
              <a:off x="972974" y="3710981"/>
              <a:ext cx="137012" cy="131632"/>
            </a:xfrm>
            <a:custGeom>
              <a:avLst/>
              <a:gdLst/>
              <a:ahLst/>
              <a:cxnLst/>
              <a:rect l="l" t="t" r="r" b="b"/>
              <a:pathLst>
                <a:path w="4736" h="4550" extrusionOk="0">
                  <a:moveTo>
                    <a:pt x="3054" y="1"/>
                  </a:moveTo>
                  <a:cubicBezTo>
                    <a:pt x="1399" y="1"/>
                    <a:pt x="0" y="1163"/>
                    <a:pt x="3" y="1163"/>
                  </a:cubicBezTo>
                  <a:lnTo>
                    <a:pt x="4047" y="4550"/>
                  </a:lnTo>
                  <a:cubicBezTo>
                    <a:pt x="4735" y="2100"/>
                    <a:pt x="4041" y="664"/>
                    <a:pt x="3755" y="210"/>
                  </a:cubicBezTo>
                  <a:cubicBezTo>
                    <a:pt x="3689" y="106"/>
                    <a:pt x="3580" y="40"/>
                    <a:pt x="3459" y="25"/>
                  </a:cubicBezTo>
                  <a:cubicBezTo>
                    <a:pt x="3323" y="8"/>
                    <a:pt x="3187" y="1"/>
                    <a:pt x="30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3626;p46">
              <a:extLst>
                <a:ext uri="{FF2B5EF4-FFF2-40B4-BE49-F238E27FC236}">
                  <a16:creationId xmlns:a16="http://schemas.microsoft.com/office/drawing/2014/main" id="{1FC4DBF7-17B4-E5A7-0998-E22DFFFC56D1}"/>
                </a:ext>
              </a:extLst>
            </p:cNvPr>
            <p:cNvSpPr/>
            <p:nvPr/>
          </p:nvSpPr>
          <p:spPr>
            <a:xfrm>
              <a:off x="738785" y="3710981"/>
              <a:ext cx="136984" cy="131632"/>
            </a:xfrm>
            <a:custGeom>
              <a:avLst/>
              <a:gdLst/>
              <a:ahLst/>
              <a:cxnLst/>
              <a:rect l="l" t="t" r="r" b="b"/>
              <a:pathLst>
                <a:path w="4735" h="4550" extrusionOk="0">
                  <a:moveTo>
                    <a:pt x="1681" y="1"/>
                  </a:moveTo>
                  <a:cubicBezTo>
                    <a:pt x="1547" y="1"/>
                    <a:pt x="1412" y="8"/>
                    <a:pt x="1275" y="25"/>
                  </a:cubicBezTo>
                  <a:cubicBezTo>
                    <a:pt x="1154" y="40"/>
                    <a:pt x="1045" y="106"/>
                    <a:pt x="981" y="210"/>
                  </a:cubicBezTo>
                  <a:cubicBezTo>
                    <a:pt x="694" y="664"/>
                    <a:pt x="1" y="2100"/>
                    <a:pt x="688" y="4550"/>
                  </a:cubicBezTo>
                  <a:lnTo>
                    <a:pt x="4733" y="1163"/>
                  </a:lnTo>
                  <a:cubicBezTo>
                    <a:pt x="4734" y="1163"/>
                    <a:pt x="3335" y="1"/>
                    <a:pt x="16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3627;p46">
              <a:extLst>
                <a:ext uri="{FF2B5EF4-FFF2-40B4-BE49-F238E27FC236}">
                  <a16:creationId xmlns:a16="http://schemas.microsoft.com/office/drawing/2014/main" id="{E6F14DC0-DFD4-2F41-F019-9EBEFBD405EC}"/>
                </a:ext>
              </a:extLst>
            </p:cNvPr>
            <p:cNvSpPr/>
            <p:nvPr/>
          </p:nvSpPr>
          <p:spPr>
            <a:xfrm>
              <a:off x="973003" y="3729092"/>
              <a:ext cx="123965" cy="113521"/>
            </a:xfrm>
            <a:custGeom>
              <a:avLst/>
              <a:gdLst/>
              <a:ahLst/>
              <a:cxnLst/>
              <a:rect l="l" t="t" r="r" b="b"/>
              <a:pathLst>
                <a:path w="4285" h="3924" extrusionOk="0">
                  <a:moveTo>
                    <a:pt x="824" y="0"/>
                  </a:moveTo>
                  <a:cubicBezTo>
                    <a:pt x="315" y="276"/>
                    <a:pt x="1" y="537"/>
                    <a:pt x="1" y="537"/>
                  </a:cubicBezTo>
                  <a:lnTo>
                    <a:pt x="4046" y="3924"/>
                  </a:lnTo>
                  <a:cubicBezTo>
                    <a:pt x="4162" y="3507"/>
                    <a:pt x="4239" y="3120"/>
                    <a:pt x="4285" y="2761"/>
                  </a:cubicBezTo>
                  <a:cubicBezTo>
                    <a:pt x="3989" y="2295"/>
                    <a:pt x="3632" y="1862"/>
                    <a:pt x="3213" y="1470"/>
                  </a:cubicBezTo>
                  <a:cubicBezTo>
                    <a:pt x="2521" y="819"/>
                    <a:pt x="1708" y="324"/>
                    <a:pt x="824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3628;p46">
              <a:extLst>
                <a:ext uri="{FF2B5EF4-FFF2-40B4-BE49-F238E27FC236}">
                  <a16:creationId xmlns:a16="http://schemas.microsoft.com/office/drawing/2014/main" id="{D7F0F30D-C6C0-AF81-EB24-648902221B73}"/>
                </a:ext>
              </a:extLst>
            </p:cNvPr>
            <p:cNvSpPr/>
            <p:nvPr/>
          </p:nvSpPr>
          <p:spPr>
            <a:xfrm>
              <a:off x="751746" y="3729092"/>
              <a:ext cx="123965" cy="113521"/>
            </a:xfrm>
            <a:custGeom>
              <a:avLst/>
              <a:gdLst/>
              <a:ahLst/>
              <a:cxnLst/>
              <a:rect l="l" t="t" r="r" b="b"/>
              <a:pathLst>
                <a:path w="4285" h="3924" extrusionOk="0">
                  <a:moveTo>
                    <a:pt x="3463" y="0"/>
                  </a:moveTo>
                  <a:cubicBezTo>
                    <a:pt x="2578" y="322"/>
                    <a:pt x="1765" y="819"/>
                    <a:pt x="1073" y="1470"/>
                  </a:cubicBezTo>
                  <a:cubicBezTo>
                    <a:pt x="656" y="1862"/>
                    <a:pt x="297" y="2295"/>
                    <a:pt x="1" y="2761"/>
                  </a:cubicBezTo>
                  <a:cubicBezTo>
                    <a:pt x="47" y="3120"/>
                    <a:pt x="123" y="3507"/>
                    <a:pt x="241" y="3924"/>
                  </a:cubicBezTo>
                  <a:lnTo>
                    <a:pt x="4285" y="537"/>
                  </a:lnTo>
                  <a:cubicBezTo>
                    <a:pt x="4285" y="537"/>
                    <a:pt x="3970" y="275"/>
                    <a:pt x="3463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3629;p46">
              <a:extLst>
                <a:ext uri="{FF2B5EF4-FFF2-40B4-BE49-F238E27FC236}">
                  <a16:creationId xmlns:a16="http://schemas.microsoft.com/office/drawing/2014/main" id="{54AE9EDD-4B9E-F97B-F84A-55D308C268E7}"/>
                </a:ext>
              </a:extLst>
            </p:cNvPr>
            <p:cNvSpPr/>
            <p:nvPr/>
          </p:nvSpPr>
          <p:spPr>
            <a:xfrm>
              <a:off x="774196" y="3741503"/>
              <a:ext cx="87600" cy="97118"/>
            </a:xfrm>
            <a:custGeom>
              <a:avLst/>
              <a:gdLst/>
              <a:ahLst/>
              <a:cxnLst/>
              <a:rect l="l" t="t" r="r" b="b"/>
              <a:pathLst>
                <a:path w="3028" h="3357" extrusionOk="0">
                  <a:moveTo>
                    <a:pt x="579" y="1"/>
                  </a:moveTo>
                  <a:cubicBezTo>
                    <a:pt x="558" y="1"/>
                    <a:pt x="538" y="13"/>
                    <a:pt x="530" y="31"/>
                  </a:cubicBezTo>
                  <a:cubicBezTo>
                    <a:pt x="303" y="534"/>
                    <a:pt x="1" y="1623"/>
                    <a:pt x="489" y="3357"/>
                  </a:cubicBezTo>
                  <a:lnTo>
                    <a:pt x="3027" y="946"/>
                  </a:lnTo>
                  <a:cubicBezTo>
                    <a:pt x="2964" y="896"/>
                    <a:pt x="1828" y="1"/>
                    <a:pt x="57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3630;p46">
              <a:extLst>
                <a:ext uri="{FF2B5EF4-FFF2-40B4-BE49-F238E27FC236}">
                  <a16:creationId xmlns:a16="http://schemas.microsoft.com/office/drawing/2014/main" id="{C5E4BC8F-E3F4-7052-5BD7-934374AB7689}"/>
                </a:ext>
              </a:extLst>
            </p:cNvPr>
            <p:cNvSpPr/>
            <p:nvPr/>
          </p:nvSpPr>
          <p:spPr>
            <a:xfrm>
              <a:off x="986947" y="3741503"/>
              <a:ext cx="87571" cy="97118"/>
            </a:xfrm>
            <a:custGeom>
              <a:avLst/>
              <a:gdLst/>
              <a:ahLst/>
              <a:cxnLst/>
              <a:rect l="l" t="t" r="r" b="b"/>
              <a:pathLst>
                <a:path w="3027" h="3357" extrusionOk="0">
                  <a:moveTo>
                    <a:pt x="2450" y="1"/>
                  </a:moveTo>
                  <a:cubicBezTo>
                    <a:pt x="1201" y="1"/>
                    <a:pt x="65" y="898"/>
                    <a:pt x="0" y="949"/>
                  </a:cubicBezTo>
                  <a:lnTo>
                    <a:pt x="2539" y="3357"/>
                  </a:lnTo>
                  <a:cubicBezTo>
                    <a:pt x="3027" y="1625"/>
                    <a:pt x="2726" y="536"/>
                    <a:pt x="2498" y="31"/>
                  </a:cubicBezTo>
                  <a:cubicBezTo>
                    <a:pt x="2490" y="13"/>
                    <a:pt x="2470" y="1"/>
                    <a:pt x="245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3631;p46">
              <a:extLst>
                <a:ext uri="{FF2B5EF4-FFF2-40B4-BE49-F238E27FC236}">
                  <a16:creationId xmlns:a16="http://schemas.microsoft.com/office/drawing/2014/main" id="{6B504EC2-8951-6FD6-200D-3F415ACE4435}"/>
                </a:ext>
              </a:extLst>
            </p:cNvPr>
            <p:cNvSpPr/>
            <p:nvPr/>
          </p:nvSpPr>
          <p:spPr>
            <a:xfrm>
              <a:off x="986889" y="3745755"/>
              <a:ext cx="82132" cy="93010"/>
            </a:xfrm>
            <a:custGeom>
              <a:avLst/>
              <a:gdLst/>
              <a:ahLst/>
              <a:cxnLst/>
              <a:rect l="l" t="t" r="r" b="b"/>
              <a:pathLst>
                <a:path w="2839" h="3215" extrusionOk="0">
                  <a:moveTo>
                    <a:pt x="1550" y="1"/>
                  </a:moveTo>
                  <a:cubicBezTo>
                    <a:pt x="700" y="257"/>
                    <a:pt x="47" y="771"/>
                    <a:pt x="1" y="806"/>
                  </a:cubicBezTo>
                  <a:lnTo>
                    <a:pt x="2540" y="3214"/>
                  </a:lnTo>
                  <a:cubicBezTo>
                    <a:pt x="2809" y="2263"/>
                    <a:pt x="2839" y="1507"/>
                    <a:pt x="2774" y="933"/>
                  </a:cubicBezTo>
                  <a:cubicBezTo>
                    <a:pt x="2760" y="920"/>
                    <a:pt x="2747" y="906"/>
                    <a:pt x="2731" y="892"/>
                  </a:cubicBezTo>
                  <a:cubicBezTo>
                    <a:pt x="2369" y="552"/>
                    <a:pt x="1972" y="254"/>
                    <a:pt x="1550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3632;p46">
              <a:extLst>
                <a:ext uri="{FF2B5EF4-FFF2-40B4-BE49-F238E27FC236}">
                  <a16:creationId xmlns:a16="http://schemas.microsoft.com/office/drawing/2014/main" id="{FDC705FC-2EB3-E157-FE32-DAF59579155A}"/>
                </a:ext>
              </a:extLst>
            </p:cNvPr>
            <p:cNvSpPr/>
            <p:nvPr/>
          </p:nvSpPr>
          <p:spPr>
            <a:xfrm>
              <a:off x="986860" y="3769073"/>
              <a:ext cx="58" cy="11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3"/>
                  </a:moveTo>
                  <a:lnTo>
                    <a:pt x="2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3633;p46">
              <a:extLst>
                <a:ext uri="{FF2B5EF4-FFF2-40B4-BE49-F238E27FC236}">
                  <a16:creationId xmlns:a16="http://schemas.microsoft.com/office/drawing/2014/main" id="{2941E93E-71FA-1867-0E3D-BDD489FEABDE}"/>
                </a:ext>
              </a:extLst>
            </p:cNvPr>
            <p:cNvSpPr/>
            <p:nvPr/>
          </p:nvSpPr>
          <p:spPr>
            <a:xfrm>
              <a:off x="779663" y="3745755"/>
              <a:ext cx="82132" cy="93097"/>
            </a:xfrm>
            <a:custGeom>
              <a:avLst/>
              <a:gdLst/>
              <a:ahLst/>
              <a:cxnLst/>
              <a:rect l="l" t="t" r="r" b="b"/>
              <a:pathLst>
                <a:path w="2839" h="3218" extrusionOk="0">
                  <a:moveTo>
                    <a:pt x="1289" y="1"/>
                  </a:moveTo>
                  <a:cubicBezTo>
                    <a:pt x="867" y="254"/>
                    <a:pt x="470" y="552"/>
                    <a:pt x="108" y="894"/>
                  </a:cubicBezTo>
                  <a:cubicBezTo>
                    <a:pt x="94" y="906"/>
                    <a:pt x="82" y="920"/>
                    <a:pt x="66" y="933"/>
                  </a:cubicBezTo>
                  <a:cubicBezTo>
                    <a:pt x="0" y="1507"/>
                    <a:pt x="30" y="2263"/>
                    <a:pt x="298" y="3217"/>
                  </a:cubicBezTo>
                  <a:lnTo>
                    <a:pt x="2838" y="806"/>
                  </a:lnTo>
                  <a:cubicBezTo>
                    <a:pt x="2792" y="771"/>
                    <a:pt x="2139" y="257"/>
                    <a:pt x="1289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3634;p46">
              <a:extLst>
                <a:ext uri="{FF2B5EF4-FFF2-40B4-BE49-F238E27FC236}">
                  <a16:creationId xmlns:a16="http://schemas.microsoft.com/office/drawing/2014/main" id="{9C0D320C-D7DF-EA5D-1F97-C4E9D47721D2}"/>
                </a:ext>
              </a:extLst>
            </p:cNvPr>
            <p:cNvSpPr/>
            <p:nvPr/>
          </p:nvSpPr>
          <p:spPr>
            <a:xfrm>
              <a:off x="861767" y="3769073"/>
              <a:ext cx="58" cy="116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0" y="0"/>
                  </a:move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3635;p46">
              <a:extLst>
                <a:ext uri="{FF2B5EF4-FFF2-40B4-BE49-F238E27FC236}">
                  <a16:creationId xmlns:a16="http://schemas.microsoft.com/office/drawing/2014/main" id="{7B245BAC-7FD9-615B-8E74-E5E026CDEE54}"/>
                </a:ext>
              </a:extLst>
            </p:cNvPr>
            <p:cNvSpPr/>
            <p:nvPr/>
          </p:nvSpPr>
          <p:spPr>
            <a:xfrm>
              <a:off x="745410" y="3738610"/>
              <a:ext cx="357951" cy="306629"/>
            </a:xfrm>
            <a:custGeom>
              <a:avLst/>
              <a:gdLst/>
              <a:ahLst/>
              <a:cxnLst/>
              <a:rect l="l" t="t" r="r" b="b"/>
              <a:pathLst>
                <a:path w="12373" h="10599" extrusionOk="0">
                  <a:moveTo>
                    <a:pt x="6187" y="1"/>
                  </a:moveTo>
                  <a:cubicBezTo>
                    <a:pt x="2771" y="1"/>
                    <a:pt x="0" y="2601"/>
                    <a:pt x="0" y="5807"/>
                  </a:cubicBezTo>
                  <a:cubicBezTo>
                    <a:pt x="0" y="7795"/>
                    <a:pt x="1063" y="9550"/>
                    <a:pt x="2688" y="10597"/>
                  </a:cubicBezTo>
                  <a:lnTo>
                    <a:pt x="2689" y="10590"/>
                  </a:lnTo>
                  <a:lnTo>
                    <a:pt x="9682" y="10590"/>
                  </a:lnTo>
                  <a:lnTo>
                    <a:pt x="9682" y="10599"/>
                  </a:lnTo>
                  <a:cubicBezTo>
                    <a:pt x="11307" y="9551"/>
                    <a:pt x="12373" y="7795"/>
                    <a:pt x="12373" y="5807"/>
                  </a:cubicBezTo>
                  <a:cubicBezTo>
                    <a:pt x="12373" y="2601"/>
                    <a:pt x="9604" y="1"/>
                    <a:pt x="618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3636;p46">
              <a:extLst>
                <a:ext uri="{FF2B5EF4-FFF2-40B4-BE49-F238E27FC236}">
                  <a16:creationId xmlns:a16="http://schemas.microsoft.com/office/drawing/2014/main" id="{72BEB4B5-A54F-56D2-C2CA-E7D6EB494A18}"/>
                </a:ext>
              </a:extLst>
            </p:cNvPr>
            <p:cNvSpPr/>
            <p:nvPr/>
          </p:nvSpPr>
          <p:spPr>
            <a:xfrm>
              <a:off x="745410" y="3738610"/>
              <a:ext cx="189897" cy="306600"/>
            </a:xfrm>
            <a:custGeom>
              <a:avLst/>
              <a:gdLst/>
              <a:ahLst/>
              <a:cxnLst/>
              <a:rect l="l" t="t" r="r" b="b"/>
              <a:pathLst>
                <a:path w="6564" h="10598" extrusionOk="0">
                  <a:moveTo>
                    <a:pt x="6564" y="13"/>
                  </a:moveTo>
                  <a:lnTo>
                    <a:pt x="6564" y="13"/>
                  </a:lnTo>
                  <a:cubicBezTo>
                    <a:pt x="6561" y="13"/>
                    <a:pt x="6559" y="13"/>
                    <a:pt x="6557" y="14"/>
                  </a:cubicBezTo>
                  <a:lnTo>
                    <a:pt x="6557" y="14"/>
                  </a:lnTo>
                  <a:cubicBezTo>
                    <a:pt x="6559" y="13"/>
                    <a:pt x="6561" y="13"/>
                    <a:pt x="6564" y="13"/>
                  </a:cubicBezTo>
                  <a:close/>
                  <a:moveTo>
                    <a:pt x="6185" y="1"/>
                  </a:moveTo>
                  <a:cubicBezTo>
                    <a:pt x="4482" y="1"/>
                    <a:pt x="2795" y="676"/>
                    <a:pt x="1606" y="1903"/>
                  </a:cubicBezTo>
                  <a:cubicBezTo>
                    <a:pt x="608" y="2935"/>
                    <a:pt x="0" y="4304"/>
                    <a:pt x="0" y="5807"/>
                  </a:cubicBezTo>
                  <a:cubicBezTo>
                    <a:pt x="0" y="7749"/>
                    <a:pt x="1068" y="9554"/>
                    <a:pt x="2688" y="10597"/>
                  </a:cubicBezTo>
                  <a:lnTo>
                    <a:pt x="2689" y="10590"/>
                  </a:lnTo>
                  <a:lnTo>
                    <a:pt x="3433" y="10590"/>
                  </a:lnTo>
                  <a:cubicBezTo>
                    <a:pt x="1818" y="9542"/>
                    <a:pt x="757" y="7790"/>
                    <a:pt x="757" y="5807"/>
                  </a:cubicBezTo>
                  <a:cubicBezTo>
                    <a:pt x="757" y="2723"/>
                    <a:pt x="3320" y="201"/>
                    <a:pt x="6557" y="14"/>
                  </a:cubicBezTo>
                  <a:lnTo>
                    <a:pt x="6557" y="14"/>
                  </a:lnTo>
                  <a:cubicBezTo>
                    <a:pt x="6539" y="15"/>
                    <a:pt x="6521" y="15"/>
                    <a:pt x="6503" y="15"/>
                  </a:cubicBezTo>
                  <a:cubicBezTo>
                    <a:pt x="6398" y="15"/>
                    <a:pt x="6291" y="1"/>
                    <a:pt x="6185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3637;p46">
              <a:extLst>
                <a:ext uri="{FF2B5EF4-FFF2-40B4-BE49-F238E27FC236}">
                  <a16:creationId xmlns:a16="http://schemas.microsoft.com/office/drawing/2014/main" id="{78FE94C7-985F-955F-7BA5-E977FF258253}"/>
                </a:ext>
              </a:extLst>
            </p:cNvPr>
            <p:cNvSpPr/>
            <p:nvPr/>
          </p:nvSpPr>
          <p:spPr>
            <a:xfrm>
              <a:off x="774948" y="3832921"/>
              <a:ext cx="298905" cy="241392"/>
            </a:xfrm>
            <a:custGeom>
              <a:avLst/>
              <a:gdLst/>
              <a:ahLst/>
              <a:cxnLst/>
              <a:rect l="l" t="t" r="r" b="b"/>
              <a:pathLst>
                <a:path w="10332" h="8344" extrusionOk="0">
                  <a:moveTo>
                    <a:pt x="5169" y="0"/>
                  </a:moveTo>
                  <a:cubicBezTo>
                    <a:pt x="2349" y="0"/>
                    <a:pt x="5732" y="2295"/>
                    <a:pt x="2994" y="2295"/>
                  </a:cubicBezTo>
                  <a:cubicBezTo>
                    <a:pt x="618" y="2295"/>
                    <a:pt x="1" y="4725"/>
                    <a:pt x="1671" y="7319"/>
                  </a:cubicBezTo>
                  <a:lnTo>
                    <a:pt x="1668" y="7326"/>
                  </a:lnTo>
                  <a:cubicBezTo>
                    <a:pt x="2664" y="7968"/>
                    <a:pt x="3868" y="8343"/>
                    <a:pt x="5166" y="8343"/>
                  </a:cubicBezTo>
                  <a:cubicBezTo>
                    <a:pt x="6462" y="8343"/>
                    <a:pt x="7666" y="7969"/>
                    <a:pt x="8661" y="7330"/>
                  </a:cubicBezTo>
                  <a:lnTo>
                    <a:pt x="8661" y="7319"/>
                  </a:lnTo>
                  <a:cubicBezTo>
                    <a:pt x="10332" y="4725"/>
                    <a:pt x="9714" y="2295"/>
                    <a:pt x="7342" y="2295"/>
                  </a:cubicBezTo>
                  <a:cubicBezTo>
                    <a:pt x="4604" y="2295"/>
                    <a:pt x="7986" y="0"/>
                    <a:pt x="516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3638;p46">
              <a:extLst>
                <a:ext uri="{FF2B5EF4-FFF2-40B4-BE49-F238E27FC236}">
                  <a16:creationId xmlns:a16="http://schemas.microsoft.com/office/drawing/2014/main" id="{CDB6C6B6-951B-37EB-A4E8-AD6F40824A90}"/>
                </a:ext>
              </a:extLst>
            </p:cNvPr>
            <p:cNvSpPr/>
            <p:nvPr/>
          </p:nvSpPr>
          <p:spPr>
            <a:xfrm>
              <a:off x="805180" y="4009713"/>
              <a:ext cx="130185" cy="64630"/>
            </a:xfrm>
            <a:custGeom>
              <a:avLst/>
              <a:gdLst/>
              <a:ahLst/>
              <a:cxnLst/>
              <a:rect l="l" t="t" r="r" b="b"/>
              <a:pathLst>
                <a:path w="4500" h="2234" extrusionOk="0">
                  <a:moveTo>
                    <a:pt x="0" y="1"/>
                  </a:moveTo>
                  <a:lnTo>
                    <a:pt x="0" y="1"/>
                  </a:lnTo>
                  <a:cubicBezTo>
                    <a:pt x="152" y="393"/>
                    <a:pt x="359" y="800"/>
                    <a:pt x="623" y="1211"/>
                  </a:cubicBezTo>
                  <a:lnTo>
                    <a:pt x="622" y="1219"/>
                  </a:lnTo>
                  <a:cubicBezTo>
                    <a:pt x="1617" y="1858"/>
                    <a:pt x="2821" y="2234"/>
                    <a:pt x="4121" y="2234"/>
                  </a:cubicBezTo>
                  <a:cubicBezTo>
                    <a:pt x="4248" y="2234"/>
                    <a:pt x="4374" y="2231"/>
                    <a:pt x="4499" y="2223"/>
                  </a:cubicBezTo>
                  <a:cubicBezTo>
                    <a:pt x="3344" y="2157"/>
                    <a:pt x="2277" y="1795"/>
                    <a:pt x="1379" y="1219"/>
                  </a:cubicBezTo>
                  <a:cubicBezTo>
                    <a:pt x="856" y="881"/>
                    <a:pt x="390" y="468"/>
                    <a:pt x="0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3639;p46">
              <a:extLst>
                <a:ext uri="{FF2B5EF4-FFF2-40B4-BE49-F238E27FC236}">
                  <a16:creationId xmlns:a16="http://schemas.microsoft.com/office/drawing/2014/main" id="{EDAF3247-06A7-FA98-A72F-3417410028AE}"/>
                </a:ext>
              </a:extLst>
            </p:cNvPr>
            <p:cNvSpPr/>
            <p:nvPr/>
          </p:nvSpPr>
          <p:spPr>
            <a:xfrm>
              <a:off x="903860" y="3887946"/>
              <a:ext cx="41081" cy="19962"/>
            </a:xfrm>
            <a:custGeom>
              <a:avLst/>
              <a:gdLst/>
              <a:ahLst/>
              <a:cxnLst/>
              <a:rect l="l" t="t" r="r" b="b"/>
              <a:pathLst>
                <a:path w="1420" h="690" extrusionOk="0">
                  <a:moveTo>
                    <a:pt x="127" y="1"/>
                  </a:moveTo>
                  <a:cubicBezTo>
                    <a:pt x="58" y="1"/>
                    <a:pt x="1" y="56"/>
                    <a:pt x="1" y="128"/>
                  </a:cubicBezTo>
                  <a:cubicBezTo>
                    <a:pt x="1" y="438"/>
                    <a:pt x="318" y="689"/>
                    <a:pt x="710" y="689"/>
                  </a:cubicBezTo>
                  <a:cubicBezTo>
                    <a:pt x="1101" y="689"/>
                    <a:pt x="1420" y="438"/>
                    <a:pt x="1420" y="128"/>
                  </a:cubicBezTo>
                  <a:lnTo>
                    <a:pt x="1420" y="125"/>
                  </a:lnTo>
                  <a:cubicBezTo>
                    <a:pt x="1420" y="56"/>
                    <a:pt x="1365" y="1"/>
                    <a:pt x="129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3640;p46">
              <a:extLst>
                <a:ext uri="{FF2B5EF4-FFF2-40B4-BE49-F238E27FC236}">
                  <a16:creationId xmlns:a16="http://schemas.microsoft.com/office/drawing/2014/main" id="{9A1E4668-DCF9-DE1B-C611-BFE2A0D26F16}"/>
                </a:ext>
              </a:extLst>
            </p:cNvPr>
            <p:cNvSpPr/>
            <p:nvPr/>
          </p:nvSpPr>
          <p:spPr>
            <a:xfrm>
              <a:off x="890147" y="3914070"/>
              <a:ext cx="68419" cy="17300"/>
            </a:xfrm>
            <a:custGeom>
              <a:avLst/>
              <a:gdLst/>
              <a:ahLst/>
              <a:cxnLst/>
              <a:rect l="l" t="t" r="r" b="b"/>
              <a:pathLst>
                <a:path w="2365" h="598" extrusionOk="0">
                  <a:moveTo>
                    <a:pt x="1179" y="1"/>
                  </a:moveTo>
                  <a:cubicBezTo>
                    <a:pt x="1178" y="1"/>
                    <a:pt x="1176" y="1"/>
                    <a:pt x="1174" y="1"/>
                  </a:cubicBezTo>
                  <a:cubicBezTo>
                    <a:pt x="1125" y="3"/>
                    <a:pt x="1075" y="27"/>
                    <a:pt x="1041" y="65"/>
                  </a:cubicBezTo>
                  <a:cubicBezTo>
                    <a:pt x="958" y="162"/>
                    <a:pt x="831" y="216"/>
                    <a:pt x="697" y="216"/>
                  </a:cubicBezTo>
                  <a:cubicBezTo>
                    <a:pt x="562" y="216"/>
                    <a:pt x="438" y="161"/>
                    <a:pt x="354" y="65"/>
                  </a:cubicBezTo>
                  <a:cubicBezTo>
                    <a:pt x="316" y="23"/>
                    <a:pt x="265" y="1"/>
                    <a:pt x="212" y="1"/>
                  </a:cubicBezTo>
                  <a:cubicBezTo>
                    <a:pt x="168" y="1"/>
                    <a:pt x="123" y="17"/>
                    <a:pt x="87" y="49"/>
                  </a:cubicBezTo>
                  <a:cubicBezTo>
                    <a:pt x="9" y="118"/>
                    <a:pt x="1" y="237"/>
                    <a:pt x="70" y="317"/>
                  </a:cubicBezTo>
                  <a:cubicBezTo>
                    <a:pt x="225" y="495"/>
                    <a:pt x="453" y="598"/>
                    <a:pt x="699" y="598"/>
                  </a:cubicBezTo>
                  <a:cubicBezTo>
                    <a:pt x="875" y="598"/>
                    <a:pt x="1046" y="544"/>
                    <a:pt x="1184" y="446"/>
                  </a:cubicBezTo>
                  <a:cubicBezTo>
                    <a:pt x="1322" y="544"/>
                    <a:pt x="1493" y="598"/>
                    <a:pt x="1670" y="598"/>
                  </a:cubicBezTo>
                  <a:cubicBezTo>
                    <a:pt x="1912" y="598"/>
                    <a:pt x="2141" y="495"/>
                    <a:pt x="2299" y="317"/>
                  </a:cubicBezTo>
                  <a:cubicBezTo>
                    <a:pt x="2365" y="239"/>
                    <a:pt x="2357" y="118"/>
                    <a:pt x="2279" y="49"/>
                  </a:cubicBezTo>
                  <a:cubicBezTo>
                    <a:pt x="2243" y="17"/>
                    <a:pt x="2198" y="1"/>
                    <a:pt x="2153" y="1"/>
                  </a:cubicBezTo>
                  <a:cubicBezTo>
                    <a:pt x="2101" y="1"/>
                    <a:pt x="2048" y="23"/>
                    <a:pt x="2012" y="65"/>
                  </a:cubicBezTo>
                  <a:cubicBezTo>
                    <a:pt x="1931" y="162"/>
                    <a:pt x="1803" y="216"/>
                    <a:pt x="1670" y="216"/>
                  </a:cubicBezTo>
                  <a:cubicBezTo>
                    <a:pt x="1535" y="216"/>
                    <a:pt x="1411" y="161"/>
                    <a:pt x="1326" y="65"/>
                  </a:cubicBezTo>
                  <a:cubicBezTo>
                    <a:pt x="1289" y="25"/>
                    <a:pt x="1233" y="1"/>
                    <a:pt x="117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3641;p46">
              <a:extLst>
                <a:ext uri="{FF2B5EF4-FFF2-40B4-BE49-F238E27FC236}">
                  <a16:creationId xmlns:a16="http://schemas.microsoft.com/office/drawing/2014/main" id="{EC01877D-C231-3981-BE0E-68603A9B4E4F}"/>
                </a:ext>
              </a:extLst>
            </p:cNvPr>
            <p:cNvSpPr/>
            <p:nvPr/>
          </p:nvSpPr>
          <p:spPr>
            <a:xfrm>
              <a:off x="847302" y="3849759"/>
              <a:ext cx="11109" cy="23404"/>
            </a:xfrm>
            <a:custGeom>
              <a:avLst/>
              <a:gdLst/>
              <a:ahLst/>
              <a:cxnLst/>
              <a:rect l="l" t="t" r="r" b="b"/>
              <a:pathLst>
                <a:path w="384" h="809" extrusionOk="0">
                  <a:moveTo>
                    <a:pt x="192" y="1"/>
                  </a:moveTo>
                  <a:cubicBezTo>
                    <a:pt x="177" y="1"/>
                    <a:pt x="162" y="2"/>
                    <a:pt x="146" y="6"/>
                  </a:cubicBezTo>
                  <a:cubicBezTo>
                    <a:pt x="60" y="24"/>
                    <a:pt x="0" y="107"/>
                    <a:pt x="0" y="195"/>
                  </a:cubicBezTo>
                  <a:lnTo>
                    <a:pt x="0" y="613"/>
                  </a:lnTo>
                  <a:cubicBezTo>
                    <a:pt x="0" y="704"/>
                    <a:pt x="60" y="784"/>
                    <a:pt x="146" y="804"/>
                  </a:cubicBezTo>
                  <a:cubicBezTo>
                    <a:pt x="161" y="807"/>
                    <a:pt x="176" y="808"/>
                    <a:pt x="190" y="808"/>
                  </a:cubicBezTo>
                  <a:cubicBezTo>
                    <a:pt x="297" y="808"/>
                    <a:pt x="384" y="723"/>
                    <a:pt x="384" y="616"/>
                  </a:cubicBezTo>
                  <a:lnTo>
                    <a:pt x="384" y="192"/>
                  </a:lnTo>
                  <a:cubicBezTo>
                    <a:pt x="384" y="86"/>
                    <a:pt x="298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3642;p46">
              <a:extLst>
                <a:ext uri="{FF2B5EF4-FFF2-40B4-BE49-F238E27FC236}">
                  <a16:creationId xmlns:a16="http://schemas.microsoft.com/office/drawing/2014/main" id="{961E698B-75CB-EFC4-306A-2725CABC9124}"/>
                </a:ext>
              </a:extLst>
            </p:cNvPr>
            <p:cNvSpPr/>
            <p:nvPr/>
          </p:nvSpPr>
          <p:spPr>
            <a:xfrm>
              <a:off x="831969" y="3876866"/>
              <a:ext cx="24880" cy="11109"/>
            </a:xfrm>
            <a:custGeom>
              <a:avLst/>
              <a:gdLst/>
              <a:ahLst/>
              <a:cxnLst/>
              <a:rect l="l" t="t" r="r" b="b"/>
              <a:pathLst>
                <a:path w="860" h="384" extrusionOk="0">
                  <a:moveTo>
                    <a:pt x="219" y="0"/>
                  </a:moveTo>
                  <a:cubicBezTo>
                    <a:pt x="128" y="0"/>
                    <a:pt x="49" y="60"/>
                    <a:pt x="30" y="146"/>
                  </a:cubicBezTo>
                  <a:cubicBezTo>
                    <a:pt x="1" y="273"/>
                    <a:pt x="95" y="384"/>
                    <a:pt x="216" y="384"/>
                  </a:cubicBezTo>
                  <a:lnTo>
                    <a:pt x="641" y="384"/>
                  </a:lnTo>
                  <a:cubicBezTo>
                    <a:pt x="731" y="384"/>
                    <a:pt x="812" y="324"/>
                    <a:pt x="831" y="238"/>
                  </a:cubicBezTo>
                  <a:cubicBezTo>
                    <a:pt x="860" y="112"/>
                    <a:pt x="763" y="0"/>
                    <a:pt x="64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3643;p46">
              <a:extLst>
                <a:ext uri="{FF2B5EF4-FFF2-40B4-BE49-F238E27FC236}">
                  <a16:creationId xmlns:a16="http://schemas.microsoft.com/office/drawing/2014/main" id="{C351D3C9-88C9-D8CC-D701-27FF81BC5032}"/>
                </a:ext>
              </a:extLst>
            </p:cNvPr>
            <p:cNvSpPr/>
            <p:nvPr/>
          </p:nvSpPr>
          <p:spPr>
            <a:xfrm>
              <a:off x="989840" y="3849759"/>
              <a:ext cx="11109" cy="23404"/>
            </a:xfrm>
            <a:custGeom>
              <a:avLst/>
              <a:gdLst/>
              <a:ahLst/>
              <a:cxnLst/>
              <a:rect l="l" t="t" r="r" b="b"/>
              <a:pathLst>
                <a:path w="384" h="809" extrusionOk="0">
                  <a:moveTo>
                    <a:pt x="192" y="1"/>
                  </a:moveTo>
                  <a:cubicBezTo>
                    <a:pt x="86" y="1"/>
                    <a:pt x="0" y="86"/>
                    <a:pt x="0" y="192"/>
                  </a:cubicBezTo>
                  <a:lnTo>
                    <a:pt x="0" y="613"/>
                  </a:lnTo>
                  <a:cubicBezTo>
                    <a:pt x="0" y="704"/>
                    <a:pt x="60" y="784"/>
                    <a:pt x="146" y="804"/>
                  </a:cubicBezTo>
                  <a:cubicBezTo>
                    <a:pt x="161" y="807"/>
                    <a:pt x="176" y="808"/>
                    <a:pt x="191" y="808"/>
                  </a:cubicBezTo>
                  <a:cubicBezTo>
                    <a:pt x="298" y="808"/>
                    <a:pt x="384" y="723"/>
                    <a:pt x="384" y="616"/>
                  </a:cubicBezTo>
                  <a:lnTo>
                    <a:pt x="384" y="195"/>
                  </a:lnTo>
                  <a:cubicBezTo>
                    <a:pt x="384" y="107"/>
                    <a:pt x="325" y="24"/>
                    <a:pt x="238" y="6"/>
                  </a:cubicBezTo>
                  <a:cubicBezTo>
                    <a:pt x="222" y="2"/>
                    <a:pt x="207" y="1"/>
                    <a:pt x="1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3644;p46">
              <a:extLst>
                <a:ext uri="{FF2B5EF4-FFF2-40B4-BE49-F238E27FC236}">
                  <a16:creationId xmlns:a16="http://schemas.microsoft.com/office/drawing/2014/main" id="{12FFB96E-4C51-7B0A-5620-1B443E354C66}"/>
                </a:ext>
              </a:extLst>
            </p:cNvPr>
            <p:cNvSpPr/>
            <p:nvPr/>
          </p:nvSpPr>
          <p:spPr>
            <a:xfrm>
              <a:off x="991923" y="3876866"/>
              <a:ext cx="24880" cy="11109"/>
            </a:xfrm>
            <a:custGeom>
              <a:avLst/>
              <a:gdLst/>
              <a:ahLst/>
              <a:cxnLst/>
              <a:rect l="l" t="t" r="r" b="b"/>
              <a:pathLst>
                <a:path w="860" h="384" extrusionOk="0">
                  <a:moveTo>
                    <a:pt x="218" y="0"/>
                  </a:moveTo>
                  <a:cubicBezTo>
                    <a:pt x="128" y="0"/>
                    <a:pt x="48" y="60"/>
                    <a:pt x="28" y="146"/>
                  </a:cubicBezTo>
                  <a:cubicBezTo>
                    <a:pt x="0" y="273"/>
                    <a:pt x="94" y="384"/>
                    <a:pt x="215" y="384"/>
                  </a:cubicBezTo>
                  <a:lnTo>
                    <a:pt x="640" y="384"/>
                  </a:lnTo>
                  <a:cubicBezTo>
                    <a:pt x="730" y="384"/>
                    <a:pt x="810" y="324"/>
                    <a:pt x="830" y="238"/>
                  </a:cubicBezTo>
                  <a:cubicBezTo>
                    <a:pt x="859" y="112"/>
                    <a:pt x="764" y="0"/>
                    <a:pt x="64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21" name="Google Shape;3645;p46">
            <a:extLst>
              <a:ext uri="{FF2B5EF4-FFF2-40B4-BE49-F238E27FC236}">
                <a16:creationId xmlns:a16="http://schemas.microsoft.com/office/drawing/2014/main" id="{E64B666E-0478-A617-DDCD-3ED8542A91C0}"/>
              </a:ext>
            </a:extLst>
          </p:cNvPr>
          <p:cNvGrpSpPr/>
          <p:nvPr/>
        </p:nvGrpSpPr>
        <p:grpSpPr>
          <a:xfrm>
            <a:off x="1273571" y="2748571"/>
            <a:ext cx="424606" cy="339870"/>
            <a:chOff x="1531525" y="3722727"/>
            <a:chExt cx="424606" cy="339870"/>
          </a:xfrm>
        </p:grpSpPr>
        <p:sp>
          <p:nvSpPr>
            <p:cNvPr id="722" name="Google Shape;3646;p46">
              <a:extLst>
                <a:ext uri="{FF2B5EF4-FFF2-40B4-BE49-F238E27FC236}">
                  <a16:creationId xmlns:a16="http://schemas.microsoft.com/office/drawing/2014/main" id="{2E3CD5ED-2380-C7DA-0390-A717B2AEEA62}"/>
                </a:ext>
              </a:extLst>
            </p:cNvPr>
            <p:cNvSpPr/>
            <p:nvPr/>
          </p:nvSpPr>
          <p:spPr>
            <a:xfrm>
              <a:off x="1820333" y="3722727"/>
              <a:ext cx="107330" cy="89423"/>
            </a:xfrm>
            <a:custGeom>
              <a:avLst/>
              <a:gdLst/>
              <a:ahLst/>
              <a:cxnLst/>
              <a:rect l="l" t="t" r="r" b="b"/>
              <a:pathLst>
                <a:path w="3710" h="3091" extrusionOk="0">
                  <a:moveTo>
                    <a:pt x="2338" y="1"/>
                  </a:moveTo>
                  <a:cubicBezTo>
                    <a:pt x="684" y="1"/>
                    <a:pt x="0" y="1433"/>
                    <a:pt x="0" y="1433"/>
                  </a:cubicBezTo>
                  <a:lnTo>
                    <a:pt x="3281" y="3090"/>
                  </a:lnTo>
                  <a:cubicBezTo>
                    <a:pt x="3709" y="1415"/>
                    <a:pt x="2941" y="381"/>
                    <a:pt x="2685" y="96"/>
                  </a:cubicBezTo>
                  <a:cubicBezTo>
                    <a:pt x="2639" y="42"/>
                    <a:pt x="2571" y="10"/>
                    <a:pt x="2501" y="5"/>
                  </a:cubicBezTo>
                  <a:cubicBezTo>
                    <a:pt x="2445" y="2"/>
                    <a:pt x="2391" y="1"/>
                    <a:pt x="2338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3647;p46">
              <a:extLst>
                <a:ext uri="{FF2B5EF4-FFF2-40B4-BE49-F238E27FC236}">
                  <a16:creationId xmlns:a16="http://schemas.microsoft.com/office/drawing/2014/main" id="{B630892C-29A4-172C-9F83-13976B18ABA1}"/>
                </a:ext>
              </a:extLst>
            </p:cNvPr>
            <p:cNvSpPr/>
            <p:nvPr/>
          </p:nvSpPr>
          <p:spPr>
            <a:xfrm>
              <a:off x="1560050" y="3722727"/>
              <a:ext cx="107330" cy="89423"/>
            </a:xfrm>
            <a:custGeom>
              <a:avLst/>
              <a:gdLst/>
              <a:ahLst/>
              <a:cxnLst/>
              <a:rect l="l" t="t" r="r" b="b"/>
              <a:pathLst>
                <a:path w="3710" h="3091" extrusionOk="0">
                  <a:moveTo>
                    <a:pt x="1372" y="1"/>
                  </a:moveTo>
                  <a:cubicBezTo>
                    <a:pt x="1319" y="1"/>
                    <a:pt x="1265" y="2"/>
                    <a:pt x="1210" y="5"/>
                  </a:cubicBezTo>
                  <a:cubicBezTo>
                    <a:pt x="1139" y="10"/>
                    <a:pt x="1072" y="42"/>
                    <a:pt x="1026" y="96"/>
                  </a:cubicBezTo>
                  <a:cubicBezTo>
                    <a:pt x="771" y="381"/>
                    <a:pt x="1" y="1415"/>
                    <a:pt x="429" y="3090"/>
                  </a:cubicBezTo>
                  <a:lnTo>
                    <a:pt x="3710" y="1433"/>
                  </a:lnTo>
                  <a:cubicBezTo>
                    <a:pt x="3710" y="1433"/>
                    <a:pt x="3026" y="1"/>
                    <a:pt x="1372" y="1"/>
                  </a:cubicBez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3648;p46">
              <a:extLst>
                <a:ext uri="{FF2B5EF4-FFF2-40B4-BE49-F238E27FC236}">
                  <a16:creationId xmlns:a16="http://schemas.microsoft.com/office/drawing/2014/main" id="{4D925F85-A431-D35A-AFED-4DEE68CDEFFD}"/>
                </a:ext>
              </a:extLst>
            </p:cNvPr>
            <p:cNvSpPr/>
            <p:nvPr/>
          </p:nvSpPr>
          <p:spPr>
            <a:xfrm>
              <a:off x="1568990" y="3749719"/>
              <a:ext cx="98449" cy="62373"/>
            </a:xfrm>
            <a:custGeom>
              <a:avLst/>
              <a:gdLst/>
              <a:ahLst/>
              <a:cxnLst/>
              <a:rect l="l" t="t" r="r" b="b"/>
              <a:pathLst>
                <a:path w="3403" h="2156" extrusionOk="0">
                  <a:moveTo>
                    <a:pt x="3060" y="0"/>
                  </a:moveTo>
                  <a:cubicBezTo>
                    <a:pt x="2401" y="25"/>
                    <a:pt x="1806" y="155"/>
                    <a:pt x="1280" y="393"/>
                  </a:cubicBezTo>
                  <a:cubicBezTo>
                    <a:pt x="752" y="634"/>
                    <a:pt x="322" y="971"/>
                    <a:pt x="0" y="1396"/>
                  </a:cubicBezTo>
                  <a:cubicBezTo>
                    <a:pt x="14" y="1632"/>
                    <a:pt x="52" y="1886"/>
                    <a:pt x="121" y="2156"/>
                  </a:cubicBezTo>
                  <a:lnTo>
                    <a:pt x="3402" y="499"/>
                  </a:lnTo>
                  <a:cubicBezTo>
                    <a:pt x="3402" y="499"/>
                    <a:pt x="3295" y="273"/>
                    <a:pt x="3060" y="0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3649;p46">
              <a:extLst>
                <a:ext uri="{FF2B5EF4-FFF2-40B4-BE49-F238E27FC236}">
                  <a16:creationId xmlns:a16="http://schemas.microsoft.com/office/drawing/2014/main" id="{5F5FD69B-41B5-BDF0-C159-24DC96F59B81}"/>
                </a:ext>
              </a:extLst>
            </p:cNvPr>
            <p:cNvSpPr/>
            <p:nvPr/>
          </p:nvSpPr>
          <p:spPr>
            <a:xfrm>
              <a:off x="1820333" y="3749834"/>
              <a:ext cx="98449" cy="62402"/>
            </a:xfrm>
            <a:custGeom>
              <a:avLst/>
              <a:gdLst/>
              <a:ahLst/>
              <a:cxnLst/>
              <a:rect l="l" t="t" r="r" b="b"/>
              <a:pathLst>
                <a:path w="3403" h="2157" extrusionOk="0">
                  <a:moveTo>
                    <a:pt x="342" y="1"/>
                  </a:moveTo>
                  <a:cubicBezTo>
                    <a:pt x="108" y="272"/>
                    <a:pt x="0" y="500"/>
                    <a:pt x="0" y="500"/>
                  </a:cubicBezTo>
                  <a:lnTo>
                    <a:pt x="3281" y="2156"/>
                  </a:lnTo>
                  <a:cubicBezTo>
                    <a:pt x="3350" y="1885"/>
                    <a:pt x="3389" y="1632"/>
                    <a:pt x="3403" y="1397"/>
                  </a:cubicBezTo>
                  <a:cubicBezTo>
                    <a:pt x="3079" y="967"/>
                    <a:pt x="2648" y="631"/>
                    <a:pt x="2122" y="392"/>
                  </a:cubicBezTo>
                  <a:cubicBezTo>
                    <a:pt x="1597" y="154"/>
                    <a:pt x="999" y="21"/>
                    <a:pt x="342" y="1"/>
                  </a:cubicBez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3650;p46">
              <a:extLst>
                <a:ext uri="{FF2B5EF4-FFF2-40B4-BE49-F238E27FC236}">
                  <a16:creationId xmlns:a16="http://schemas.microsoft.com/office/drawing/2014/main" id="{F3B1C0A9-6708-9B88-9365-D1F85AB1D08F}"/>
                </a:ext>
              </a:extLst>
            </p:cNvPr>
            <p:cNvSpPr/>
            <p:nvPr/>
          </p:nvSpPr>
          <p:spPr>
            <a:xfrm>
              <a:off x="1586782" y="3748851"/>
              <a:ext cx="68217" cy="66076"/>
            </a:xfrm>
            <a:custGeom>
              <a:avLst/>
              <a:gdLst/>
              <a:ahLst/>
              <a:cxnLst/>
              <a:rect l="l" t="t" r="r" b="b"/>
              <a:pathLst>
                <a:path w="2358" h="2284" extrusionOk="0">
                  <a:moveTo>
                    <a:pt x="735" y="1"/>
                  </a:moveTo>
                  <a:cubicBezTo>
                    <a:pt x="665" y="1"/>
                    <a:pt x="601" y="34"/>
                    <a:pt x="563" y="92"/>
                  </a:cubicBezTo>
                  <a:cubicBezTo>
                    <a:pt x="326" y="454"/>
                    <a:pt x="0" y="1195"/>
                    <a:pt x="276" y="2284"/>
                  </a:cubicBezTo>
                  <a:lnTo>
                    <a:pt x="2358" y="1067"/>
                  </a:lnTo>
                  <a:cubicBezTo>
                    <a:pt x="2335" y="1024"/>
                    <a:pt x="1853" y="86"/>
                    <a:pt x="749" y="1"/>
                  </a:cubicBezTo>
                  <a:cubicBezTo>
                    <a:pt x="744" y="1"/>
                    <a:pt x="740" y="1"/>
                    <a:pt x="73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3651;p46">
              <a:extLst>
                <a:ext uri="{FF2B5EF4-FFF2-40B4-BE49-F238E27FC236}">
                  <a16:creationId xmlns:a16="http://schemas.microsoft.com/office/drawing/2014/main" id="{4DB913C2-629D-EAD2-DC28-E446BAEFD2F5}"/>
                </a:ext>
              </a:extLst>
            </p:cNvPr>
            <p:cNvSpPr/>
            <p:nvPr/>
          </p:nvSpPr>
          <p:spPr>
            <a:xfrm>
              <a:off x="1832715" y="3748851"/>
              <a:ext cx="68275" cy="66076"/>
            </a:xfrm>
            <a:custGeom>
              <a:avLst/>
              <a:gdLst/>
              <a:ahLst/>
              <a:cxnLst/>
              <a:rect l="l" t="t" r="r" b="b"/>
              <a:pathLst>
                <a:path w="2360" h="2284" extrusionOk="0">
                  <a:moveTo>
                    <a:pt x="1623" y="1"/>
                  </a:moveTo>
                  <a:cubicBezTo>
                    <a:pt x="1618" y="1"/>
                    <a:pt x="1614" y="1"/>
                    <a:pt x="1609" y="1"/>
                  </a:cubicBezTo>
                  <a:cubicBezTo>
                    <a:pt x="505" y="86"/>
                    <a:pt x="23" y="1024"/>
                    <a:pt x="0" y="1067"/>
                  </a:cubicBezTo>
                  <a:lnTo>
                    <a:pt x="2083" y="2284"/>
                  </a:lnTo>
                  <a:cubicBezTo>
                    <a:pt x="2359" y="1195"/>
                    <a:pt x="2033" y="454"/>
                    <a:pt x="1795" y="92"/>
                  </a:cubicBezTo>
                  <a:cubicBezTo>
                    <a:pt x="1758" y="34"/>
                    <a:pt x="1693" y="1"/>
                    <a:pt x="162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3652;p46">
              <a:extLst>
                <a:ext uri="{FF2B5EF4-FFF2-40B4-BE49-F238E27FC236}">
                  <a16:creationId xmlns:a16="http://schemas.microsoft.com/office/drawing/2014/main" id="{2414B05A-A224-ED09-83DD-31CF286328C1}"/>
                </a:ext>
              </a:extLst>
            </p:cNvPr>
            <p:cNvSpPr/>
            <p:nvPr/>
          </p:nvSpPr>
          <p:spPr>
            <a:xfrm>
              <a:off x="1542982" y="3863500"/>
              <a:ext cx="114910" cy="182924"/>
            </a:xfrm>
            <a:custGeom>
              <a:avLst/>
              <a:gdLst/>
              <a:ahLst/>
              <a:cxnLst/>
              <a:rect l="l" t="t" r="r" b="b"/>
              <a:pathLst>
                <a:path w="3972" h="6323" extrusionOk="0">
                  <a:moveTo>
                    <a:pt x="1648" y="0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0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034" y="4642"/>
                    <a:pt x="3972" y="3887"/>
                    <a:pt x="3972" y="3887"/>
                  </a:cubicBezTo>
                  <a:lnTo>
                    <a:pt x="388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3653;p46">
              <a:extLst>
                <a:ext uri="{FF2B5EF4-FFF2-40B4-BE49-F238E27FC236}">
                  <a16:creationId xmlns:a16="http://schemas.microsoft.com/office/drawing/2014/main" id="{F9D13918-58E1-4178-4E06-18C0FA040706}"/>
                </a:ext>
              </a:extLst>
            </p:cNvPr>
            <p:cNvSpPr/>
            <p:nvPr/>
          </p:nvSpPr>
          <p:spPr>
            <a:xfrm>
              <a:off x="1542982" y="3863442"/>
              <a:ext cx="93646" cy="182924"/>
            </a:xfrm>
            <a:custGeom>
              <a:avLst/>
              <a:gdLst/>
              <a:ahLst/>
              <a:cxnLst/>
              <a:rect l="l" t="t" r="r" b="b"/>
              <a:pathLst>
                <a:path w="3237" h="6323" extrusionOk="0">
                  <a:moveTo>
                    <a:pt x="1648" y="1"/>
                  </a:moveTo>
                  <a:lnTo>
                    <a:pt x="1284" y="1944"/>
                  </a:lnTo>
                  <a:cubicBezTo>
                    <a:pt x="0" y="4196"/>
                    <a:pt x="2215" y="5814"/>
                    <a:pt x="3007" y="6301"/>
                  </a:cubicBezTo>
                  <a:cubicBezTo>
                    <a:pt x="3031" y="6315"/>
                    <a:pt x="3057" y="6322"/>
                    <a:pt x="3082" y="6322"/>
                  </a:cubicBezTo>
                  <a:cubicBezTo>
                    <a:pt x="3163" y="6322"/>
                    <a:pt x="3236" y="6251"/>
                    <a:pt x="3225" y="6161"/>
                  </a:cubicBezTo>
                  <a:cubicBezTo>
                    <a:pt x="3214" y="6077"/>
                    <a:pt x="3206" y="5995"/>
                    <a:pt x="3203" y="5917"/>
                  </a:cubicBezTo>
                  <a:cubicBezTo>
                    <a:pt x="2264" y="5193"/>
                    <a:pt x="936" y="3779"/>
                    <a:pt x="1982" y="1944"/>
                  </a:cubicBezTo>
                  <a:lnTo>
                    <a:pt x="2398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3654;p46">
              <a:extLst>
                <a:ext uri="{FF2B5EF4-FFF2-40B4-BE49-F238E27FC236}">
                  <a16:creationId xmlns:a16="http://schemas.microsoft.com/office/drawing/2014/main" id="{89BE4F49-F2CC-7C20-217D-1A2D46C50007}"/>
                </a:ext>
              </a:extLst>
            </p:cNvPr>
            <p:cNvSpPr/>
            <p:nvPr/>
          </p:nvSpPr>
          <p:spPr>
            <a:xfrm>
              <a:off x="1829880" y="3863442"/>
              <a:ext cx="114852" cy="182838"/>
            </a:xfrm>
            <a:custGeom>
              <a:avLst/>
              <a:gdLst/>
              <a:ahLst/>
              <a:cxnLst/>
              <a:rect l="l" t="t" r="r" b="b"/>
              <a:pathLst>
                <a:path w="3970" h="6320" extrusionOk="0">
                  <a:moveTo>
                    <a:pt x="83" y="1"/>
                  </a:moveTo>
                  <a:lnTo>
                    <a:pt x="0" y="3886"/>
                  </a:lnTo>
                  <a:cubicBezTo>
                    <a:pt x="0" y="3886"/>
                    <a:pt x="937" y="4642"/>
                    <a:pt x="749" y="6159"/>
                  </a:cubicBezTo>
                  <a:cubicBezTo>
                    <a:pt x="737" y="6250"/>
                    <a:pt x="811" y="6320"/>
                    <a:pt x="892" y="6320"/>
                  </a:cubicBezTo>
                  <a:cubicBezTo>
                    <a:pt x="916" y="6320"/>
                    <a:pt x="941" y="6313"/>
                    <a:pt x="965" y="6299"/>
                  </a:cubicBezTo>
                  <a:cubicBezTo>
                    <a:pt x="1756" y="5814"/>
                    <a:pt x="3970" y="4196"/>
                    <a:pt x="2689" y="1944"/>
                  </a:cubicBezTo>
                  <a:lnTo>
                    <a:pt x="2324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3655;p46">
              <a:extLst>
                <a:ext uri="{FF2B5EF4-FFF2-40B4-BE49-F238E27FC236}">
                  <a16:creationId xmlns:a16="http://schemas.microsoft.com/office/drawing/2014/main" id="{64AFF6F5-78DF-86A5-34A2-5886987AF0E3}"/>
                </a:ext>
              </a:extLst>
            </p:cNvPr>
            <p:cNvSpPr/>
            <p:nvPr/>
          </p:nvSpPr>
          <p:spPr>
            <a:xfrm>
              <a:off x="1619038" y="3795023"/>
              <a:ext cx="249377" cy="267574"/>
            </a:xfrm>
            <a:custGeom>
              <a:avLst/>
              <a:gdLst/>
              <a:ahLst/>
              <a:cxnLst/>
              <a:rect l="l" t="t" r="r" b="b"/>
              <a:pathLst>
                <a:path w="8620" h="9249" extrusionOk="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5909" y="9248"/>
                    <a:pt x="6119" y="8443"/>
                    <a:pt x="6475" y="7325"/>
                  </a:cubicBezTo>
                  <a:cubicBezTo>
                    <a:pt x="6584" y="6986"/>
                    <a:pt x="6788" y="6685"/>
                    <a:pt x="7063" y="6457"/>
                  </a:cubicBezTo>
                  <a:cubicBezTo>
                    <a:pt x="8014" y="5667"/>
                    <a:pt x="8617" y="4476"/>
                    <a:pt x="8617" y="3145"/>
                  </a:cubicBezTo>
                  <a:cubicBezTo>
                    <a:pt x="8620" y="1962"/>
                    <a:pt x="8143" y="890"/>
                    <a:pt x="7369" y="112"/>
                  </a:cubicBezTo>
                  <a:lnTo>
                    <a:pt x="4314" y="847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93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3656;p46">
              <a:extLst>
                <a:ext uri="{FF2B5EF4-FFF2-40B4-BE49-F238E27FC236}">
                  <a16:creationId xmlns:a16="http://schemas.microsoft.com/office/drawing/2014/main" id="{96F95500-F92C-7322-E16F-4342FD6201A1}"/>
                </a:ext>
              </a:extLst>
            </p:cNvPr>
            <p:cNvSpPr/>
            <p:nvPr/>
          </p:nvSpPr>
          <p:spPr>
            <a:xfrm>
              <a:off x="1619038" y="3795023"/>
              <a:ext cx="135682" cy="267574"/>
            </a:xfrm>
            <a:custGeom>
              <a:avLst/>
              <a:gdLst/>
              <a:ahLst/>
              <a:cxnLst/>
              <a:rect l="l" t="t" r="r" b="b"/>
              <a:pathLst>
                <a:path w="4690" h="9249" extrusionOk="0">
                  <a:moveTo>
                    <a:pt x="1383" y="1"/>
                  </a:moveTo>
                  <a:cubicBezTo>
                    <a:pt x="548" y="780"/>
                    <a:pt x="22" y="1884"/>
                    <a:pt x="11" y="3107"/>
                  </a:cubicBezTo>
                  <a:cubicBezTo>
                    <a:pt x="1" y="4453"/>
                    <a:pt x="608" y="5659"/>
                    <a:pt x="1567" y="6457"/>
                  </a:cubicBezTo>
                  <a:cubicBezTo>
                    <a:pt x="1841" y="6685"/>
                    <a:pt x="2047" y="6986"/>
                    <a:pt x="2154" y="7325"/>
                  </a:cubicBezTo>
                  <a:cubicBezTo>
                    <a:pt x="2510" y="8443"/>
                    <a:pt x="2719" y="9248"/>
                    <a:pt x="4314" y="9248"/>
                  </a:cubicBezTo>
                  <a:cubicBezTo>
                    <a:pt x="4449" y="9248"/>
                    <a:pt x="4573" y="9242"/>
                    <a:pt x="4690" y="9232"/>
                  </a:cubicBezTo>
                  <a:cubicBezTo>
                    <a:pt x="3432" y="9110"/>
                    <a:pt x="3229" y="8350"/>
                    <a:pt x="2904" y="7325"/>
                  </a:cubicBezTo>
                  <a:cubicBezTo>
                    <a:pt x="2797" y="6986"/>
                    <a:pt x="2591" y="6685"/>
                    <a:pt x="2317" y="6457"/>
                  </a:cubicBezTo>
                  <a:cubicBezTo>
                    <a:pt x="1358" y="5659"/>
                    <a:pt x="751" y="4455"/>
                    <a:pt x="761" y="3107"/>
                  </a:cubicBezTo>
                  <a:cubicBezTo>
                    <a:pt x="772" y="1969"/>
                    <a:pt x="1228" y="933"/>
                    <a:pt x="1964" y="168"/>
                  </a:cubicBezTo>
                  <a:lnTo>
                    <a:pt x="1383" y="1"/>
                  </a:lnTo>
                  <a:close/>
                </a:path>
              </a:pathLst>
            </a:custGeom>
            <a:solidFill>
              <a:srgbClr val="77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3657;p46">
              <a:extLst>
                <a:ext uri="{FF2B5EF4-FFF2-40B4-BE49-F238E27FC236}">
                  <a16:creationId xmlns:a16="http://schemas.microsoft.com/office/drawing/2014/main" id="{685D0CAD-AD35-83FE-E502-9F8A49C8F80A}"/>
                </a:ext>
              </a:extLst>
            </p:cNvPr>
            <p:cNvSpPr/>
            <p:nvPr/>
          </p:nvSpPr>
          <p:spPr>
            <a:xfrm>
              <a:off x="1589559" y="3753740"/>
              <a:ext cx="65498" cy="61187"/>
            </a:xfrm>
            <a:custGeom>
              <a:avLst/>
              <a:gdLst/>
              <a:ahLst/>
              <a:cxnLst/>
              <a:rect l="l" t="t" r="r" b="b"/>
              <a:pathLst>
                <a:path w="2264" h="2115" extrusionOk="0">
                  <a:moveTo>
                    <a:pt x="1311" y="1"/>
                  </a:moveTo>
                  <a:cubicBezTo>
                    <a:pt x="1050" y="65"/>
                    <a:pt x="803" y="150"/>
                    <a:pt x="572" y="254"/>
                  </a:cubicBezTo>
                  <a:cubicBezTo>
                    <a:pt x="446" y="309"/>
                    <a:pt x="329" y="374"/>
                    <a:pt x="216" y="438"/>
                  </a:cubicBezTo>
                  <a:cubicBezTo>
                    <a:pt x="76" y="843"/>
                    <a:pt x="1" y="1405"/>
                    <a:pt x="182" y="2115"/>
                  </a:cubicBezTo>
                  <a:lnTo>
                    <a:pt x="2264" y="898"/>
                  </a:lnTo>
                  <a:cubicBezTo>
                    <a:pt x="2245" y="866"/>
                    <a:pt x="1954" y="297"/>
                    <a:pt x="1311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3658;p46">
              <a:extLst>
                <a:ext uri="{FF2B5EF4-FFF2-40B4-BE49-F238E27FC236}">
                  <a16:creationId xmlns:a16="http://schemas.microsoft.com/office/drawing/2014/main" id="{550AFE34-8C3B-6ACB-47AF-0E640A2C0DCD}"/>
                </a:ext>
              </a:extLst>
            </p:cNvPr>
            <p:cNvSpPr/>
            <p:nvPr/>
          </p:nvSpPr>
          <p:spPr>
            <a:xfrm>
              <a:off x="1832744" y="3753740"/>
              <a:ext cx="65440" cy="61245"/>
            </a:xfrm>
            <a:custGeom>
              <a:avLst/>
              <a:gdLst/>
              <a:ahLst/>
              <a:cxnLst/>
              <a:rect l="l" t="t" r="r" b="b"/>
              <a:pathLst>
                <a:path w="2262" h="2117" extrusionOk="0">
                  <a:moveTo>
                    <a:pt x="952" y="1"/>
                  </a:moveTo>
                  <a:cubicBezTo>
                    <a:pt x="311" y="297"/>
                    <a:pt x="19" y="865"/>
                    <a:pt x="1" y="898"/>
                  </a:cubicBezTo>
                  <a:lnTo>
                    <a:pt x="2082" y="2116"/>
                  </a:lnTo>
                  <a:cubicBezTo>
                    <a:pt x="2262" y="1408"/>
                    <a:pt x="2187" y="848"/>
                    <a:pt x="2047" y="441"/>
                  </a:cubicBezTo>
                  <a:cubicBezTo>
                    <a:pt x="1934" y="374"/>
                    <a:pt x="1815" y="312"/>
                    <a:pt x="1693" y="254"/>
                  </a:cubicBezTo>
                  <a:cubicBezTo>
                    <a:pt x="1461" y="150"/>
                    <a:pt x="1213" y="65"/>
                    <a:pt x="952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3659;p46">
              <a:extLst>
                <a:ext uri="{FF2B5EF4-FFF2-40B4-BE49-F238E27FC236}">
                  <a16:creationId xmlns:a16="http://schemas.microsoft.com/office/drawing/2014/main" id="{A5FD7861-E223-C63B-D999-FFBC3382569A}"/>
                </a:ext>
              </a:extLst>
            </p:cNvPr>
            <p:cNvSpPr/>
            <p:nvPr/>
          </p:nvSpPr>
          <p:spPr>
            <a:xfrm>
              <a:off x="1531525" y="3764126"/>
              <a:ext cx="424606" cy="173349"/>
            </a:xfrm>
            <a:custGeom>
              <a:avLst/>
              <a:gdLst/>
              <a:ahLst/>
              <a:cxnLst/>
              <a:rect l="l" t="t" r="r" b="b"/>
              <a:pathLst>
                <a:path w="14677" h="5992" extrusionOk="0">
                  <a:moveTo>
                    <a:pt x="4557" y="0"/>
                  </a:moveTo>
                  <a:cubicBezTo>
                    <a:pt x="1843" y="0"/>
                    <a:pt x="1" y="2005"/>
                    <a:pt x="1920" y="5911"/>
                  </a:cubicBezTo>
                  <a:cubicBezTo>
                    <a:pt x="1946" y="5965"/>
                    <a:pt x="1997" y="5991"/>
                    <a:pt x="2048" y="5991"/>
                  </a:cubicBezTo>
                  <a:cubicBezTo>
                    <a:pt x="2103" y="5991"/>
                    <a:pt x="2159" y="5960"/>
                    <a:pt x="2182" y="5899"/>
                  </a:cubicBezTo>
                  <a:cubicBezTo>
                    <a:pt x="2460" y="5153"/>
                    <a:pt x="3308" y="3357"/>
                    <a:pt x="5053" y="3357"/>
                  </a:cubicBezTo>
                  <a:cubicBezTo>
                    <a:pt x="5649" y="3357"/>
                    <a:pt x="6348" y="3566"/>
                    <a:pt x="7166" y="4096"/>
                  </a:cubicBezTo>
                  <a:cubicBezTo>
                    <a:pt x="7218" y="4131"/>
                    <a:pt x="7279" y="4148"/>
                    <a:pt x="7339" y="4148"/>
                  </a:cubicBezTo>
                  <a:cubicBezTo>
                    <a:pt x="7399" y="4148"/>
                    <a:pt x="7459" y="4131"/>
                    <a:pt x="7512" y="4096"/>
                  </a:cubicBezTo>
                  <a:cubicBezTo>
                    <a:pt x="8330" y="3566"/>
                    <a:pt x="9030" y="3357"/>
                    <a:pt x="9625" y="3357"/>
                  </a:cubicBezTo>
                  <a:cubicBezTo>
                    <a:pt x="11370" y="3357"/>
                    <a:pt x="12218" y="5151"/>
                    <a:pt x="12494" y="5899"/>
                  </a:cubicBezTo>
                  <a:cubicBezTo>
                    <a:pt x="12517" y="5961"/>
                    <a:pt x="12571" y="5992"/>
                    <a:pt x="12627" y="5992"/>
                  </a:cubicBezTo>
                  <a:cubicBezTo>
                    <a:pt x="12678" y="5992"/>
                    <a:pt x="12730" y="5965"/>
                    <a:pt x="12757" y="5911"/>
                  </a:cubicBezTo>
                  <a:cubicBezTo>
                    <a:pt x="14677" y="2005"/>
                    <a:pt x="12834" y="0"/>
                    <a:pt x="10121" y="0"/>
                  </a:cubicBezTo>
                  <a:cubicBezTo>
                    <a:pt x="9288" y="0"/>
                    <a:pt x="8373" y="189"/>
                    <a:pt x="7460" y="570"/>
                  </a:cubicBezTo>
                  <a:cubicBezTo>
                    <a:pt x="7421" y="587"/>
                    <a:pt x="7380" y="595"/>
                    <a:pt x="7339" y="595"/>
                  </a:cubicBezTo>
                  <a:cubicBezTo>
                    <a:pt x="7298" y="595"/>
                    <a:pt x="7257" y="587"/>
                    <a:pt x="7218" y="570"/>
                  </a:cubicBezTo>
                  <a:cubicBezTo>
                    <a:pt x="6304" y="189"/>
                    <a:pt x="5390" y="0"/>
                    <a:pt x="455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3660;p46">
              <a:extLst>
                <a:ext uri="{FF2B5EF4-FFF2-40B4-BE49-F238E27FC236}">
                  <a16:creationId xmlns:a16="http://schemas.microsoft.com/office/drawing/2014/main" id="{55DA75C7-0D42-D396-C095-79F6C598AF4D}"/>
                </a:ext>
              </a:extLst>
            </p:cNvPr>
            <p:cNvSpPr/>
            <p:nvPr/>
          </p:nvSpPr>
          <p:spPr>
            <a:xfrm>
              <a:off x="1531525" y="3764155"/>
              <a:ext cx="142827" cy="173291"/>
            </a:xfrm>
            <a:custGeom>
              <a:avLst/>
              <a:gdLst/>
              <a:ahLst/>
              <a:cxnLst/>
              <a:rect l="l" t="t" r="r" b="b"/>
              <a:pathLst>
                <a:path w="4937" h="5990" extrusionOk="0">
                  <a:moveTo>
                    <a:pt x="4557" y="1"/>
                  </a:moveTo>
                  <a:cubicBezTo>
                    <a:pt x="1843" y="1"/>
                    <a:pt x="0" y="2005"/>
                    <a:pt x="1920" y="5910"/>
                  </a:cubicBezTo>
                  <a:cubicBezTo>
                    <a:pt x="1946" y="5964"/>
                    <a:pt x="1997" y="5990"/>
                    <a:pt x="2048" y="5990"/>
                  </a:cubicBezTo>
                  <a:cubicBezTo>
                    <a:pt x="2103" y="5990"/>
                    <a:pt x="2159" y="5959"/>
                    <a:pt x="2182" y="5898"/>
                  </a:cubicBezTo>
                  <a:cubicBezTo>
                    <a:pt x="2237" y="5751"/>
                    <a:pt x="2314" y="5562"/>
                    <a:pt x="2417" y="5355"/>
                  </a:cubicBezTo>
                  <a:cubicBezTo>
                    <a:pt x="1005" y="1986"/>
                    <a:pt x="2559" y="181"/>
                    <a:pt x="4937" y="14"/>
                  </a:cubicBezTo>
                  <a:cubicBezTo>
                    <a:pt x="4808" y="5"/>
                    <a:pt x="4682" y="1"/>
                    <a:pt x="45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3661;p46">
              <a:extLst>
                <a:ext uri="{FF2B5EF4-FFF2-40B4-BE49-F238E27FC236}">
                  <a16:creationId xmlns:a16="http://schemas.microsoft.com/office/drawing/2014/main" id="{DF3A2E6C-B01B-D848-DBF0-167CDF80153C}"/>
                </a:ext>
              </a:extLst>
            </p:cNvPr>
            <p:cNvSpPr/>
            <p:nvPr/>
          </p:nvSpPr>
          <p:spPr>
            <a:xfrm>
              <a:off x="1728105" y="3973290"/>
              <a:ext cx="31100" cy="15015"/>
            </a:xfrm>
            <a:custGeom>
              <a:avLst/>
              <a:gdLst/>
              <a:ahLst/>
              <a:cxnLst/>
              <a:rect l="l" t="t" r="r" b="b"/>
              <a:pathLst>
                <a:path w="1075" h="519" extrusionOk="0">
                  <a:moveTo>
                    <a:pt x="96" y="0"/>
                  </a:moveTo>
                  <a:cubicBezTo>
                    <a:pt x="44" y="0"/>
                    <a:pt x="1" y="42"/>
                    <a:pt x="1" y="95"/>
                  </a:cubicBezTo>
                  <a:cubicBezTo>
                    <a:pt x="1" y="330"/>
                    <a:pt x="240" y="519"/>
                    <a:pt x="538" y="519"/>
                  </a:cubicBezTo>
                  <a:cubicBezTo>
                    <a:pt x="834" y="519"/>
                    <a:pt x="1075" y="330"/>
                    <a:pt x="1075" y="95"/>
                  </a:cubicBezTo>
                  <a:lnTo>
                    <a:pt x="1075" y="94"/>
                  </a:lnTo>
                  <a:cubicBezTo>
                    <a:pt x="1075" y="42"/>
                    <a:pt x="1032" y="0"/>
                    <a:pt x="98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3662;p46">
              <a:extLst>
                <a:ext uri="{FF2B5EF4-FFF2-40B4-BE49-F238E27FC236}">
                  <a16:creationId xmlns:a16="http://schemas.microsoft.com/office/drawing/2014/main" id="{716CFB8F-7926-6CE2-B476-DE7FBDD5BD8E}"/>
                </a:ext>
              </a:extLst>
            </p:cNvPr>
            <p:cNvSpPr/>
            <p:nvPr/>
          </p:nvSpPr>
          <p:spPr>
            <a:xfrm>
              <a:off x="1720293" y="3993425"/>
              <a:ext cx="46982" cy="14754"/>
            </a:xfrm>
            <a:custGeom>
              <a:avLst/>
              <a:gdLst/>
              <a:ahLst/>
              <a:cxnLst/>
              <a:rect l="l" t="t" r="r" b="b"/>
              <a:pathLst>
                <a:path w="1624" h="510" extrusionOk="0">
                  <a:moveTo>
                    <a:pt x="213" y="1"/>
                  </a:moveTo>
                  <a:cubicBezTo>
                    <a:pt x="169" y="1"/>
                    <a:pt x="124" y="16"/>
                    <a:pt x="88" y="48"/>
                  </a:cubicBezTo>
                  <a:cubicBezTo>
                    <a:pt x="9" y="117"/>
                    <a:pt x="1" y="234"/>
                    <a:pt x="70" y="312"/>
                  </a:cubicBezTo>
                  <a:cubicBezTo>
                    <a:pt x="180" y="436"/>
                    <a:pt x="341" y="510"/>
                    <a:pt x="512" y="510"/>
                  </a:cubicBezTo>
                  <a:cubicBezTo>
                    <a:pt x="619" y="510"/>
                    <a:pt x="722" y="481"/>
                    <a:pt x="811" y="429"/>
                  </a:cubicBezTo>
                  <a:cubicBezTo>
                    <a:pt x="898" y="481"/>
                    <a:pt x="1003" y="510"/>
                    <a:pt x="1110" y="510"/>
                  </a:cubicBezTo>
                  <a:cubicBezTo>
                    <a:pt x="1280" y="510"/>
                    <a:pt x="1441" y="439"/>
                    <a:pt x="1550" y="312"/>
                  </a:cubicBezTo>
                  <a:cubicBezTo>
                    <a:pt x="1624" y="235"/>
                    <a:pt x="1616" y="117"/>
                    <a:pt x="1538" y="48"/>
                  </a:cubicBezTo>
                  <a:cubicBezTo>
                    <a:pt x="1502" y="17"/>
                    <a:pt x="1458" y="2"/>
                    <a:pt x="1415" y="2"/>
                  </a:cubicBezTo>
                  <a:cubicBezTo>
                    <a:pt x="1362" y="2"/>
                    <a:pt x="1310" y="23"/>
                    <a:pt x="1273" y="65"/>
                  </a:cubicBezTo>
                  <a:cubicBezTo>
                    <a:pt x="1234" y="110"/>
                    <a:pt x="1177" y="134"/>
                    <a:pt x="1113" y="134"/>
                  </a:cubicBezTo>
                  <a:cubicBezTo>
                    <a:pt x="1050" y="134"/>
                    <a:pt x="993" y="110"/>
                    <a:pt x="955" y="65"/>
                  </a:cubicBezTo>
                  <a:cubicBezTo>
                    <a:pt x="920" y="24"/>
                    <a:pt x="866" y="1"/>
                    <a:pt x="812" y="1"/>
                  </a:cubicBezTo>
                  <a:cubicBezTo>
                    <a:pt x="759" y="1"/>
                    <a:pt x="706" y="24"/>
                    <a:pt x="671" y="65"/>
                  </a:cubicBezTo>
                  <a:cubicBezTo>
                    <a:pt x="633" y="110"/>
                    <a:pt x="575" y="134"/>
                    <a:pt x="512" y="134"/>
                  </a:cubicBezTo>
                  <a:cubicBezTo>
                    <a:pt x="449" y="134"/>
                    <a:pt x="391" y="11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3663;p46">
              <a:extLst>
                <a:ext uri="{FF2B5EF4-FFF2-40B4-BE49-F238E27FC236}">
                  <a16:creationId xmlns:a16="http://schemas.microsoft.com/office/drawing/2014/main" id="{6D09F387-1D73-82DF-D181-C6CDD0B0CA4F}"/>
                </a:ext>
              </a:extLst>
            </p:cNvPr>
            <p:cNvSpPr/>
            <p:nvPr/>
          </p:nvSpPr>
          <p:spPr>
            <a:xfrm>
              <a:off x="1683726" y="3928477"/>
              <a:ext cx="11138" cy="21437"/>
            </a:xfrm>
            <a:custGeom>
              <a:avLst/>
              <a:gdLst/>
              <a:ahLst/>
              <a:cxnLst/>
              <a:rect l="l" t="t" r="r" b="b"/>
              <a:pathLst>
                <a:path w="385" h="741" extrusionOk="0">
                  <a:moveTo>
                    <a:pt x="193" y="0"/>
                  </a:moveTo>
                  <a:cubicBezTo>
                    <a:pt x="173" y="0"/>
                    <a:pt x="153" y="3"/>
                    <a:pt x="133" y="9"/>
                  </a:cubicBezTo>
                  <a:cubicBezTo>
                    <a:pt x="52" y="31"/>
                    <a:pt x="1" y="107"/>
                    <a:pt x="1" y="192"/>
                  </a:cubicBezTo>
                  <a:lnTo>
                    <a:pt x="1" y="548"/>
                  </a:lnTo>
                  <a:cubicBezTo>
                    <a:pt x="1" y="630"/>
                    <a:pt x="52" y="707"/>
                    <a:pt x="131" y="732"/>
                  </a:cubicBezTo>
                  <a:cubicBezTo>
                    <a:pt x="152" y="738"/>
                    <a:pt x="172" y="741"/>
                    <a:pt x="192" y="741"/>
                  </a:cubicBezTo>
                  <a:cubicBezTo>
                    <a:pt x="298" y="741"/>
                    <a:pt x="384" y="655"/>
                    <a:pt x="384" y="549"/>
                  </a:cubicBezTo>
                  <a:lnTo>
                    <a:pt x="384" y="192"/>
                  </a:lnTo>
                  <a:cubicBezTo>
                    <a:pt x="384" y="86"/>
                    <a:pt x="298" y="0"/>
                    <a:pt x="193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3664;p46">
              <a:extLst>
                <a:ext uri="{FF2B5EF4-FFF2-40B4-BE49-F238E27FC236}">
                  <a16:creationId xmlns:a16="http://schemas.microsoft.com/office/drawing/2014/main" id="{2AA90FA7-E26F-A0F0-F33C-897325A1A62C}"/>
                </a:ext>
              </a:extLst>
            </p:cNvPr>
            <p:cNvSpPr/>
            <p:nvPr/>
          </p:nvSpPr>
          <p:spPr>
            <a:xfrm>
              <a:off x="1668306" y="3952749"/>
              <a:ext cx="24909" cy="11109"/>
            </a:xfrm>
            <a:custGeom>
              <a:avLst/>
              <a:gdLst/>
              <a:ahLst/>
              <a:cxnLst/>
              <a:rect l="l" t="t" r="r" b="b"/>
              <a:pathLst>
                <a:path w="861" h="384" extrusionOk="0">
                  <a:moveTo>
                    <a:pt x="224" y="0"/>
                  </a:moveTo>
                  <a:cubicBezTo>
                    <a:pt x="141" y="0"/>
                    <a:pt x="65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61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3665;p46">
              <a:extLst>
                <a:ext uri="{FF2B5EF4-FFF2-40B4-BE49-F238E27FC236}">
                  <a16:creationId xmlns:a16="http://schemas.microsoft.com/office/drawing/2014/main" id="{32B0FF15-28DA-B143-BD29-27B7A3286685}"/>
                </a:ext>
              </a:extLst>
            </p:cNvPr>
            <p:cNvSpPr/>
            <p:nvPr/>
          </p:nvSpPr>
          <p:spPr>
            <a:xfrm>
              <a:off x="1792995" y="3928332"/>
              <a:ext cx="11109" cy="21524"/>
            </a:xfrm>
            <a:custGeom>
              <a:avLst/>
              <a:gdLst/>
              <a:ahLst/>
              <a:cxnLst/>
              <a:rect l="l" t="t" r="r" b="b"/>
              <a:pathLst>
                <a:path w="384" h="744" extrusionOk="0">
                  <a:moveTo>
                    <a:pt x="194" y="1"/>
                  </a:moveTo>
                  <a:cubicBezTo>
                    <a:pt x="87" y="1"/>
                    <a:pt x="0" y="87"/>
                    <a:pt x="0" y="192"/>
                  </a:cubicBezTo>
                  <a:lnTo>
                    <a:pt x="0" y="550"/>
                  </a:lnTo>
                  <a:cubicBezTo>
                    <a:pt x="0" y="631"/>
                    <a:pt x="53" y="708"/>
                    <a:pt x="131" y="734"/>
                  </a:cubicBezTo>
                  <a:cubicBezTo>
                    <a:pt x="152" y="740"/>
                    <a:pt x="173" y="743"/>
                    <a:pt x="194" y="743"/>
                  </a:cubicBezTo>
                  <a:cubicBezTo>
                    <a:pt x="299" y="743"/>
                    <a:pt x="384" y="659"/>
                    <a:pt x="384" y="553"/>
                  </a:cubicBezTo>
                  <a:lnTo>
                    <a:pt x="384" y="194"/>
                  </a:lnTo>
                  <a:cubicBezTo>
                    <a:pt x="384" y="112"/>
                    <a:pt x="332" y="36"/>
                    <a:pt x="254" y="10"/>
                  </a:cubicBezTo>
                  <a:cubicBezTo>
                    <a:pt x="233" y="3"/>
                    <a:pt x="213" y="1"/>
                    <a:pt x="19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3666;p46">
              <a:extLst>
                <a:ext uri="{FF2B5EF4-FFF2-40B4-BE49-F238E27FC236}">
                  <a16:creationId xmlns:a16="http://schemas.microsoft.com/office/drawing/2014/main" id="{4730B188-15DF-96FE-335B-E3B9AA2E2FA5}"/>
                </a:ext>
              </a:extLst>
            </p:cNvPr>
            <p:cNvSpPr/>
            <p:nvPr/>
          </p:nvSpPr>
          <p:spPr>
            <a:xfrm>
              <a:off x="1794557" y="3952749"/>
              <a:ext cx="24880" cy="11109"/>
            </a:xfrm>
            <a:custGeom>
              <a:avLst/>
              <a:gdLst/>
              <a:ahLst/>
              <a:cxnLst/>
              <a:rect l="l" t="t" r="r" b="b"/>
              <a:pathLst>
                <a:path w="860" h="384" extrusionOk="0">
                  <a:moveTo>
                    <a:pt x="224" y="0"/>
                  </a:moveTo>
                  <a:cubicBezTo>
                    <a:pt x="143" y="0"/>
                    <a:pt x="66" y="52"/>
                    <a:pt x="40" y="130"/>
                  </a:cubicBezTo>
                  <a:cubicBezTo>
                    <a:pt x="0" y="262"/>
                    <a:pt x="98" y="384"/>
                    <a:pt x="223" y="384"/>
                  </a:cubicBezTo>
                  <a:lnTo>
                    <a:pt x="635" y="384"/>
                  </a:lnTo>
                  <a:cubicBezTo>
                    <a:pt x="718" y="384"/>
                    <a:pt x="795" y="331"/>
                    <a:pt x="819" y="253"/>
                  </a:cubicBezTo>
                  <a:cubicBezTo>
                    <a:pt x="859" y="121"/>
                    <a:pt x="764" y="0"/>
                    <a:pt x="637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3667;p46">
            <a:extLst>
              <a:ext uri="{FF2B5EF4-FFF2-40B4-BE49-F238E27FC236}">
                <a16:creationId xmlns:a16="http://schemas.microsoft.com/office/drawing/2014/main" id="{0B610FDF-8218-8AB3-BE6D-6F7D35E16B00}"/>
              </a:ext>
            </a:extLst>
          </p:cNvPr>
          <p:cNvGrpSpPr/>
          <p:nvPr/>
        </p:nvGrpSpPr>
        <p:grpSpPr>
          <a:xfrm>
            <a:off x="2145001" y="2731068"/>
            <a:ext cx="292887" cy="374904"/>
            <a:chOff x="2402955" y="3705224"/>
            <a:chExt cx="292887" cy="374904"/>
          </a:xfrm>
        </p:grpSpPr>
        <p:sp>
          <p:nvSpPr>
            <p:cNvPr id="744" name="Google Shape;3668;p46">
              <a:extLst>
                <a:ext uri="{FF2B5EF4-FFF2-40B4-BE49-F238E27FC236}">
                  <a16:creationId xmlns:a16="http://schemas.microsoft.com/office/drawing/2014/main" id="{209BFE1F-F0CE-5474-E05A-AC85422E4B19}"/>
                </a:ext>
              </a:extLst>
            </p:cNvPr>
            <p:cNvSpPr/>
            <p:nvPr/>
          </p:nvSpPr>
          <p:spPr>
            <a:xfrm>
              <a:off x="2402955" y="3705224"/>
              <a:ext cx="115141" cy="170716"/>
            </a:xfrm>
            <a:custGeom>
              <a:avLst/>
              <a:gdLst/>
              <a:ahLst/>
              <a:cxnLst/>
              <a:rect l="l" t="t" r="r" b="b"/>
              <a:pathLst>
                <a:path w="3980" h="5901" extrusionOk="0">
                  <a:moveTo>
                    <a:pt x="2255" y="0"/>
                  </a:moveTo>
                  <a:cubicBezTo>
                    <a:pt x="2193" y="0"/>
                    <a:pt x="2132" y="25"/>
                    <a:pt x="2086" y="72"/>
                  </a:cubicBezTo>
                  <a:cubicBezTo>
                    <a:pt x="0" y="2252"/>
                    <a:pt x="884" y="5901"/>
                    <a:pt x="882" y="5901"/>
                  </a:cubicBezTo>
                  <a:lnTo>
                    <a:pt x="3979" y="1943"/>
                  </a:lnTo>
                  <a:cubicBezTo>
                    <a:pt x="3605" y="831"/>
                    <a:pt x="2724" y="235"/>
                    <a:pt x="2367" y="29"/>
                  </a:cubicBezTo>
                  <a:cubicBezTo>
                    <a:pt x="2332" y="10"/>
                    <a:pt x="2293" y="0"/>
                    <a:pt x="225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3669;p46">
              <a:extLst>
                <a:ext uri="{FF2B5EF4-FFF2-40B4-BE49-F238E27FC236}">
                  <a16:creationId xmlns:a16="http://schemas.microsoft.com/office/drawing/2014/main" id="{5DED89B1-0E29-83AF-915D-49FA103A8121}"/>
                </a:ext>
              </a:extLst>
            </p:cNvPr>
            <p:cNvSpPr/>
            <p:nvPr/>
          </p:nvSpPr>
          <p:spPr>
            <a:xfrm>
              <a:off x="2580672" y="3705224"/>
              <a:ext cx="115170" cy="170716"/>
            </a:xfrm>
            <a:custGeom>
              <a:avLst/>
              <a:gdLst/>
              <a:ahLst/>
              <a:cxnLst/>
              <a:rect l="l" t="t" r="r" b="b"/>
              <a:pathLst>
                <a:path w="3981" h="5901" extrusionOk="0">
                  <a:moveTo>
                    <a:pt x="1725" y="0"/>
                  </a:moveTo>
                  <a:cubicBezTo>
                    <a:pt x="1687" y="0"/>
                    <a:pt x="1648" y="10"/>
                    <a:pt x="1613" y="29"/>
                  </a:cubicBezTo>
                  <a:cubicBezTo>
                    <a:pt x="1255" y="235"/>
                    <a:pt x="375" y="831"/>
                    <a:pt x="0" y="1943"/>
                  </a:cubicBezTo>
                  <a:lnTo>
                    <a:pt x="3097" y="5901"/>
                  </a:lnTo>
                  <a:cubicBezTo>
                    <a:pt x="3097" y="5901"/>
                    <a:pt x="3981" y="2252"/>
                    <a:pt x="1893" y="72"/>
                  </a:cubicBezTo>
                  <a:cubicBezTo>
                    <a:pt x="1848" y="25"/>
                    <a:pt x="1787" y="0"/>
                    <a:pt x="1725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3670;p46">
              <a:extLst>
                <a:ext uri="{FF2B5EF4-FFF2-40B4-BE49-F238E27FC236}">
                  <a16:creationId xmlns:a16="http://schemas.microsoft.com/office/drawing/2014/main" id="{A1112056-A15B-7A73-281C-63AF6217DAB1}"/>
                </a:ext>
              </a:extLst>
            </p:cNvPr>
            <p:cNvSpPr/>
            <p:nvPr/>
          </p:nvSpPr>
          <p:spPr>
            <a:xfrm>
              <a:off x="2423148" y="3740895"/>
              <a:ext cx="94977" cy="135045"/>
            </a:xfrm>
            <a:custGeom>
              <a:avLst/>
              <a:gdLst/>
              <a:ahLst/>
              <a:cxnLst/>
              <a:rect l="l" t="t" r="r" b="b"/>
              <a:pathLst>
                <a:path w="3283" h="4668" extrusionOk="0">
                  <a:moveTo>
                    <a:pt x="2942" y="0"/>
                  </a:moveTo>
                  <a:cubicBezTo>
                    <a:pt x="1902" y="356"/>
                    <a:pt x="1022" y="1117"/>
                    <a:pt x="351" y="2253"/>
                  </a:cubicBezTo>
                  <a:cubicBezTo>
                    <a:pt x="222" y="2470"/>
                    <a:pt x="107" y="2695"/>
                    <a:pt x="0" y="2922"/>
                  </a:cubicBezTo>
                  <a:cubicBezTo>
                    <a:pt x="8" y="3932"/>
                    <a:pt x="186" y="4668"/>
                    <a:pt x="186" y="4668"/>
                  </a:cubicBezTo>
                  <a:lnTo>
                    <a:pt x="3283" y="710"/>
                  </a:lnTo>
                  <a:cubicBezTo>
                    <a:pt x="3192" y="445"/>
                    <a:pt x="3076" y="210"/>
                    <a:pt x="2942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3671;p46">
              <a:extLst>
                <a:ext uri="{FF2B5EF4-FFF2-40B4-BE49-F238E27FC236}">
                  <a16:creationId xmlns:a16="http://schemas.microsoft.com/office/drawing/2014/main" id="{9FBACCAB-49B2-20C0-EAEE-340C1611CDD2}"/>
                </a:ext>
              </a:extLst>
            </p:cNvPr>
            <p:cNvSpPr/>
            <p:nvPr/>
          </p:nvSpPr>
          <p:spPr>
            <a:xfrm>
              <a:off x="2580672" y="3740895"/>
              <a:ext cx="95006" cy="135045"/>
            </a:xfrm>
            <a:custGeom>
              <a:avLst/>
              <a:gdLst/>
              <a:ahLst/>
              <a:cxnLst/>
              <a:rect l="l" t="t" r="r" b="b"/>
              <a:pathLst>
                <a:path w="3284" h="4668" extrusionOk="0">
                  <a:moveTo>
                    <a:pt x="343" y="0"/>
                  </a:moveTo>
                  <a:cubicBezTo>
                    <a:pt x="209" y="210"/>
                    <a:pt x="91" y="445"/>
                    <a:pt x="0" y="710"/>
                  </a:cubicBezTo>
                  <a:lnTo>
                    <a:pt x="3097" y="4668"/>
                  </a:lnTo>
                  <a:cubicBezTo>
                    <a:pt x="3097" y="4668"/>
                    <a:pt x="3275" y="3932"/>
                    <a:pt x="3283" y="2922"/>
                  </a:cubicBezTo>
                  <a:cubicBezTo>
                    <a:pt x="3176" y="2695"/>
                    <a:pt x="3059" y="2470"/>
                    <a:pt x="2932" y="2253"/>
                  </a:cubicBezTo>
                  <a:cubicBezTo>
                    <a:pt x="2261" y="1117"/>
                    <a:pt x="1381" y="356"/>
                    <a:pt x="343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3672;p46">
              <a:extLst>
                <a:ext uri="{FF2B5EF4-FFF2-40B4-BE49-F238E27FC236}">
                  <a16:creationId xmlns:a16="http://schemas.microsoft.com/office/drawing/2014/main" id="{6FB4D4C7-C639-B5A0-E2B5-2C946FE39571}"/>
                </a:ext>
              </a:extLst>
            </p:cNvPr>
            <p:cNvSpPr/>
            <p:nvPr/>
          </p:nvSpPr>
          <p:spPr>
            <a:xfrm>
              <a:off x="2599129" y="3737018"/>
              <a:ext cx="64919" cy="133020"/>
            </a:xfrm>
            <a:custGeom>
              <a:avLst/>
              <a:gdLst/>
              <a:ahLst/>
              <a:cxnLst/>
              <a:rect l="l" t="t" r="r" b="b"/>
              <a:pathLst>
                <a:path w="2244" h="4598" extrusionOk="0">
                  <a:moveTo>
                    <a:pt x="970" y="1"/>
                  </a:moveTo>
                  <a:cubicBezTo>
                    <a:pt x="686" y="242"/>
                    <a:pt x="172" y="1150"/>
                    <a:pt x="1" y="1659"/>
                  </a:cubicBezTo>
                  <a:lnTo>
                    <a:pt x="1610" y="4598"/>
                  </a:lnTo>
                  <a:cubicBezTo>
                    <a:pt x="1617" y="4567"/>
                    <a:pt x="2243" y="1835"/>
                    <a:pt x="970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3673;p46">
              <a:extLst>
                <a:ext uri="{FF2B5EF4-FFF2-40B4-BE49-F238E27FC236}">
                  <a16:creationId xmlns:a16="http://schemas.microsoft.com/office/drawing/2014/main" id="{E3BA04AD-D57C-B287-5599-20BCF2CDA9B8}"/>
                </a:ext>
              </a:extLst>
            </p:cNvPr>
            <p:cNvSpPr/>
            <p:nvPr/>
          </p:nvSpPr>
          <p:spPr>
            <a:xfrm>
              <a:off x="2434720" y="3737018"/>
              <a:ext cx="64890" cy="133020"/>
            </a:xfrm>
            <a:custGeom>
              <a:avLst/>
              <a:gdLst/>
              <a:ahLst/>
              <a:cxnLst/>
              <a:rect l="l" t="t" r="r" b="b"/>
              <a:pathLst>
                <a:path w="2243" h="4598" extrusionOk="0">
                  <a:moveTo>
                    <a:pt x="1274" y="1"/>
                  </a:moveTo>
                  <a:cubicBezTo>
                    <a:pt x="0" y="1835"/>
                    <a:pt x="626" y="4567"/>
                    <a:pt x="634" y="4598"/>
                  </a:cubicBezTo>
                  <a:lnTo>
                    <a:pt x="2243" y="1659"/>
                  </a:lnTo>
                  <a:cubicBezTo>
                    <a:pt x="2071" y="1150"/>
                    <a:pt x="1557" y="242"/>
                    <a:pt x="1274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3674;p46">
              <a:extLst>
                <a:ext uri="{FF2B5EF4-FFF2-40B4-BE49-F238E27FC236}">
                  <a16:creationId xmlns:a16="http://schemas.microsoft.com/office/drawing/2014/main" id="{2B160AE2-FFD3-ADA8-A95E-C317C75C4CA1}"/>
                </a:ext>
              </a:extLst>
            </p:cNvPr>
            <p:cNvSpPr/>
            <p:nvPr/>
          </p:nvSpPr>
          <p:spPr>
            <a:xfrm>
              <a:off x="2442299" y="3752612"/>
              <a:ext cx="57310" cy="117427"/>
            </a:xfrm>
            <a:custGeom>
              <a:avLst/>
              <a:gdLst/>
              <a:ahLst/>
              <a:cxnLst/>
              <a:rect l="l" t="t" r="r" b="b"/>
              <a:pathLst>
                <a:path w="1981" h="4059" extrusionOk="0">
                  <a:moveTo>
                    <a:pt x="1424" y="0"/>
                  </a:moveTo>
                  <a:cubicBezTo>
                    <a:pt x="1053" y="232"/>
                    <a:pt x="708" y="526"/>
                    <a:pt x="390" y="879"/>
                  </a:cubicBezTo>
                  <a:cubicBezTo>
                    <a:pt x="1" y="2447"/>
                    <a:pt x="366" y="4036"/>
                    <a:pt x="372" y="4059"/>
                  </a:cubicBezTo>
                  <a:lnTo>
                    <a:pt x="1981" y="1120"/>
                  </a:lnTo>
                  <a:cubicBezTo>
                    <a:pt x="1878" y="813"/>
                    <a:pt x="1651" y="365"/>
                    <a:pt x="142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3675;p46">
              <a:extLst>
                <a:ext uri="{FF2B5EF4-FFF2-40B4-BE49-F238E27FC236}">
                  <a16:creationId xmlns:a16="http://schemas.microsoft.com/office/drawing/2014/main" id="{DDD3B347-EEF6-DA83-217B-2907B979D97E}"/>
                </a:ext>
              </a:extLst>
            </p:cNvPr>
            <p:cNvSpPr/>
            <p:nvPr/>
          </p:nvSpPr>
          <p:spPr>
            <a:xfrm>
              <a:off x="2599216" y="3752612"/>
              <a:ext cx="57281" cy="117427"/>
            </a:xfrm>
            <a:custGeom>
              <a:avLst/>
              <a:gdLst/>
              <a:ahLst/>
              <a:cxnLst/>
              <a:rect l="l" t="t" r="r" b="b"/>
              <a:pathLst>
                <a:path w="1980" h="4059" extrusionOk="0">
                  <a:moveTo>
                    <a:pt x="556" y="0"/>
                  </a:moveTo>
                  <a:cubicBezTo>
                    <a:pt x="329" y="362"/>
                    <a:pt x="103" y="813"/>
                    <a:pt x="1" y="1120"/>
                  </a:cubicBezTo>
                  <a:lnTo>
                    <a:pt x="1608" y="4059"/>
                  </a:lnTo>
                  <a:cubicBezTo>
                    <a:pt x="1614" y="4036"/>
                    <a:pt x="1979" y="2447"/>
                    <a:pt x="1590" y="879"/>
                  </a:cubicBezTo>
                  <a:cubicBezTo>
                    <a:pt x="1274" y="526"/>
                    <a:pt x="929" y="232"/>
                    <a:pt x="55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3676;p46">
              <a:extLst>
                <a:ext uri="{FF2B5EF4-FFF2-40B4-BE49-F238E27FC236}">
                  <a16:creationId xmlns:a16="http://schemas.microsoft.com/office/drawing/2014/main" id="{D53C810D-9184-CCD0-D9B6-B246D6C7422A}"/>
                </a:ext>
              </a:extLst>
            </p:cNvPr>
            <p:cNvSpPr/>
            <p:nvPr/>
          </p:nvSpPr>
          <p:spPr>
            <a:xfrm>
              <a:off x="2411055" y="3756951"/>
              <a:ext cx="276715" cy="280968"/>
            </a:xfrm>
            <a:custGeom>
              <a:avLst/>
              <a:gdLst/>
              <a:ahLst/>
              <a:cxnLst/>
              <a:rect l="l" t="t" r="r" b="b"/>
              <a:pathLst>
                <a:path w="9565" h="9712" extrusionOk="0">
                  <a:moveTo>
                    <a:pt x="4782" y="0"/>
                  </a:moveTo>
                  <a:cubicBezTo>
                    <a:pt x="1647" y="0"/>
                    <a:pt x="542" y="3567"/>
                    <a:pt x="189" y="6092"/>
                  </a:cubicBezTo>
                  <a:cubicBezTo>
                    <a:pt x="104" y="6711"/>
                    <a:pt x="1" y="7359"/>
                    <a:pt x="174" y="7972"/>
                  </a:cubicBezTo>
                  <a:cubicBezTo>
                    <a:pt x="354" y="8600"/>
                    <a:pt x="823" y="9017"/>
                    <a:pt x="1374" y="9328"/>
                  </a:cubicBezTo>
                  <a:cubicBezTo>
                    <a:pt x="1624" y="9469"/>
                    <a:pt x="1897" y="9592"/>
                    <a:pt x="2176" y="9712"/>
                  </a:cubicBezTo>
                  <a:lnTo>
                    <a:pt x="7388" y="9712"/>
                  </a:lnTo>
                  <a:cubicBezTo>
                    <a:pt x="7666" y="9592"/>
                    <a:pt x="7940" y="9469"/>
                    <a:pt x="8192" y="9328"/>
                  </a:cubicBezTo>
                  <a:cubicBezTo>
                    <a:pt x="8741" y="9017"/>
                    <a:pt x="9212" y="8600"/>
                    <a:pt x="9390" y="7972"/>
                  </a:cubicBezTo>
                  <a:cubicBezTo>
                    <a:pt x="9565" y="7357"/>
                    <a:pt x="9460" y="6711"/>
                    <a:pt x="9375" y="6092"/>
                  </a:cubicBezTo>
                  <a:cubicBezTo>
                    <a:pt x="9022" y="3567"/>
                    <a:pt x="7917" y="0"/>
                    <a:pt x="4782" y="0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3677;p46">
              <a:extLst>
                <a:ext uri="{FF2B5EF4-FFF2-40B4-BE49-F238E27FC236}">
                  <a16:creationId xmlns:a16="http://schemas.microsoft.com/office/drawing/2014/main" id="{993B1564-06D6-6059-D5E5-7E7C21657D18}"/>
                </a:ext>
              </a:extLst>
            </p:cNvPr>
            <p:cNvSpPr/>
            <p:nvPr/>
          </p:nvSpPr>
          <p:spPr>
            <a:xfrm>
              <a:off x="2410968" y="3756806"/>
              <a:ext cx="146357" cy="263639"/>
            </a:xfrm>
            <a:custGeom>
              <a:avLst/>
              <a:gdLst/>
              <a:ahLst/>
              <a:cxnLst/>
              <a:rect l="l" t="t" r="r" b="b"/>
              <a:pathLst>
                <a:path w="5059" h="9113" extrusionOk="0">
                  <a:moveTo>
                    <a:pt x="4784" y="1"/>
                  </a:moveTo>
                  <a:cubicBezTo>
                    <a:pt x="1648" y="1"/>
                    <a:pt x="544" y="3567"/>
                    <a:pt x="191" y="6092"/>
                  </a:cubicBezTo>
                  <a:cubicBezTo>
                    <a:pt x="105" y="6712"/>
                    <a:pt x="1" y="7357"/>
                    <a:pt x="176" y="7974"/>
                  </a:cubicBezTo>
                  <a:cubicBezTo>
                    <a:pt x="315" y="8466"/>
                    <a:pt x="634" y="8828"/>
                    <a:pt x="1030" y="9112"/>
                  </a:cubicBezTo>
                  <a:cubicBezTo>
                    <a:pt x="897" y="8933"/>
                    <a:pt x="791" y="8727"/>
                    <a:pt x="725" y="8496"/>
                  </a:cubicBezTo>
                  <a:cubicBezTo>
                    <a:pt x="550" y="7882"/>
                    <a:pt x="653" y="6712"/>
                    <a:pt x="740" y="6092"/>
                  </a:cubicBezTo>
                  <a:cubicBezTo>
                    <a:pt x="1081" y="3642"/>
                    <a:pt x="2131" y="212"/>
                    <a:pt x="5058" y="10"/>
                  </a:cubicBezTo>
                  <a:cubicBezTo>
                    <a:pt x="4968" y="5"/>
                    <a:pt x="4877" y="1"/>
                    <a:pt x="4784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3678;p46">
              <a:extLst>
                <a:ext uri="{FF2B5EF4-FFF2-40B4-BE49-F238E27FC236}">
                  <a16:creationId xmlns:a16="http://schemas.microsoft.com/office/drawing/2014/main" id="{79AD395A-6440-96EB-C97C-F016FC21F228}"/>
                </a:ext>
              </a:extLst>
            </p:cNvPr>
            <p:cNvSpPr/>
            <p:nvPr/>
          </p:nvSpPr>
          <p:spPr>
            <a:xfrm>
              <a:off x="2444035" y="3808418"/>
              <a:ext cx="210726" cy="271711"/>
            </a:xfrm>
            <a:custGeom>
              <a:avLst/>
              <a:gdLst/>
              <a:ahLst/>
              <a:cxnLst/>
              <a:rect l="l" t="t" r="r" b="b"/>
              <a:pathLst>
                <a:path w="7284" h="9392" extrusionOk="0">
                  <a:moveTo>
                    <a:pt x="2243" y="1"/>
                  </a:moveTo>
                  <a:cubicBezTo>
                    <a:pt x="53" y="1"/>
                    <a:pt x="1" y="6379"/>
                    <a:pt x="1036" y="7928"/>
                  </a:cubicBezTo>
                  <a:cubicBezTo>
                    <a:pt x="1769" y="8242"/>
                    <a:pt x="2544" y="8540"/>
                    <a:pt x="3058" y="9129"/>
                  </a:cubicBezTo>
                  <a:cubicBezTo>
                    <a:pt x="3205" y="9298"/>
                    <a:pt x="3420" y="9391"/>
                    <a:pt x="3642" y="9391"/>
                  </a:cubicBezTo>
                  <a:cubicBezTo>
                    <a:pt x="3866" y="9391"/>
                    <a:pt x="4081" y="9298"/>
                    <a:pt x="4226" y="9129"/>
                  </a:cubicBezTo>
                  <a:cubicBezTo>
                    <a:pt x="4740" y="8540"/>
                    <a:pt x="5515" y="8242"/>
                    <a:pt x="6248" y="7928"/>
                  </a:cubicBezTo>
                  <a:cubicBezTo>
                    <a:pt x="7284" y="6379"/>
                    <a:pt x="7231" y="1"/>
                    <a:pt x="5039" y="1"/>
                  </a:cubicBezTo>
                  <a:cubicBezTo>
                    <a:pt x="4501" y="1"/>
                    <a:pt x="4142" y="159"/>
                    <a:pt x="3924" y="309"/>
                  </a:cubicBezTo>
                  <a:cubicBezTo>
                    <a:pt x="3839" y="367"/>
                    <a:pt x="3740" y="397"/>
                    <a:pt x="3641" y="397"/>
                  </a:cubicBezTo>
                  <a:cubicBezTo>
                    <a:pt x="3542" y="397"/>
                    <a:pt x="3443" y="367"/>
                    <a:pt x="3358" y="309"/>
                  </a:cubicBezTo>
                  <a:cubicBezTo>
                    <a:pt x="3140" y="159"/>
                    <a:pt x="2782" y="1"/>
                    <a:pt x="2243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3679;p46">
              <a:extLst>
                <a:ext uri="{FF2B5EF4-FFF2-40B4-BE49-F238E27FC236}">
                  <a16:creationId xmlns:a16="http://schemas.microsoft.com/office/drawing/2014/main" id="{27C4C52A-AC14-0D4E-1A03-EA149E4B9321}"/>
                </a:ext>
              </a:extLst>
            </p:cNvPr>
            <p:cNvSpPr/>
            <p:nvPr/>
          </p:nvSpPr>
          <p:spPr>
            <a:xfrm>
              <a:off x="2529408" y="3952460"/>
              <a:ext cx="39981" cy="19354"/>
            </a:xfrm>
            <a:custGeom>
              <a:avLst/>
              <a:gdLst/>
              <a:ahLst/>
              <a:cxnLst/>
              <a:rect l="l" t="t" r="r" b="b"/>
              <a:pathLst>
                <a:path w="1382" h="669" extrusionOk="0">
                  <a:moveTo>
                    <a:pt x="123" y="1"/>
                  </a:moveTo>
                  <a:cubicBezTo>
                    <a:pt x="56" y="1"/>
                    <a:pt x="1" y="56"/>
                    <a:pt x="1" y="124"/>
                  </a:cubicBezTo>
                  <a:cubicBezTo>
                    <a:pt x="1" y="424"/>
                    <a:pt x="309" y="668"/>
                    <a:pt x="691" y="668"/>
                  </a:cubicBezTo>
                  <a:cubicBezTo>
                    <a:pt x="1073" y="668"/>
                    <a:pt x="1381" y="424"/>
                    <a:pt x="1381" y="124"/>
                  </a:cubicBezTo>
                  <a:lnTo>
                    <a:pt x="1381" y="120"/>
                  </a:lnTo>
                  <a:cubicBezTo>
                    <a:pt x="1381" y="55"/>
                    <a:pt x="1326" y="1"/>
                    <a:pt x="1260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3680;p46">
              <a:extLst>
                <a:ext uri="{FF2B5EF4-FFF2-40B4-BE49-F238E27FC236}">
                  <a16:creationId xmlns:a16="http://schemas.microsoft.com/office/drawing/2014/main" id="{0C57F74C-6A51-F51B-8A7D-BD6F5EDB152D}"/>
                </a:ext>
              </a:extLst>
            </p:cNvPr>
            <p:cNvSpPr/>
            <p:nvPr/>
          </p:nvSpPr>
          <p:spPr>
            <a:xfrm>
              <a:off x="2520324" y="3982229"/>
              <a:ext cx="58149" cy="16432"/>
            </a:xfrm>
            <a:custGeom>
              <a:avLst/>
              <a:gdLst/>
              <a:ahLst/>
              <a:cxnLst/>
              <a:rect l="l" t="t" r="r" b="b"/>
              <a:pathLst>
                <a:path w="2010" h="568" extrusionOk="0">
                  <a:moveTo>
                    <a:pt x="1792" y="1"/>
                  </a:moveTo>
                  <a:cubicBezTo>
                    <a:pt x="1737" y="1"/>
                    <a:pt x="1682" y="23"/>
                    <a:pt x="1643" y="69"/>
                  </a:cubicBezTo>
                  <a:cubicBezTo>
                    <a:pt x="1585" y="138"/>
                    <a:pt x="1494" y="176"/>
                    <a:pt x="1398" y="176"/>
                  </a:cubicBezTo>
                  <a:cubicBezTo>
                    <a:pt x="1301" y="176"/>
                    <a:pt x="1212" y="138"/>
                    <a:pt x="1152" y="69"/>
                  </a:cubicBezTo>
                  <a:cubicBezTo>
                    <a:pt x="1115" y="26"/>
                    <a:pt x="1060" y="1"/>
                    <a:pt x="1005" y="1"/>
                  </a:cubicBezTo>
                  <a:cubicBezTo>
                    <a:pt x="950" y="1"/>
                    <a:pt x="893" y="26"/>
                    <a:pt x="858" y="69"/>
                  </a:cubicBezTo>
                  <a:cubicBezTo>
                    <a:pt x="798" y="138"/>
                    <a:pt x="707" y="176"/>
                    <a:pt x="612" y="176"/>
                  </a:cubicBezTo>
                  <a:cubicBezTo>
                    <a:pt x="514" y="176"/>
                    <a:pt x="427" y="138"/>
                    <a:pt x="367" y="69"/>
                  </a:cubicBezTo>
                  <a:cubicBezTo>
                    <a:pt x="327" y="24"/>
                    <a:pt x="272" y="1"/>
                    <a:pt x="217" y="1"/>
                  </a:cubicBezTo>
                  <a:cubicBezTo>
                    <a:pt x="172" y="1"/>
                    <a:pt x="127" y="17"/>
                    <a:pt x="91" y="49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6" y="478"/>
                    <a:pt x="402" y="567"/>
                    <a:pt x="612" y="567"/>
                  </a:cubicBezTo>
                  <a:cubicBezTo>
                    <a:pt x="753" y="567"/>
                    <a:pt x="890" y="527"/>
                    <a:pt x="1005" y="452"/>
                  </a:cubicBezTo>
                  <a:cubicBezTo>
                    <a:pt x="1120" y="524"/>
                    <a:pt x="1257" y="567"/>
                    <a:pt x="1398" y="567"/>
                  </a:cubicBezTo>
                  <a:cubicBezTo>
                    <a:pt x="1606" y="567"/>
                    <a:pt x="1804" y="478"/>
                    <a:pt x="1939" y="325"/>
                  </a:cubicBezTo>
                  <a:cubicBezTo>
                    <a:pt x="2010" y="245"/>
                    <a:pt x="2002" y="121"/>
                    <a:pt x="1919" y="49"/>
                  </a:cubicBezTo>
                  <a:cubicBezTo>
                    <a:pt x="1883" y="17"/>
                    <a:pt x="1837" y="1"/>
                    <a:pt x="1792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3681;p46">
              <a:extLst>
                <a:ext uri="{FF2B5EF4-FFF2-40B4-BE49-F238E27FC236}">
                  <a16:creationId xmlns:a16="http://schemas.microsoft.com/office/drawing/2014/main" id="{E61C96BB-7953-D2C9-D509-6268DB076974}"/>
                </a:ext>
              </a:extLst>
            </p:cNvPr>
            <p:cNvSpPr/>
            <p:nvPr/>
          </p:nvSpPr>
          <p:spPr>
            <a:xfrm>
              <a:off x="2493911" y="3904812"/>
              <a:ext cx="11138" cy="22016"/>
            </a:xfrm>
            <a:custGeom>
              <a:avLst/>
              <a:gdLst/>
              <a:ahLst/>
              <a:cxnLst/>
              <a:rect l="l" t="t" r="r" b="b"/>
              <a:pathLst>
                <a:path w="385" h="761" extrusionOk="0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7" y="8"/>
                    <a:pt x="1" y="99"/>
                    <a:pt x="1" y="200"/>
                  </a:cubicBezTo>
                  <a:lnTo>
                    <a:pt x="1" y="560"/>
                  </a:lnTo>
                  <a:cubicBezTo>
                    <a:pt x="1" y="665"/>
                    <a:pt x="77" y="752"/>
                    <a:pt x="182" y="760"/>
                  </a:cubicBezTo>
                  <a:cubicBezTo>
                    <a:pt x="186" y="760"/>
                    <a:pt x="190" y="760"/>
                    <a:pt x="195" y="760"/>
                  </a:cubicBezTo>
                  <a:cubicBezTo>
                    <a:pt x="299" y="760"/>
                    <a:pt x="384" y="673"/>
                    <a:pt x="384" y="568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3682;p46">
              <a:extLst>
                <a:ext uri="{FF2B5EF4-FFF2-40B4-BE49-F238E27FC236}">
                  <a16:creationId xmlns:a16="http://schemas.microsoft.com/office/drawing/2014/main" id="{BF7AB138-C78A-B985-42BC-D3C601D9EC04}"/>
                </a:ext>
              </a:extLst>
            </p:cNvPr>
            <p:cNvSpPr/>
            <p:nvPr/>
          </p:nvSpPr>
          <p:spPr>
            <a:xfrm>
              <a:off x="2593748" y="3904812"/>
              <a:ext cx="11138" cy="21958"/>
            </a:xfrm>
            <a:custGeom>
              <a:avLst/>
              <a:gdLst/>
              <a:ahLst/>
              <a:cxnLst/>
              <a:rect l="l" t="t" r="r" b="b"/>
              <a:pathLst>
                <a:path w="385" h="759" extrusionOk="0">
                  <a:moveTo>
                    <a:pt x="194" y="0"/>
                  </a:moveTo>
                  <a:cubicBezTo>
                    <a:pt x="87" y="0"/>
                    <a:pt x="1" y="87"/>
                    <a:pt x="1" y="192"/>
                  </a:cubicBezTo>
                  <a:lnTo>
                    <a:pt x="1" y="559"/>
                  </a:lnTo>
                  <a:cubicBezTo>
                    <a:pt x="1" y="662"/>
                    <a:pt x="78" y="752"/>
                    <a:pt x="182" y="758"/>
                  </a:cubicBezTo>
                  <a:cubicBezTo>
                    <a:pt x="186" y="758"/>
                    <a:pt x="191" y="759"/>
                    <a:pt x="195" y="759"/>
                  </a:cubicBezTo>
                  <a:cubicBezTo>
                    <a:pt x="300" y="759"/>
                    <a:pt x="384" y="672"/>
                    <a:pt x="384" y="568"/>
                  </a:cubicBezTo>
                  <a:lnTo>
                    <a:pt x="384" y="200"/>
                  </a:lnTo>
                  <a:cubicBezTo>
                    <a:pt x="384" y="97"/>
                    <a:pt x="308" y="7"/>
                    <a:pt x="205" y="0"/>
                  </a:cubicBezTo>
                  <a:cubicBezTo>
                    <a:pt x="201" y="0"/>
                    <a:pt x="198" y="0"/>
                    <a:pt x="194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3683;p46">
              <a:extLst>
                <a:ext uri="{FF2B5EF4-FFF2-40B4-BE49-F238E27FC236}">
                  <a16:creationId xmlns:a16="http://schemas.microsoft.com/office/drawing/2014/main" id="{15EE9D95-CC1D-0410-8B71-88F63BE2E2CD}"/>
                </a:ext>
              </a:extLst>
            </p:cNvPr>
            <p:cNvSpPr/>
            <p:nvPr/>
          </p:nvSpPr>
          <p:spPr>
            <a:xfrm>
              <a:off x="2603092" y="3930820"/>
              <a:ext cx="23491" cy="11109"/>
            </a:xfrm>
            <a:custGeom>
              <a:avLst/>
              <a:gdLst/>
              <a:ahLst/>
              <a:cxnLst/>
              <a:rect l="l" t="t" r="r" b="b"/>
              <a:pathLst>
                <a:path w="812" h="384" extrusionOk="0">
                  <a:moveTo>
                    <a:pt x="206" y="0"/>
                  </a:moveTo>
                  <a:cubicBezTo>
                    <a:pt x="101" y="0"/>
                    <a:pt x="12" y="77"/>
                    <a:pt x="6" y="181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606" y="384"/>
                  </a:lnTo>
                  <a:cubicBezTo>
                    <a:pt x="710" y="384"/>
                    <a:pt x="798" y="307"/>
                    <a:pt x="805" y="204"/>
                  </a:cubicBezTo>
                  <a:cubicBezTo>
                    <a:pt x="812" y="92"/>
                    <a:pt x="723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3684;p46">
              <a:extLst>
                <a:ext uri="{FF2B5EF4-FFF2-40B4-BE49-F238E27FC236}">
                  <a16:creationId xmlns:a16="http://schemas.microsoft.com/office/drawing/2014/main" id="{8D98ECD4-32AF-2C81-A254-2424BADAAAA1}"/>
                </a:ext>
              </a:extLst>
            </p:cNvPr>
            <p:cNvSpPr/>
            <p:nvPr/>
          </p:nvSpPr>
          <p:spPr>
            <a:xfrm>
              <a:off x="2472213" y="3930820"/>
              <a:ext cx="23491" cy="11109"/>
            </a:xfrm>
            <a:custGeom>
              <a:avLst/>
              <a:gdLst/>
              <a:ahLst/>
              <a:cxnLst/>
              <a:rect l="l" t="t" r="r" b="b"/>
              <a:pathLst>
                <a:path w="812" h="384" extrusionOk="0">
                  <a:moveTo>
                    <a:pt x="206" y="0"/>
                  </a:moveTo>
                  <a:cubicBezTo>
                    <a:pt x="103" y="0"/>
                    <a:pt x="13" y="77"/>
                    <a:pt x="7" y="181"/>
                  </a:cubicBezTo>
                  <a:cubicBezTo>
                    <a:pt x="1" y="292"/>
                    <a:pt x="90" y="384"/>
                    <a:pt x="198" y="384"/>
                  </a:cubicBezTo>
                  <a:lnTo>
                    <a:pt x="606" y="384"/>
                  </a:lnTo>
                  <a:cubicBezTo>
                    <a:pt x="711" y="384"/>
                    <a:pt x="798" y="307"/>
                    <a:pt x="806" y="204"/>
                  </a:cubicBezTo>
                  <a:cubicBezTo>
                    <a:pt x="812" y="92"/>
                    <a:pt x="725" y="0"/>
                    <a:pt x="614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3685;p46">
            <a:extLst>
              <a:ext uri="{FF2B5EF4-FFF2-40B4-BE49-F238E27FC236}">
                <a16:creationId xmlns:a16="http://schemas.microsoft.com/office/drawing/2014/main" id="{63120A2F-C477-5F09-5E96-E39B959D576E}"/>
              </a:ext>
            </a:extLst>
          </p:cNvPr>
          <p:cNvGrpSpPr/>
          <p:nvPr/>
        </p:nvGrpSpPr>
        <p:grpSpPr>
          <a:xfrm>
            <a:off x="2910402" y="2738590"/>
            <a:ext cx="377797" cy="359831"/>
            <a:chOff x="3168356" y="3712746"/>
            <a:chExt cx="377797" cy="359831"/>
          </a:xfrm>
        </p:grpSpPr>
        <p:sp>
          <p:nvSpPr>
            <p:cNvPr id="762" name="Google Shape;3686;p46">
              <a:extLst>
                <a:ext uri="{FF2B5EF4-FFF2-40B4-BE49-F238E27FC236}">
                  <a16:creationId xmlns:a16="http://schemas.microsoft.com/office/drawing/2014/main" id="{95360874-D763-3BDB-CB29-B3622D2C9433}"/>
                </a:ext>
              </a:extLst>
            </p:cNvPr>
            <p:cNvSpPr/>
            <p:nvPr/>
          </p:nvSpPr>
          <p:spPr>
            <a:xfrm>
              <a:off x="3172608" y="3750992"/>
              <a:ext cx="85633" cy="79008"/>
            </a:xfrm>
            <a:custGeom>
              <a:avLst/>
              <a:gdLst/>
              <a:ahLst/>
              <a:cxnLst/>
              <a:rect l="l" t="t" r="r" b="b"/>
              <a:pathLst>
                <a:path w="2960" h="2731" extrusionOk="0">
                  <a:moveTo>
                    <a:pt x="1807" y="0"/>
                  </a:moveTo>
                  <a:cubicBezTo>
                    <a:pt x="1749" y="0"/>
                    <a:pt x="1692" y="5"/>
                    <a:pt x="1634" y="15"/>
                  </a:cubicBezTo>
                  <a:cubicBezTo>
                    <a:pt x="899" y="139"/>
                    <a:pt x="878" y="852"/>
                    <a:pt x="655" y="1414"/>
                  </a:cubicBezTo>
                  <a:cubicBezTo>
                    <a:pt x="508" y="1788"/>
                    <a:pt x="0" y="2263"/>
                    <a:pt x="462" y="2616"/>
                  </a:cubicBezTo>
                  <a:cubicBezTo>
                    <a:pt x="568" y="2697"/>
                    <a:pt x="692" y="2730"/>
                    <a:pt x="824" y="2730"/>
                  </a:cubicBezTo>
                  <a:cubicBezTo>
                    <a:pt x="1250" y="2730"/>
                    <a:pt x="1760" y="2388"/>
                    <a:pt x="2042" y="2193"/>
                  </a:cubicBezTo>
                  <a:lnTo>
                    <a:pt x="2959" y="717"/>
                  </a:lnTo>
                  <a:cubicBezTo>
                    <a:pt x="2735" y="314"/>
                    <a:pt x="2276" y="0"/>
                    <a:pt x="18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3687;p46">
              <a:extLst>
                <a:ext uri="{FF2B5EF4-FFF2-40B4-BE49-F238E27FC236}">
                  <a16:creationId xmlns:a16="http://schemas.microsoft.com/office/drawing/2014/main" id="{5AE84BB7-CABC-1DFD-2F3A-81A278526FE8}"/>
                </a:ext>
              </a:extLst>
            </p:cNvPr>
            <p:cNvSpPr/>
            <p:nvPr/>
          </p:nvSpPr>
          <p:spPr>
            <a:xfrm>
              <a:off x="3454705" y="3750992"/>
              <a:ext cx="85633" cy="79008"/>
            </a:xfrm>
            <a:custGeom>
              <a:avLst/>
              <a:gdLst/>
              <a:ahLst/>
              <a:cxnLst/>
              <a:rect l="l" t="t" r="r" b="b"/>
              <a:pathLst>
                <a:path w="2960" h="2731" extrusionOk="0">
                  <a:moveTo>
                    <a:pt x="1152" y="0"/>
                  </a:moveTo>
                  <a:cubicBezTo>
                    <a:pt x="682" y="0"/>
                    <a:pt x="224" y="314"/>
                    <a:pt x="0" y="717"/>
                  </a:cubicBezTo>
                  <a:lnTo>
                    <a:pt x="918" y="2193"/>
                  </a:lnTo>
                  <a:cubicBezTo>
                    <a:pt x="1200" y="2388"/>
                    <a:pt x="1709" y="2730"/>
                    <a:pt x="2135" y="2730"/>
                  </a:cubicBezTo>
                  <a:cubicBezTo>
                    <a:pt x="2267" y="2730"/>
                    <a:pt x="2391" y="2697"/>
                    <a:pt x="2498" y="2616"/>
                  </a:cubicBezTo>
                  <a:cubicBezTo>
                    <a:pt x="2959" y="2263"/>
                    <a:pt x="2452" y="1788"/>
                    <a:pt x="2304" y="1414"/>
                  </a:cubicBezTo>
                  <a:cubicBezTo>
                    <a:pt x="2082" y="852"/>
                    <a:pt x="2060" y="139"/>
                    <a:pt x="1326" y="15"/>
                  </a:cubicBezTo>
                  <a:cubicBezTo>
                    <a:pt x="1268" y="5"/>
                    <a:pt x="1210" y="0"/>
                    <a:pt x="115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3688;p46">
              <a:extLst>
                <a:ext uri="{FF2B5EF4-FFF2-40B4-BE49-F238E27FC236}">
                  <a16:creationId xmlns:a16="http://schemas.microsoft.com/office/drawing/2014/main" id="{C6E90C37-159A-AB76-62B8-AD9371CFD8B7}"/>
                </a:ext>
              </a:extLst>
            </p:cNvPr>
            <p:cNvSpPr/>
            <p:nvPr/>
          </p:nvSpPr>
          <p:spPr>
            <a:xfrm>
              <a:off x="3454647" y="3751744"/>
              <a:ext cx="62576" cy="78285"/>
            </a:xfrm>
            <a:custGeom>
              <a:avLst/>
              <a:gdLst/>
              <a:ahLst/>
              <a:cxnLst/>
              <a:rect l="l" t="t" r="r" b="b"/>
              <a:pathLst>
                <a:path w="2163" h="2706" extrusionOk="0">
                  <a:moveTo>
                    <a:pt x="920" y="1"/>
                  </a:moveTo>
                  <a:cubicBezTo>
                    <a:pt x="536" y="84"/>
                    <a:pt x="190" y="358"/>
                    <a:pt x="1" y="694"/>
                  </a:cubicBezTo>
                  <a:lnTo>
                    <a:pt x="915" y="2168"/>
                  </a:lnTo>
                  <a:cubicBezTo>
                    <a:pt x="1199" y="2364"/>
                    <a:pt x="1710" y="2706"/>
                    <a:pt x="2135" y="2706"/>
                  </a:cubicBezTo>
                  <a:cubicBezTo>
                    <a:pt x="2144" y="2706"/>
                    <a:pt x="2153" y="2706"/>
                    <a:pt x="2162" y="2705"/>
                  </a:cubicBezTo>
                  <a:cubicBezTo>
                    <a:pt x="2003" y="1708"/>
                    <a:pt x="1575" y="779"/>
                    <a:pt x="920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3689;p46">
              <a:extLst>
                <a:ext uri="{FF2B5EF4-FFF2-40B4-BE49-F238E27FC236}">
                  <a16:creationId xmlns:a16="http://schemas.microsoft.com/office/drawing/2014/main" id="{1C14D247-72F5-5A97-F444-4873D247B68D}"/>
                </a:ext>
              </a:extLst>
            </p:cNvPr>
            <p:cNvSpPr/>
            <p:nvPr/>
          </p:nvSpPr>
          <p:spPr>
            <a:xfrm>
              <a:off x="3197401" y="3752062"/>
              <a:ext cx="60840" cy="77966"/>
            </a:xfrm>
            <a:custGeom>
              <a:avLst/>
              <a:gdLst/>
              <a:ahLst/>
              <a:cxnLst/>
              <a:rect l="l" t="t" r="r" b="b"/>
              <a:pathLst>
                <a:path w="2103" h="2695" extrusionOk="0">
                  <a:moveTo>
                    <a:pt x="1229" y="1"/>
                  </a:moveTo>
                  <a:cubicBezTo>
                    <a:pt x="579" y="777"/>
                    <a:pt x="157" y="1700"/>
                    <a:pt x="1" y="2694"/>
                  </a:cubicBezTo>
                  <a:cubicBezTo>
                    <a:pt x="418" y="2679"/>
                    <a:pt x="910" y="2349"/>
                    <a:pt x="1187" y="2156"/>
                  </a:cubicBezTo>
                  <a:lnTo>
                    <a:pt x="2102" y="680"/>
                  </a:lnTo>
                  <a:cubicBezTo>
                    <a:pt x="1921" y="358"/>
                    <a:pt x="1593" y="94"/>
                    <a:pt x="1229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3690;p46">
              <a:extLst>
                <a:ext uri="{FF2B5EF4-FFF2-40B4-BE49-F238E27FC236}">
                  <a16:creationId xmlns:a16="http://schemas.microsoft.com/office/drawing/2014/main" id="{294F88BA-9FA7-0276-AE6A-94FB643AA7CC}"/>
                </a:ext>
              </a:extLst>
            </p:cNvPr>
            <p:cNvSpPr/>
            <p:nvPr/>
          </p:nvSpPr>
          <p:spPr>
            <a:xfrm>
              <a:off x="3168558" y="3712746"/>
              <a:ext cx="377594" cy="359831"/>
            </a:xfrm>
            <a:custGeom>
              <a:avLst/>
              <a:gdLst/>
              <a:ahLst/>
              <a:cxnLst/>
              <a:rect l="l" t="t" r="r" b="b"/>
              <a:pathLst>
                <a:path w="13052" h="12438" extrusionOk="0">
                  <a:moveTo>
                    <a:pt x="6528" y="1"/>
                  </a:moveTo>
                  <a:cubicBezTo>
                    <a:pt x="6518" y="1"/>
                    <a:pt x="6507" y="1"/>
                    <a:pt x="6497" y="1"/>
                  </a:cubicBezTo>
                  <a:cubicBezTo>
                    <a:pt x="3777" y="16"/>
                    <a:pt x="1581" y="2225"/>
                    <a:pt x="1581" y="4948"/>
                  </a:cubicBezTo>
                  <a:lnTo>
                    <a:pt x="1581" y="4955"/>
                  </a:lnTo>
                  <a:cubicBezTo>
                    <a:pt x="1581" y="5391"/>
                    <a:pt x="1476" y="5820"/>
                    <a:pt x="1268" y="6202"/>
                  </a:cubicBezTo>
                  <a:cubicBezTo>
                    <a:pt x="1117" y="6474"/>
                    <a:pt x="1033" y="6781"/>
                    <a:pt x="1021" y="7098"/>
                  </a:cubicBezTo>
                  <a:cubicBezTo>
                    <a:pt x="1002" y="7531"/>
                    <a:pt x="867" y="7928"/>
                    <a:pt x="627" y="8288"/>
                  </a:cubicBezTo>
                  <a:cubicBezTo>
                    <a:pt x="317" y="8756"/>
                    <a:pt x="234" y="9316"/>
                    <a:pt x="335" y="9862"/>
                  </a:cubicBezTo>
                  <a:cubicBezTo>
                    <a:pt x="412" y="10278"/>
                    <a:pt x="347" y="10683"/>
                    <a:pt x="192" y="11072"/>
                  </a:cubicBezTo>
                  <a:cubicBezTo>
                    <a:pt x="18" y="11510"/>
                    <a:pt x="1" y="11991"/>
                    <a:pt x="140" y="12438"/>
                  </a:cubicBezTo>
                  <a:lnTo>
                    <a:pt x="12912" y="12438"/>
                  </a:lnTo>
                  <a:cubicBezTo>
                    <a:pt x="13051" y="11991"/>
                    <a:pt x="13034" y="11510"/>
                    <a:pt x="12860" y="11072"/>
                  </a:cubicBezTo>
                  <a:cubicBezTo>
                    <a:pt x="12706" y="10690"/>
                    <a:pt x="12640" y="10279"/>
                    <a:pt x="12717" y="9862"/>
                  </a:cubicBezTo>
                  <a:cubicBezTo>
                    <a:pt x="12818" y="9322"/>
                    <a:pt x="12737" y="8761"/>
                    <a:pt x="12425" y="8288"/>
                  </a:cubicBezTo>
                  <a:cubicBezTo>
                    <a:pt x="12198" y="7946"/>
                    <a:pt x="12051" y="7575"/>
                    <a:pt x="12034" y="7162"/>
                  </a:cubicBezTo>
                  <a:cubicBezTo>
                    <a:pt x="12021" y="6834"/>
                    <a:pt x="11947" y="6501"/>
                    <a:pt x="11784" y="6202"/>
                  </a:cubicBezTo>
                  <a:cubicBezTo>
                    <a:pt x="11551" y="5773"/>
                    <a:pt x="11482" y="5319"/>
                    <a:pt x="11471" y="4836"/>
                  </a:cubicBezTo>
                  <a:cubicBezTo>
                    <a:pt x="11413" y="2155"/>
                    <a:pt x="9206" y="1"/>
                    <a:pt x="652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3691;p46">
              <a:extLst>
                <a:ext uri="{FF2B5EF4-FFF2-40B4-BE49-F238E27FC236}">
                  <a16:creationId xmlns:a16="http://schemas.microsoft.com/office/drawing/2014/main" id="{88FEA7E0-17A2-B967-D51B-882603205D81}"/>
                </a:ext>
              </a:extLst>
            </p:cNvPr>
            <p:cNvSpPr/>
            <p:nvPr/>
          </p:nvSpPr>
          <p:spPr>
            <a:xfrm>
              <a:off x="3168356" y="3712746"/>
              <a:ext cx="200919" cy="359831"/>
            </a:xfrm>
            <a:custGeom>
              <a:avLst/>
              <a:gdLst/>
              <a:ahLst/>
              <a:cxnLst/>
              <a:rect l="l" t="t" r="r" b="b"/>
              <a:pathLst>
                <a:path w="6945" h="12438" extrusionOk="0">
                  <a:moveTo>
                    <a:pt x="6567" y="0"/>
                  </a:moveTo>
                  <a:cubicBezTo>
                    <a:pt x="6553" y="0"/>
                    <a:pt x="6538" y="0"/>
                    <a:pt x="6524" y="1"/>
                  </a:cubicBezTo>
                  <a:cubicBezTo>
                    <a:pt x="3792" y="18"/>
                    <a:pt x="1583" y="2225"/>
                    <a:pt x="1583" y="4948"/>
                  </a:cubicBezTo>
                  <a:lnTo>
                    <a:pt x="1583" y="4955"/>
                  </a:lnTo>
                  <a:cubicBezTo>
                    <a:pt x="1583" y="5391"/>
                    <a:pt x="1480" y="5820"/>
                    <a:pt x="1270" y="6202"/>
                  </a:cubicBezTo>
                  <a:cubicBezTo>
                    <a:pt x="1121" y="6474"/>
                    <a:pt x="1035" y="6781"/>
                    <a:pt x="1023" y="7098"/>
                  </a:cubicBezTo>
                  <a:cubicBezTo>
                    <a:pt x="1006" y="7531"/>
                    <a:pt x="868" y="7928"/>
                    <a:pt x="629" y="8288"/>
                  </a:cubicBezTo>
                  <a:cubicBezTo>
                    <a:pt x="316" y="8756"/>
                    <a:pt x="233" y="9316"/>
                    <a:pt x="334" y="9862"/>
                  </a:cubicBezTo>
                  <a:cubicBezTo>
                    <a:pt x="414" y="10278"/>
                    <a:pt x="347" y="10683"/>
                    <a:pt x="192" y="11072"/>
                  </a:cubicBezTo>
                  <a:cubicBezTo>
                    <a:pt x="15" y="11510"/>
                    <a:pt x="0" y="11991"/>
                    <a:pt x="140" y="12438"/>
                  </a:cubicBezTo>
                  <a:lnTo>
                    <a:pt x="925" y="12438"/>
                  </a:lnTo>
                  <a:cubicBezTo>
                    <a:pt x="785" y="11991"/>
                    <a:pt x="802" y="11510"/>
                    <a:pt x="977" y="11072"/>
                  </a:cubicBezTo>
                  <a:cubicBezTo>
                    <a:pt x="1132" y="10683"/>
                    <a:pt x="1200" y="10279"/>
                    <a:pt x="1121" y="9862"/>
                  </a:cubicBezTo>
                  <a:cubicBezTo>
                    <a:pt x="1019" y="9316"/>
                    <a:pt x="1101" y="8756"/>
                    <a:pt x="1414" y="8288"/>
                  </a:cubicBezTo>
                  <a:cubicBezTo>
                    <a:pt x="1654" y="7928"/>
                    <a:pt x="1792" y="7531"/>
                    <a:pt x="1810" y="7098"/>
                  </a:cubicBezTo>
                  <a:cubicBezTo>
                    <a:pt x="1821" y="6781"/>
                    <a:pt x="1907" y="6474"/>
                    <a:pt x="2057" y="6202"/>
                  </a:cubicBezTo>
                  <a:cubicBezTo>
                    <a:pt x="2266" y="5820"/>
                    <a:pt x="2372" y="5391"/>
                    <a:pt x="2370" y="4955"/>
                  </a:cubicBezTo>
                  <a:lnTo>
                    <a:pt x="2370" y="4948"/>
                  </a:lnTo>
                  <a:cubicBezTo>
                    <a:pt x="2370" y="2348"/>
                    <a:pt x="4384" y="218"/>
                    <a:pt x="6944" y="18"/>
                  </a:cubicBezTo>
                  <a:cubicBezTo>
                    <a:pt x="6820" y="6"/>
                    <a:pt x="6695" y="0"/>
                    <a:pt x="656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3692;p46">
              <a:extLst>
                <a:ext uri="{FF2B5EF4-FFF2-40B4-BE49-F238E27FC236}">
                  <a16:creationId xmlns:a16="http://schemas.microsoft.com/office/drawing/2014/main" id="{81737B19-1516-A3C6-F983-DA8D6112A895}"/>
                </a:ext>
              </a:extLst>
            </p:cNvPr>
            <p:cNvSpPr/>
            <p:nvPr/>
          </p:nvSpPr>
          <p:spPr>
            <a:xfrm>
              <a:off x="3336294" y="3892835"/>
              <a:ext cx="41630" cy="20251"/>
            </a:xfrm>
            <a:custGeom>
              <a:avLst/>
              <a:gdLst/>
              <a:ahLst/>
              <a:cxnLst/>
              <a:rect l="l" t="t" r="r" b="b"/>
              <a:pathLst>
                <a:path w="1439" h="700" extrusionOk="0">
                  <a:moveTo>
                    <a:pt x="128" y="0"/>
                  </a:moveTo>
                  <a:cubicBezTo>
                    <a:pt x="58" y="0"/>
                    <a:pt x="1" y="59"/>
                    <a:pt x="1" y="129"/>
                  </a:cubicBezTo>
                  <a:cubicBezTo>
                    <a:pt x="1" y="444"/>
                    <a:pt x="323" y="700"/>
                    <a:pt x="719" y="700"/>
                  </a:cubicBezTo>
                  <a:cubicBezTo>
                    <a:pt x="1116" y="700"/>
                    <a:pt x="1438" y="445"/>
                    <a:pt x="1438" y="129"/>
                  </a:cubicBezTo>
                  <a:lnTo>
                    <a:pt x="1438" y="126"/>
                  </a:lnTo>
                  <a:cubicBezTo>
                    <a:pt x="1438" y="55"/>
                    <a:pt x="1381" y="0"/>
                    <a:pt x="131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3693;p46">
              <a:extLst>
                <a:ext uri="{FF2B5EF4-FFF2-40B4-BE49-F238E27FC236}">
                  <a16:creationId xmlns:a16="http://schemas.microsoft.com/office/drawing/2014/main" id="{909FECAE-0FE1-ECC3-958D-1B136A69FEDF}"/>
                </a:ext>
              </a:extLst>
            </p:cNvPr>
            <p:cNvSpPr/>
            <p:nvPr/>
          </p:nvSpPr>
          <p:spPr>
            <a:xfrm>
              <a:off x="3249389" y="3861244"/>
              <a:ext cx="215847" cy="17879"/>
            </a:xfrm>
            <a:custGeom>
              <a:avLst/>
              <a:gdLst/>
              <a:ahLst/>
              <a:cxnLst/>
              <a:rect l="l" t="t" r="r" b="b"/>
              <a:pathLst>
                <a:path w="7461" h="618" extrusionOk="0">
                  <a:moveTo>
                    <a:pt x="1727" y="1"/>
                  </a:moveTo>
                  <a:cubicBezTo>
                    <a:pt x="1528" y="1"/>
                    <a:pt x="1328" y="45"/>
                    <a:pt x="1143" y="132"/>
                  </a:cubicBezTo>
                  <a:cubicBezTo>
                    <a:pt x="1009" y="194"/>
                    <a:pt x="866" y="225"/>
                    <a:pt x="724" y="225"/>
                  </a:cubicBezTo>
                  <a:cubicBezTo>
                    <a:pt x="581" y="225"/>
                    <a:pt x="439" y="194"/>
                    <a:pt x="307" y="132"/>
                  </a:cubicBezTo>
                  <a:cubicBezTo>
                    <a:pt x="280" y="119"/>
                    <a:pt x="251" y="113"/>
                    <a:pt x="223" y="113"/>
                  </a:cubicBezTo>
                  <a:cubicBezTo>
                    <a:pt x="150" y="113"/>
                    <a:pt x="79" y="155"/>
                    <a:pt x="46" y="226"/>
                  </a:cubicBezTo>
                  <a:cubicBezTo>
                    <a:pt x="0" y="324"/>
                    <a:pt x="41" y="440"/>
                    <a:pt x="140" y="486"/>
                  </a:cubicBezTo>
                  <a:cubicBezTo>
                    <a:pt x="324" y="574"/>
                    <a:pt x="523" y="618"/>
                    <a:pt x="723" y="618"/>
                  </a:cubicBezTo>
                  <a:cubicBezTo>
                    <a:pt x="922" y="618"/>
                    <a:pt x="1121" y="574"/>
                    <a:pt x="1307" y="486"/>
                  </a:cubicBezTo>
                  <a:cubicBezTo>
                    <a:pt x="1440" y="424"/>
                    <a:pt x="1583" y="393"/>
                    <a:pt x="1725" y="393"/>
                  </a:cubicBezTo>
                  <a:cubicBezTo>
                    <a:pt x="1868" y="393"/>
                    <a:pt x="2010" y="424"/>
                    <a:pt x="2143" y="486"/>
                  </a:cubicBezTo>
                  <a:cubicBezTo>
                    <a:pt x="2328" y="574"/>
                    <a:pt x="2527" y="618"/>
                    <a:pt x="2726" y="618"/>
                  </a:cubicBezTo>
                  <a:cubicBezTo>
                    <a:pt x="2926" y="618"/>
                    <a:pt x="3125" y="574"/>
                    <a:pt x="3312" y="486"/>
                  </a:cubicBezTo>
                  <a:cubicBezTo>
                    <a:pt x="3444" y="424"/>
                    <a:pt x="3587" y="393"/>
                    <a:pt x="3730" y="393"/>
                  </a:cubicBezTo>
                  <a:cubicBezTo>
                    <a:pt x="3872" y="393"/>
                    <a:pt x="4015" y="424"/>
                    <a:pt x="4148" y="486"/>
                  </a:cubicBezTo>
                  <a:cubicBezTo>
                    <a:pt x="4333" y="574"/>
                    <a:pt x="4531" y="618"/>
                    <a:pt x="4730" y="618"/>
                  </a:cubicBezTo>
                  <a:cubicBezTo>
                    <a:pt x="4929" y="618"/>
                    <a:pt x="5129" y="574"/>
                    <a:pt x="5315" y="486"/>
                  </a:cubicBezTo>
                  <a:cubicBezTo>
                    <a:pt x="5448" y="424"/>
                    <a:pt x="5591" y="393"/>
                    <a:pt x="5734" y="393"/>
                  </a:cubicBezTo>
                  <a:cubicBezTo>
                    <a:pt x="5876" y="393"/>
                    <a:pt x="6018" y="424"/>
                    <a:pt x="6151" y="486"/>
                  </a:cubicBezTo>
                  <a:cubicBezTo>
                    <a:pt x="6337" y="572"/>
                    <a:pt x="6536" y="617"/>
                    <a:pt x="6735" y="617"/>
                  </a:cubicBezTo>
                  <a:cubicBezTo>
                    <a:pt x="6935" y="617"/>
                    <a:pt x="7134" y="575"/>
                    <a:pt x="7320" y="486"/>
                  </a:cubicBezTo>
                  <a:cubicBezTo>
                    <a:pt x="7418" y="440"/>
                    <a:pt x="7461" y="324"/>
                    <a:pt x="7415" y="226"/>
                  </a:cubicBezTo>
                  <a:cubicBezTo>
                    <a:pt x="7382" y="155"/>
                    <a:pt x="7311" y="113"/>
                    <a:pt x="7237" y="113"/>
                  </a:cubicBezTo>
                  <a:cubicBezTo>
                    <a:pt x="7209" y="113"/>
                    <a:pt x="7181" y="119"/>
                    <a:pt x="7154" y="132"/>
                  </a:cubicBezTo>
                  <a:cubicBezTo>
                    <a:pt x="7021" y="194"/>
                    <a:pt x="6878" y="225"/>
                    <a:pt x="6736" y="225"/>
                  </a:cubicBezTo>
                  <a:cubicBezTo>
                    <a:pt x="6593" y="225"/>
                    <a:pt x="6451" y="194"/>
                    <a:pt x="6318" y="132"/>
                  </a:cubicBezTo>
                  <a:cubicBezTo>
                    <a:pt x="6133" y="45"/>
                    <a:pt x="5934" y="1"/>
                    <a:pt x="5734" y="1"/>
                  </a:cubicBezTo>
                  <a:cubicBezTo>
                    <a:pt x="5535" y="1"/>
                    <a:pt x="5336" y="45"/>
                    <a:pt x="5149" y="132"/>
                  </a:cubicBezTo>
                  <a:cubicBezTo>
                    <a:pt x="5017" y="194"/>
                    <a:pt x="4874" y="225"/>
                    <a:pt x="4731" y="225"/>
                  </a:cubicBezTo>
                  <a:cubicBezTo>
                    <a:pt x="4589" y="225"/>
                    <a:pt x="4446" y="194"/>
                    <a:pt x="4313" y="132"/>
                  </a:cubicBezTo>
                  <a:cubicBezTo>
                    <a:pt x="4129" y="45"/>
                    <a:pt x="3930" y="1"/>
                    <a:pt x="3731" y="1"/>
                  </a:cubicBezTo>
                  <a:cubicBezTo>
                    <a:pt x="3532" y="1"/>
                    <a:pt x="3332" y="45"/>
                    <a:pt x="3146" y="132"/>
                  </a:cubicBezTo>
                  <a:cubicBezTo>
                    <a:pt x="3013" y="194"/>
                    <a:pt x="2870" y="225"/>
                    <a:pt x="2728" y="225"/>
                  </a:cubicBezTo>
                  <a:cubicBezTo>
                    <a:pt x="2585" y="225"/>
                    <a:pt x="2443" y="194"/>
                    <a:pt x="2310" y="132"/>
                  </a:cubicBezTo>
                  <a:cubicBezTo>
                    <a:pt x="2125" y="45"/>
                    <a:pt x="1926" y="1"/>
                    <a:pt x="1727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3694;p46">
              <a:extLst>
                <a:ext uri="{FF2B5EF4-FFF2-40B4-BE49-F238E27FC236}">
                  <a16:creationId xmlns:a16="http://schemas.microsoft.com/office/drawing/2014/main" id="{BFB320AE-F131-345D-A899-A1C4FE7541BB}"/>
                </a:ext>
              </a:extLst>
            </p:cNvPr>
            <p:cNvSpPr/>
            <p:nvPr/>
          </p:nvSpPr>
          <p:spPr>
            <a:xfrm>
              <a:off x="3336294" y="3930907"/>
              <a:ext cx="41630" cy="42643"/>
            </a:xfrm>
            <a:custGeom>
              <a:avLst/>
              <a:gdLst/>
              <a:ahLst/>
              <a:cxnLst/>
              <a:rect l="l" t="t" r="r" b="b"/>
              <a:pathLst>
                <a:path w="1439" h="1474" extrusionOk="0">
                  <a:moveTo>
                    <a:pt x="719" y="0"/>
                  </a:moveTo>
                  <a:lnTo>
                    <a:pt x="1" y="227"/>
                  </a:lnTo>
                  <a:lnTo>
                    <a:pt x="1" y="738"/>
                  </a:lnTo>
                  <a:cubicBezTo>
                    <a:pt x="1" y="1136"/>
                    <a:pt x="323" y="1473"/>
                    <a:pt x="721" y="1473"/>
                  </a:cubicBezTo>
                  <a:cubicBezTo>
                    <a:pt x="725" y="1473"/>
                    <a:pt x="730" y="1473"/>
                    <a:pt x="734" y="1473"/>
                  </a:cubicBezTo>
                  <a:cubicBezTo>
                    <a:pt x="1125" y="1465"/>
                    <a:pt x="1438" y="1146"/>
                    <a:pt x="1438" y="754"/>
                  </a:cubicBezTo>
                  <a:lnTo>
                    <a:pt x="1438" y="22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3695;p46">
              <a:extLst>
                <a:ext uri="{FF2B5EF4-FFF2-40B4-BE49-F238E27FC236}">
                  <a16:creationId xmlns:a16="http://schemas.microsoft.com/office/drawing/2014/main" id="{E11BB884-49B2-6AD8-2B58-B8298EB9C269}"/>
                </a:ext>
              </a:extLst>
            </p:cNvPr>
            <p:cNvSpPr/>
            <p:nvPr/>
          </p:nvSpPr>
          <p:spPr>
            <a:xfrm>
              <a:off x="3351830" y="3929924"/>
              <a:ext cx="11138" cy="24822"/>
            </a:xfrm>
            <a:custGeom>
              <a:avLst/>
              <a:gdLst/>
              <a:ahLst/>
              <a:cxnLst/>
              <a:rect l="l" t="t" r="r" b="b"/>
              <a:pathLst>
                <a:path w="385" h="858" extrusionOk="0">
                  <a:moveTo>
                    <a:pt x="1" y="1"/>
                  </a:moveTo>
                  <a:lnTo>
                    <a:pt x="1" y="660"/>
                  </a:lnTo>
                  <a:cubicBezTo>
                    <a:pt x="1" y="770"/>
                    <a:pt x="87" y="857"/>
                    <a:pt x="194" y="857"/>
                  </a:cubicBezTo>
                  <a:cubicBezTo>
                    <a:pt x="199" y="857"/>
                    <a:pt x="204" y="857"/>
                    <a:pt x="209" y="857"/>
                  </a:cubicBezTo>
                  <a:cubicBezTo>
                    <a:pt x="309" y="849"/>
                    <a:pt x="384" y="758"/>
                    <a:pt x="384" y="659"/>
                  </a:cubicBezTo>
                  <a:lnTo>
                    <a:pt x="384" y="4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rgbClr val="FD5F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3696;p46">
              <a:extLst>
                <a:ext uri="{FF2B5EF4-FFF2-40B4-BE49-F238E27FC236}">
                  <a16:creationId xmlns:a16="http://schemas.microsoft.com/office/drawing/2014/main" id="{D0C9283C-1DE5-BD3C-AD9E-2CA7447A8296}"/>
                </a:ext>
              </a:extLst>
            </p:cNvPr>
            <p:cNvSpPr/>
            <p:nvPr/>
          </p:nvSpPr>
          <p:spPr>
            <a:xfrm>
              <a:off x="3316159" y="3924282"/>
              <a:ext cx="82566" cy="19065"/>
            </a:xfrm>
            <a:custGeom>
              <a:avLst/>
              <a:gdLst/>
              <a:ahLst/>
              <a:cxnLst/>
              <a:rect l="l" t="t" r="r" b="b"/>
              <a:pathLst>
                <a:path w="2854" h="659" extrusionOk="0">
                  <a:moveTo>
                    <a:pt x="218" y="0"/>
                  </a:moveTo>
                  <a:cubicBezTo>
                    <a:pt x="173" y="0"/>
                    <a:pt x="127" y="16"/>
                    <a:pt x="91" y="48"/>
                  </a:cubicBezTo>
                  <a:cubicBezTo>
                    <a:pt x="8" y="119"/>
                    <a:pt x="1" y="245"/>
                    <a:pt x="71" y="324"/>
                  </a:cubicBezTo>
                  <a:cubicBezTo>
                    <a:pt x="255" y="538"/>
                    <a:pt x="530" y="659"/>
                    <a:pt x="821" y="659"/>
                  </a:cubicBezTo>
                  <a:cubicBezTo>
                    <a:pt x="1042" y="659"/>
                    <a:pt x="1252" y="587"/>
                    <a:pt x="1422" y="461"/>
                  </a:cubicBezTo>
                  <a:cubicBezTo>
                    <a:pt x="1591" y="587"/>
                    <a:pt x="1803" y="659"/>
                    <a:pt x="2025" y="659"/>
                  </a:cubicBezTo>
                  <a:cubicBezTo>
                    <a:pt x="2317" y="659"/>
                    <a:pt x="2591" y="538"/>
                    <a:pt x="2783" y="324"/>
                  </a:cubicBezTo>
                  <a:cubicBezTo>
                    <a:pt x="2854" y="245"/>
                    <a:pt x="2844" y="119"/>
                    <a:pt x="2763" y="48"/>
                  </a:cubicBezTo>
                  <a:cubicBezTo>
                    <a:pt x="2727" y="16"/>
                    <a:pt x="2682" y="1"/>
                    <a:pt x="2636" y="1"/>
                  </a:cubicBezTo>
                  <a:cubicBezTo>
                    <a:pt x="2581" y="1"/>
                    <a:pt x="2526" y="24"/>
                    <a:pt x="2487" y="68"/>
                  </a:cubicBezTo>
                  <a:cubicBezTo>
                    <a:pt x="2377" y="194"/>
                    <a:pt x="2209" y="268"/>
                    <a:pt x="2031" y="268"/>
                  </a:cubicBezTo>
                  <a:cubicBezTo>
                    <a:pt x="1852" y="268"/>
                    <a:pt x="1686" y="194"/>
                    <a:pt x="1574" y="68"/>
                  </a:cubicBezTo>
                  <a:cubicBezTo>
                    <a:pt x="1536" y="25"/>
                    <a:pt x="1482" y="1"/>
                    <a:pt x="1427" y="1"/>
                  </a:cubicBezTo>
                  <a:cubicBezTo>
                    <a:pt x="1369" y="1"/>
                    <a:pt x="1315" y="25"/>
                    <a:pt x="1280" y="68"/>
                  </a:cubicBezTo>
                  <a:cubicBezTo>
                    <a:pt x="1168" y="194"/>
                    <a:pt x="1001" y="268"/>
                    <a:pt x="823" y="268"/>
                  </a:cubicBezTo>
                  <a:cubicBezTo>
                    <a:pt x="645" y="268"/>
                    <a:pt x="478" y="194"/>
                    <a:pt x="367" y="68"/>
                  </a:cubicBezTo>
                  <a:cubicBezTo>
                    <a:pt x="328" y="23"/>
                    <a:pt x="273" y="0"/>
                    <a:pt x="218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3697;p46">
            <a:extLst>
              <a:ext uri="{FF2B5EF4-FFF2-40B4-BE49-F238E27FC236}">
                <a16:creationId xmlns:a16="http://schemas.microsoft.com/office/drawing/2014/main" id="{8F597302-FD39-0406-942A-EA7D82D45EA0}"/>
              </a:ext>
            </a:extLst>
          </p:cNvPr>
          <p:cNvGrpSpPr/>
          <p:nvPr/>
        </p:nvGrpSpPr>
        <p:grpSpPr>
          <a:xfrm>
            <a:off x="3722033" y="2738474"/>
            <a:ext cx="376640" cy="360092"/>
            <a:chOff x="3979987" y="3712630"/>
            <a:chExt cx="376640" cy="360092"/>
          </a:xfrm>
        </p:grpSpPr>
        <p:sp>
          <p:nvSpPr>
            <p:cNvPr id="774" name="Google Shape;3698;p46">
              <a:extLst>
                <a:ext uri="{FF2B5EF4-FFF2-40B4-BE49-F238E27FC236}">
                  <a16:creationId xmlns:a16="http://schemas.microsoft.com/office/drawing/2014/main" id="{29DD7CC7-8EFD-0E7D-9D42-7F39FD4FA53E}"/>
                </a:ext>
              </a:extLst>
            </p:cNvPr>
            <p:cNvSpPr/>
            <p:nvPr/>
          </p:nvSpPr>
          <p:spPr>
            <a:xfrm>
              <a:off x="3979987" y="3712630"/>
              <a:ext cx="376640" cy="359947"/>
            </a:xfrm>
            <a:custGeom>
              <a:avLst/>
              <a:gdLst/>
              <a:ahLst/>
              <a:cxnLst/>
              <a:rect l="l" t="t" r="r" b="b"/>
              <a:pathLst>
                <a:path w="13019" h="12442" extrusionOk="0">
                  <a:moveTo>
                    <a:pt x="5245" y="0"/>
                  </a:moveTo>
                  <a:cubicBezTo>
                    <a:pt x="3470" y="0"/>
                    <a:pt x="1514" y="1494"/>
                    <a:pt x="1062" y="3674"/>
                  </a:cubicBezTo>
                  <a:cubicBezTo>
                    <a:pt x="1054" y="3713"/>
                    <a:pt x="1085" y="3746"/>
                    <a:pt x="1120" y="3746"/>
                  </a:cubicBezTo>
                  <a:cubicBezTo>
                    <a:pt x="1127" y="3746"/>
                    <a:pt x="1134" y="3745"/>
                    <a:pt x="1140" y="3743"/>
                  </a:cubicBezTo>
                  <a:lnTo>
                    <a:pt x="1613" y="3574"/>
                  </a:lnTo>
                  <a:cubicBezTo>
                    <a:pt x="1620" y="3571"/>
                    <a:pt x="1627" y="3570"/>
                    <a:pt x="1634" y="3570"/>
                  </a:cubicBezTo>
                  <a:cubicBezTo>
                    <a:pt x="1677" y="3570"/>
                    <a:pt x="1708" y="3620"/>
                    <a:pt x="1682" y="3661"/>
                  </a:cubicBezTo>
                  <a:cubicBezTo>
                    <a:pt x="1412" y="4076"/>
                    <a:pt x="678" y="5286"/>
                    <a:pt x="606" y="6312"/>
                  </a:cubicBezTo>
                  <a:cubicBezTo>
                    <a:pt x="603" y="6347"/>
                    <a:pt x="631" y="6375"/>
                    <a:pt x="664" y="6375"/>
                  </a:cubicBezTo>
                  <a:cubicBezTo>
                    <a:pt x="673" y="6375"/>
                    <a:pt x="682" y="6373"/>
                    <a:pt x="691" y="6369"/>
                  </a:cubicBezTo>
                  <a:lnTo>
                    <a:pt x="1017" y="6220"/>
                  </a:lnTo>
                  <a:cubicBezTo>
                    <a:pt x="1026" y="6216"/>
                    <a:pt x="1035" y="6215"/>
                    <a:pt x="1043" y="6215"/>
                  </a:cubicBezTo>
                  <a:cubicBezTo>
                    <a:pt x="1089" y="6215"/>
                    <a:pt x="1122" y="6266"/>
                    <a:pt x="1091" y="6307"/>
                  </a:cubicBezTo>
                  <a:cubicBezTo>
                    <a:pt x="824" y="6676"/>
                    <a:pt x="273" y="7545"/>
                    <a:pt x="201" y="8522"/>
                  </a:cubicBezTo>
                  <a:cubicBezTo>
                    <a:pt x="198" y="8559"/>
                    <a:pt x="227" y="8587"/>
                    <a:pt x="261" y="8587"/>
                  </a:cubicBezTo>
                  <a:cubicBezTo>
                    <a:pt x="269" y="8587"/>
                    <a:pt x="277" y="8585"/>
                    <a:pt x="284" y="8582"/>
                  </a:cubicBezTo>
                  <a:lnTo>
                    <a:pt x="622" y="8432"/>
                  </a:lnTo>
                  <a:cubicBezTo>
                    <a:pt x="629" y="8428"/>
                    <a:pt x="637" y="8427"/>
                    <a:pt x="645" y="8427"/>
                  </a:cubicBezTo>
                  <a:cubicBezTo>
                    <a:pt x="686" y="8427"/>
                    <a:pt x="720" y="8475"/>
                    <a:pt x="695" y="8516"/>
                  </a:cubicBezTo>
                  <a:cubicBezTo>
                    <a:pt x="485" y="8881"/>
                    <a:pt x="5" y="9817"/>
                    <a:pt x="0" y="10779"/>
                  </a:cubicBezTo>
                  <a:cubicBezTo>
                    <a:pt x="0" y="10814"/>
                    <a:pt x="28" y="10839"/>
                    <a:pt x="60" y="10839"/>
                  </a:cubicBezTo>
                  <a:cubicBezTo>
                    <a:pt x="68" y="10839"/>
                    <a:pt x="78" y="10837"/>
                    <a:pt x="86" y="10833"/>
                  </a:cubicBezTo>
                  <a:lnTo>
                    <a:pt x="422" y="10664"/>
                  </a:lnTo>
                  <a:cubicBezTo>
                    <a:pt x="431" y="10659"/>
                    <a:pt x="440" y="10657"/>
                    <a:pt x="448" y="10657"/>
                  </a:cubicBezTo>
                  <a:cubicBezTo>
                    <a:pt x="489" y="10657"/>
                    <a:pt x="522" y="10703"/>
                    <a:pt x="500" y="10745"/>
                  </a:cubicBezTo>
                  <a:cubicBezTo>
                    <a:pt x="335" y="11046"/>
                    <a:pt x="19" y="11707"/>
                    <a:pt x="0" y="12380"/>
                  </a:cubicBezTo>
                  <a:cubicBezTo>
                    <a:pt x="0" y="12416"/>
                    <a:pt x="25" y="12442"/>
                    <a:pt x="59" y="12442"/>
                  </a:cubicBezTo>
                  <a:lnTo>
                    <a:pt x="12951" y="12442"/>
                  </a:lnTo>
                  <a:cubicBezTo>
                    <a:pt x="12985" y="12442"/>
                    <a:pt x="13011" y="12412"/>
                    <a:pt x="13011" y="12380"/>
                  </a:cubicBezTo>
                  <a:cubicBezTo>
                    <a:pt x="12993" y="11710"/>
                    <a:pt x="12675" y="11047"/>
                    <a:pt x="12511" y="10745"/>
                  </a:cubicBezTo>
                  <a:cubicBezTo>
                    <a:pt x="12494" y="10703"/>
                    <a:pt x="12529" y="10658"/>
                    <a:pt x="12571" y="10658"/>
                  </a:cubicBezTo>
                  <a:cubicBezTo>
                    <a:pt x="12579" y="10658"/>
                    <a:pt x="12588" y="10660"/>
                    <a:pt x="12597" y="10664"/>
                  </a:cubicBezTo>
                  <a:lnTo>
                    <a:pt x="12933" y="10833"/>
                  </a:lnTo>
                  <a:cubicBezTo>
                    <a:pt x="12942" y="10837"/>
                    <a:pt x="12951" y="10839"/>
                    <a:pt x="12959" y="10839"/>
                  </a:cubicBezTo>
                  <a:cubicBezTo>
                    <a:pt x="12991" y="10839"/>
                    <a:pt x="13019" y="10814"/>
                    <a:pt x="13019" y="10779"/>
                  </a:cubicBezTo>
                  <a:cubicBezTo>
                    <a:pt x="13013" y="9817"/>
                    <a:pt x="12534" y="8881"/>
                    <a:pt x="12322" y="8516"/>
                  </a:cubicBezTo>
                  <a:cubicBezTo>
                    <a:pt x="12299" y="8475"/>
                    <a:pt x="12332" y="8427"/>
                    <a:pt x="12374" y="8427"/>
                  </a:cubicBezTo>
                  <a:cubicBezTo>
                    <a:pt x="12381" y="8427"/>
                    <a:pt x="12389" y="8428"/>
                    <a:pt x="12398" y="8432"/>
                  </a:cubicBezTo>
                  <a:lnTo>
                    <a:pt x="12735" y="8582"/>
                  </a:lnTo>
                  <a:cubicBezTo>
                    <a:pt x="12743" y="8585"/>
                    <a:pt x="12750" y="8587"/>
                    <a:pt x="12758" y="8587"/>
                  </a:cubicBezTo>
                  <a:cubicBezTo>
                    <a:pt x="12791" y="8587"/>
                    <a:pt x="12820" y="8560"/>
                    <a:pt x="12818" y="8522"/>
                  </a:cubicBezTo>
                  <a:cubicBezTo>
                    <a:pt x="12747" y="7547"/>
                    <a:pt x="12197" y="6676"/>
                    <a:pt x="11928" y="6307"/>
                  </a:cubicBezTo>
                  <a:cubicBezTo>
                    <a:pt x="11897" y="6266"/>
                    <a:pt x="11931" y="6215"/>
                    <a:pt x="11975" y="6215"/>
                  </a:cubicBezTo>
                  <a:cubicBezTo>
                    <a:pt x="11983" y="6215"/>
                    <a:pt x="11992" y="6216"/>
                    <a:pt x="12000" y="6220"/>
                  </a:cubicBezTo>
                  <a:lnTo>
                    <a:pt x="12328" y="6369"/>
                  </a:lnTo>
                  <a:cubicBezTo>
                    <a:pt x="12337" y="6373"/>
                    <a:pt x="12345" y="6375"/>
                    <a:pt x="12354" y="6375"/>
                  </a:cubicBezTo>
                  <a:cubicBezTo>
                    <a:pt x="12385" y="6375"/>
                    <a:pt x="12414" y="6347"/>
                    <a:pt x="12413" y="6312"/>
                  </a:cubicBezTo>
                  <a:cubicBezTo>
                    <a:pt x="12342" y="5286"/>
                    <a:pt x="11608" y="4079"/>
                    <a:pt x="11338" y="3661"/>
                  </a:cubicBezTo>
                  <a:cubicBezTo>
                    <a:pt x="11311" y="3620"/>
                    <a:pt x="11342" y="3570"/>
                    <a:pt x="11385" y="3570"/>
                  </a:cubicBezTo>
                  <a:cubicBezTo>
                    <a:pt x="11392" y="3570"/>
                    <a:pt x="11399" y="3571"/>
                    <a:pt x="11407" y="3574"/>
                  </a:cubicBezTo>
                  <a:lnTo>
                    <a:pt x="11878" y="3743"/>
                  </a:lnTo>
                  <a:cubicBezTo>
                    <a:pt x="11884" y="3745"/>
                    <a:pt x="11891" y="3746"/>
                    <a:pt x="11898" y="3746"/>
                  </a:cubicBezTo>
                  <a:cubicBezTo>
                    <a:pt x="11934" y="3746"/>
                    <a:pt x="11965" y="3713"/>
                    <a:pt x="11957" y="3674"/>
                  </a:cubicBezTo>
                  <a:cubicBezTo>
                    <a:pt x="11505" y="1494"/>
                    <a:pt x="9549" y="0"/>
                    <a:pt x="7774" y="0"/>
                  </a:cubicBezTo>
                  <a:cubicBezTo>
                    <a:pt x="7446" y="0"/>
                    <a:pt x="7125" y="51"/>
                    <a:pt x="6820" y="158"/>
                  </a:cubicBezTo>
                  <a:cubicBezTo>
                    <a:pt x="6720" y="194"/>
                    <a:pt x="6615" y="212"/>
                    <a:pt x="6510" y="212"/>
                  </a:cubicBezTo>
                  <a:cubicBezTo>
                    <a:pt x="6404" y="212"/>
                    <a:pt x="6299" y="194"/>
                    <a:pt x="6199" y="158"/>
                  </a:cubicBezTo>
                  <a:cubicBezTo>
                    <a:pt x="5894" y="51"/>
                    <a:pt x="5573" y="0"/>
                    <a:pt x="524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3699;p46">
              <a:extLst>
                <a:ext uri="{FF2B5EF4-FFF2-40B4-BE49-F238E27FC236}">
                  <a16:creationId xmlns:a16="http://schemas.microsoft.com/office/drawing/2014/main" id="{8D610F7B-17C1-84D1-36E8-5AF990A88F54}"/>
                </a:ext>
              </a:extLst>
            </p:cNvPr>
            <p:cNvSpPr/>
            <p:nvPr/>
          </p:nvSpPr>
          <p:spPr>
            <a:xfrm>
              <a:off x="4101493" y="3840732"/>
              <a:ext cx="133714" cy="111091"/>
            </a:xfrm>
            <a:custGeom>
              <a:avLst/>
              <a:gdLst/>
              <a:ahLst/>
              <a:cxnLst/>
              <a:rect l="l" t="t" r="r" b="b"/>
              <a:pathLst>
                <a:path w="4622" h="3840" extrusionOk="0">
                  <a:moveTo>
                    <a:pt x="1471" y="0"/>
                  </a:moveTo>
                  <a:cubicBezTo>
                    <a:pt x="611" y="336"/>
                    <a:pt x="0" y="1174"/>
                    <a:pt x="0" y="2154"/>
                  </a:cubicBezTo>
                  <a:lnTo>
                    <a:pt x="0" y="3366"/>
                  </a:lnTo>
                  <a:cubicBezTo>
                    <a:pt x="0" y="3639"/>
                    <a:pt x="223" y="3840"/>
                    <a:pt x="473" y="3840"/>
                  </a:cubicBezTo>
                  <a:cubicBezTo>
                    <a:pt x="529" y="3840"/>
                    <a:pt x="587" y="3830"/>
                    <a:pt x="645" y="3808"/>
                  </a:cubicBezTo>
                  <a:cubicBezTo>
                    <a:pt x="1327" y="3542"/>
                    <a:pt x="2312" y="2979"/>
                    <a:pt x="2312" y="1924"/>
                  </a:cubicBezTo>
                  <a:cubicBezTo>
                    <a:pt x="2312" y="2979"/>
                    <a:pt x="3294" y="3542"/>
                    <a:pt x="3978" y="3808"/>
                  </a:cubicBezTo>
                  <a:cubicBezTo>
                    <a:pt x="4034" y="3829"/>
                    <a:pt x="4091" y="3839"/>
                    <a:pt x="4147" y="3839"/>
                  </a:cubicBezTo>
                  <a:cubicBezTo>
                    <a:pt x="4398" y="3839"/>
                    <a:pt x="4622" y="3637"/>
                    <a:pt x="4622" y="3366"/>
                  </a:cubicBezTo>
                  <a:lnTo>
                    <a:pt x="4622" y="2183"/>
                  </a:lnTo>
                  <a:cubicBezTo>
                    <a:pt x="4622" y="1200"/>
                    <a:pt x="4015" y="344"/>
                    <a:pt x="3151" y="4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3700;p46">
              <a:extLst>
                <a:ext uri="{FF2B5EF4-FFF2-40B4-BE49-F238E27FC236}">
                  <a16:creationId xmlns:a16="http://schemas.microsoft.com/office/drawing/2014/main" id="{F15AECF4-A432-6E01-937C-69A3D858CAD7}"/>
                </a:ext>
              </a:extLst>
            </p:cNvPr>
            <p:cNvSpPr/>
            <p:nvPr/>
          </p:nvSpPr>
          <p:spPr>
            <a:xfrm>
              <a:off x="4144078" y="3836248"/>
              <a:ext cx="48631" cy="24706"/>
            </a:xfrm>
            <a:custGeom>
              <a:avLst/>
              <a:gdLst/>
              <a:ahLst/>
              <a:cxnLst/>
              <a:rect l="l" t="t" r="r" b="b"/>
              <a:pathLst>
                <a:path w="1681" h="854" extrusionOk="0">
                  <a:moveTo>
                    <a:pt x="846" y="0"/>
                  </a:moveTo>
                  <a:cubicBezTo>
                    <a:pt x="547" y="0"/>
                    <a:pt x="263" y="56"/>
                    <a:pt x="1" y="159"/>
                  </a:cubicBezTo>
                  <a:cubicBezTo>
                    <a:pt x="76" y="553"/>
                    <a:pt x="423" y="853"/>
                    <a:pt x="841" y="853"/>
                  </a:cubicBezTo>
                  <a:cubicBezTo>
                    <a:pt x="1259" y="853"/>
                    <a:pt x="1607" y="554"/>
                    <a:pt x="1680" y="160"/>
                  </a:cubicBezTo>
                  <a:cubicBezTo>
                    <a:pt x="1426" y="59"/>
                    <a:pt x="1148" y="2"/>
                    <a:pt x="858" y="1"/>
                  </a:cubicBezTo>
                  <a:cubicBezTo>
                    <a:pt x="854" y="1"/>
                    <a:pt x="850" y="0"/>
                    <a:pt x="84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3701;p46">
              <a:extLst>
                <a:ext uri="{FF2B5EF4-FFF2-40B4-BE49-F238E27FC236}">
                  <a16:creationId xmlns:a16="http://schemas.microsoft.com/office/drawing/2014/main" id="{CAA61E1E-6D81-111E-6889-AB77154334B6}"/>
                </a:ext>
              </a:extLst>
            </p:cNvPr>
            <p:cNvSpPr/>
            <p:nvPr/>
          </p:nvSpPr>
          <p:spPr>
            <a:xfrm>
              <a:off x="4076555" y="3811311"/>
              <a:ext cx="183590" cy="25024"/>
            </a:xfrm>
            <a:custGeom>
              <a:avLst/>
              <a:gdLst/>
              <a:ahLst/>
              <a:cxnLst/>
              <a:rect l="l" t="t" r="r" b="b"/>
              <a:pathLst>
                <a:path w="6346" h="865" extrusionOk="0">
                  <a:moveTo>
                    <a:pt x="206" y="0"/>
                  </a:moveTo>
                  <a:cubicBezTo>
                    <a:pt x="101" y="0"/>
                    <a:pt x="11" y="77"/>
                    <a:pt x="6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899" y="384"/>
                  </a:lnTo>
                  <a:lnTo>
                    <a:pt x="899" y="665"/>
                  </a:lnTo>
                  <a:cubicBezTo>
                    <a:pt x="899" y="769"/>
                    <a:pt x="976" y="859"/>
                    <a:pt x="1080" y="864"/>
                  </a:cubicBezTo>
                  <a:cubicBezTo>
                    <a:pt x="1084" y="864"/>
                    <a:pt x="1089" y="865"/>
                    <a:pt x="1093" y="865"/>
                  </a:cubicBezTo>
                  <a:cubicBezTo>
                    <a:pt x="1198" y="865"/>
                    <a:pt x="1283" y="777"/>
                    <a:pt x="1283" y="672"/>
                  </a:cubicBezTo>
                  <a:lnTo>
                    <a:pt x="1283" y="382"/>
                  </a:lnTo>
                  <a:lnTo>
                    <a:pt x="5061" y="382"/>
                  </a:lnTo>
                  <a:lnTo>
                    <a:pt x="5061" y="665"/>
                  </a:lnTo>
                  <a:cubicBezTo>
                    <a:pt x="5061" y="769"/>
                    <a:pt x="5137" y="858"/>
                    <a:pt x="5240" y="864"/>
                  </a:cubicBezTo>
                  <a:cubicBezTo>
                    <a:pt x="5244" y="864"/>
                    <a:pt x="5247" y="864"/>
                    <a:pt x="5251" y="864"/>
                  </a:cubicBezTo>
                  <a:cubicBezTo>
                    <a:pt x="5358" y="864"/>
                    <a:pt x="5444" y="778"/>
                    <a:pt x="5444" y="672"/>
                  </a:cubicBezTo>
                  <a:lnTo>
                    <a:pt x="5444" y="382"/>
                  </a:lnTo>
                  <a:lnTo>
                    <a:pt x="6137" y="382"/>
                  </a:lnTo>
                  <a:cubicBezTo>
                    <a:pt x="6242" y="382"/>
                    <a:pt x="6329" y="306"/>
                    <a:pt x="6337" y="203"/>
                  </a:cubicBezTo>
                  <a:cubicBezTo>
                    <a:pt x="6346" y="92"/>
                    <a:pt x="6259" y="0"/>
                    <a:pt x="614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3702;p46">
              <a:extLst>
                <a:ext uri="{FF2B5EF4-FFF2-40B4-BE49-F238E27FC236}">
                  <a16:creationId xmlns:a16="http://schemas.microsoft.com/office/drawing/2014/main" id="{797C89BF-AB48-C1A6-A2C1-971E542518A8}"/>
                </a:ext>
              </a:extLst>
            </p:cNvPr>
            <p:cNvSpPr/>
            <p:nvPr/>
          </p:nvSpPr>
          <p:spPr>
            <a:xfrm>
              <a:off x="4088040" y="3840154"/>
              <a:ext cx="23231" cy="11109"/>
            </a:xfrm>
            <a:custGeom>
              <a:avLst/>
              <a:gdLst/>
              <a:ahLst/>
              <a:cxnLst/>
              <a:rect l="l" t="t" r="r" b="b"/>
              <a:pathLst>
                <a:path w="803" h="384" extrusionOk="0">
                  <a:moveTo>
                    <a:pt x="208" y="1"/>
                  </a:moveTo>
                  <a:cubicBezTo>
                    <a:pt x="103" y="1"/>
                    <a:pt x="16" y="77"/>
                    <a:pt x="8" y="180"/>
                  </a:cubicBezTo>
                  <a:cubicBezTo>
                    <a:pt x="0" y="292"/>
                    <a:pt x="89" y="384"/>
                    <a:pt x="200" y="384"/>
                  </a:cubicBezTo>
                  <a:lnTo>
                    <a:pt x="599" y="384"/>
                  </a:lnTo>
                  <a:cubicBezTo>
                    <a:pt x="701" y="384"/>
                    <a:pt x="792" y="307"/>
                    <a:pt x="798" y="203"/>
                  </a:cubicBezTo>
                  <a:cubicBezTo>
                    <a:pt x="803" y="93"/>
                    <a:pt x="715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3703;p46">
              <a:extLst>
                <a:ext uri="{FF2B5EF4-FFF2-40B4-BE49-F238E27FC236}">
                  <a16:creationId xmlns:a16="http://schemas.microsoft.com/office/drawing/2014/main" id="{6996C678-0052-0F60-5384-717818196AB4}"/>
                </a:ext>
              </a:extLst>
            </p:cNvPr>
            <p:cNvSpPr/>
            <p:nvPr/>
          </p:nvSpPr>
          <p:spPr>
            <a:xfrm>
              <a:off x="4225487" y="3840154"/>
              <a:ext cx="23318" cy="11109"/>
            </a:xfrm>
            <a:custGeom>
              <a:avLst/>
              <a:gdLst/>
              <a:ahLst/>
              <a:cxnLst/>
              <a:rect l="l" t="t" r="r" b="b"/>
              <a:pathLst>
                <a:path w="806" h="384" extrusionOk="0">
                  <a:moveTo>
                    <a:pt x="207" y="1"/>
                  </a:moveTo>
                  <a:cubicBezTo>
                    <a:pt x="104" y="1"/>
                    <a:pt x="15" y="77"/>
                    <a:pt x="8" y="180"/>
                  </a:cubicBezTo>
                  <a:cubicBezTo>
                    <a:pt x="0" y="292"/>
                    <a:pt x="91" y="384"/>
                    <a:pt x="199" y="384"/>
                  </a:cubicBezTo>
                  <a:lnTo>
                    <a:pt x="598" y="384"/>
                  </a:lnTo>
                  <a:cubicBezTo>
                    <a:pt x="703" y="384"/>
                    <a:pt x="792" y="307"/>
                    <a:pt x="798" y="203"/>
                  </a:cubicBezTo>
                  <a:cubicBezTo>
                    <a:pt x="805" y="93"/>
                    <a:pt x="718" y="1"/>
                    <a:pt x="60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3704;p46">
              <a:extLst>
                <a:ext uri="{FF2B5EF4-FFF2-40B4-BE49-F238E27FC236}">
                  <a16:creationId xmlns:a16="http://schemas.microsoft.com/office/drawing/2014/main" id="{F11627E6-479B-D930-C1CE-4E27409BC9A6}"/>
                </a:ext>
              </a:extLst>
            </p:cNvPr>
            <p:cNvSpPr/>
            <p:nvPr/>
          </p:nvSpPr>
          <p:spPr>
            <a:xfrm>
              <a:off x="3980132" y="3724434"/>
              <a:ext cx="104090" cy="348288"/>
            </a:xfrm>
            <a:custGeom>
              <a:avLst/>
              <a:gdLst/>
              <a:ahLst/>
              <a:cxnLst/>
              <a:rect l="l" t="t" r="r" b="b"/>
              <a:pathLst>
                <a:path w="3598" h="12039" extrusionOk="0">
                  <a:moveTo>
                    <a:pt x="3597" y="0"/>
                  </a:moveTo>
                  <a:lnTo>
                    <a:pt x="3597" y="0"/>
                  </a:lnTo>
                  <a:cubicBezTo>
                    <a:pt x="2405" y="584"/>
                    <a:pt x="1373" y="1764"/>
                    <a:pt x="1063" y="3269"/>
                  </a:cubicBezTo>
                  <a:cubicBezTo>
                    <a:pt x="1055" y="3308"/>
                    <a:pt x="1085" y="3341"/>
                    <a:pt x="1121" y="3341"/>
                  </a:cubicBezTo>
                  <a:cubicBezTo>
                    <a:pt x="1128" y="3341"/>
                    <a:pt x="1134" y="3340"/>
                    <a:pt x="1141" y="3338"/>
                  </a:cubicBezTo>
                  <a:lnTo>
                    <a:pt x="1614" y="3169"/>
                  </a:lnTo>
                  <a:cubicBezTo>
                    <a:pt x="1620" y="3167"/>
                    <a:pt x="1627" y="3166"/>
                    <a:pt x="1634" y="3166"/>
                  </a:cubicBezTo>
                  <a:cubicBezTo>
                    <a:pt x="1678" y="3166"/>
                    <a:pt x="1709" y="3217"/>
                    <a:pt x="1683" y="3258"/>
                  </a:cubicBezTo>
                  <a:cubicBezTo>
                    <a:pt x="1411" y="3672"/>
                    <a:pt x="680" y="4883"/>
                    <a:pt x="606" y="5907"/>
                  </a:cubicBezTo>
                  <a:cubicBezTo>
                    <a:pt x="603" y="5943"/>
                    <a:pt x="633" y="5971"/>
                    <a:pt x="666" y="5971"/>
                  </a:cubicBezTo>
                  <a:cubicBezTo>
                    <a:pt x="674" y="5971"/>
                    <a:pt x="682" y="5969"/>
                    <a:pt x="690" y="5965"/>
                  </a:cubicBezTo>
                  <a:lnTo>
                    <a:pt x="1019" y="5815"/>
                  </a:lnTo>
                  <a:cubicBezTo>
                    <a:pt x="1027" y="5811"/>
                    <a:pt x="1035" y="5810"/>
                    <a:pt x="1044" y="5810"/>
                  </a:cubicBezTo>
                  <a:cubicBezTo>
                    <a:pt x="1088" y="5810"/>
                    <a:pt x="1122" y="5861"/>
                    <a:pt x="1092" y="5904"/>
                  </a:cubicBezTo>
                  <a:cubicBezTo>
                    <a:pt x="825" y="6272"/>
                    <a:pt x="275" y="7140"/>
                    <a:pt x="202" y="8119"/>
                  </a:cubicBezTo>
                  <a:cubicBezTo>
                    <a:pt x="199" y="8154"/>
                    <a:pt x="228" y="8182"/>
                    <a:pt x="261" y="8182"/>
                  </a:cubicBezTo>
                  <a:cubicBezTo>
                    <a:pt x="268" y="8182"/>
                    <a:pt x="276" y="8181"/>
                    <a:pt x="284" y="8177"/>
                  </a:cubicBezTo>
                  <a:lnTo>
                    <a:pt x="621" y="8029"/>
                  </a:lnTo>
                  <a:cubicBezTo>
                    <a:pt x="629" y="8025"/>
                    <a:pt x="638" y="8023"/>
                    <a:pt x="646" y="8023"/>
                  </a:cubicBezTo>
                  <a:cubicBezTo>
                    <a:pt x="688" y="8023"/>
                    <a:pt x="721" y="8070"/>
                    <a:pt x="696" y="8113"/>
                  </a:cubicBezTo>
                  <a:cubicBezTo>
                    <a:pt x="486" y="8476"/>
                    <a:pt x="6" y="9412"/>
                    <a:pt x="0" y="10375"/>
                  </a:cubicBezTo>
                  <a:cubicBezTo>
                    <a:pt x="0" y="10410"/>
                    <a:pt x="28" y="10435"/>
                    <a:pt x="61" y="10435"/>
                  </a:cubicBezTo>
                  <a:cubicBezTo>
                    <a:pt x="69" y="10435"/>
                    <a:pt x="79" y="10433"/>
                    <a:pt x="87" y="10429"/>
                  </a:cubicBezTo>
                  <a:lnTo>
                    <a:pt x="422" y="10260"/>
                  </a:lnTo>
                  <a:cubicBezTo>
                    <a:pt x="431" y="10255"/>
                    <a:pt x="440" y="10253"/>
                    <a:pt x="449" y="10253"/>
                  </a:cubicBezTo>
                  <a:cubicBezTo>
                    <a:pt x="491" y="10253"/>
                    <a:pt x="523" y="10300"/>
                    <a:pt x="502" y="10340"/>
                  </a:cubicBezTo>
                  <a:cubicBezTo>
                    <a:pt x="336" y="10642"/>
                    <a:pt x="20" y="11303"/>
                    <a:pt x="0" y="11977"/>
                  </a:cubicBezTo>
                  <a:cubicBezTo>
                    <a:pt x="0" y="12011"/>
                    <a:pt x="26" y="12038"/>
                    <a:pt x="60" y="12038"/>
                  </a:cubicBezTo>
                  <a:lnTo>
                    <a:pt x="1134" y="12038"/>
                  </a:lnTo>
                  <a:cubicBezTo>
                    <a:pt x="1522" y="5757"/>
                    <a:pt x="2660" y="2054"/>
                    <a:pt x="359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81" name="Google Shape;3705;p46">
            <a:extLst>
              <a:ext uri="{FF2B5EF4-FFF2-40B4-BE49-F238E27FC236}">
                <a16:creationId xmlns:a16="http://schemas.microsoft.com/office/drawing/2014/main" id="{67231E06-F138-F3FC-7301-EB5AE679D160}"/>
              </a:ext>
            </a:extLst>
          </p:cNvPr>
          <p:cNvGrpSpPr/>
          <p:nvPr/>
        </p:nvGrpSpPr>
        <p:grpSpPr>
          <a:xfrm>
            <a:off x="4539971" y="2731097"/>
            <a:ext cx="354335" cy="374817"/>
            <a:chOff x="4797925" y="3705253"/>
            <a:chExt cx="354335" cy="374817"/>
          </a:xfrm>
        </p:grpSpPr>
        <p:sp>
          <p:nvSpPr>
            <p:cNvPr id="782" name="Google Shape;3706;p46">
              <a:extLst>
                <a:ext uri="{FF2B5EF4-FFF2-40B4-BE49-F238E27FC236}">
                  <a16:creationId xmlns:a16="http://schemas.microsoft.com/office/drawing/2014/main" id="{9B349613-F356-C9A9-D197-116CC5F5BCCD}"/>
                </a:ext>
              </a:extLst>
            </p:cNvPr>
            <p:cNvSpPr/>
            <p:nvPr/>
          </p:nvSpPr>
          <p:spPr>
            <a:xfrm>
              <a:off x="4797925" y="3705253"/>
              <a:ext cx="115199" cy="128420"/>
            </a:xfrm>
            <a:custGeom>
              <a:avLst/>
              <a:gdLst/>
              <a:ahLst/>
              <a:cxnLst/>
              <a:rect l="l" t="t" r="r" b="b"/>
              <a:pathLst>
                <a:path w="3982" h="4439" extrusionOk="0">
                  <a:moveTo>
                    <a:pt x="1833" y="0"/>
                  </a:moveTo>
                  <a:cubicBezTo>
                    <a:pt x="1713" y="0"/>
                    <a:pt x="1598" y="49"/>
                    <a:pt x="1516" y="140"/>
                  </a:cubicBezTo>
                  <a:cubicBezTo>
                    <a:pt x="1068" y="619"/>
                    <a:pt x="1" y="2126"/>
                    <a:pt x="1398" y="4438"/>
                  </a:cubicBezTo>
                  <a:lnTo>
                    <a:pt x="3981" y="1582"/>
                  </a:lnTo>
                  <a:cubicBezTo>
                    <a:pt x="3981" y="1582"/>
                    <a:pt x="3245" y="280"/>
                    <a:pt x="1923" y="10"/>
                  </a:cubicBezTo>
                  <a:cubicBezTo>
                    <a:pt x="1893" y="3"/>
                    <a:pt x="1863" y="0"/>
                    <a:pt x="1833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3707;p46">
              <a:extLst>
                <a:ext uri="{FF2B5EF4-FFF2-40B4-BE49-F238E27FC236}">
                  <a16:creationId xmlns:a16="http://schemas.microsoft.com/office/drawing/2014/main" id="{E96209B1-23EC-F60E-77A9-66B85EA9054D}"/>
                </a:ext>
              </a:extLst>
            </p:cNvPr>
            <p:cNvSpPr/>
            <p:nvPr/>
          </p:nvSpPr>
          <p:spPr>
            <a:xfrm>
              <a:off x="5037060" y="3705253"/>
              <a:ext cx="115199" cy="128420"/>
            </a:xfrm>
            <a:custGeom>
              <a:avLst/>
              <a:gdLst/>
              <a:ahLst/>
              <a:cxnLst/>
              <a:rect l="l" t="t" r="r" b="b"/>
              <a:pathLst>
                <a:path w="3982" h="4439" extrusionOk="0">
                  <a:moveTo>
                    <a:pt x="2149" y="0"/>
                  </a:moveTo>
                  <a:cubicBezTo>
                    <a:pt x="2119" y="0"/>
                    <a:pt x="2089" y="3"/>
                    <a:pt x="2059" y="10"/>
                  </a:cubicBezTo>
                  <a:cubicBezTo>
                    <a:pt x="737" y="280"/>
                    <a:pt x="1" y="1582"/>
                    <a:pt x="1" y="1582"/>
                  </a:cubicBezTo>
                  <a:lnTo>
                    <a:pt x="2584" y="4438"/>
                  </a:lnTo>
                  <a:cubicBezTo>
                    <a:pt x="3981" y="2126"/>
                    <a:pt x="2914" y="619"/>
                    <a:pt x="2466" y="140"/>
                  </a:cubicBezTo>
                  <a:cubicBezTo>
                    <a:pt x="2383" y="49"/>
                    <a:pt x="2269" y="0"/>
                    <a:pt x="214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3708;p46">
              <a:extLst>
                <a:ext uri="{FF2B5EF4-FFF2-40B4-BE49-F238E27FC236}">
                  <a16:creationId xmlns:a16="http://schemas.microsoft.com/office/drawing/2014/main" id="{D753F248-F431-66FC-2339-B0A4C74B052B}"/>
                </a:ext>
              </a:extLst>
            </p:cNvPr>
            <p:cNvSpPr/>
            <p:nvPr/>
          </p:nvSpPr>
          <p:spPr>
            <a:xfrm>
              <a:off x="5037060" y="3732447"/>
              <a:ext cx="87976" cy="101313"/>
            </a:xfrm>
            <a:custGeom>
              <a:avLst/>
              <a:gdLst/>
              <a:ahLst/>
              <a:cxnLst/>
              <a:rect l="l" t="t" r="r" b="b"/>
              <a:pathLst>
                <a:path w="3041" h="3502" extrusionOk="0">
                  <a:moveTo>
                    <a:pt x="493" y="1"/>
                  </a:moveTo>
                  <a:cubicBezTo>
                    <a:pt x="171" y="343"/>
                    <a:pt x="1" y="643"/>
                    <a:pt x="1" y="643"/>
                  </a:cubicBezTo>
                  <a:lnTo>
                    <a:pt x="2584" y="3501"/>
                  </a:lnTo>
                  <a:cubicBezTo>
                    <a:pt x="2785" y="3165"/>
                    <a:pt x="2934" y="2849"/>
                    <a:pt x="3041" y="2552"/>
                  </a:cubicBezTo>
                  <a:cubicBezTo>
                    <a:pt x="2616" y="1648"/>
                    <a:pt x="2024" y="936"/>
                    <a:pt x="1275" y="430"/>
                  </a:cubicBezTo>
                  <a:cubicBezTo>
                    <a:pt x="1032" y="266"/>
                    <a:pt x="769" y="122"/>
                    <a:pt x="493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3709;p46">
              <a:extLst>
                <a:ext uri="{FF2B5EF4-FFF2-40B4-BE49-F238E27FC236}">
                  <a16:creationId xmlns:a16="http://schemas.microsoft.com/office/drawing/2014/main" id="{03B0AFF9-88EE-FD6B-9F63-6A8F1E1126FC}"/>
                </a:ext>
              </a:extLst>
            </p:cNvPr>
            <p:cNvSpPr/>
            <p:nvPr/>
          </p:nvSpPr>
          <p:spPr>
            <a:xfrm>
              <a:off x="4825090" y="3732418"/>
              <a:ext cx="88034" cy="101255"/>
            </a:xfrm>
            <a:custGeom>
              <a:avLst/>
              <a:gdLst/>
              <a:ahLst/>
              <a:cxnLst/>
              <a:rect l="l" t="t" r="r" b="b"/>
              <a:pathLst>
                <a:path w="3043" h="3500" extrusionOk="0">
                  <a:moveTo>
                    <a:pt x="2550" y="0"/>
                  </a:moveTo>
                  <a:cubicBezTo>
                    <a:pt x="2272" y="121"/>
                    <a:pt x="2010" y="266"/>
                    <a:pt x="1767" y="430"/>
                  </a:cubicBezTo>
                  <a:cubicBezTo>
                    <a:pt x="1019" y="936"/>
                    <a:pt x="427" y="1649"/>
                    <a:pt x="0" y="2551"/>
                  </a:cubicBezTo>
                  <a:cubicBezTo>
                    <a:pt x="109" y="2850"/>
                    <a:pt x="258" y="3166"/>
                    <a:pt x="459" y="3499"/>
                  </a:cubicBezTo>
                  <a:lnTo>
                    <a:pt x="3042" y="643"/>
                  </a:lnTo>
                  <a:cubicBezTo>
                    <a:pt x="3042" y="643"/>
                    <a:pt x="2872" y="344"/>
                    <a:pt x="255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3710;p46">
              <a:extLst>
                <a:ext uri="{FF2B5EF4-FFF2-40B4-BE49-F238E27FC236}">
                  <a16:creationId xmlns:a16="http://schemas.microsoft.com/office/drawing/2014/main" id="{8BE72ADF-9B0B-3BEF-D6E0-2B90D9479881}"/>
                </a:ext>
              </a:extLst>
            </p:cNvPr>
            <p:cNvSpPr/>
            <p:nvPr/>
          </p:nvSpPr>
          <p:spPr>
            <a:xfrm>
              <a:off x="4840799" y="3736758"/>
              <a:ext cx="53810" cy="88468"/>
            </a:xfrm>
            <a:custGeom>
              <a:avLst/>
              <a:gdLst/>
              <a:ahLst/>
              <a:cxnLst/>
              <a:rect l="l" t="t" r="r" b="b"/>
              <a:pathLst>
                <a:path w="1860" h="3058" extrusionOk="0">
                  <a:moveTo>
                    <a:pt x="1853" y="1040"/>
                  </a:moveTo>
                  <a:lnTo>
                    <a:pt x="1853" y="1040"/>
                  </a:lnTo>
                  <a:cubicBezTo>
                    <a:pt x="1855" y="1044"/>
                    <a:pt x="1855" y="1045"/>
                    <a:pt x="1855" y="1045"/>
                  </a:cubicBezTo>
                  <a:lnTo>
                    <a:pt x="1853" y="1040"/>
                  </a:lnTo>
                  <a:close/>
                  <a:moveTo>
                    <a:pt x="677" y="1"/>
                  </a:moveTo>
                  <a:cubicBezTo>
                    <a:pt x="587" y="1"/>
                    <a:pt x="499" y="47"/>
                    <a:pt x="450" y="131"/>
                  </a:cubicBezTo>
                  <a:cubicBezTo>
                    <a:pt x="379" y="249"/>
                    <a:pt x="312" y="389"/>
                    <a:pt x="256" y="548"/>
                  </a:cubicBezTo>
                  <a:cubicBezTo>
                    <a:pt x="0" y="1292"/>
                    <a:pt x="154" y="2136"/>
                    <a:pt x="712" y="3058"/>
                  </a:cubicBezTo>
                  <a:lnTo>
                    <a:pt x="1859" y="1040"/>
                  </a:lnTo>
                  <a:cubicBezTo>
                    <a:pt x="1824" y="985"/>
                    <a:pt x="1433" y="350"/>
                    <a:pt x="793" y="28"/>
                  </a:cubicBezTo>
                  <a:cubicBezTo>
                    <a:pt x="756" y="9"/>
                    <a:pt x="716" y="1"/>
                    <a:pt x="67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3711;p46">
              <a:extLst>
                <a:ext uri="{FF2B5EF4-FFF2-40B4-BE49-F238E27FC236}">
                  <a16:creationId xmlns:a16="http://schemas.microsoft.com/office/drawing/2014/main" id="{4C6E773E-FCEF-9335-5E84-815DB70781B5}"/>
                </a:ext>
              </a:extLst>
            </p:cNvPr>
            <p:cNvSpPr/>
            <p:nvPr/>
          </p:nvSpPr>
          <p:spPr>
            <a:xfrm>
              <a:off x="5055517" y="3736758"/>
              <a:ext cx="53868" cy="88468"/>
            </a:xfrm>
            <a:custGeom>
              <a:avLst/>
              <a:gdLst/>
              <a:ahLst/>
              <a:cxnLst/>
              <a:rect l="l" t="t" r="r" b="b"/>
              <a:pathLst>
                <a:path w="1862" h="3058" extrusionOk="0">
                  <a:moveTo>
                    <a:pt x="2" y="1040"/>
                  </a:moveTo>
                  <a:lnTo>
                    <a:pt x="1" y="1045"/>
                  </a:lnTo>
                  <a:cubicBezTo>
                    <a:pt x="1" y="1045"/>
                    <a:pt x="2" y="1044"/>
                    <a:pt x="2" y="1040"/>
                  </a:cubicBezTo>
                  <a:close/>
                  <a:moveTo>
                    <a:pt x="1185" y="1"/>
                  </a:moveTo>
                  <a:cubicBezTo>
                    <a:pt x="1145" y="1"/>
                    <a:pt x="1106" y="9"/>
                    <a:pt x="1069" y="28"/>
                  </a:cubicBezTo>
                  <a:cubicBezTo>
                    <a:pt x="430" y="350"/>
                    <a:pt x="38" y="985"/>
                    <a:pt x="2" y="1040"/>
                  </a:cubicBezTo>
                  <a:lnTo>
                    <a:pt x="1150" y="3058"/>
                  </a:lnTo>
                  <a:cubicBezTo>
                    <a:pt x="1705" y="2136"/>
                    <a:pt x="1862" y="1292"/>
                    <a:pt x="1605" y="548"/>
                  </a:cubicBezTo>
                  <a:cubicBezTo>
                    <a:pt x="1552" y="389"/>
                    <a:pt x="1483" y="249"/>
                    <a:pt x="1412" y="131"/>
                  </a:cubicBezTo>
                  <a:cubicBezTo>
                    <a:pt x="1363" y="47"/>
                    <a:pt x="1275" y="1"/>
                    <a:pt x="11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3712;p46">
              <a:extLst>
                <a:ext uri="{FF2B5EF4-FFF2-40B4-BE49-F238E27FC236}">
                  <a16:creationId xmlns:a16="http://schemas.microsoft.com/office/drawing/2014/main" id="{7E8BB0DF-9124-07EF-A0B0-327477D179C7}"/>
                </a:ext>
              </a:extLst>
            </p:cNvPr>
            <p:cNvSpPr/>
            <p:nvPr/>
          </p:nvSpPr>
          <p:spPr>
            <a:xfrm>
              <a:off x="5055517" y="3766845"/>
              <a:ext cx="87" cy="174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2" y="0"/>
                  </a:moveTo>
                  <a:lnTo>
                    <a:pt x="1" y="5"/>
                  </a:lnTo>
                  <a:cubicBezTo>
                    <a:pt x="1" y="5"/>
                    <a:pt x="2" y="4"/>
                    <a:pt x="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3713;p46">
              <a:extLst>
                <a:ext uri="{FF2B5EF4-FFF2-40B4-BE49-F238E27FC236}">
                  <a16:creationId xmlns:a16="http://schemas.microsoft.com/office/drawing/2014/main" id="{3046FF9F-1977-5EB0-7126-9D780DE4ECA1}"/>
                </a:ext>
              </a:extLst>
            </p:cNvPr>
            <p:cNvSpPr/>
            <p:nvPr/>
          </p:nvSpPr>
          <p:spPr>
            <a:xfrm>
              <a:off x="5055604" y="3745321"/>
              <a:ext cx="49846" cy="79905"/>
            </a:xfrm>
            <a:custGeom>
              <a:avLst/>
              <a:gdLst/>
              <a:ahLst/>
              <a:cxnLst/>
              <a:rect l="l" t="t" r="r" b="b"/>
              <a:pathLst>
                <a:path w="1723" h="2762" extrusionOk="0">
                  <a:moveTo>
                    <a:pt x="657" y="1"/>
                  </a:moveTo>
                  <a:cubicBezTo>
                    <a:pt x="262" y="323"/>
                    <a:pt x="27" y="703"/>
                    <a:pt x="1" y="744"/>
                  </a:cubicBezTo>
                  <a:lnTo>
                    <a:pt x="1148" y="2762"/>
                  </a:lnTo>
                  <a:cubicBezTo>
                    <a:pt x="1524" y="2136"/>
                    <a:pt x="1716" y="1547"/>
                    <a:pt x="1722" y="1001"/>
                  </a:cubicBezTo>
                  <a:cubicBezTo>
                    <a:pt x="1412" y="609"/>
                    <a:pt x="1058" y="275"/>
                    <a:pt x="65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3714;p46">
              <a:extLst>
                <a:ext uri="{FF2B5EF4-FFF2-40B4-BE49-F238E27FC236}">
                  <a16:creationId xmlns:a16="http://schemas.microsoft.com/office/drawing/2014/main" id="{A7924C32-DEEF-A568-C5E9-160914196413}"/>
                </a:ext>
              </a:extLst>
            </p:cNvPr>
            <p:cNvSpPr/>
            <p:nvPr/>
          </p:nvSpPr>
          <p:spPr>
            <a:xfrm>
              <a:off x="4894406" y="3766845"/>
              <a:ext cx="58" cy="174"/>
            </a:xfrm>
            <a:custGeom>
              <a:avLst/>
              <a:gdLst/>
              <a:ahLst/>
              <a:cxnLst/>
              <a:rect l="l" t="t" r="r" b="b"/>
              <a:pathLst>
                <a:path w="2" h="6" extrusionOk="0">
                  <a:moveTo>
                    <a:pt x="0" y="0"/>
                  </a:moveTo>
                  <a:lnTo>
                    <a:pt x="2" y="5"/>
                  </a:lnTo>
                  <a:cubicBezTo>
                    <a:pt x="2" y="5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3715;p46">
              <a:extLst>
                <a:ext uri="{FF2B5EF4-FFF2-40B4-BE49-F238E27FC236}">
                  <a16:creationId xmlns:a16="http://schemas.microsoft.com/office/drawing/2014/main" id="{12A19110-1EA6-0B0D-C889-3EFE4308E250}"/>
                </a:ext>
              </a:extLst>
            </p:cNvPr>
            <p:cNvSpPr/>
            <p:nvPr/>
          </p:nvSpPr>
          <p:spPr>
            <a:xfrm>
              <a:off x="4844733" y="3745321"/>
              <a:ext cx="49875" cy="79905"/>
            </a:xfrm>
            <a:custGeom>
              <a:avLst/>
              <a:gdLst/>
              <a:ahLst/>
              <a:cxnLst/>
              <a:rect l="l" t="t" r="r" b="b"/>
              <a:pathLst>
                <a:path w="1724" h="2762" extrusionOk="0">
                  <a:moveTo>
                    <a:pt x="1067" y="1"/>
                  </a:moveTo>
                  <a:cubicBezTo>
                    <a:pt x="665" y="275"/>
                    <a:pt x="309" y="609"/>
                    <a:pt x="1" y="1001"/>
                  </a:cubicBezTo>
                  <a:cubicBezTo>
                    <a:pt x="7" y="1547"/>
                    <a:pt x="199" y="2137"/>
                    <a:pt x="576" y="2762"/>
                  </a:cubicBezTo>
                  <a:lnTo>
                    <a:pt x="1723" y="744"/>
                  </a:lnTo>
                  <a:cubicBezTo>
                    <a:pt x="1697" y="703"/>
                    <a:pt x="1463" y="321"/>
                    <a:pt x="1067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3716;p46">
              <a:extLst>
                <a:ext uri="{FF2B5EF4-FFF2-40B4-BE49-F238E27FC236}">
                  <a16:creationId xmlns:a16="http://schemas.microsoft.com/office/drawing/2014/main" id="{3B2C0CB3-227C-4932-8C65-F7DD1A4F2EE8}"/>
                </a:ext>
              </a:extLst>
            </p:cNvPr>
            <p:cNvSpPr/>
            <p:nvPr/>
          </p:nvSpPr>
          <p:spPr>
            <a:xfrm>
              <a:off x="4803103" y="3740490"/>
              <a:ext cx="343920" cy="339580"/>
            </a:xfrm>
            <a:custGeom>
              <a:avLst/>
              <a:gdLst/>
              <a:ahLst/>
              <a:cxnLst/>
              <a:rect l="l" t="t" r="r" b="b"/>
              <a:pathLst>
                <a:path w="11888" h="11738" extrusionOk="0">
                  <a:moveTo>
                    <a:pt x="5945" y="0"/>
                  </a:moveTo>
                  <a:cubicBezTo>
                    <a:pt x="835" y="0"/>
                    <a:pt x="668" y="4798"/>
                    <a:pt x="668" y="7820"/>
                  </a:cubicBezTo>
                  <a:cubicBezTo>
                    <a:pt x="668" y="9299"/>
                    <a:pt x="338" y="10836"/>
                    <a:pt x="1" y="11738"/>
                  </a:cubicBezTo>
                  <a:lnTo>
                    <a:pt x="11887" y="11738"/>
                  </a:lnTo>
                  <a:cubicBezTo>
                    <a:pt x="11550" y="10836"/>
                    <a:pt x="11222" y="9299"/>
                    <a:pt x="11222" y="7820"/>
                  </a:cubicBezTo>
                  <a:cubicBezTo>
                    <a:pt x="11222" y="4798"/>
                    <a:pt x="11053" y="0"/>
                    <a:pt x="5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3717;p46">
              <a:extLst>
                <a:ext uri="{FF2B5EF4-FFF2-40B4-BE49-F238E27FC236}">
                  <a16:creationId xmlns:a16="http://schemas.microsoft.com/office/drawing/2014/main" id="{BB36EC4C-006A-3BF1-7F62-6D23F9DD17BD}"/>
                </a:ext>
              </a:extLst>
            </p:cNvPr>
            <p:cNvSpPr/>
            <p:nvPr/>
          </p:nvSpPr>
          <p:spPr>
            <a:xfrm>
              <a:off x="4803161" y="3740519"/>
              <a:ext cx="183300" cy="339551"/>
            </a:xfrm>
            <a:custGeom>
              <a:avLst/>
              <a:gdLst/>
              <a:ahLst/>
              <a:cxnLst/>
              <a:rect l="l" t="t" r="r" b="b"/>
              <a:pathLst>
                <a:path w="6336" h="11737" extrusionOk="0">
                  <a:moveTo>
                    <a:pt x="5944" y="1"/>
                  </a:moveTo>
                  <a:cubicBezTo>
                    <a:pt x="833" y="1"/>
                    <a:pt x="668" y="4797"/>
                    <a:pt x="668" y="7819"/>
                  </a:cubicBezTo>
                  <a:cubicBezTo>
                    <a:pt x="668" y="9298"/>
                    <a:pt x="338" y="10835"/>
                    <a:pt x="1" y="11737"/>
                  </a:cubicBezTo>
                  <a:lnTo>
                    <a:pt x="783" y="11737"/>
                  </a:lnTo>
                  <a:cubicBezTo>
                    <a:pt x="1120" y="10835"/>
                    <a:pt x="1447" y="9298"/>
                    <a:pt x="1447" y="7819"/>
                  </a:cubicBezTo>
                  <a:cubicBezTo>
                    <a:pt x="1447" y="4876"/>
                    <a:pt x="1607" y="249"/>
                    <a:pt x="6336" y="10"/>
                  </a:cubicBezTo>
                  <a:cubicBezTo>
                    <a:pt x="6208" y="4"/>
                    <a:pt x="6078" y="1"/>
                    <a:pt x="594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3718;p46">
              <a:extLst>
                <a:ext uri="{FF2B5EF4-FFF2-40B4-BE49-F238E27FC236}">
                  <a16:creationId xmlns:a16="http://schemas.microsoft.com/office/drawing/2014/main" id="{2E26C7AB-F469-CB5F-8E6D-DB94C164FD6C}"/>
                </a:ext>
              </a:extLst>
            </p:cNvPr>
            <p:cNvSpPr/>
            <p:nvPr/>
          </p:nvSpPr>
          <p:spPr>
            <a:xfrm>
              <a:off x="4984523" y="3861099"/>
              <a:ext cx="109905" cy="187061"/>
            </a:xfrm>
            <a:custGeom>
              <a:avLst/>
              <a:gdLst/>
              <a:ahLst/>
              <a:cxnLst/>
              <a:rect l="l" t="t" r="r" b="b"/>
              <a:pathLst>
                <a:path w="3799" h="6466" extrusionOk="0">
                  <a:moveTo>
                    <a:pt x="1188" y="0"/>
                  </a:moveTo>
                  <a:cubicBezTo>
                    <a:pt x="949" y="0"/>
                    <a:pt x="686" y="48"/>
                    <a:pt x="404" y="145"/>
                  </a:cubicBezTo>
                  <a:lnTo>
                    <a:pt x="1" y="662"/>
                  </a:lnTo>
                  <a:cubicBezTo>
                    <a:pt x="1" y="662"/>
                    <a:pt x="476" y="1393"/>
                    <a:pt x="476" y="2530"/>
                  </a:cubicBezTo>
                  <a:cubicBezTo>
                    <a:pt x="476" y="5908"/>
                    <a:pt x="1998" y="6465"/>
                    <a:pt x="3005" y="6465"/>
                  </a:cubicBezTo>
                  <a:cubicBezTo>
                    <a:pt x="3217" y="6465"/>
                    <a:pt x="3406" y="6441"/>
                    <a:pt x="3553" y="6412"/>
                  </a:cubicBezTo>
                  <a:cubicBezTo>
                    <a:pt x="3714" y="6382"/>
                    <a:pt x="3799" y="6205"/>
                    <a:pt x="3722" y="6061"/>
                  </a:cubicBezTo>
                  <a:cubicBezTo>
                    <a:pt x="3426" y="5501"/>
                    <a:pt x="2792" y="4128"/>
                    <a:pt x="2792" y="2530"/>
                  </a:cubicBezTo>
                  <a:cubicBezTo>
                    <a:pt x="2792" y="841"/>
                    <a:pt x="2188" y="0"/>
                    <a:pt x="1188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3719;p46">
              <a:extLst>
                <a:ext uri="{FF2B5EF4-FFF2-40B4-BE49-F238E27FC236}">
                  <a16:creationId xmlns:a16="http://schemas.microsoft.com/office/drawing/2014/main" id="{E3669589-62F9-8FE7-E72C-B8153E882F3A}"/>
                </a:ext>
              </a:extLst>
            </p:cNvPr>
            <p:cNvSpPr/>
            <p:nvPr/>
          </p:nvSpPr>
          <p:spPr>
            <a:xfrm>
              <a:off x="4855756" y="3861099"/>
              <a:ext cx="109905" cy="187061"/>
            </a:xfrm>
            <a:custGeom>
              <a:avLst/>
              <a:gdLst/>
              <a:ahLst/>
              <a:cxnLst/>
              <a:rect l="l" t="t" r="r" b="b"/>
              <a:pathLst>
                <a:path w="3799" h="6466" extrusionOk="0">
                  <a:moveTo>
                    <a:pt x="2611" y="0"/>
                  </a:moveTo>
                  <a:cubicBezTo>
                    <a:pt x="1611" y="0"/>
                    <a:pt x="1006" y="841"/>
                    <a:pt x="1006" y="2530"/>
                  </a:cubicBezTo>
                  <a:cubicBezTo>
                    <a:pt x="1006" y="4128"/>
                    <a:pt x="373" y="5501"/>
                    <a:pt x="77" y="6061"/>
                  </a:cubicBezTo>
                  <a:cubicBezTo>
                    <a:pt x="0" y="6205"/>
                    <a:pt x="85" y="6382"/>
                    <a:pt x="246" y="6412"/>
                  </a:cubicBezTo>
                  <a:cubicBezTo>
                    <a:pt x="393" y="6441"/>
                    <a:pt x="582" y="6465"/>
                    <a:pt x="794" y="6465"/>
                  </a:cubicBezTo>
                  <a:cubicBezTo>
                    <a:pt x="1801" y="6465"/>
                    <a:pt x="3323" y="5908"/>
                    <a:pt x="3323" y="2530"/>
                  </a:cubicBezTo>
                  <a:cubicBezTo>
                    <a:pt x="3323" y="1393"/>
                    <a:pt x="3798" y="662"/>
                    <a:pt x="3798" y="662"/>
                  </a:cubicBezTo>
                  <a:lnTo>
                    <a:pt x="3395" y="145"/>
                  </a:lnTo>
                  <a:cubicBezTo>
                    <a:pt x="3113" y="48"/>
                    <a:pt x="2851" y="0"/>
                    <a:pt x="2611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3720;p46">
              <a:extLst>
                <a:ext uri="{FF2B5EF4-FFF2-40B4-BE49-F238E27FC236}">
                  <a16:creationId xmlns:a16="http://schemas.microsoft.com/office/drawing/2014/main" id="{235D4198-E459-23E8-E76D-71FF8EDDE877}"/>
                </a:ext>
              </a:extLst>
            </p:cNvPr>
            <p:cNvSpPr/>
            <p:nvPr/>
          </p:nvSpPr>
          <p:spPr>
            <a:xfrm>
              <a:off x="4906036" y="3823635"/>
              <a:ext cx="11109" cy="23491"/>
            </a:xfrm>
            <a:custGeom>
              <a:avLst/>
              <a:gdLst/>
              <a:ahLst/>
              <a:cxnLst/>
              <a:rect l="l" t="t" r="r" b="b"/>
              <a:pathLst>
                <a:path w="384" h="812" extrusionOk="0">
                  <a:moveTo>
                    <a:pt x="189" y="1"/>
                  </a:moveTo>
                  <a:cubicBezTo>
                    <a:pt x="187" y="1"/>
                    <a:pt x="184" y="1"/>
                    <a:pt x="181" y="1"/>
                  </a:cubicBezTo>
                  <a:cubicBezTo>
                    <a:pt x="77" y="7"/>
                    <a:pt x="0" y="98"/>
                    <a:pt x="0" y="200"/>
                  </a:cubicBezTo>
                  <a:lnTo>
                    <a:pt x="0" y="611"/>
                  </a:lnTo>
                  <a:cubicBezTo>
                    <a:pt x="0" y="714"/>
                    <a:pt x="77" y="805"/>
                    <a:pt x="181" y="811"/>
                  </a:cubicBezTo>
                  <a:cubicBezTo>
                    <a:pt x="185" y="811"/>
                    <a:pt x="188" y="811"/>
                    <a:pt x="192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6"/>
                    <a:pt x="296" y="1"/>
                    <a:pt x="18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3721;p46">
              <a:extLst>
                <a:ext uri="{FF2B5EF4-FFF2-40B4-BE49-F238E27FC236}">
                  <a16:creationId xmlns:a16="http://schemas.microsoft.com/office/drawing/2014/main" id="{10B0740E-1ECF-7D43-BFF1-79AAC676F9A5}"/>
                </a:ext>
              </a:extLst>
            </p:cNvPr>
            <p:cNvSpPr/>
            <p:nvPr/>
          </p:nvSpPr>
          <p:spPr>
            <a:xfrm>
              <a:off x="5032489" y="3823635"/>
              <a:ext cx="11138" cy="23491"/>
            </a:xfrm>
            <a:custGeom>
              <a:avLst/>
              <a:gdLst/>
              <a:ahLst/>
              <a:cxnLst/>
              <a:rect l="l" t="t" r="r" b="b"/>
              <a:pathLst>
                <a:path w="385" h="812" extrusionOk="0">
                  <a:moveTo>
                    <a:pt x="195" y="0"/>
                  </a:moveTo>
                  <a:cubicBezTo>
                    <a:pt x="191" y="0"/>
                    <a:pt x="186" y="1"/>
                    <a:pt x="182" y="1"/>
                  </a:cubicBezTo>
                  <a:cubicBezTo>
                    <a:pt x="77" y="7"/>
                    <a:pt x="1" y="98"/>
                    <a:pt x="1" y="200"/>
                  </a:cubicBezTo>
                  <a:lnTo>
                    <a:pt x="1" y="611"/>
                  </a:lnTo>
                  <a:cubicBezTo>
                    <a:pt x="1" y="714"/>
                    <a:pt x="77" y="805"/>
                    <a:pt x="182" y="811"/>
                  </a:cubicBezTo>
                  <a:cubicBezTo>
                    <a:pt x="185" y="811"/>
                    <a:pt x="189" y="811"/>
                    <a:pt x="193" y="811"/>
                  </a:cubicBezTo>
                  <a:cubicBezTo>
                    <a:pt x="298" y="811"/>
                    <a:pt x="384" y="724"/>
                    <a:pt x="384" y="619"/>
                  </a:cubicBezTo>
                  <a:lnTo>
                    <a:pt x="384" y="193"/>
                  </a:lnTo>
                  <a:cubicBezTo>
                    <a:pt x="384" y="88"/>
                    <a:pt x="299" y="0"/>
                    <a:pt x="195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3722;p46">
              <a:extLst>
                <a:ext uri="{FF2B5EF4-FFF2-40B4-BE49-F238E27FC236}">
                  <a16:creationId xmlns:a16="http://schemas.microsoft.com/office/drawing/2014/main" id="{08DEE234-3F6A-595E-9A67-BE19429A4490}"/>
                </a:ext>
              </a:extLst>
            </p:cNvPr>
            <p:cNvSpPr/>
            <p:nvPr/>
          </p:nvSpPr>
          <p:spPr>
            <a:xfrm>
              <a:off x="4953742" y="3861504"/>
              <a:ext cx="42180" cy="20511"/>
            </a:xfrm>
            <a:custGeom>
              <a:avLst/>
              <a:gdLst/>
              <a:ahLst/>
              <a:cxnLst/>
              <a:rect l="l" t="t" r="r" b="b"/>
              <a:pathLst>
                <a:path w="1458" h="709" extrusionOk="0">
                  <a:moveTo>
                    <a:pt x="130" y="0"/>
                  </a:moveTo>
                  <a:cubicBezTo>
                    <a:pt x="60" y="0"/>
                    <a:pt x="0" y="57"/>
                    <a:pt x="0" y="131"/>
                  </a:cubicBezTo>
                  <a:cubicBezTo>
                    <a:pt x="0" y="451"/>
                    <a:pt x="327" y="709"/>
                    <a:pt x="729" y="709"/>
                  </a:cubicBezTo>
                  <a:cubicBezTo>
                    <a:pt x="1132" y="709"/>
                    <a:pt x="1457" y="451"/>
                    <a:pt x="1457" y="131"/>
                  </a:cubicBezTo>
                  <a:lnTo>
                    <a:pt x="1457" y="129"/>
                  </a:lnTo>
                  <a:cubicBezTo>
                    <a:pt x="1457" y="57"/>
                    <a:pt x="1401" y="0"/>
                    <a:pt x="133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799" name="Google Shape;3723;p46">
            <a:extLst>
              <a:ext uri="{FF2B5EF4-FFF2-40B4-BE49-F238E27FC236}">
                <a16:creationId xmlns:a16="http://schemas.microsoft.com/office/drawing/2014/main" id="{44E9E524-760F-BCC2-FAB7-12E6EF8BB26E}"/>
              </a:ext>
            </a:extLst>
          </p:cNvPr>
          <p:cNvGrpSpPr/>
          <p:nvPr/>
        </p:nvGrpSpPr>
        <p:grpSpPr>
          <a:xfrm>
            <a:off x="5345353" y="2752071"/>
            <a:ext cx="377942" cy="332811"/>
            <a:chOff x="5603307" y="3726227"/>
            <a:chExt cx="377942" cy="332811"/>
          </a:xfrm>
        </p:grpSpPr>
        <p:sp>
          <p:nvSpPr>
            <p:cNvPr id="800" name="Google Shape;3724;p46">
              <a:extLst>
                <a:ext uri="{FF2B5EF4-FFF2-40B4-BE49-F238E27FC236}">
                  <a16:creationId xmlns:a16="http://schemas.microsoft.com/office/drawing/2014/main" id="{80B37FDA-C28B-3117-DE66-95A40F5FA044}"/>
                </a:ext>
              </a:extLst>
            </p:cNvPr>
            <p:cNvSpPr/>
            <p:nvPr/>
          </p:nvSpPr>
          <p:spPr>
            <a:xfrm>
              <a:off x="5603307" y="3729988"/>
              <a:ext cx="99375" cy="95585"/>
            </a:xfrm>
            <a:custGeom>
              <a:avLst/>
              <a:gdLst/>
              <a:ahLst/>
              <a:cxnLst/>
              <a:rect l="l" t="t" r="r" b="b"/>
              <a:pathLst>
                <a:path w="3435" h="3304" extrusionOk="0">
                  <a:moveTo>
                    <a:pt x="1216" y="0"/>
                  </a:moveTo>
                  <a:cubicBezTo>
                    <a:pt x="516" y="0"/>
                    <a:pt x="1" y="533"/>
                    <a:pt x="30" y="1919"/>
                  </a:cubicBezTo>
                  <a:cubicBezTo>
                    <a:pt x="51" y="2979"/>
                    <a:pt x="355" y="3303"/>
                    <a:pt x="718" y="3303"/>
                  </a:cubicBezTo>
                  <a:cubicBezTo>
                    <a:pt x="1052" y="3303"/>
                    <a:pt x="1437" y="3028"/>
                    <a:pt x="1697" y="2801"/>
                  </a:cubicBezTo>
                  <a:cubicBezTo>
                    <a:pt x="1850" y="2668"/>
                    <a:pt x="2040" y="2603"/>
                    <a:pt x="2229" y="2603"/>
                  </a:cubicBezTo>
                  <a:cubicBezTo>
                    <a:pt x="2440" y="2603"/>
                    <a:pt x="2651" y="2684"/>
                    <a:pt x="2811" y="2845"/>
                  </a:cubicBezTo>
                  <a:cubicBezTo>
                    <a:pt x="2815" y="2850"/>
                    <a:pt x="2821" y="2854"/>
                    <a:pt x="2824" y="2861"/>
                  </a:cubicBezTo>
                  <a:lnTo>
                    <a:pt x="3435" y="1201"/>
                  </a:lnTo>
                  <a:cubicBezTo>
                    <a:pt x="2739" y="497"/>
                    <a:pt x="1892" y="0"/>
                    <a:pt x="121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3725;p46">
              <a:extLst>
                <a:ext uri="{FF2B5EF4-FFF2-40B4-BE49-F238E27FC236}">
                  <a16:creationId xmlns:a16="http://schemas.microsoft.com/office/drawing/2014/main" id="{933F7B8D-674D-F6BE-03F3-F1EAA6D915C0}"/>
                </a:ext>
              </a:extLst>
            </p:cNvPr>
            <p:cNvSpPr/>
            <p:nvPr/>
          </p:nvSpPr>
          <p:spPr>
            <a:xfrm>
              <a:off x="5881845" y="3729988"/>
              <a:ext cx="99403" cy="95585"/>
            </a:xfrm>
            <a:custGeom>
              <a:avLst/>
              <a:gdLst/>
              <a:ahLst/>
              <a:cxnLst/>
              <a:rect l="l" t="t" r="r" b="b"/>
              <a:pathLst>
                <a:path w="3436" h="3304" extrusionOk="0">
                  <a:moveTo>
                    <a:pt x="2221" y="0"/>
                  </a:moveTo>
                  <a:cubicBezTo>
                    <a:pt x="1545" y="0"/>
                    <a:pt x="697" y="497"/>
                    <a:pt x="1" y="1201"/>
                  </a:cubicBezTo>
                  <a:lnTo>
                    <a:pt x="611" y="2861"/>
                  </a:lnTo>
                  <a:cubicBezTo>
                    <a:pt x="615" y="2854"/>
                    <a:pt x="621" y="2850"/>
                    <a:pt x="625" y="2845"/>
                  </a:cubicBezTo>
                  <a:cubicBezTo>
                    <a:pt x="785" y="2684"/>
                    <a:pt x="996" y="2603"/>
                    <a:pt x="1207" y="2603"/>
                  </a:cubicBezTo>
                  <a:cubicBezTo>
                    <a:pt x="1396" y="2603"/>
                    <a:pt x="1586" y="2668"/>
                    <a:pt x="1739" y="2801"/>
                  </a:cubicBezTo>
                  <a:cubicBezTo>
                    <a:pt x="1999" y="3028"/>
                    <a:pt x="2384" y="3303"/>
                    <a:pt x="2718" y="3303"/>
                  </a:cubicBezTo>
                  <a:cubicBezTo>
                    <a:pt x="3081" y="3303"/>
                    <a:pt x="3385" y="2979"/>
                    <a:pt x="3406" y="1919"/>
                  </a:cubicBezTo>
                  <a:cubicBezTo>
                    <a:pt x="3435" y="533"/>
                    <a:pt x="2920" y="0"/>
                    <a:pt x="22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3726;p46">
              <a:extLst>
                <a:ext uri="{FF2B5EF4-FFF2-40B4-BE49-F238E27FC236}">
                  <a16:creationId xmlns:a16="http://schemas.microsoft.com/office/drawing/2014/main" id="{A766A9E0-EF3E-5BE1-00F5-BC74743C3EF2}"/>
                </a:ext>
              </a:extLst>
            </p:cNvPr>
            <p:cNvSpPr/>
            <p:nvPr/>
          </p:nvSpPr>
          <p:spPr>
            <a:xfrm>
              <a:off x="5881845" y="3749719"/>
              <a:ext cx="52219" cy="63038"/>
            </a:xfrm>
            <a:custGeom>
              <a:avLst/>
              <a:gdLst/>
              <a:ahLst/>
              <a:cxnLst/>
              <a:rect l="l" t="t" r="r" b="b"/>
              <a:pathLst>
                <a:path w="1805" h="2179" extrusionOk="0">
                  <a:moveTo>
                    <a:pt x="590" y="0"/>
                  </a:moveTo>
                  <a:cubicBezTo>
                    <a:pt x="386" y="154"/>
                    <a:pt x="190" y="329"/>
                    <a:pt x="1" y="519"/>
                  </a:cubicBezTo>
                  <a:lnTo>
                    <a:pt x="611" y="2179"/>
                  </a:lnTo>
                  <a:cubicBezTo>
                    <a:pt x="615" y="2172"/>
                    <a:pt x="621" y="2169"/>
                    <a:pt x="624" y="2163"/>
                  </a:cubicBezTo>
                  <a:cubicBezTo>
                    <a:pt x="783" y="2002"/>
                    <a:pt x="994" y="1921"/>
                    <a:pt x="1206" y="1921"/>
                  </a:cubicBezTo>
                  <a:cubicBezTo>
                    <a:pt x="1395" y="1921"/>
                    <a:pt x="1585" y="1986"/>
                    <a:pt x="1739" y="2119"/>
                  </a:cubicBezTo>
                  <a:cubicBezTo>
                    <a:pt x="1759" y="2139"/>
                    <a:pt x="1782" y="2157"/>
                    <a:pt x="1805" y="2177"/>
                  </a:cubicBezTo>
                  <a:cubicBezTo>
                    <a:pt x="1585" y="1350"/>
                    <a:pt x="1162" y="605"/>
                    <a:pt x="590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3727;p46">
              <a:extLst>
                <a:ext uri="{FF2B5EF4-FFF2-40B4-BE49-F238E27FC236}">
                  <a16:creationId xmlns:a16="http://schemas.microsoft.com/office/drawing/2014/main" id="{550419FA-D61F-3090-79F5-78160F5FDDF9}"/>
                </a:ext>
              </a:extLst>
            </p:cNvPr>
            <p:cNvSpPr/>
            <p:nvPr/>
          </p:nvSpPr>
          <p:spPr>
            <a:xfrm>
              <a:off x="5650434" y="3749719"/>
              <a:ext cx="52248" cy="63038"/>
            </a:xfrm>
            <a:custGeom>
              <a:avLst/>
              <a:gdLst/>
              <a:ahLst/>
              <a:cxnLst/>
              <a:rect l="l" t="t" r="r" b="b"/>
              <a:pathLst>
                <a:path w="1806" h="2179" extrusionOk="0">
                  <a:moveTo>
                    <a:pt x="1217" y="0"/>
                  </a:moveTo>
                  <a:cubicBezTo>
                    <a:pt x="645" y="605"/>
                    <a:pt x="221" y="1349"/>
                    <a:pt x="1" y="2177"/>
                  </a:cubicBezTo>
                  <a:cubicBezTo>
                    <a:pt x="24" y="2157"/>
                    <a:pt x="47" y="2139"/>
                    <a:pt x="68" y="2119"/>
                  </a:cubicBezTo>
                  <a:cubicBezTo>
                    <a:pt x="221" y="1986"/>
                    <a:pt x="411" y="1921"/>
                    <a:pt x="600" y="1921"/>
                  </a:cubicBezTo>
                  <a:cubicBezTo>
                    <a:pt x="811" y="1921"/>
                    <a:pt x="1022" y="2002"/>
                    <a:pt x="1182" y="2163"/>
                  </a:cubicBezTo>
                  <a:cubicBezTo>
                    <a:pt x="1186" y="2168"/>
                    <a:pt x="1192" y="2172"/>
                    <a:pt x="1195" y="2179"/>
                  </a:cubicBezTo>
                  <a:lnTo>
                    <a:pt x="1806" y="519"/>
                  </a:lnTo>
                  <a:cubicBezTo>
                    <a:pt x="1617" y="329"/>
                    <a:pt x="1419" y="154"/>
                    <a:pt x="121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3728;p46">
              <a:extLst>
                <a:ext uri="{FF2B5EF4-FFF2-40B4-BE49-F238E27FC236}">
                  <a16:creationId xmlns:a16="http://schemas.microsoft.com/office/drawing/2014/main" id="{6A5A37A5-0391-ED6D-20DC-1DBEF6DEEFE4}"/>
                </a:ext>
              </a:extLst>
            </p:cNvPr>
            <p:cNvSpPr/>
            <p:nvPr/>
          </p:nvSpPr>
          <p:spPr>
            <a:xfrm>
              <a:off x="5667561" y="3726227"/>
              <a:ext cx="248798" cy="264623"/>
            </a:xfrm>
            <a:custGeom>
              <a:avLst/>
              <a:gdLst/>
              <a:ahLst/>
              <a:cxnLst/>
              <a:rect l="l" t="t" r="r" b="b"/>
              <a:pathLst>
                <a:path w="8600" h="9147" extrusionOk="0">
                  <a:moveTo>
                    <a:pt x="4314" y="0"/>
                  </a:moveTo>
                  <a:cubicBezTo>
                    <a:pt x="4290" y="0"/>
                    <a:pt x="4267" y="1"/>
                    <a:pt x="4243" y="1"/>
                  </a:cubicBezTo>
                  <a:cubicBezTo>
                    <a:pt x="1894" y="38"/>
                    <a:pt x="1" y="2026"/>
                    <a:pt x="25" y="4376"/>
                  </a:cubicBezTo>
                  <a:cubicBezTo>
                    <a:pt x="47" y="6758"/>
                    <a:pt x="995" y="7937"/>
                    <a:pt x="1737" y="9146"/>
                  </a:cubicBezTo>
                  <a:lnTo>
                    <a:pt x="1737" y="9145"/>
                  </a:lnTo>
                  <a:lnTo>
                    <a:pt x="6886" y="9145"/>
                  </a:lnTo>
                  <a:cubicBezTo>
                    <a:pt x="7636" y="7922"/>
                    <a:pt x="8600" y="6729"/>
                    <a:pt x="8600" y="4287"/>
                  </a:cubicBezTo>
                  <a:cubicBezTo>
                    <a:pt x="8600" y="1920"/>
                    <a:pt x="6679" y="0"/>
                    <a:pt x="43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3729;p46">
              <a:extLst>
                <a:ext uri="{FF2B5EF4-FFF2-40B4-BE49-F238E27FC236}">
                  <a16:creationId xmlns:a16="http://schemas.microsoft.com/office/drawing/2014/main" id="{15AADCDC-0224-FD26-C518-31B12E680679}"/>
                </a:ext>
              </a:extLst>
            </p:cNvPr>
            <p:cNvSpPr/>
            <p:nvPr/>
          </p:nvSpPr>
          <p:spPr>
            <a:xfrm>
              <a:off x="5668197" y="3726285"/>
              <a:ext cx="131632" cy="264652"/>
            </a:xfrm>
            <a:custGeom>
              <a:avLst/>
              <a:gdLst/>
              <a:ahLst/>
              <a:cxnLst/>
              <a:rect l="l" t="t" r="r" b="b"/>
              <a:pathLst>
                <a:path w="4550" h="9148" extrusionOk="0">
                  <a:moveTo>
                    <a:pt x="4287" y="0"/>
                  </a:moveTo>
                  <a:cubicBezTo>
                    <a:pt x="1919" y="0"/>
                    <a:pt x="0" y="1921"/>
                    <a:pt x="0" y="4288"/>
                  </a:cubicBezTo>
                  <a:cubicBezTo>
                    <a:pt x="0" y="6731"/>
                    <a:pt x="963" y="7925"/>
                    <a:pt x="1712" y="9147"/>
                  </a:cubicBezTo>
                  <a:lnTo>
                    <a:pt x="2237" y="9147"/>
                  </a:lnTo>
                  <a:cubicBezTo>
                    <a:pt x="1488" y="7922"/>
                    <a:pt x="526" y="6728"/>
                    <a:pt x="526" y="4286"/>
                  </a:cubicBezTo>
                  <a:cubicBezTo>
                    <a:pt x="526" y="2007"/>
                    <a:pt x="2306" y="143"/>
                    <a:pt x="4550" y="10"/>
                  </a:cubicBezTo>
                  <a:cubicBezTo>
                    <a:pt x="4510" y="7"/>
                    <a:pt x="4468" y="5"/>
                    <a:pt x="4425" y="4"/>
                  </a:cubicBezTo>
                  <a:cubicBezTo>
                    <a:pt x="4379" y="0"/>
                    <a:pt x="4333" y="0"/>
                    <a:pt x="4287" y="0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3730;p46">
              <a:extLst>
                <a:ext uri="{FF2B5EF4-FFF2-40B4-BE49-F238E27FC236}">
                  <a16:creationId xmlns:a16="http://schemas.microsoft.com/office/drawing/2014/main" id="{6459E854-9456-3785-F122-24E82C9BFD93}"/>
                </a:ext>
              </a:extLst>
            </p:cNvPr>
            <p:cNvSpPr/>
            <p:nvPr/>
          </p:nvSpPr>
          <p:spPr>
            <a:xfrm>
              <a:off x="5717841" y="3786055"/>
              <a:ext cx="148324" cy="272492"/>
            </a:xfrm>
            <a:custGeom>
              <a:avLst/>
              <a:gdLst/>
              <a:ahLst/>
              <a:cxnLst/>
              <a:rect l="l" t="t" r="r" b="b"/>
              <a:pathLst>
                <a:path w="5127" h="9419" extrusionOk="0">
                  <a:moveTo>
                    <a:pt x="2560" y="1"/>
                  </a:moveTo>
                  <a:cubicBezTo>
                    <a:pt x="2558" y="1"/>
                    <a:pt x="2556" y="1"/>
                    <a:pt x="2555" y="1"/>
                  </a:cubicBezTo>
                  <a:cubicBezTo>
                    <a:pt x="2265" y="7"/>
                    <a:pt x="2038" y="252"/>
                    <a:pt x="2038" y="541"/>
                  </a:cubicBezTo>
                  <a:lnTo>
                    <a:pt x="2038" y="2587"/>
                  </a:lnTo>
                  <a:cubicBezTo>
                    <a:pt x="2038" y="5300"/>
                    <a:pt x="1" y="4144"/>
                    <a:pt x="1" y="7074"/>
                  </a:cubicBezTo>
                  <a:cubicBezTo>
                    <a:pt x="198" y="7394"/>
                    <a:pt x="378" y="7715"/>
                    <a:pt x="524" y="8060"/>
                  </a:cubicBezTo>
                  <a:cubicBezTo>
                    <a:pt x="872" y="8882"/>
                    <a:pt x="1673" y="9419"/>
                    <a:pt x="2564" y="9419"/>
                  </a:cubicBezTo>
                  <a:cubicBezTo>
                    <a:pt x="3012" y="9419"/>
                    <a:pt x="3435" y="9284"/>
                    <a:pt x="3789" y="9046"/>
                  </a:cubicBezTo>
                  <a:cubicBezTo>
                    <a:pt x="4144" y="8811"/>
                    <a:pt x="4431" y="8469"/>
                    <a:pt x="4604" y="8060"/>
                  </a:cubicBezTo>
                  <a:cubicBezTo>
                    <a:pt x="4750" y="7712"/>
                    <a:pt x="4932" y="7393"/>
                    <a:pt x="5127" y="7074"/>
                  </a:cubicBezTo>
                  <a:cubicBezTo>
                    <a:pt x="5127" y="4144"/>
                    <a:pt x="3091" y="5299"/>
                    <a:pt x="3091" y="2587"/>
                  </a:cubicBezTo>
                  <a:lnTo>
                    <a:pt x="3091" y="528"/>
                  </a:lnTo>
                  <a:cubicBezTo>
                    <a:pt x="3091" y="383"/>
                    <a:pt x="3032" y="252"/>
                    <a:pt x="2937" y="156"/>
                  </a:cubicBezTo>
                  <a:cubicBezTo>
                    <a:pt x="2840" y="59"/>
                    <a:pt x="2708" y="1"/>
                    <a:pt x="256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3731;p46">
              <a:extLst>
                <a:ext uri="{FF2B5EF4-FFF2-40B4-BE49-F238E27FC236}">
                  <a16:creationId xmlns:a16="http://schemas.microsoft.com/office/drawing/2014/main" id="{990DC061-AACE-E928-AA05-F0D0462D8E10}"/>
                </a:ext>
              </a:extLst>
            </p:cNvPr>
            <p:cNvSpPr/>
            <p:nvPr/>
          </p:nvSpPr>
          <p:spPr>
            <a:xfrm>
              <a:off x="5717841" y="3969326"/>
              <a:ext cx="82074" cy="89712"/>
            </a:xfrm>
            <a:custGeom>
              <a:avLst/>
              <a:gdLst/>
              <a:ahLst/>
              <a:cxnLst/>
              <a:rect l="l" t="t" r="r" b="b"/>
              <a:pathLst>
                <a:path w="2837" h="3101" extrusionOk="0">
                  <a:moveTo>
                    <a:pt x="54" y="1"/>
                  </a:moveTo>
                  <a:cubicBezTo>
                    <a:pt x="21" y="215"/>
                    <a:pt x="1" y="461"/>
                    <a:pt x="1" y="746"/>
                  </a:cubicBezTo>
                  <a:cubicBezTo>
                    <a:pt x="197" y="1067"/>
                    <a:pt x="378" y="1389"/>
                    <a:pt x="525" y="1736"/>
                  </a:cubicBezTo>
                  <a:cubicBezTo>
                    <a:pt x="873" y="2562"/>
                    <a:pt x="1679" y="3101"/>
                    <a:pt x="2574" y="3101"/>
                  </a:cubicBezTo>
                  <a:cubicBezTo>
                    <a:pt x="2599" y="3101"/>
                    <a:pt x="2624" y="3101"/>
                    <a:pt x="2648" y="3099"/>
                  </a:cubicBezTo>
                  <a:cubicBezTo>
                    <a:pt x="2711" y="3096"/>
                    <a:pt x="2774" y="3092"/>
                    <a:pt x="2837" y="3085"/>
                  </a:cubicBezTo>
                  <a:cubicBezTo>
                    <a:pt x="2048" y="2992"/>
                    <a:pt x="1363" y="2480"/>
                    <a:pt x="1050" y="1736"/>
                  </a:cubicBezTo>
                  <a:cubicBezTo>
                    <a:pt x="904" y="1389"/>
                    <a:pt x="722" y="1067"/>
                    <a:pt x="524" y="746"/>
                  </a:cubicBezTo>
                  <a:cubicBezTo>
                    <a:pt x="372" y="501"/>
                    <a:pt x="214" y="255"/>
                    <a:pt x="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3732;p46">
              <a:extLst>
                <a:ext uri="{FF2B5EF4-FFF2-40B4-BE49-F238E27FC236}">
                  <a16:creationId xmlns:a16="http://schemas.microsoft.com/office/drawing/2014/main" id="{CBC2C093-214D-A0D0-2FE9-9C7B98DBD6D0}"/>
                </a:ext>
              </a:extLst>
            </p:cNvPr>
            <p:cNvSpPr/>
            <p:nvPr/>
          </p:nvSpPr>
          <p:spPr>
            <a:xfrm>
              <a:off x="5772866" y="3973579"/>
              <a:ext cx="38332" cy="18718"/>
            </a:xfrm>
            <a:custGeom>
              <a:avLst/>
              <a:gdLst/>
              <a:ahLst/>
              <a:cxnLst/>
              <a:rect l="l" t="t" r="r" b="b"/>
              <a:pathLst>
                <a:path w="1325" h="647" extrusionOk="0">
                  <a:moveTo>
                    <a:pt x="119" y="1"/>
                  </a:moveTo>
                  <a:cubicBezTo>
                    <a:pt x="54" y="1"/>
                    <a:pt x="1" y="55"/>
                    <a:pt x="1" y="121"/>
                  </a:cubicBezTo>
                  <a:cubicBezTo>
                    <a:pt x="1" y="412"/>
                    <a:pt x="295" y="647"/>
                    <a:pt x="662" y="647"/>
                  </a:cubicBezTo>
                  <a:cubicBezTo>
                    <a:pt x="1028" y="647"/>
                    <a:pt x="1323" y="412"/>
                    <a:pt x="1323" y="121"/>
                  </a:cubicBezTo>
                  <a:lnTo>
                    <a:pt x="1323" y="118"/>
                  </a:lnTo>
                  <a:cubicBezTo>
                    <a:pt x="1324" y="55"/>
                    <a:pt x="1272" y="1"/>
                    <a:pt x="1206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3733;p46">
              <a:extLst>
                <a:ext uri="{FF2B5EF4-FFF2-40B4-BE49-F238E27FC236}">
                  <a16:creationId xmlns:a16="http://schemas.microsoft.com/office/drawing/2014/main" id="{09B5C687-45C0-1956-E742-22E99A566240}"/>
                </a:ext>
              </a:extLst>
            </p:cNvPr>
            <p:cNvSpPr/>
            <p:nvPr/>
          </p:nvSpPr>
          <p:spPr>
            <a:xfrm>
              <a:off x="5764042" y="4002856"/>
              <a:ext cx="56616" cy="16259"/>
            </a:xfrm>
            <a:custGeom>
              <a:avLst/>
              <a:gdLst/>
              <a:ahLst/>
              <a:cxnLst/>
              <a:rect l="l" t="t" r="r" b="b"/>
              <a:pathLst>
                <a:path w="1957" h="562" extrusionOk="0">
                  <a:moveTo>
                    <a:pt x="219" y="1"/>
                  </a:moveTo>
                  <a:cubicBezTo>
                    <a:pt x="173" y="1"/>
                    <a:pt x="127" y="17"/>
                    <a:pt x="91" y="49"/>
                  </a:cubicBezTo>
                  <a:cubicBezTo>
                    <a:pt x="8" y="121"/>
                    <a:pt x="0" y="245"/>
                    <a:pt x="71" y="325"/>
                  </a:cubicBezTo>
                  <a:cubicBezTo>
                    <a:pt x="201" y="475"/>
                    <a:pt x="396" y="561"/>
                    <a:pt x="599" y="561"/>
                  </a:cubicBezTo>
                  <a:cubicBezTo>
                    <a:pt x="737" y="561"/>
                    <a:pt x="867" y="523"/>
                    <a:pt x="979" y="452"/>
                  </a:cubicBezTo>
                  <a:cubicBezTo>
                    <a:pt x="1089" y="523"/>
                    <a:pt x="1221" y="561"/>
                    <a:pt x="1358" y="561"/>
                  </a:cubicBezTo>
                  <a:cubicBezTo>
                    <a:pt x="1563" y="561"/>
                    <a:pt x="1755" y="475"/>
                    <a:pt x="1886" y="325"/>
                  </a:cubicBezTo>
                  <a:cubicBezTo>
                    <a:pt x="1956" y="245"/>
                    <a:pt x="1947" y="121"/>
                    <a:pt x="1867" y="49"/>
                  </a:cubicBezTo>
                  <a:cubicBezTo>
                    <a:pt x="1829" y="17"/>
                    <a:pt x="1784" y="1"/>
                    <a:pt x="1738" y="1"/>
                  </a:cubicBezTo>
                  <a:cubicBezTo>
                    <a:pt x="1683" y="1"/>
                    <a:pt x="1630" y="24"/>
                    <a:pt x="1591" y="69"/>
                  </a:cubicBezTo>
                  <a:cubicBezTo>
                    <a:pt x="1534" y="133"/>
                    <a:pt x="1448" y="170"/>
                    <a:pt x="1358" y="170"/>
                  </a:cubicBezTo>
                  <a:cubicBezTo>
                    <a:pt x="1266" y="170"/>
                    <a:pt x="1182" y="133"/>
                    <a:pt x="1126" y="69"/>
                  </a:cubicBezTo>
                  <a:cubicBezTo>
                    <a:pt x="1089" y="26"/>
                    <a:pt x="1034" y="1"/>
                    <a:pt x="979" y="1"/>
                  </a:cubicBezTo>
                  <a:cubicBezTo>
                    <a:pt x="922" y="1"/>
                    <a:pt x="867" y="26"/>
                    <a:pt x="830" y="69"/>
                  </a:cubicBezTo>
                  <a:cubicBezTo>
                    <a:pt x="775" y="133"/>
                    <a:pt x="689" y="170"/>
                    <a:pt x="599" y="170"/>
                  </a:cubicBezTo>
                  <a:cubicBezTo>
                    <a:pt x="507" y="170"/>
                    <a:pt x="422" y="133"/>
                    <a:pt x="367" y="69"/>
                  </a:cubicBezTo>
                  <a:cubicBezTo>
                    <a:pt x="329" y="24"/>
                    <a:pt x="274" y="1"/>
                    <a:pt x="21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3734;p46">
              <a:extLst>
                <a:ext uri="{FF2B5EF4-FFF2-40B4-BE49-F238E27FC236}">
                  <a16:creationId xmlns:a16="http://schemas.microsoft.com/office/drawing/2014/main" id="{19BDCAF5-DC68-8EA7-508B-A7A61E748EA8}"/>
                </a:ext>
              </a:extLst>
            </p:cNvPr>
            <p:cNvSpPr/>
            <p:nvPr/>
          </p:nvSpPr>
          <p:spPr>
            <a:xfrm>
              <a:off x="5712431" y="3895613"/>
              <a:ext cx="11109" cy="21582"/>
            </a:xfrm>
            <a:custGeom>
              <a:avLst/>
              <a:gdLst/>
              <a:ahLst/>
              <a:cxnLst/>
              <a:rect l="l" t="t" r="r" b="b"/>
              <a:pathLst>
                <a:path w="384" h="746" extrusionOk="0">
                  <a:moveTo>
                    <a:pt x="191" y="1"/>
                  </a:moveTo>
                  <a:cubicBezTo>
                    <a:pt x="187" y="1"/>
                    <a:pt x="184" y="1"/>
                    <a:pt x="180" y="1"/>
                  </a:cubicBezTo>
                  <a:cubicBezTo>
                    <a:pt x="79" y="6"/>
                    <a:pt x="0" y="96"/>
                    <a:pt x="0" y="197"/>
                  </a:cubicBezTo>
                  <a:lnTo>
                    <a:pt x="0" y="545"/>
                  </a:lnTo>
                  <a:cubicBezTo>
                    <a:pt x="0" y="648"/>
                    <a:pt x="77" y="739"/>
                    <a:pt x="180" y="745"/>
                  </a:cubicBezTo>
                  <a:cubicBezTo>
                    <a:pt x="183" y="745"/>
                    <a:pt x="185" y="745"/>
                    <a:pt x="188" y="745"/>
                  </a:cubicBezTo>
                  <a:cubicBezTo>
                    <a:pt x="295" y="745"/>
                    <a:pt x="384" y="659"/>
                    <a:pt x="384" y="553"/>
                  </a:cubicBezTo>
                  <a:lnTo>
                    <a:pt x="384" y="193"/>
                  </a:lnTo>
                  <a:cubicBezTo>
                    <a:pt x="384" y="86"/>
                    <a:pt x="298" y="1"/>
                    <a:pt x="19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3735;p46">
              <a:extLst>
                <a:ext uri="{FF2B5EF4-FFF2-40B4-BE49-F238E27FC236}">
                  <a16:creationId xmlns:a16="http://schemas.microsoft.com/office/drawing/2014/main" id="{E21BE298-3474-E25C-3FB8-22EC66D1E324}"/>
                </a:ext>
              </a:extLst>
            </p:cNvPr>
            <p:cNvSpPr/>
            <p:nvPr/>
          </p:nvSpPr>
          <p:spPr>
            <a:xfrm>
              <a:off x="5700714" y="3921447"/>
              <a:ext cx="22710" cy="11138"/>
            </a:xfrm>
            <a:custGeom>
              <a:avLst/>
              <a:gdLst/>
              <a:ahLst/>
              <a:cxnLst/>
              <a:rect l="l" t="t" r="r" b="b"/>
              <a:pathLst>
                <a:path w="785" h="385" extrusionOk="0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2" y="384"/>
                    <a:pt x="771" y="307"/>
                    <a:pt x="778" y="205"/>
                  </a:cubicBezTo>
                  <a:cubicBezTo>
                    <a:pt x="784" y="94"/>
                    <a:pt x="695" y="1"/>
                    <a:pt x="58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3736;p46">
              <a:extLst>
                <a:ext uri="{FF2B5EF4-FFF2-40B4-BE49-F238E27FC236}">
                  <a16:creationId xmlns:a16="http://schemas.microsoft.com/office/drawing/2014/main" id="{E03DFE51-8098-2992-A4AF-B87853562AE7}"/>
                </a:ext>
              </a:extLst>
            </p:cNvPr>
            <p:cNvSpPr/>
            <p:nvPr/>
          </p:nvSpPr>
          <p:spPr>
            <a:xfrm>
              <a:off x="5861102" y="3895526"/>
              <a:ext cx="11109" cy="21582"/>
            </a:xfrm>
            <a:custGeom>
              <a:avLst/>
              <a:gdLst/>
              <a:ahLst/>
              <a:cxnLst/>
              <a:rect l="l" t="t" r="r" b="b"/>
              <a:pathLst>
                <a:path w="384" h="746" extrusionOk="0">
                  <a:moveTo>
                    <a:pt x="189" y="0"/>
                  </a:moveTo>
                  <a:cubicBezTo>
                    <a:pt x="85" y="0"/>
                    <a:pt x="0" y="88"/>
                    <a:pt x="0" y="193"/>
                  </a:cubicBezTo>
                  <a:lnTo>
                    <a:pt x="0" y="553"/>
                  </a:lnTo>
                  <a:cubicBezTo>
                    <a:pt x="0" y="660"/>
                    <a:pt x="86" y="745"/>
                    <a:pt x="192" y="745"/>
                  </a:cubicBezTo>
                  <a:cubicBezTo>
                    <a:pt x="195" y="745"/>
                    <a:pt x="199" y="745"/>
                    <a:pt x="203" y="745"/>
                  </a:cubicBezTo>
                  <a:cubicBezTo>
                    <a:pt x="307" y="742"/>
                    <a:pt x="384" y="651"/>
                    <a:pt x="384" y="548"/>
                  </a:cubicBezTo>
                  <a:lnTo>
                    <a:pt x="384" y="200"/>
                  </a:lnTo>
                  <a:cubicBezTo>
                    <a:pt x="384" y="97"/>
                    <a:pt x="307" y="7"/>
                    <a:pt x="203" y="1"/>
                  </a:cubicBezTo>
                  <a:cubicBezTo>
                    <a:pt x="198" y="1"/>
                    <a:pt x="194" y="0"/>
                    <a:pt x="189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3737;p46">
              <a:extLst>
                <a:ext uri="{FF2B5EF4-FFF2-40B4-BE49-F238E27FC236}">
                  <a16:creationId xmlns:a16="http://schemas.microsoft.com/office/drawing/2014/main" id="{CA8E9D21-84A3-6E74-62DC-6B59073B5A95}"/>
                </a:ext>
              </a:extLst>
            </p:cNvPr>
            <p:cNvSpPr/>
            <p:nvPr/>
          </p:nvSpPr>
          <p:spPr>
            <a:xfrm>
              <a:off x="5861131" y="3921447"/>
              <a:ext cx="22739" cy="11138"/>
            </a:xfrm>
            <a:custGeom>
              <a:avLst/>
              <a:gdLst/>
              <a:ahLst/>
              <a:cxnLst/>
              <a:rect l="l" t="t" r="r" b="b"/>
              <a:pathLst>
                <a:path w="786" h="385" extrusionOk="0">
                  <a:moveTo>
                    <a:pt x="206" y="1"/>
                  </a:moveTo>
                  <a:cubicBezTo>
                    <a:pt x="102" y="1"/>
                    <a:pt x="11" y="77"/>
                    <a:pt x="7" y="182"/>
                  </a:cubicBezTo>
                  <a:cubicBezTo>
                    <a:pt x="1" y="292"/>
                    <a:pt x="88" y="384"/>
                    <a:pt x="198" y="384"/>
                  </a:cubicBezTo>
                  <a:lnTo>
                    <a:pt x="579" y="384"/>
                  </a:lnTo>
                  <a:cubicBezTo>
                    <a:pt x="680" y="384"/>
                    <a:pt x="771" y="307"/>
                    <a:pt x="778" y="205"/>
                  </a:cubicBezTo>
                  <a:cubicBezTo>
                    <a:pt x="786" y="94"/>
                    <a:pt x="699" y="1"/>
                    <a:pt x="58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3738;p46">
            <a:extLst>
              <a:ext uri="{FF2B5EF4-FFF2-40B4-BE49-F238E27FC236}">
                <a16:creationId xmlns:a16="http://schemas.microsoft.com/office/drawing/2014/main" id="{498B12DD-48FB-5BE8-795C-ACD62518969D}"/>
              </a:ext>
            </a:extLst>
          </p:cNvPr>
          <p:cNvGrpSpPr/>
          <p:nvPr/>
        </p:nvGrpSpPr>
        <p:grpSpPr>
          <a:xfrm>
            <a:off x="6135634" y="2775331"/>
            <a:ext cx="417084" cy="286407"/>
            <a:chOff x="6393588" y="3749487"/>
            <a:chExt cx="417084" cy="286407"/>
          </a:xfrm>
        </p:grpSpPr>
        <p:sp>
          <p:nvSpPr>
            <p:cNvPr id="815" name="Google Shape;3739;p46">
              <a:extLst>
                <a:ext uri="{FF2B5EF4-FFF2-40B4-BE49-F238E27FC236}">
                  <a16:creationId xmlns:a16="http://schemas.microsoft.com/office/drawing/2014/main" id="{CA3517D7-0B6D-123B-CDB1-55BBD691A839}"/>
                </a:ext>
              </a:extLst>
            </p:cNvPr>
            <p:cNvSpPr/>
            <p:nvPr/>
          </p:nvSpPr>
          <p:spPr>
            <a:xfrm>
              <a:off x="6686359" y="3760741"/>
              <a:ext cx="124312" cy="116646"/>
            </a:xfrm>
            <a:custGeom>
              <a:avLst/>
              <a:gdLst/>
              <a:ahLst/>
              <a:cxnLst/>
              <a:rect l="l" t="t" r="r" b="b"/>
              <a:pathLst>
                <a:path w="4297" h="4032" extrusionOk="0">
                  <a:moveTo>
                    <a:pt x="1430" y="1"/>
                  </a:moveTo>
                  <a:cubicBezTo>
                    <a:pt x="1006" y="1"/>
                    <a:pt x="527" y="162"/>
                    <a:pt x="0" y="549"/>
                  </a:cubicBezTo>
                  <a:lnTo>
                    <a:pt x="1985" y="3798"/>
                  </a:lnTo>
                  <a:cubicBezTo>
                    <a:pt x="2277" y="3960"/>
                    <a:pt x="2526" y="4031"/>
                    <a:pt x="2734" y="4031"/>
                  </a:cubicBezTo>
                  <a:cubicBezTo>
                    <a:pt x="4296" y="4031"/>
                    <a:pt x="3551" y="1"/>
                    <a:pt x="1430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3740;p46">
              <a:extLst>
                <a:ext uri="{FF2B5EF4-FFF2-40B4-BE49-F238E27FC236}">
                  <a16:creationId xmlns:a16="http://schemas.microsoft.com/office/drawing/2014/main" id="{10C6D8A4-CBC4-F9B3-B92A-C283CE5C99FB}"/>
                </a:ext>
              </a:extLst>
            </p:cNvPr>
            <p:cNvSpPr/>
            <p:nvPr/>
          </p:nvSpPr>
          <p:spPr>
            <a:xfrm>
              <a:off x="6393588" y="3760741"/>
              <a:ext cx="124283" cy="116646"/>
            </a:xfrm>
            <a:custGeom>
              <a:avLst/>
              <a:gdLst/>
              <a:ahLst/>
              <a:cxnLst/>
              <a:rect l="l" t="t" r="r" b="b"/>
              <a:pathLst>
                <a:path w="4296" h="4032" extrusionOk="0">
                  <a:moveTo>
                    <a:pt x="2866" y="1"/>
                  </a:moveTo>
                  <a:cubicBezTo>
                    <a:pt x="745" y="1"/>
                    <a:pt x="0" y="4031"/>
                    <a:pt x="1562" y="4031"/>
                  </a:cubicBezTo>
                  <a:cubicBezTo>
                    <a:pt x="1770" y="4031"/>
                    <a:pt x="2019" y="3960"/>
                    <a:pt x="2311" y="3798"/>
                  </a:cubicBezTo>
                  <a:lnTo>
                    <a:pt x="4296" y="549"/>
                  </a:lnTo>
                  <a:cubicBezTo>
                    <a:pt x="3769" y="162"/>
                    <a:pt x="3290" y="1"/>
                    <a:pt x="2866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3741;p46">
              <a:extLst>
                <a:ext uri="{FF2B5EF4-FFF2-40B4-BE49-F238E27FC236}">
                  <a16:creationId xmlns:a16="http://schemas.microsoft.com/office/drawing/2014/main" id="{C6E04825-4411-0D9B-6013-55660FE8A74C}"/>
                </a:ext>
              </a:extLst>
            </p:cNvPr>
            <p:cNvSpPr/>
            <p:nvPr/>
          </p:nvSpPr>
          <p:spPr>
            <a:xfrm>
              <a:off x="6686302" y="3764589"/>
              <a:ext cx="81033" cy="112740"/>
            </a:xfrm>
            <a:custGeom>
              <a:avLst/>
              <a:gdLst/>
              <a:ahLst/>
              <a:cxnLst/>
              <a:rect l="l" t="t" r="r" b="b"/>
              <a:pathLst>
                <a:path w="2801" h="3897" extrusionOk="0">
                  <a:moveTo>
                    <a:pt x="743" y="0"/>
                  </a:moveTo>
                  <a:cubicBezTo>
                    <a:pt x="507" y="89"/>
                    <a:pt x="260" y="224"/>
                    <a:pt x="1" y="414"/>
                  </a:cubicBezTo>
                  <a:lnTo>
                    <a:pt x="1983" y="3663"/>
                  </a:lnTo>
                  <a:cubicBezTo>
                    <a:pt x="2277" y="3826"/>
                    <a:pt x="2528" y="3897"/>
                    <a:pt x="2738" y="3897"/>
                  </a:cubicBezTo>
                  <a:cubicBezTo>
                    <a:pt x="2759" y="3897"/>
                    <a:pt x="2780" y="3896"/>
                    <a:pt x="2800" y="3895"/>
                  </a:cubicBezTo>
                  <a:cubicBezTo>
                    <a:pt x="2681" y="2562"/>
                    <a:pt x="2104" y="1326"/>
                    <a:pt x="1145" y="367"/>
                  </a:cubicBezTo>
                  <a:cubicBezTo>
                    <a:pt x="1016" y="238"/>
                    <a:pt x="883" y="115"/>
                    <a:pt x="743" y="0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3742;p46">
              <a:extLst>
                <a:ext uri="{FF2B5EF4-FFF2-40B4-BE49-F238E27FC236}">
                  <a16:creationId xmlns:a16="http://schemas.microsoft.com/office/drawing/2014/main" id="{E85B2A07-61BE-5996-89FB-33398327CEED}"/>
                </a:ext>
              </a:extLst>
            </p:cNvPr>
            <p:cNvSpPr/>
            <p:nvPr/>
          </p:nvSpPr>
          <p:spPr>
            <a:xfrm>
              <a:off x="6436867" y="3764618"/>
              <a:ext cx="81062" cy="112740"/>
            </a:xfrm>
            <a:custGeom>
              <a:avLst/>
              <a:gdLst/>
              <a:ahLst/>
              <a:cxnLst/>
              <a:rect l="l" t="t" r="r" b="b"/>
              <a:pathLst>
                <a:path w="2802" h="3897" extrusionOk="0">
                  <a:moveTo>
                    <a:pt x="2059" y="1"/>
                  </a:moveTo>
                  <a:cubicBezTo>
                    <a:pt x="1921" y="116"/>
                    <a:pt x="1788" y="239"/>
                    <a:pt x="1657" y="367"/>
                  </a:cubicBezTo>
                  <a:cubicBezTo>
                    <a:pt x="700" y="1325"/>
                    <a:pt x="123" y="2562"/>
                    <a:pt x="1" y="3894"/>
                  </a:cubicBezTo>
                  <a:cubicBezTo>
                    <a:pt x="22" y="3895"/>
                    <a:pt x="44" y="3896"/>
                    <a:pt x="66" y="3896"/>
                  </a:cubicBezTo>
                  <a:cubicBezTo>
                    <a:pt x="273" y="3896"/>
                    <a:pt x="524" y="3824"/>
                    <a:pt x="817" y="3662"/>
                  </a:cubicBezTo>
                  <a:lnTo>
                    <a:pt x="2802" y="413"/>
                  </a:lnTo>
                  <a:cubicBezTo>
                    <a:pt x="2541" y="223"/>
                    <a:pt x="2294" y="90"/>
                    <a:pt x="205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3743;p46">
              <a:extLst>
                <a:ext uri="{FF2B5EF4-FFF2-40B4-BE49-F238E27FC236}">
                  <a16:creationId xmlns:a16="http://schemas.microsoft.com/office/drawing/2014/main" id="{1E94A2F7-C360-11BD-06EB-68F8DF716D17}"/>
                </a:ext>
              </a:extLst>
            </p:cNvPr>
            <p:cNvSpPr/>
            <p:nvPr/>
          </p:nvSpPr>
          <p:spPr>
            <a:xfrm>
              <a:off x="6458825" y="3749487"/>
              <a:ext cx="286581" cy="237573"/>
            </a:xfrm>
            <a:custGeom>
              <a:avLst/>
              <a:gdLst/>
              <a:ahLst/>
              <a:cxnLst/>
              <a:rect l="l" t="t" r="r" b="b"/>
              <a:pathLst>
                <a:path w="9906" h="8212" extrusionOk="0">
                  <a:moveTo>
                    <a:pt x="4952" y="1"/>
                  </a:moveTo>
                  <a:cubicBezTo>
                    <a:pt x="2219" y="1"/>
                    <a:pt x="1" y="2217"/>
                    <a:pt x="1" y="4954"/>
                  </a:cubicBezTo>
                  <a:cubicBezTo>
                    <a:pt x="1" y="6199"/>
                    <a:pt x="461" y="7341"/>
                    <a:pt x="1222" y="8212"/>
                  </a:cubicBezTo>
                  <a:lnTo>
                    <a:pt x="8684" y="8212"/>
                  </a:lnTo>
                  <a:cubicBezTo>
                    <a:pt x="9444" y="7341"/>
                    <a:pt x="9905" y="6202"/>
                    <a:pt x="9905" y="4954"/>
                  </a:cubicBezTo>
                  <a:cubicBezTo>
                    <a:pt x="9905" y="2219"/>
                    <a:pt x="7689" y="1"/>
                    <a:pt x="4952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0" name="Google Shape;3744;p46">
              <a:extLst>
                <a:ext uri="{FF2B5EF4-FFF2-40B4-BE49-F238E27FC236}">
                  <a16:creationId xmlns:a16="http://schemas.microsoft.com/office/drawing/2014/main" id="{22D8FA41-1C3C-E8CB-73AC-013E0C94E325}"/>
                </a:ext>
              </a:extLst>
            </p:cNvPr>
            <p:cNvSpPr/>
            <p:nvPr/>
          </p:nvSpPr>
          <p:spPr>
            <a:xfrm>
              <a:off x="6456308" y="3749487"/>
              <a:ext cx="157119" cy="237573"/>
            </a:xfrm>
            <a:custGeom>
              <a:avLst/>
              <a:gdLst/>
              <a:ahLst/>
              <a:cxnLst/>
              <a:rect l="l" t="t" r="r" b="b"/>
              <a:pathLst>
                <a:path w="5431" h="8212" extrusionOk="0">
                  <a:moveTo>
                    <a:pt x="5431" y="16"/>
                  </a:moveTo>
                  <a:cubicBezTo>
                    <a:pt x="5429" y="16"/>
                    <a:pt x="5428" y="16"/>
                    <a:pt x="5427" y="16"/>
                  </a:cubicBezTo>
                  <a:lnTo>
                    <a:pt x="5427" y="16"/>
                  </a:lnTo>
                  <a:cubicBezTo>
                    <a:pt x="5428" y="16"/>
                    <a:pt x="5429" y="16"/>
                    <a:pt x="5431" y="16"/>
                  </a:cubicBezTo>
                  <a:close/>
                  <a:moveTo>
                    <a:pt x="5039" y="1"/>
                  </a:moveTo>
                  <a:cubicBezTo>
                    <a:pt x="4400" y="1"/>
                    <a:pt x="3786" y="123"/>
                    <a:pt x="3223" y="344"/>
                  </a:cubicBezTo>
                  <a:cubicBezTo>
                    <a:pt x="1958" y="843"/>
                    <a:pt x="928" y="1872"/>
                    <a:pt x="430" y="3138"/>
                  </a:cubicBezTo>
                  <a:cubicBezTo>
                    <a:pt x="91" y="3998"/>
                    <a:pt x="0" y="4957"/>
                    <a:pt x="171" y="5866"/>
                  </a:cubicBezTo>
                  <a:cubicBezTo>
                    <a:pt x="333" y="6732"/>
                    <a:pt x="729" y="7549"/>
                    <a:pt x="1309" y="8212"/>
                  </a:cubicBezTo>
                  <a:lnTo>
                    <a:pt x="2091" y="8212"/>
                  </a:lnTo>
                  <a:cubicBezTo>
                    <a:pt x="1329" y="7341"/>
                    <a:pt x="869" y="6199"/>
                    <a:pt x="869" y="4954"/>
                  </a:cubicBezTo>
                  <a:cubicBezTo>
                    <a:pt x="869" y="2350"/>
                    <a:pt x="2876" y="217"/>
                    <a:pt x="5427" y="16"/>
                  </a:cubicBezTo>
                  <a:lnTo>
                    <a:pt x="5427" y="16"/>
                  </a:lnTo>
                  <a:cubicBezTo>
                    <a:pt x="5425" y="16"/>
                    <a:pt x="5423" y="16"/>
                    <a:pt x="5422" y="16"/>
                  </a:cubicBezTo>
                  <a:cubicBezTo>
                    <a:pt x="5409" y="16"/>
                    <a:pt x="5395" y="14"/>
                    <a:pt x="5381" y="13"/>
                  </a:cubicBezTo>
                  <a:cubicBezTo>
                    <a:pt x="5268" y="5"/>
                    <a:pt x="5153" y="1"/>
                    <a:pt x="5039" y="1"/>
                  </a:cubicBezTo>
                  <a:close/>
                </a:path>
              </a:pathLst>
            </a:custGeom>
            <a:solidFill>
              <a:srgbClr val="F39C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1" name="Google Shape;3745;p46">
              <a:extLst>
                <a:ext uri="{FF2B5EF4-FFF2-40B4-BE49-F238E27FC236}">
                  <a16:creationId xmlns:a16="http://schemas.microsoft.com/office/drawing/2014/main" id="{45C13CC8-E1BF-F928-AE67-7F89F60437C2}"/>
                </a:ext>
              </a:extLst>
            </p:cNvPr>
            <p:cNvSpPr/>
            <p:nvPr/>
          </p:nvSpPr>
          <p:spPr>
            <a:xfrm>
              <a:off x="6486251" y="3861765"/>
              <a:ext cx="231671" cy="174130"/>
            </a:xfrm>
            <a:custGeom>
              <a:avLst/>
              <a:gdLst/>
              <a:ahLst/>
              <a:cxnLst/>
              <a:rect l="l" t="t" r="r" b="b"/>
              <a:pathLst>
                <a:path w="8008" h="6019" extrusionOk="0">
                  <a:moveTo>
                    <a:pt x="4004" y="1"/>
                  </a:moveTo>
                  <a:cubicBezTo>
                    <a:pt x="2432" y="1"/>
                    <a:pt x="3421" y="800"/>
                    <a:pt x="1495" y="1877"/>
                  </a:cubicBezTo>
                  <a:cubicBezTo>
                    <a:pt x="328" y="2528"/>
                    <a:pt x="1" y="3372"/>
                    <a:pt x="274" y="4323"/>
                  </a:cubicBezTo>
                  <a:cubicBezTo>
                    <a:pt x="1182" y="5362"/>
                    <a:pt x="2516" y="6018"/>
                    <a:pt x="4004" y="6018"/>
                  </a:cubicBezTo>
                  <a:cubicBezTo>
                    <a:pt x="5492" y="6018"/>
                    <a:pt x="6827" y="5362"/>
                    <a:pt x="7736" y="4323"/>
                  </a:cubicBezTo>
                  <a:cubicBezTo>
                    <a:pt x="8008" y="3372"/>
                    <a:pt x="7683" y="2528"/>
                    <a:pt x="6515" y="1877"/>
                  </a:cubicBezTo>
                  <a:cubicBezTo>
                    <a:pt x="4586" y="800"/>
                    <a:pt x="5577" y="1"/>
                    <a:pt x="400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2" name="Google Shape;3746;p46">
              <a:extLst>
                <a:ext uri="{FF2B5EF4-FFF2-40B4-BE49-F238E27FC236}">
                  <a16:creationId xmlns:a16="http://schemas.microsoft.com/office/drawing/2014/main" id="{D2DAF8FC-E070-A423-EBBB-C064E4998329}"/>
                </a:ext>
              </a:extLst>
            </p:cNvPr>
            <p:cNvSpPr/>
            <p:nvPr/>
          </p:nvSpPr>
          <p:spPr>
            <a:xfrm>
              <a:off x="6490619" y="3952286"/>
              <a:ext cx="122808" cy="83550"/>
            </a:xfrm>
            <a:custGeom>
              <a:avLst/>
              <a:gdLst/>
              <a:ahLst/>
              <a:cxnLst/>
              <a:rect l="l" t="t" r="r" b="b"/>
              <a:pathLst>
                <a:path w="4245" h="2888" extrusionOk="0">
                  <a:moveTo>
                    <a:pt x="134" y="1"/>
                  </a:moveTo>
                  <a:cubicBezTo>
                    <a:pt x="0" y="372"/>
                    <a:pt x="2" y="771"/>
                    <a:pt x="123" y="1191"/>
                  </a:cubicBezTo>
                  <a:cubicBezTo>
                    <a:pt x="293" y="1387"/>
                    <a:pt x="477" y="1567"/>
                    <a:pt x="677" y="1734"/>
                  </a:cubicBezTo>
                  <a:cubicBezTo>
                    <a:pt x="1042" y="2039"/>
                    <a:pt x="1450" y="2292"/>
                    <a:pt x="1890" y="2483"/>
                  </a:cubicBezTo>
                  <a:cubicBezTo>
                    <a:pt x="2507" y="2748"/>
                    <a:pt x="3180" y="2886"/>
                    <a:pt x="3853" y="2886"/>
                  </a:cubicBezTo>
                  <a:cubicBezTo>
                    <a:pt x="3871" y="2887"/>
                    <a:pt x="3888" y="2887"/>
                    <a:pt x="3906" y="2887"/>
                  </a:cubicBezTo>
                  <a:cubicBezTo>
                    <a:pt x="3944" y="2887"/>
                    <a:pt x="3982" y="2886"/>
                    <a:pt x="4021" y="2884"/>
                  </a:cubicBezTo>
                  <a:cubicBezTo>
                    <a:pt x="4096" y="2881"/>
                    <a:pt x="4171" y="2878"/>
                    <a:pt x="4245" y="2871"/>
                  </a:cubicBezTo>
                  <a:cubicBezTo>
                    <a:pt x="2916" y="2768"/>
                    <a:pt x="1734" y="2139"/>
                    <a:pt x="905" y="1191"/>
                  </a:cubicBezTo>
                  <a:cubicBezTo>
                    <a:pt x="594" y="837"/>
                    <a:pt x="333" y="436"/>
                    <a:pt x="134" y="1"/>
                  </a:cubicBezTo>
                  <a:close/>
                </a:path>
              </a:pathLst>
            </a:custGeom>
            <a:solidFill>
              <a:srgbClr val="C76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3" name="Google Shape;3747;p46">
              <a:extLst>
                <a:ext uri="{FF2B5EF4-FFF2-40B4-BE49-F238E27FC236}">
                  <a16:creationId xmlns:a16="http://schemas.microsoft.com/office/drawing/2014/main" id="{893C8142-BD5D-0234-D002-5AE2A16C0DE2}"/>
                </a:ext>
              </a:extLst>
            </p:cNvPr>
            <p:cNvSpPr/>
            <p:nvPr/>
          </p:nvSpPr>
          <p:spPr>
            <a:xfrm>
              <a:off x="6583311" y="3885516"/>
              <a:ext cx="37754" cy="18226"/>
            </a:xfrm>
            <a:custGeom>
              <a:avLst/>
              <a:gdLst/>
              <a:ahLst/>
              <a:cxnLst/>
              <a:rect l="l" t="t" r="r" b="b"/>
              <a:pathLst>
                <a:path w="1305" h="630" extrusionOk="0">
                  <a:moveTo>
                    <a:pt x="116" y="0"/>
                  </a:moveTo>
                  <a:cubicBezTo>
                    <a:pt x="51" y="0"/>
                    <a:pt x="1" y="52"/>
                    <a:pt x="1" y="115"/>
                  </a:cubicBezTo>
                  <a:cubicBezTo>
                    <a:pt x="1" y="399"/>
                    <a:pt x="292" y="629"/>
                    <a:pt x="652" y="629"/>
                  </a:cubicBezTo>
                  <a:cubicBezTo>
                    <a:pt x="1013" y="629"/>
                    <a:pt x="1304" y="399"/>
                    <a:pt x="1304" y="115"/>
                  </a:cubicBezTo>
                  <a:lnTo>
                    <a:pt x="1304" y="114"/>
                  </a:lnTo>
                  <a:cubicBezTo>
                    <a:pt x="1304" y="52"/>
                    <a:pt x="1254" y="0"/>
                    <a:pt x="1191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4" name="Google Shape;3748;p46">
              <a:extLst>
                <a:ext uri="{FF2B5EF4-FFF2-40B4-BE49-F238E27FC236}">
                  <a16:creationId xmlns:a16="http://schemas.microsoft.com/office/drawing/2014/main" id="{ACA569A7-E9DE-F140-1FC5-FC624549F6EA}"/>
                </a:ext>
              </a:extLst>
            </p:cNvPr>
            <p:cNvSpPr/>
            <p:nvPr/>
          </p:nvSpPr>
          <p:spPr>
            <a:xfrm>
              <a:off x="6573012" y="3914475"/>
              <a:ext cx="58178" cy="16374"/>
            </a:xfrm>
            <a:custGeom>
              <a:avLst/>
              <a:gdLst/>
              <a:ahLst/>
              <a:cxnLst/>
              <a:rect l="l" t="t" r="r" b="b"/>
              <a:pathLst>
                <a:path w="2011" h="566" extrusionOk="0">
                  <a:moveTo>
                    <a:pt x="1792" y="0"/>
                  </a:moveTo>
                  <a:cubicBezTo>
                    <a:pt x="1737" y="0"/>
                    <a:pt x="1683" y="23"/>
                    <a:pt x="1645" y="67"/>
                  </a:cubicBezTo>
                  <a:cubicBezTo>
                    <a:pt x="1585" y="134"/>
                    <a:pt x="1495" y="174"/>
                    <a:pt x="1400" y="174"/>
                  </a:cubicBezTo>
                  <a:cubicBezTo>
                    <a:pt x="1303" y="174"/>
                    <a:pt x="1212" y="136"/>
                    <a:pt x="1154" y="67"/>
                  </a:cubicBezTo>
                  <a:cubicBezTo>
                    <a:pt x="1117" y="25"/>
                    <a:pt x="1062" y="1"/>
                    <a:pt x="1005" y="1"/>
                  </a:cubicBezTo>
                  <a:cubicBezTo>
                    <a:pt x="950" y="1"/>
                    <a:pt x="895" y="25"/>
                    <a:pt x="858" y="67"/>
                  </a:cubicBezTo>
                  <a:cubicBezTo>
                    <a:pt x="798" y="134"/>
                    <a:pt x="709" y="174"/>
                    <a:pt x="613" y="174"/>
                  </a:cubicBezTo>
                  <a:cubicBezTo>
                    <a:pt x="518" y="174"/>
                    <a:pt x="427" y="136"/>
                    <a:pt x="367" y="67"/>
                  </a:cubicBezTo>
                  <a:cubicBezTo>
                    <a:pt x="329" y="23"/>
                    <a:pt x="275" y="1"/>
                    <a:pt x="220" y="1"/>
                  </a:cubicBezTo>
                  <a:cubicBezTo>
                    <a:pt x="175" y="1"/>
                    <a:pt x="129" y="16"/>
                    <a:pt x="91" y="48"/>
                  </a:cubicBezTo>
                  <a:cubicBezTo>
                    <a:pt x="11" y="119"/>
                    <a:pt x="1" y="243"/>
                    <a:pt x="73" y="324"/>
                  </a:cubicBezTo>
                  <a:cubicBezTo>
                    <a:pt x="206" y="478"/>
                    <a:pt x="403" y="565"/>
                    <a:pt x="613" y="565"/>
                  </a:cubicBezTo>
                  <a:cubicBezTo>
                    <a:pt x="755" y="565"/>
                    <a:pt x="890" y="525"/>
                    <a:pt x="1005" y="450"/>
                  </a:cubicBezTo>
                  <a:cubicBezTo>
                    <a:pt x="1120" y="524"/>
                    <a:pt x="1257" y="565"/>
                    <a:pt x="1400" y="565"/>
                  </a:cubicBezTo>
                  <a:cubicBezTo>
                    <a:pt x="1608" y="565"/>
                    <a:pt x="1806" y="478"/>
                    <a:pt x="1940" y="324"/>
                  </a:cubicBezTo>
                  <a:cubicBezTo>
                    <a:pt x="2010" y="242"/>
                    <a:pt x="2001" y="119"/>
                    <a:pt x="1921" y="48"/>
                  </a:cubicBezTo>
                  <a:cubicBezTo>
                    <a:pt x="1884" y="16"/>
                    <a:pt x="1838" y="0"/>
                    <a:pt x="17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5" name="Google Shape;3749;p46">
              <a:extLst>
                <a:ext uri="{FF2B5EF4-FFF2-40B4-BE49-F238E27FC236}">
                  <a16:creationId xmlns:a16="http://schemas.microsoft.com/office/drawing/2014/main" id="{FCFFADDE-6472-6DAF-47DE-10B4B9754B2F}"/>
                </a:ext>
              </a:extLst>
            </p:cNvPr>
            <p:cNvSpPr/>
            <p:nvPr/>
          </p:nvSpPr>
          <p:spPr>
            <a:xfrm>
              <a:off x="6531700" y="3860839"/>
              <a:ext cx="11138" cy="21958"/>
            </a:xfrm>
            <a:custGeom>
              <a:avLst/>
              <a:gdLst/>
              <a:ahLst/>
              <a:cxnLst/>
              <a:rect l="l" t="t" r="r" b="b"/>
              <a:pathLst>
                <a:path w="385" h="759" extrusionOk="0"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79" y="8"/>
                    <a:pt x="1" y="98"/>
                    <a:pt x="1" y="200"/>
                  </a:cubicBezTo>
                  <a:lnTo>
                    <a:pt x="1" y="559"/>
                  </a:lnTo>
                  <a:cubicBezTo>
                    <a:pt x="1" y="661"/>
                    <a:pt x="77" y="750"/>
                    <a:pt x="182" y="758"/>
                  </a:cubicBezTo>
                  <a:cubicBezTo>
                    <a:pt x="186" y="758"/>
                    <a:pt x="190" y="759"/>
                    <a:pt x="195" y="759"/>
                  </a:cubicBezTo>
                  <a:cubicBezTo>
                    <a:pt x="299" y="759"/>
                    <a:pt x="384" y="672"/>
                    <a:pt x="384" y="566"/>
                  </a:cubicBezTo>
                  <a:lnTo>
                    <a:pt x="384" y="192"/>
                  </a:lnTo>
                  <a:cubicBezTo>
                    <a:pt x="384" y="87"/>
                    <a:pt x="298" y="0"/>
                    <a:pt x="19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6" name="Google Shape;3750;p46">
              <a:extLst>
                <a:ext uri="{FF2B5EF4-FFF2-40B4-BE49-F238E27FC236}">
                  <a16:creationId xmlns:a16="http://schemas.microsoft.com/office/drawing/2014/main" id="{45078807-FB30-E784-02D7-5B3CEE96BCA5}"/>
                </a:ext>
              </a:extLst>
            </p:cNvPr>
            <p:cNvSpPr/>
            <p:nvPr/>
          </p:nvSpPr>
          <p:spPr>
            <a:xfrm>
              <a:off x="6517495" y="3886095"/>
              <a:ext cx="23115" cy="11109"/>
            </a:xfrm>
            <a:custGeom>
              <a:avLst/>
              <a:gdLst/>
              <a:ahLst/>
              <a:cxnLst/>
              <a:rect l="l" t="t" r="r" b="b"/>
              <a:pathLst>
                <a:path w="799" h="384" extrusionOk="0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1" y="292"/>
                    <a:pt x="88" y="384"/>
                    <a:pt x="199" y="384"/>
                  </a:cubicBezTo>
                  <a:lnTo>
                    <a:pt x="593" y="384"/>
                  </a:lnTo>
                  <a:cubicBezTo>
                    <a:pt x="697" y="384"/>
                    <a:pt x="785" y="307"/>
                    <a:pt x="792" y="203"/>
                  </a:cubicBezTo>
                  <a:cubicBezTo>
                    <a:pt x="798" y="92"/>
                    <a:pt x="711" y="0"/>
                    <a:pt x="601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7" name="Google Shape;3751;p46">
              <a:extLst>
                <a:ext uri="{FF2B5EF4-FFF2-40B4-BE49-F238E27FC236}">
                  <a16:creationId xmlns:a16="http://schemas.microsoft.com/office/drawing/2014/main" id="{EBF307B4-006A-5859-28BD-701AEF932223}"/>
                </a:ext>
              </a:extLst>
            </p:cNvPr>
            <p:cNvSpPr/>
            <p:nvPr/>
          </p:nvSpPr>
          <p:spPr>
            <a:xfrm>
              <a:off x="6660959" y="3860868"/>
              <a:ext cx="11138" cy="21958"/>
            </a:xfrm>
            <a:custGeom>
              <a:avLst/>
              <a:gdLst/>
              <a:ahLst/>
              <a:cxnLst/>
              <a:rect l="l" t="t" r="r" b="b"/>
              <a:pathLst>
                <a:path w="385" h="759" extrusionOk="0">
                  <a:moveTo>
                    <a:pt x="190" y="0"/>
                  </a:moveTo>
                  <a:cubicBezTo>
                    <a:pt x="86" y="0"/>
                    <a:pt x="1" y="87"/>
                    <a:pt x="1" y="193"/>
                  </a:cubicBezTo>
                  <a:lnTo>
                    <a:pt x="1" y="559"/>
                  </a:lnTo>
                  <a:cubicBezTo>
                    <a:pt x="1" y="662"/>
                    <a:pt x="78" y="751"/>
                    <a:pt x="180" y="759"/>
                  </a:cubicBezTo>
                  <a:cubicBezTo>
                    <a:pt x="184" y="759"/>
                    <a:pt x="188" y="759"/>
                    <a:pt x="191" y="759"/>
                  </a:cubicBezTo>
                  <a:cubicBezTo>
                    <a:pt x="298" y="759"/>
                    <a:pt x="384" y="672"/>
                    <a:pt x="384" y="567"/>
                  </a:cubicBezTo>
                  <a:lnTo>
                    <a:pt x="384" y="200"/>
                  </a:lnTo>
                  <a:cubicBezTo>
                    <a:pt x="384" y="97"/>
                    <a:pt x="308" y="9"/>
                    <a:pt x="203" y="1"/>
                  </a:cubicBezTo>
                  <a:cubicBezTo>
                    <a:pt x="199" y="1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8" name="Google Shape;3752;p46">
              <a:extLst>
                <a:ext uri="{FF2B5EF4-FFF2-40B4-BE49-F238E27FC236}">
                  <a16:creationId xmlns:a16="http://schemas.microsoft.com/office/drawing/2014/main" id="{0BA46EA3-C2C5-265B-17C3-B80981FA578B}"/>
                </a:ext>
              </a:extLst>
            </p:cNvPr>
            <p:cNvSpPr/>
            <p:nvPr/>
          </p:nvSpPr>
          <p:spPr>
            <a:xfrm>
              <a:off x="6663678" y="3886095"/>
              <a:ext cx="23115" cy="11109"/>
            </a:xfrm>
            <a:custGeom>
              <a:avLst/>
              <a:gdLst/>
              <a:ahLst/>
              <a:cxnLst/>
              <a:rect l="l" t="t" r="r" b="b"/>
              <a:pathLst>
                <a:path w="799" h="384" extrusionOk="0">
                  <a:moveTo>
                    <a:pt x="206" y="0"/>
                  </a:moveTo>
                  <a:cubicBezTo>
                    <a:pt x="102" y="0"/>
                    <a:pt x="11" y="77"/>
                    <a:pt x="7" y="180"/>
                  </a:cubicBezTo>
                  <a:cubicBezTo>
                    <a:pt x="0" y="292"/>
                    <a:pt x="88" y="384"/>
                    <a:pt x="198" y="384"/>
                  </a:cubicBezTo>
                  <a:lnTo>
                    <a:pt x="593" y="384"/>
                  </a:lnTo>
                  <a:cubicBezTo>
                    <a:pt x="697" y="384"/>
                    <a:pt x="784" y="307"/>
                    <a:pt x="792" y="203"/>
                  </a:cubicBezTo>
                  <a:cubicBezTo>
                    <a:pt x="798" y="92"/>
                    <a:pt x="709" y="0"/>
                    <a:pt x="600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3753;p46">
            <a:extLst>
              <a:ext uri="{FF2B5EF4-FFF2-40B4-BE49-F238E27FC236}">
                <a16:creationId xmlns:a16="http://schemas.microsoft.com/office/drawing/2014/main" id="{7DA50B3B-A9B6-CF9B-7BC6-986DA3DE1FC7}"/>
              </a:ext>
            </a:extLst>
          </p:cNvPr>
          <p:cNvGrpSpPr/>
          <p:nvPr/>
        </p:nvGrpSpPr>
        <p:grpSpPr>
          <a:xfrm>
            <a:off x="6989937" y="2731068"/>
            <a:ext cx="334894" cy="374904"/>
            <a:chOff x="7247891" y="3705224"/>
            <a:chExt cx="334894" cy="374904"/>
          </a:xfrm>
        </p:grpSpPr>
        <p:sp>
          <p:nvSpPr>
            <p:cNvPr id="830" name="Google Shape;3754;p46">
              <a:extLst>
                <a:ext uri="{FF2B5EF4-FFF2-40B4-BE49-F238E27FC236}">
                  <a16:creationId xmlns:a16="http://schemas.microsoft.com/office/drawing/2014/main" id="{689CF6BA-53AA-0E9D-D79A-EBA8E821DF64}"/>
                </a:ext>
              </a:extLst>
            </p:cNvPr>
            <p:cNvSpPr/>
            <p:nvPr/>
          </p:nvSpPr>
          <p:spPr>
            <a:xfrm>
              <a:off x="7247891" y="3705224"/>
              <a:ext cx="136781" cy="150320"/>
            </a:xfrm>
            <a:custGeom>
              <a:avLst/>
              <a:gdLst/>
              <a:ahLst/>
              <a:cxnLst/>
              <a:rect l="l" t="t" r="r" b="b"/>
              <a:pathLst>
                <a:path w="4728" h="5196" extrusionOk="0">
                  <a:moveTo>
                    <a:pt x="2929" y="0"/>
                  </a:moveTo>
                  <a:cubicBezTo>
                    <a:pt x="2846" y="0"/>
                    <a:pt x="2762" y="28"/>
                    <a:pt x="2694" y="81"/>
                  </a:cubicBezTo>
                  <a:cubicBezTo>
                    <a:pt x="0" y="2175"/>
                    <a:pt x="1626" y="5194"/>
                    <a:pt x="1626" y="5195"/>
                  </a:cubicBezTo>
                  <a:lnTo>
                    <a:pt x="4728" y="2075"/>
                  </a:lnTo>
                  <a:cubicBezTo>
                    <a:pt x="4435" y="802"/>
                    <a:pt x="3519" y="236"/>
                    <a:pt x="3093" y="37"/>
                  </a:cubicBezTo>
                  <a:cubicBezTo>
                    <a:pt x="3041" y="12"/>
                    <a:pt x="2985" y="0"/>
                    <a:pt x="29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1" name="Google Shape;3755;p46">
              <a:extLst>
                <a:ext uri="{FF2B5EF4-FFF2-40B4-BE49-F238E27FC236}">
                  <a16:creationId xmlns:a16="http://schemas.microsoft.com/office/drawing/2014/main" id="{2EF9F912-81D2-7B97-02B2-238A0632AE09}"/>
                </a:ext>
              </a:extLst>
            </p:cNvPr>
            <p:cNvSpPr/>
            <p:nvPr/>
          </p:nvSpPr>
          <p:spPr>
            <a:xfrm>
              <a:off x="7446032" y="3705224"/>
              <a:ext cx="136752" cy="150320"/>
            </a:xfrm>
            <a:custGeom>
              <a:avLst/>
              <a:gdLst/>
              <a:ahLst/>
              <a:cxnLst/>
              <a:rect l="l" t="t" r="r" b="b"/>
              <a:pathLst>
                <a:path w="4727" h="5196" extrusionOk="0">
                  <a:moveTo>
                    <a:pt x="1799" y="0"/>
                  </a:moveTo>
                  <a:cubicBezTo>
                    <a:pt x="1743" y="0"/>
                    <a:pt x="1687" y="12"/>
                    <a:pt x="1636" y="37"/>
                  </a:cubicBezTo>
                  <a:cubicBezTo>
                    <a:pt x="1211" y="236"/>
                    <a:pt x="293" y="802"/>
                    <a:pt x="0" y="2075"/>
                  </a:cubicBezTo>
                  <a:lnTo>
                    <a:pt x="3102" y="5195"/>
                  </a:lnTo>
                  <a:cubicBezTo>
                    <a:pt x="3102" y="5194"/>
                    <a:pt x="4726" y="2175"/>
                    <a:pt x="2034" y="81"/>
                  </a:cubicBezTo>
                  <a:cubicBezTo>
                    <a:pt x="1966" y="28"/>
                    <a:pt x="1883" y="0"/>
                    <a:pt x="179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2" name="Google Shape;3756;p46">
              <a:extLst>
                <a:ext uri="{FF2B5EF4-FFF2-40B4-BE49-F238E27FC236}">
                  <a16:creationId xmlns:a16="http://schemas.microsoft.com/office/drawing/2014/main" id="{78223DCD-3B0C-5B59-E7BE-824845080FA4}"/>
                </a:ext>
              </a:extLst>
            </p:cNvPr>
            <p:cNvSpPr/>
            <p:nvPr/>
          </p:nvSpPr>
          <p:spPr>
            <a:xfrm>
              <a:off x="7446061" y="3746999"/>
              <a:ext cx="100387" cy="108488"/>
            </a:xfrm>
            <a:custGeom>
              <a:avLst/>
              <a:gdLst/>
              <a:ahLst/>
              <a:cxnLst/>
              <a:rect l="l" t="t" r="r" b="b"/>
              <a:pathLst>
                <a:path w="3470" h="3750" extrusionOk="0">
                  <a:moveTo>
                    <a:pt x="217" y="1"/>
                  </a:moveTo>
                  <a:cubicBezTo>
                    <a:pt x="130" y="188"/>
                    <a:pt x="55" y="398"/>
                    <a:pt x="1" y="630"/>
                  </a:cubicBezTo>
                  <a:lnTo>
                    <a:pt x="3104" y="3750"/>
                  </a:lnTo>
                  <a:lnTo>
                    <a:pt x="3104" y="3750"/>
                  </a:lnTo>
                  <a:cubicBezTo>
                    <a:pt x="3103" y="3746"/>
                    <a:pt x="3327" y="3329"/>
                    <a:pt x="3469" y="2701"/>
                  </a:cubicBezTo>
                  <a:cubicBezTo>
                    <a:pt x="3365" y="2408"/>
                    <a:pt x="3245" y="2139"/>
                    <a:pt x="3113" y="1897"/>
                  </a:cubicBezTo>
                  <a:cubicBezTo>
                    <a:pt x="2705" y="1154"/>
                    <a:pt x="2155" y="644"/>
                    <a:pt x="1431" y="329"/>
                  </a:cubicBezTo>
                  <a:cubicBezTo>
                    <a:pt x="1079" y="176"/>
                    <a:pt x="679" y="68"/>
                    <a:pt x="217" y="1"/>
                  </a:cubicBezTo>
                  <a:close/>
                  <a:moveTo>
                    <a:pt x="3104" y="3750"/>
                  </a:moveTo>
                  <a:cubicBezTo>
                    <a:pt x="3104" y="3750"/>
                    <a:pt x="3104" y="3750"/>
                    <a:pt x="3104" y="3750"/>
                  </a:cubicBezTo>
                  <a:lnTo>
                    <a:pt x="3104" y="3750"/>
                  </a:ln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3" name="Google Shape;3757;p46">
              <a:extLst>
                <a:ext uri="{FF2B5EF4-FFF2-40B4-BE49-F238E27FC236}">
                  <a16:creationId xmlns:a16="http://schemas.microsoft.com/office/drawing/2014/main" id="{2F97D553-400D-2A92-B48A-DC57B1EC2686}"/>
                </a:ext>
              </a:extLst>
            </p:cNvPr>
            <p:cNvSpPr/>
            <p:nvPr/>
          </p:nvSpPr>
          <p:spPr>
            <a:xfrm>
              <a:off x="7284285" y="3746999"/>
              <a:ext cx="100387" cy="108459"/>
            </a:xfrm>
            <a:custGeom>
              <a:avLst/>
              <a:gdLst/>
              <a:ahLst/>
              <a:cxnLst/>
              <a:rect l="l" t="t" r="r" b="b"/>
              <a:pathLst>
                <a:path w="3470" h="3749" extrusionOk="0">
                  <a:moveTo>
                    <a:pt x="3254" y="1"/>
                  </a:moveTo>
                  <a:cubicBezTo>
                    <a:pt x="2790" y="67"/>
                    <a:pt x="2393" y="176"/>
                    <a:pt x="2040" y="329"/>
                  </a:cubicBezTo>
                  <a:cubicBezTo>
                    <a:pt x="1315" y="644"/>
                    <a:pt x="766" y="1157"/>
                    <a:pt x="356" y="1897"/>
                  </a:cubicBezTo>
                  <a:cubicBezTo>
                    <a:pt x="223" y="2139"/>
                    <a:pt x="106" y="2408"/>
                    <a:pt x="0" y="2701"/>
                  </a:cubicBezTo>
                  <a:cubicBezTo>
                    <a:pt x="144" y="3331"/>
                    <a:pt x="368" y="3748"/>
                    <a:pt x="368" y="3748"/>
                  </a:cubicBezTo>
                  <a:lnTo>
                    <a:pt x="3470" y="630"/>
                  </a:lnTo>
                  <a:cubicBezTo>
                    <a:pt x="3416" y="397"/>
                    <a:pt x="3341" y="188"/>
                    <a:pt x="325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4" name="Google Shape;3758;p46">
              <a:extLst>
                <a:ext uri="{FF2B5EF4-FFF2-40B4-BE49-F238E27FC236}">
                  <a16:creationId xmlns:a16="http://schemas.microsoft.com/office/drawing/2014/main" id="{C2FBAD13-B9E2-1498-B6BF-121D6C9ECA72}"/>
                </a:ext>
              </a:extLst>
            </p:cNvPr>
            <p:cNvSpPr/>
            <p:nvPr/>
          </p:nvSpPr>
          <p:spPr>
            <a:xfrm>
              <a:off x="7470652" y="3741126"/>
              <a:ext cx="50888" cy="100734"/>
            </a:xfrm>
            <a:custGeom>
              <a:avLst/>
              <a:gdLst/>
              <a:ahLst/>
              <a:cxnLst/>
              <a:rect l="l" t="t" r="r" b="b"/>
              <a:pathLst>
                <a:path w="1759" h="3482" extrusionOk="0">
                  <a:moveTo>
                    <a:pt x="868" y="0"/>
                  </a:moveTo>
                  <a:cubicBezTo>
                    <a:pt x="801" y="0"/>
                    <a:pt x="734" y="27"/>
                    <a:pt x="683" y="80"/>
                  </a:cubicBezTo>
                  <a:cubicBezTo>
                    <a:pt x="418" y="356"/>
                    <a:pt x="108" y="819"/>
                    <a:pt x="1" y="1285"/>
                  </a:cubicBezTo>
                  <a:lnTo>
                    <a:pt x="1367" y="3479"/>
                  </a:lnTo>
                  <a:cubicBezTo>
                    <a:pt x="1400" y="3414"/>
                    <a:pt x="1705" y="2788"/>
                    <a:pt x="1731" y="2005"/>
                  </a:cubicBezTo>
                  <a:cubicBezTo>
                    <a:pt x="1759" y="1261"/>
                    <a:pt x="1536" y="627"/>
                    <a:pt x="1055" y="84"/>
                  </a:cubicBezTo>
                  <a:cubicBezTo>
                    <a:pt x="1006" y="28"/>
                    <a:pt x="937" y="0"/>
                    <a:pt x="868" y="0"/>
                  </a:cubicBezTo>
                  <a:close/>
                  <a:moveTo>
                    <a:pt x="1369" y="3477"/>
                  </a:moveTo>
                  <a:lnTo>
                    <a:pt x="1366" y="3482"/>
                  </a:lnTo>
                  <a:cubicBezTo>
                    <a:pt x="1366" y="3482"/>
                    <a:pt x="1367" y="3480"/>
                    <a:pt x="1369" y="3477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5" name="Google Shape;3759;p46">
              <a:extLst>
                <a:ext uri="{FF2B5EF4-FFF2-40B4-BE49-F238E27FC236}">
                  <a16:creationId xmlns:a16="http://schemas.microsoft.com/office/drawing/2014/main" id="{6D66172A-0A28-F6C8-19C8-7E9FA307CE6D}"/>
                </a:ext>
              </a:extLst>
            </p:cNvPr>
            <p:cNvSpPr/>
            <p:nvPr/>
          </p:nvSpPr>
          <p:spPr>
            <a:xfrm>
              <a:off x="7309164" y="3741069"/>
              <a:ext cx="50859" cy="100792"/>
            </a:xfrm>
            <a:custGeom>
              <a:avLst/>
              <a:gdLst/>
              <a:ahLst/>
              <a:cxnLst/>
              <a:rect l="l" t="t" r="r" b="b"/>
              <a:pathLst>
                <a:path w="1758" h="3484" extrusionOk="0">
                  <a:moveTo>
                    <a:pt x="892" y="0"/>
                  </a:moveTo>
                  <a:cubicBezTo>
                    <a:pt x="822" y="0"/>
                    <a:pt x="753" y="29"/>
                    <a:pt x="703" y="85"/>
                  </a:cubicBezTo>
                  <a:cubicBezTo>
                    <a:pt x="223" y="629"/>
                    <a:pt x="1" y="1263"/>
                    <a:pt x="25" y="2004"/>
                  </a:cubicBezTo>
                  <a:cubicBezTo>
                    <a:pt x="53" y="2789"/>
                    <a:pt x="358" y="3415"/>
                    <a:pt x="390" y="3479"/>
                  </a:cubicBezTo>
                  <a:lnTo>
                    <a:pt x="1757" y="1286"/>
                  </a:lnTo>
                  <a:cubicBezTo>
                    <a:pt x="1650" y="819"/>
                    <a:pt x="1340" y="355"/>
                    <a:pt x="1075" y="79"/>
                  </a:cubicBezTo>
                  <a:cubicBezTo>
                    <a:pt x="1025" y="26"/>
                    <a:pt x="959" y="0"/>
                    <a:pt x="892" y="0"/>
                  </a:cubicBezTo>
                  <a:close/>
                  <a:moveTo>
                    <a:pt x="392" y="3479"/>
                  </a:moveTo>
                  <a:cubicBezTo>
                    <a:pt x="392" y="3482"/>
                    <a:pt x="393" y="3484"/>
                    <a:pt x="393" y="3484"/>
                  </a:cubicBezTo>
                  <a:lnTo>
                    <a:pt x="392" y="3479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6" name="Google Shape;3760;p46">
              <a:extLst>
                <a:ext uri="{FF2B5EF4-FFF2-40B4-BE49-F238E27FC236}">
                  <a16:creationId xmlns:a16="http://schemas.microsoft.com/office/drawing/2014/main" id="{4BCB0A7D-6AC4-0577-0709-48DA31445FAF}"/>
                </a:ext>
              </a:extLst>
            </p:cNvPr>
            <p:cNvSpPr/>
            <p:nvPr/>
          </p:nvSpPr>
          <p:spPr>
            <a:xfrm>
              <a:off x="7339396" y="3963569"/>
              <a:ext cx="151564" cy="116559"/>
            </a:xfrm>
            <a:custGeom>
              <a:avLst/>
              <a:gdLst/>
              <a:ahLst/>
              <a:cxnLst/>
              <a:rect l="l" t="t" r="r" b="b"/>
              <a:pathLst>
                <a:path w="5239" h="4029" extrusionOk="0">
                  <a:moveTo>
                    <a:pt x="1031" y="0"/>
                  </a:moveTo>
                  <a:lnTo>
                    <a:pt x="0" y="3255"/>
                  </a:lnTo>
                  <a:cubicBezTo>
                    <a:pt x="709" y="3737"/>
                    <a:pt x="1625" y="4028"/>
                    <a:pt x="2626" y="4028"/>
                  </a:cubicBezTo>
                  <a:cubicBezTo>
                    <a:pt x="3620" y="4028"/>
                    <a:pt x="4533" y="3742"/>
                    <a:pt x="5239" y="3263"/>
                  </a:cubicBezTo>
                  <a:lnTo>
                    <a:pt x="4306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7" name="Google Shape;3761;p46">
              <a:extLst>
                <a:ext uri="{FF2B5EF4-FFF2-40B4-BE49-F238E27FC236}">
                  <a16:creationId xmlns:a16="http://schemas.microsoft.com/office/drawing/2014/main" id="{63B74935-F5E0-6BCE-5FCE-2ECD0F6EB822}"/>
                </a:ext>
              </a:extLst>
            </p:cNvPr>
            <p:cNvSpPr/>
            <p:nvPr/>
          </p:nvSpPr>
          <p:spPr>
            <a:xfrm>
              <a:off x="7470710" y="3754203"/>
              <a:ext cx="50396" cy="87542"/>
            </a:xfrm>
            <a:custGeom>
              <a:avLst/>
              <a:gdLst/>
              <a:ahLst/>
              <a:cxnLst/>
              <a:rect l="l" t="t" r="r" b="b"/>
              <a:pathLst>
                <a:path w="1742" h="3026" extrusionOk="0">
                  <a:moveTo>
                    <a:pt x="382" y="0"/>
                  </a:moveTo>
                  <a:cubicBezTo>
                    <a:pt x="215" y="246"/>
                    <a:pt x="68" y="537"/>
                    <a:pt x="0" y="832"/>
                  </a:cubicBezTo>
                  <a:lnTo>
                    <a:pt x="1367" y="3025"/>
                  </a:lnTo>
                  <a:cubicBezTo>
                    <a:pt x="1401" y="2961"/>
                    <a:pt x="1704" y="2335"/>
                    <a:pt x="1732" y="1550"/>
                  </a:cubicBezTo>
                  <a:cubicBezTo>
                    <a:pt x="1741" y="1301"/>
                    <a:pt x="1720" y="1063"/>
                    <a:pt x="1672" y="836"/>
                  </a:cubicBezTo>
                  <a:cubicBezTo>
                    <a:pt x="1362" y="513"/>
                    <a:pt x="999" y="264"/>
                    <a:pt x="580" y="80"/>
                  </a:cubicBezTo>
                  <a:cubicBezTo>
                    <a:pt x="516" y="52"/>
                    <a:pt x="450" y="26"/>
                    <a:pt x="382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8" name="Google Shape;3762;p46">
              <a:extLst>
                <a:ext uri="{FF2B5EF4-FFF2-40B4-BE49-F238E27FC236}">
                  <a16:creationId xmlns:a16="http://schemas.microsoft.com/office/drawing/2014/main" id="{0D546AD4-0918-EEA2-C821-77462561DCD7}"/>
                </a:ext>
              </a:extLst>
            </p:cNvPr>
            <p:cNvSpPr/>
            <p:nvPr/>
          </p:nvSpPr>
          <p:spPr>
            <a:xfrm>
              <a:off x="7510141" y="3841716"/>
              <a:ext cx="116" cy="14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0"/>
                  </a:moveTo>
                  <a:lnTo>
                    <a:pt x="1" y="5"/>
                  </a:lnTo>
                  <a:cubicBezTo>
                    <a:pt x="1" y="5"/>
                    <a:pt x="2" y="3"/>
                    <a:pt x="4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9" name="Google Shape;3763;p46">
              <a:extLst>
                <a:ext uri="{FF2B5EF4-FFF2-40B4-BE49-F238E27FC236}">
                  <a16:creationId xmlns:a16="http://schemas.microsoft.com/office/drawing/2014/main" id="{88130668-1996-D197-569C-96F5734A5847}"/>
                </a:ext>
              </a:extLst>
            </p:cNvPr>
            <p:cNvSpPr/>
            <p:nvPr/>
          </p:nvSpPr>
          <p:spPr>
            <a:xfrm>
              <a:off x="7320476" y="3841716"/>
              <a:ext cx="87" cy="14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0"/>
                  </a:moveTo>
                  <a:cubicBezTo>
                    <a:pt x="1" y="3"/>
                    <a:pt x="2" y="5"/>
                    <a:pt x="2" y="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0" name="Google Shape;3764;p46">
              <a:extLst>
                <a:ext uri="{FF2B5EF4-FFF2-40B4-BE49-F238E27FC236}">
                  <a16:creationId xmlns:a16="http://schemas.microsoft.com/office/drawing/2014/main" id="{4BD9B1B6-334D-4400-24F4-1DC421A43AA9}"/>
                </a:ext>
              </a:extLst>
            </p:cNvPr>
            <p:cNvSpPr/>
            <p:nvPr/>
          </p:nvSpPr>
          <p:spPr>
            <a:xfrm>
              <a:off x="7309656" y="3754203"/>
              <a:ext cx="50367" cy="87542"/>
            </a:xfrm>
            <a:custGeom>
              <a:avLst/>
              <a:gdLst/>
              <a:ahLst/>
              <a:cxnLst/>
              <a:rect l="l" t="t" r="r" b="b"/>
              <a:pathLst>
                <a:path w="1741" h="3026" extrusionOk="0">
                  <a:moveTo>
                    <a:pt x="1358" y="0"/>
                  </a:moveTo>
                  <a:cubicBezTo>
                    <a:pt x="1292" y="26"/>
                    <a:pt x="1226" y="52"/>
                    <a:pt x="1162" y="80"/>
                  </a:cubicBezTo>
                  <a:cubicBezTo>
                    <a:pt x="740" y="264"/>
                    <a:pt x="380" y="513"/>
                    <a:pt x="68" y="836"/>
                  </a:cubicBezTo>
                  <a:cubicBezTo>
                    <a:pt x="21" y="1063"/>
                    <a:pt x="1" y="1301"/>
                    <a:pt x="8" y="1550"/>
                  </a:cubicBezTo>
                  <a:cubicBezTo>
                    <a:pt x="36" y="2335"/>
                    <a:pt x="341" y="2961"/>
                    <a:pt x="373" y="3025"/>
                  </a:cubicBezTo>
                  <a:lnTo>
                    <a:pt x="1740" y="832"/>
                  </a:lnTo>
                  <a:cubicBezTo>
                    <a:pt x="1673" y="537"/>
                    <a:pt x="1525" y="246"/>
                    <a:pt x="1358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1" name="Google Shape;3765;p46">
              <a:extLst>
                <a:ext uri="{FF2B5EF4-FFF2-40B4-BE49-F238E27FC236}">
                  <a16:creationId xmlns:a16="http://schemas.microsoft.com/office/drawing/2014/main" id="{DD66038E-BAE4-F7C6-E60C-F4489665241F}"/>
                </a:ext>
              </a:extLst>
            </p:cNvPr>
            <p:cNvSpPr/>
            <p:nvPr/>
          </p:nvSpPr>
          <p:spPr>
            <a:xfrm>
              <a:off x="7276821" y="3763692"/>
              <a:ext cx="276976" cy="311113"/>
            </a:xfrm>
            <a:custGeom>
              <a:avLst/>
              <a:gdLst/>
              <a:ahLst/>
              <a:cxnLst/>
              <a:rect l="l" t="t" r="r" b="b"/>
              <a:pathLst>
                <a:path w="9574" h="10754" extrusionOk="0">
                  <a:moveTo>
                    <a:pt x="4786" y="1"/>
                  </a:moveTo>
                  <a:cubicBezTo>
                    <a:pt x="1120" y="1"/>
                    <a:pt x="441" y="1588"/>
                    <a:pt x="5" y="8344"/>
                  </a:cubicBezTo>
                  <a:cubicBezTo>
                    <a:pt x="1" y="8418"/>
                    <a:pt x="62" y="8472"/>
                    <a:pt x="128" y="8472"/>
                  </a:cubicBezTo>
                  <a:cubicBezTo>
                    <a:pt x="151" y="8472"/>
                    <a:pt x="174" y="8466"/>
                    <a:pt x="195" y="8451"/>
                  </a:cubicBezTo>
                  <a:cubicBezTo>
                    <a:pt x="310" y="8370"/>
                    <a:pt x="461" y="8276"/>
                    <a:pt x="614" y="8210"/>
                  </a:cubicBezTo>
                  <a:cubicBezTo>
                    <a:pt x="630" y="8204"/>
                    <a:pt x="646" y="8201"/>
                    <a:pt x="661" y="8201"/>
                  </a:cubicBezTo>
                  <a:cubicBezTo>
                    <a:pt x="733" y="8201"/>
                    <a:pt x="794" y="8264"/>
                    <a:pt x="781" y="8342"/>
                  </a:cubicBezTo>
                  <a:cubicBezTo>
                    <a:pt x="741" y="8603"/>
                    <a:pt x="712" y="9109"/>
                    <a:pt x="904" y="9799"/>
                  </a:cubicBezTo>
                  <a:cubicBezTo>
                    <a:pt x="920" y="9856"/>
                    <a:pt x="971" y="9887"/>
                    <a:pt x="1022" y="9887"/>
                  </a:cubicBezTo>
                  <a:cubicBezTo>
                    <a:pt x="1057" y="9887"/>
                    <a:pt x="1092" y="9872"/>
                    <a:pt x="1117" y="9841"/>
                  </a:cubicBezTo>
                  <a:cubicBezTo>
                    <a:pt x="1192" y="9742"/>
                    <a:pt x="1309" y="9629"/>
                    <a:pt x="1484" y="9526"/>
                  </a:cubicBezTo>
                  <a:cubicBezTo>
                    <a:pt x="1503" y="9515"/>
                    <a:pt x="1525" y="9510"/>
                    <a:pt x="1545" y="9510"/>
                  </a:cubicBezTo>
                  <a:cubicBezTo>
                    <a:pt x="1600" y="9510"/>
                    <a:pt x="1652" y="9547"/>
                    <a:pt x="1663" y="9607"/>
                  </a:cubicBezTo>
                  <a:cubicBezTo>
                    <a:pt x="1719" y="9888"/>
                    <a:pt x="1886" y="10466"/>
                    <a:pt x="2366" y="10738"/>
                  </a:cubicBezTo>
                  <a:cubicBezTo>
                    <a:pt x="2384" y="10748"/>
                    <a:pt x="2404" y="10753"/>
                    <a:pt x="2424" y="10753"/>
                  </a:cubicBezTo>
                  <a:cubicBezTo>
                    <a:pt x="2479" y="10753"/>
                    <a:pt x="2531" y="10715"/>
                    <a:pt x="2542" y="10655"/>
                  </a:cubicBezTo>
                  <a:cubicBezTo>
                    <a:pt x="2642" y="10146"/>
                    <a:pt x="3029" y="8508"/>
                    <a:pt x="4004" y="7906"/>
                  </a:cubicBezTo>
                  <a:lnTo>
                    <a:pt x="5569" y="7906"/>
                  </a:lnTo>
                  <a:cubicBezTo>
                    <a:pt x="6546" y="8508"/>
                    <a:pt x="6932" y="10146"/>
                    <a:pt x="7032" y="10655"/>
                  </a:cubicBezTo>
                  <a:cubicBezTo>
                    <a:pt x="7043" y="10715"/>
                    <a:pt x="7095" y="10753"/>
                    <a:pt x="7150" y="10753"/>
                  </a:cubicBezTo>
                  <a:cubicBezTo>
                    <a:pt x="7170" y="10753"/>
                    <a:pt x="7190" y="10748"/>
                    <a:pt x="7208" y="10738"/>
                  </a:cubicBezTo>
                  <a:cubicBezTo>
                    <a:pt x="7690" y="10468"/>
                    <a:pt x="7857" y="9888"/>
                    <a:pt x="7911" y="9607"/>
                  </a:cubicBezTo>
                  <a:cubicBezTo>
                    <a:pt x="7922" y="9547"/>
                    <a:pt x="7974" y="9510"/>
                    <a:pt x="8029" y="9510"/>
                  </a:cubicBezTo>
                  <a:cubicBezTo>
                    <a:pt x="8050" y="9510"/>
                    <a:pt x="8071" y="9515"/>
                    <a:pt x="8090" y="9526"/>
                  </a:cubicBezTo>
                  <a:cubicBezTo>
                    <a:pt x="8265" y="9627"/>
                    <a:pt x="8382" y="9742"/>
                    <a:pt x="8457" y="9841"/>
                  </a:cubicBezTo>
                  <a:cubicBezTo>
                    <a:pt x="8482" y="9872"/>
                    <a:pt x="8517" y="9887"/>
                    <a:pt x="8552" y="9887"/>
                  </a:cubicBezTo>
                  <a:cubicBezTo>
                    <a:pt x="8603" y="9887"/>
                    <a:pt x="8654" y="9856"/>
                    <a:pt x="8670" y="9799"/>
                  </a:cubicBezTo>
                  <a:cubicBezTo>
                    <a:pt x="8862" y="9109"/>
                    <a:pt x="8833" y="8603"/>
                    <a:pt x="8793" y="8342"/>
                  </a:cubicBezTo>
                  <a:cubicBezTo>
                    <a:pt x="8782" y="8264"/>
                    <a:pt x="8841" y="8200"/>
                    <a:pt x="8911" y="8200"/>
                  </a:cubicBezTo>
                  <a:cubicBezTo>
                    <a:pt x="8927" y="8200"/>
                    <a:pt x="8943" y="8203"/>
                    <a:pt x="8959" y="8210"/>
                  </a:cubicBezTo>
                  <a:cubicBezTo>
                    <a:pt x="9112" y="8278"/>
                    <a:pt x="9264" y="8371"/>
                    <a:pt x="9379" y="8451"/>
                  </a:cubicBezTo>
                  <a:cubicBezTo>
                    <a:pt x="9401" y="8466"/>
                    <a:pt x="9425" y="8472"/>
                    <a:pt x="9448" y="8472"/>
                  </a:cubicBezTo>
                  <a:cubicBezTo>
                    <a:pt x="9514" y="8472"/>
                    <a:pt x="9574" y="8418"/>
                    <a:pt x="9569" y="8344"/>
                  </a:cubicBezTo>
                  <a:cubicBezTo>
                    <a:pt x="9133" y="1588"/>
                    <a:pt x="8452" y="1"/>
                    <a:pt x="478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2" name="Google Shape;3766;p46">
              <a:extLst>
                <a:ext uri="{FF2B5EF4-FFF2-40B4-BE49-F238E27FC236}">
                  <a16:creationId xmlns:a16="http://schemas.microsoft.com/office/drawing/2014/main" id="{738919CC-B70D-9192-0147-8834499B7A11}"/>
                </a:ext>
              </a:extLst>
            </p:cNvPr>
            <p:cNvSpPr/>
            <p:nvPr/>
          </p:nvSpPr>
          <p:spPr>
            <a:xfrm>
              <a:off x="7276879" y="3763605"/>
              <a:ext cx="149828" cy="245095"/>
            </a:xfrm>
            <a:custGeom>
              <a:avLst/>
              <a:gdLst/>
              <a:ahLst/>
              <a:cxnLst/>
              <a:rect l="l" t="t" r="r" b="b"/>
              <a:pathLst>
                <a:path w="5179" h="8472" extrusionOk="0">
                  <a:moveTo>
                    <a:pt x="4787" y="1"/>
                  </a:moveTo>
                  <a:cubicBezTo>
                    <a:pt x="1121" y="1"/>
                    <a:pt x="440" y="1588"/>
                    <a:pt x="5" y="8342"/>
                  </a:cubicBezTo>
                  <a:cubicBezTo>
                    <a:pt x="0" y="8418"/>
                    <a:pt x="60" y="8472"/>
                    <a:pt x="125" y="8472"/>
                  </a:cubicBezTo>
                  <a:cubicBezTo>
                    <a:pt x="148" y="8472"/>
                    <a:pt x="173" y="8465"/>
                    <a:pt x="195" y="8449"/>
                  </a:cubicBezTo>
                  <a:cubicBezTo>
                    <a:pt x="310" y="8371"/>
                    <a:pt x="462" y="8278"/>
                    <a:pt x="615" y="8210"/>
                  </a:cubicBezTo>
                  <a:cubicBezTo>
                    <a:pt x="631" y="8203"/>
                    <a:pt x="647" y="8200"/>
                    <a:pt x="662" y="8200"/>
                  </a:cubicBezTo>
                  <a:cubicBezTo>
                    <a:pt x="732" y="8200"/>
                    <a:pt x="792" y="8264"/>
                    <a:pt x="781" y="8340"/>
                  </a:cubicBezTo>
                  <a:lnTo>
                    <a:pt x="787" y="8342"/>
                  </a:lnTo>
                  <a:cubicBezTo>
                    <a:pt x="1206" y="1835"/>
                    <a:pt x="1853" y="123"/>
                    <a:pt x="5179" y="5"/>
                  </a:cubicBezTo>
                  <a:cubicBezTo>
                    <a:pt x="5051" y="2"/>
                    <a:pt x="4921" y="1"/>
                    <a:pt x="4787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3" name="Google Shape;3767;p46">
              <a:extLst>
                <a:ext uri="{FF2B5EF4-FFF2-40B4-BE49-F238E27FC236}">
                  <a16:creationId xmlns:a16="http://schemas.microsoft.com/office/drawing/2014/main" id="{3551BD04-3A22-D9F2-FB6C-53F586179D01}"/>
                </a:ext>
              </a:extLst>
            </p:cNvPr>
            <p:cNvSpPr/>
            <p:nvPr/>
          </p:nvSpPr>
          <p:spPr>
            <a:xfrm>
              <a:off x="7392599" y="3985787"/>
              <a:ext cx="45420" cy="23607"/>
            </a:xfrm>
            <a:custGeom>
              <a:avLst/>
              <a:gdLst/>
              <a:ahLst/>
              <a:cxnLst/>
              <a:rect l="l" t="t" r="r" b="b"/>
              <a:pathLst>
                <a:path w="1570" h="816" extrusionOk="0">
                  <a:moveTo>
                    <a:pt x="784" y="1"/>
                  </a:moveTo>
                  <a:cubicBezTo>
                    <a:pt x="488" y="1"/>
                    <a:pt x="229" y="85"/>
                    <a:pt x="1" y="225"/>
                  </a:cubicBezTo>
                  <a:cubicBezTo>
                    <a:pt x="99" y="567"/>
                    <a:pt x="413" y="815"/>
                    <a:pt x="784" y="815"/>
                  </a:cubicBezTo>
                  <a:cubicBezTo>
                    <a:pt x="1159" y="815"/>
                    <a:pt x="1472" y="567"/>
                    <a:pt x="1570" y="225"/>
                  </a:cubicBezTo>
                  <a:cubicBezTo>
                    <a:pt x="1343" y="85"/>
                    <a:pt x="1082" y="1"/>
                    <a:pt x="784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4" name="Google Shape;3768;p46">
              <a:extLst>
                <a:ext uri="{FF2B5EF4-FFF2-40B4-BE49-F238E27FC236}">
                  <a16:creationId xmlns:a16="http://schemas.microsoft.com/office/drawing/2014/main" id="{562120AD-BCB6-844D-F4F3-FE213A95FC65}"/>
                </a:ext>
              </a:extLst>
            </p:cNvPr>
            <p:cNvSpPr/>
            <p:nvPr/>
          </p:nvSpPr>
          <p:spPr>
            <a:xfrm>
              <a:off x="7387189" y="4019549"/>
              <a:ext cx="56385" cy="16201"/>
            </a:xfrm>
            <a:custGeom>
              <a:avLst/>
              <a:gdLst/>
              <a:ahLst/>
              <a:cxnLst/>
              <a:rect l="l" t="t" r="r" b="b"/>
              <a:pathLst>
                <a:path w="1949" h="560" extrusionOk="0">
                  <a:moveTo>
                    <a:pt x="1729" y="1"/>
                  </a:moveTo>
                  <a:cubicBezTo>
                    <a:pt x="1674" y="1"/>
                    <a:pt x="1620" y="24"/>
                    <a:pt x="1582" y="69"/>
                  </a:cubicBezTo>
                  <a:cubicBezTo>
                    <a:pt x="1527" y="132"/>
                    <a:pt x="1442" y="168"/>
                    <a:pt x="1352" y="168"/>
                  </a:cubicBezTo>
                  <a:cubicBezTo>
                    <a:pt x="1261" y="168"/>
                    <a:pt x="1177" y="132"/>
                    <a:pt x="1122" y="69"/>
                  </a:cubicBezTo>
                  <a:cubicBezTo>
                    <a:pt x="1085" y="27"/>
                    <a:pt x="1030" y="1"/>
                    <a:pt x="974" y="1"/>
                  </a:cubicBezTo>
                  <a:cubicBezTo>
                    <a:pt x="918" y="1"/>
                    <a:pt x="862" y="27"/>
                    <a:pt x="826" y="69"/>
                  </a:cubicBezTo>
                  <a:cubicBezTo>
                    <a:pt x="770" y="132"/>
                    <a:pt x="686" y="168"/>
                    <a:pt x="596" y="168"/>
                  </a:cubicBezTo>
                  <a:cubicBezTo>
                    <a:pt x="507" y="168"/>
                    <a:pt x="422" y="132"/>
                    <a:pt x="365" y="69"/>
                  </a:cubicBezTo>
                  <a:cubicBezTo>
                    <a:pt x="327" y="25"/>
                    <a:pt x="272" y="2"/>
                    <a:pt x="217" y="2"/>
                  </a:cubicBezTo>
                  <a:cubicBezTo>
                    <a:pt x="172" y="2"/>
                    <a:pt x="126" y="18"/>
                    <a:pt x="89" y="50"/>
                  </a:cubicBezTo>
                  <a:cubicBezTo>
                    <a:pt x="10" y="121"/>
                    <a:pt x="0" y="243"/>
                    <a:pt x="71" y="325"/>
                  </a:cubicBezTo>
                  <a:cubicBezTo>
                    <a:pt x="201" y="475"/>
                    <a:pt x="393" y="559"/>
                    <a:pt x="596" y="559"/>
                  </a:cubicBezTo>
                  <a:cubicBezTo>
                    <a:pt x="732" y="559"/>
                    <a:pt x="862" y="521"/>
                    <a:pt x="974" y="451"/>
                  </a:cubicBezTo>
                  <a:cubicBezTo>
                    <a:pt x="1085" y="520"/>
                    <a:pt x="1215" y="559"/>
                    <a:pt x="1352" y="559"/>
                  </a:cubicBezTo>
                  <a:cubicBezTo>
                    <a:pt x="1554" y="559"/>
                    <a:pt x="1746" y="475"/>
                    <a:pt x="1876" y="325"/>
                  </a:cubicBezTo>
                  <a:cubicBezTo>
                    <a:pt x="1948" y="243"/>
                    <a:pt x="1941" y="121"/>
                    <a:pt x="1858" y="50"/>
                  </a:cubicBezTo>
                  <a:cubicBezTo>
                    <a:pt x="1821" y="17"/>
                    <a:pt x="1775" y="1"/>
                    <a:pt x="1729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5" name="Google Shape;3769;p46">
              <a:extLst>
                <a:ext uri="{FF2B5EF4-FFF2-40B4-BE49-F238E27FC236}">
                  <a16:creationId xmlns:a16="http://schemas.microsoft.com/office/drawing/2014/main" id="{415D8422-9061-04CB-B5B2-403C4B7B4B1E}"/>
                </a:ext>
              </a:extLst>
            </p:cNvPr>
            <p:cNvSpPr/>
            <p:nvPr/>
          </p:nvSpPr>
          <p:spPr>
            <a:xfrm>
              <a:off x="7360023" y="3829855"/>
              <a:ext cx="11138" cy="37985"/>
            </a:xfrm>
            <a:custGeom>
              <a:avLst/>
              <a:gdLst/>
              <a:ahLst/>
              <a:cxnLst/>
              <a:rect l="l" t="t" r="r" b="b"/>
              <a:pathLst>
                <a:path w="385" h="1313" extrusionOk="0">
                  <a:moveTo>
                    <a:pt x="190" y="0"/>
                  </a:moveTo>
                  <a:cubicBezTo>
                    <a:pt x="187" y="0"/>
                    <a:pt x="184" y="1"/>
                    <a:pt x="182" y="1"/>
                  </a:cubicBezTo>
                  <a:cubicBezTo>
                    <a:pt x="80" y="7"/>
                    <a:pt x="1" y="97"/>
                    <a:pt x="1" y="200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2" y="1312"/>
                  </a:cubicBezTo>
                  <a:cubicBezTo>
                    <a:pt x="185" y="1312"/>
                    <a:pt x="189" y="1312"/>
                    <a:pt x="193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192"/>
                  </a:lnTo>
                  <a:cubicBezTo>
                    <a:pt x="384" y="86"/>
                    <a:pt x="297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6" name="Google Shape;3770;p46">
              <a:extLst>
                <a:ext uri="{FF2B5EF4-FFF2-40B4-BE49-F238E27FC236}">
                  <a16:creationId xmlns:a16="http://schemas.microsoft.com/office/drawing/2014/main" id="{476F25D5-EB6B-7783-B6E9-24E3FD34C5C2}"/>
                </a:ext>
              </a:extLst>
            </p:cNvPr>
            <p:cNvSpPr/>
            <p:nvPr/>
          </p:nvSpPr>
          <p:spPr>
            <a:xfrm>
              <a:off x="7459340" y="3829855"/>
              <a:ext cx="11138" cy="37985"/>
            </a:xfrm>
            <a:custGeom>
              <a:avLst/>
              <a:gdLst/>
              <a:ahLst/>
              <a:cxnLst/>
              <a:rect l="l" t="t" r="r" b="b"/>
              <a:pathLst>
                <a:path w="385" h="1313" extrusionOk="0">
                  <a:moveTo>
                    <a:pt x="190" y="0"/>
                  </a:moveTo>
                  <a:cubicBezTo>
                    <a:pt x="85" y="0"/>
                    <a:pt x="1" y="86"/>
                    <a:pt x="1" y="192"/>
                  </a:cubicBezTo>
                  <a:lnTo>
                    <a:pt x="1" y="1113"/>
                  </a:lnTo>
                  <a:cubicBezTo>
                    <a:pt x="1" y="1217"/>
                    <a:pt x="77" y="1308"/>
                    <a:pt x="180" y="1312"/>
                  </a:cubicBezTo>
                  <a:cubicBezTo>
                    <a:pt x="184" y="1312"/>
                    <a:pt x="187" y="1312"/>
                    <a:pt x="191" y="1312"/>
                  </a:cubicBezTo>
                  <a:cubicBezTo>
                    <a:pt x="298" y="1312"/>
                    <a:pt x="384" y="1227"/>
                    <a:pt x="384" y="1120"/>
                  </a:cubicBezTo>
                  <a:lnTo>
                    <a:pt x="384" y="200"/>
                  </a:lnTo>
                  <a:cubicBezTo>
                    <a:pt x="384" y="99"/>
                    <a:pt x="307" y="8"/>
                    <a:pt x="203" y="1"/>
                  </a:cubicBezTo>
                  <a:cubicBezTo>
                    <a:pt x="199" y="0"/>
                    <a:pt x="194" y="0"/>
                    <a:pt x="190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7" name="Google Shape;3771;p46">
              <a:extLst>
                <a:ext uri="{FF2B5EF4-FFF2-40B4-BE49-F238E27FC236}">
                  <a16:creationId xmlns:a16="http://schemas.microsoft.com/office/drawing/2014/main" id="{47DAA7CF-808A-835A-D84F-DB0C070DD05C}"/>
                </a:ext>
              </a:extLst>
            </p:cNvPr>
            <p:cNvSpPr/>
            <p:nvPr/>
          </p:nvSpPr>
          <p:spPr>
            <a:xfrm>
              <a:off x="7341624" y="3870906"/>
              <a:ext cx="22739" cy="11109"/>
            </a:xfrm>
            <a:custGeom>
              <a:avLst/>
              <a:gdLst/>
              <a:ahLst/>
              <a:cxnLst/>
              <a:rect l="l" t="t" r="r" b="b"/>
              <a:pathLst>
                <a:path w="786" h="384" extrusionOk="0">
                  <a:moveTo>
                    <a:pt x="206" y="1"/>
                  </a:moveTo>
                  <a:cubicBezTo>
                    <a:pt x="103" y="1"/>
                    <a:pt x="12" y="77"/>
                    <a:pt x="6" y="182"/>
                  </a:cubicBezTo>
                  <a:cubicBezTo>
                    <a:pt x="0" y="292"/>
                    <a:pt x="89" y="384"/>
                    <a:pt x="198" y="384"/>
                  </a:cubicBezTo>
                  <a:lnTo>
                    <a:pt x="580" y="384"/>
                  </a:lnTo>
                  <a:cubicBezTo>
                    <a:pt x="683" y="384"/>
                    <a:pt x="773" y="307"/>
                    <a:pt x="779" y="205"/>
                  </a:cubicBezTo>
                  <a:cubicBezTo>
                    <a:pt x="785" y="93"/>
                    <a:pt x="696" y="1"/>
                    <a:pt x="588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8" name="Google Shape;3772;p46">
              <a:extLst>
                <a:ext uri="{FF2B5EF4-FFF2-40B4-BE49-F238E27FC236}">
                  <a16:creationId xmlns:a16="http://schemas.microsoft.com/office/drawing/2014/main" id="{058C5A87-9132-0518-690C-4D8D5117A003}"/>
                </a:ext>
              </a:extLst>
            </p:cNvPr>
            <p:cNvSpPr/>
            <p:nvPr/>
          </p:nvSpPr>
          <p:spPr>
            <a:xfrm>
              <a:off x="7466399" y="3870906"/>
              <a:ext cx="22710" cy="11109"/>
            </a:xfrm>
            <a:custGeom>
              <a:avLst/>
              <a:gdLst/>
              <a:ahLst/>
              <a:cxnLst/>
              <a:rect l="l" t="t" r="r" b="b"/>
              <a:pathLst>
                <a:path w="785" h="384" extrusionOk="0">
                  <a:moveTo>
                    <a:pt x="204" y="1"/>
                  </a:moveTo>
                  <a:cubicBezTo>
                    <a:pt x="102" y="1"/>
                    <a:pt x="11" y="77"/>
                    <a:pt x="5" y="182"/>
                  </a:cubicBezTo>
                  <a:cubicBezTo>
                    <a:pt x="0" y="292"/>
                    <a:pt x="88" y="384"/>
                    <a:pt x="197" y="384"/>
                  </a:cubicBezTo>
                  <a:lnTo>
                    <a:pt x="579" y="384"/>
                  </a:lnTo>
                  <a:cubicBezTo>
                    <a:pt x="683" y="384"/>
                    <a:pt x="772" y="307"/>
                    <a:pt x="778" y="205"/>
                  </a:cubicBezTo>
                  <a:cubicBezTo>
                    <a:pt x="784" y="93"/>
                    <a:pt x="695" y="1"/>
                    <a:pt x="58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9" name="Google Shape;3773;p46">
              <a:extLst>
                <a:ext uri="{FF2B5EF4-FFF2-40B4-BE49-F238E27FC236}">
                  <a16:creationId xmlns:a16="http://schemas.microsoft.com/office/drawing/2014/main" id="{38EF0909-40E8-DE89-D71A-82507E9B256F}"/>
                </a:ext>
              </a:extLst>
            </p:cNvPr>
            <p:cNvSpPr/>
            <p:nvPr/>
          </p:nvSpPr>
          <p:spPr>
            <a:xfrm>
              <a:off x="7341826" y="3823779"/>
              <a:ext cx="47619" cy="23318"/>
            </a:xfrm>
            <a:custGeom>
              <a:avLst/>
              <a:gdLst/>
              <a:ahLst/>
              <a:cxnLst/>
              <a:rect l="l" t="t" r="r" b="b"/>
              <a:pathLst>
                <a:path w="1646" h="806" extrusionOk="0">
                  <a:moveTo>
                    <a:pt x="421" y="0"/>
                  </a:moveTo>
                  <a:cubicBezTo>
                    <a:pt x="203" y="0"/>
                    <a:pt x="15" y="171"/>
                    <a:pt x="8" y="390"/>
                  </a:cubicBezTo>
                  <a:cubicBezTo>
                    <a:pt x="1" y="617"/>
                    <a:pt x="183" y="806"/>
                    <a:pt x="412" y="806"/>
                  </a:cubicBezTo>
                  <a:lnTo>
                    <a:pt x="1242" y="806"/>
                  </a:lnTo>
                  <a:cubicBezTo>
                    <a:pt x="1464" y="806"/>
                    <a:pt x="1645" y="625"/>
                    <a:pt x="1645" y="402"/>
                  </a:cubicBezTo>
                  <a:cubicBezTo>
                    <a:pt x="1642" y="180"/>
                    <a:pt x="1463" y="0"/>
                    <a:pt x="124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0" name="Google Shape;3774;p46">
              <a:extLst>
                <a:ext uri="{FF2B5EF4-FFF2-40B4-BE49-F238E27FC236}">
                  <a16:creationId xmlns:a16="http://schemas.microsoft.com/office/drawing/2014/main" id="{43076286-3D15-0AD3-F5DD-0656EB723C41}"/>
                </a:ext>
              </a:extLst>
            </p:cNvPr>
            <p:cNvSpPr/>
            <p:nvPr/>
          </p:nvSpPr>
          <p:spPr>
            <a:xfrm>
              <a:off x="7441143" y="3823779"/>
              <a:ext cx="47735" cy="23318"/>
            </a:xfrm>
            <a:custGeom>
              <a:avLst/>
              <a:gdLst/>
              <a:ahLst/>
              <a:cxnLst/>
              <a:rect l="l" t="t" r="r" b="b"/>
              <a:pathLst>
                <a:path w="1650" h="806" extrusionOk="0">
                  <a:moveTo>
                    <a:pt x="410" y="0"/>
                  </a:moveTo>
                  <a:cubicBezTo>
                    <a:pt x="185" y="0"/>
                    <a:pt x="1" y="188"/>
                    <a:pt x="8" y="416"/>
                  </a:cubicBezTo>
                  <a:cubicBezTo>
                    <a:pt x="14" y="636"/>
                    <a:pt x="202" y="806"/>
                    <a:pt x="421" y="806"/>
                  </a:cubicBezTo>
                  <a:lnTo>
                    <a:pt x="1239" y="806"/>
                  </a:lnTo>
                  <a:cubicBezTo>
                    <a:pt x="1467" y="806"/>
                    <a:pt x="1650" y="617"/>
                    <a:pt x="1642" y="390"/>
                  </a:cubicBezTo>
                  <a:cubicBezTo>
                    <a:pt x="1636" y="171"/>
                    <a:pt x="1449" y="0"/>
                    <a:pt x="1229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51" name="Google Shape;3775;p46">
            <a:extLst>
              <a:ext uri="{FF2B5EF4-FFF2-40B4-BE49-F238E27FC236}">
                <a16:creationId xmlns:a16="http://schemas.microsoft.com/office/drawing/2014/main" id="{4543803A-ABC2-D3CD-F872-D2E63792E25C}"/>
              </a:ext>
            </a:extLst>
          </p:cNvPr>
          <p:cNvGrpSpPr/>
          <p:nvPr/>
        </p:nvGrpSpPr>
        <p:grpSpPr>
          <a:xfrm>
            <a:off x="7761644" y="2739255"/>
            <a:ext cx="370998" cy="358501"/>
            <a:chOff x="8019598" y="3713411"/>
            <a:chExt cx="370998" cy="358501"/>
          </a:xfrm>
        </p:grpSpPr>
        <p:sp>
          <p:nvSpPr>
            <p:cNvPr id="852" name="Google Shape;3776;p46">
              <a:extLst>
                <a:ext uri="{FF2B5EF4-FFF2-40B4-BE49-F238E27FC236}">
                  <a16:creationId xmlns:a16="http://schemas.microsoft.com/office/drawing/2014/main" id="{1D105C73-2EAB-ABB3-DC79-3035E35782C6}"/>
                </a:ext>
              </a:extLst>
            </p:cNvPr>
            <p:cNvSpPr/>
            <p:nvPr/>
          </p:nvSpPr>
          <p:spPr>
            <a:xfrm>
              <a:off x="8019598" y="3713411"/>
              <a:ext cx="122056" cy="172510"/>
            </a:xfrm>
            <a:custGeom>
              <a:avLst/>
              <a:gdLst/>
              <a:ahLst/>
              <a:cxnLst/>
              <a:rect l="l" t="t" r="r" b="b"/>
              <a:pathLst>
                <a:path w="4219" h="5963" extrusionOk="0">
                  <a:moveTo>
                    <a:pt x="1938" y="0"/>
                  </a:moveTo>
                  <a:cubicBezTo>
                    <a:pt x="1811" y="0"/>
                    <a:pt x="1687" y="57"/>
                    <a:pt x="1605" y="160"/>
                  </a:cubicBezTo>
                  <a:cubicBezTo>
                    <a:pt x="1111" y="777"/>
                    <a:pt x="0" y="2703"/>
                    <a:pt x="1956" y="5963"/>
                  </a:cubicBezTo>
                  <a:lnTo>
                    <a:pt x="4219" y="2400"/>
                  </a:lnTo>
                  <a:cubicBezTo>
                    <a:pt x="4217" y="2400"/>
                    <a:pt x="3764" y="610"/>
                    <a:pt x="2073" y="22"/>
                  </a:cubicBezTo>
                  <a:cubicBezTo>
                    <a:pt x="2028" y="7"/>
                    <a:pt x="1983" y="0"/>
                    <a:pt x="193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3" name="Google Shape;3777;p46">
              <a:extLst>
                <a:ext uri="{FF2B5EF4-FFF2-40B4-BE49-F238E27FC236}">
                  <a16:creationId xmlns:a16="http://schemas.microsoft.com/office/drawing/2014/main" id="{498509DD-9AF1-E19A-2DD3-0F1E34A6D399}"/>
                </a:ext>
              </a:extLst>
            </p:cNvPr>
            <p:cNvSpPr/>
            <p:nvPr/>
          </p:nvSpPr>
          <p:spPr>
            <a:xfrm>
              <a:off x="8062415" y="3762679"/>
              <a:ext cx="79239" cy="123242"/>
            </a:xfrm>
            <a:custGeom>
              <a:avLst/>
              <a:gdLst/>
              <a:ahLst/>
              <a:cxnLst/>
              <a:rect l="l" t="t" r="r" b="b"/>
              <a:pathLst>
                <a:path w="2739" h="4260" extrusionOk="0">
                  <a:moveTo>
                    <a:pt x="2456" y="0"/>
                  </a:moveTo>
                  <a:cubicBezTo>
                    <a:pt x="2013" y="220"/>
                    <a:pt x="1660" y="602"/>
                    <a:pt x="1479" y="1077"/>
                  </a:cubicBezTo>
                  <a:cubicBezTo>
                    <a:pt x="1370" y="1361"/>
                    <a:pt x="1246" y="1500"/>
                    <a:pt x="930" y="1701"/>
                  </a:cubicBezTo>
                  <a:cubicBezTo>
                    <a:pt x="381" y="2050"/>
                    <a:pt x="36" y="2643"/>
                    <a:pt x="5" y="3292"/>
                  </a:cubicBezTo>
                  <a:cubicBezTo>
                    <a:pt x="4" y="3320"/>
                    <a:pt x="2" y="3346"/>
                    <a:pt x="0" y="3370"/>
                  </a:cubicBezTo>
                  <a:cubicBezTo>
                    <a:pt x="132" y="3654"/>
                    <a:pt x="292" y="3952"/>
                    <a:pt x="476" y="4260"/>
                  </a:cubicBezTo>
                  <a:lnTo>
                    <a:pt x="2739" y="697"/>
                  </a:lnTo>
                  <a:cubicBezTo>
                    <a:pt x="2739" y="697"/>
                    <a:pt x="2662" y="396"/>
                    <a:pt x="2456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4" name="Google Shape;3778;p46">
              <a:extLst>
                <a:ext uri="{FF2B5EF4-FFF2-40B4-BE49-F238E27FC236}">
                  <a16:creationId xmlns:a16="http://schemas.microsoft.com/office/drawing/2014/main" id="{C336066F-151E-A181-A5BC-0DD6964F6495}"/>
                </a:ext>
              </a:extLst>
            </p:cNvPr>
            <p:cNvSpPr/>
            <p:nvPr/>
          </p:nvSpPr>
          <p:spPr>
            <a:xfrm>
              <a:off x="8068577" y="3748995"/>
              <a:ext cx="58844" cy="121940"/>
            </a:xfrm>
            <a:custGeom>
              <a:avLst/>
              <a:gdLst/>
              <a:ahLst/>
              <a:cxnLst/>
              <a:rect l="l" t="t" r="r" b="b"/>
              <a:pathLst>
                <a:path w="2034" h="4215" extrusionOk="0">
                  <a:moveTo>
                    <a:pt x="509" y="1"/>
                  </a:moveTo>
                  <a:cubicBezTo>
                    <a:pt x="458" y="1"/>
                    <a:pt x="408" y="30"/>
                    <a:pt x="387" y="81"/>
                  </a:cubicBezTo>
                  <a:cubicBezTo>
                    <a:pt x="326" y="223"/>
                    <a:pt x="269" y="387"/>
                    <a:pt x="226" y="579"/>
                  </a:cubicBezTo>
                  <a:cubicBezTo>
                    <a:pt x="1" y="1602"/>
                    <a:pt x="311" y="2857"/>
                    <a:pt x="1125" y="4215"/>
                  </a:cubicBezTo>
                  <a:lnTo>
                    <a:pt x="2033" y="2983"/>
                  </a:lnTo>
                  <a:cubicBezTo>
                    <a:pt x="1789" y="2197"/>
                    <a:pt x="1631" y="1315"/>
                    <a:pt x="1160" y="628"/>
                  </a:cubicBezTo>
                  <a:cubicBezTo>
                    <a:pt x="993" y="384"/>
                    <a:pt x="800" y="183"/>
                    <a:pt x="585" y="25"/>
                  </a:cubicBezTo>
                  <a:cubicBezTo>
                    <a:pt x="562" y="9"/>
                    <a:pt x="535" y="1"/>
                    <a:pt x="50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5" name="Google Shape;3779;p46">
              <a:extLst>
                <a:ext uri="{FF2B5EF4-FFF2-40B4-BE49-F238E27FC236}">
                  <a16:creationId xmlns:a16="http://schemas.microsoft.com/office/drawing/2014/main" id="{4EA7B6CF-5921-28E3-4C4E-38963B47DFB3}"/>
                </a:ext>
              </a:extLst>
            </p:cNvPr>
            <p:cNvSpPr/>
            <p:nvPr/>
          </p:nvSpPr>
          <p:spPr>
            <a:xfrm>
              <a:off x="8268541" y="3713411"/>
              <a:ext cx="122056" cy="172510"/>
            </a:xfrm>
            <a:custGeom>
              <a:avLst/>
              <a:gdLst/>
              <a:ahLst/>
              <a:cxnLst/>
              <a:rect l="l" t="t" r="r" b="b"/>
              <a:pathLst>
                <a:path w="4219" h="5963" extrusionOk="0">
                  <a:moveTo>
                    <a:pt x="2281" y="0"/>
                  </a:moveTo>
                  <a:cubicBezTo>
                    <a:pt x="2236" y="0"/>
                    <a:pt x="2191" y="7"/>
                    <a:pt x="2146" y="22"/>
                  </a:cubicBezTo>
                  <a:cubicBezTo>
                    <a:pt x="453" y="610"/>
                    <a:pt x="1" y="2400"/>
                    <a:pt x="1" y="2400"/>
                  </a:cubicBezTo>
                  <a:lnTo>
                    <a:pt x="2263" y="5963"/>
                  </a:lnTo>
                  <a:cubicBezTo>
                    <a:pt x="4219" y="2703"/>
                    <a:pt x="3108" y="777"/>
                    <a:pt x="2614" y="160"/>
                  </a:cubicBezTo>
                  <a:cubicBezTo>
                    <a:pt x="2532" y="57"/>
                    <a:pt x="2408" y="0"/>
                    <a:pt x="2281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6" name="Google Shape;3780;p46">
              <a:extLst>
                <a:ext uri="{FF2B5EF4-FFF2-40B4-BE49-F238E27FC236}">
                  <a16:creationId xmlns:a16="http://schemas.microsoft.com/office/drawing/2014/main" id="{3AA0163A-4DE0-A8F3-C06B-B5305F8C63B7}"/>
                </a:ext>
              </a:extLst>
            </p:cNvPr>
            <p:cNvSpPr/>
            <p:nvPr/>
          </p:nvSpPr>
          <p:spPr>
            <a:xfrm>
              <a:off x="8268599" y="3762679"/>
              <a:ext cx="79181" cy="123242"/>
            </a:xfrm>
            <a:custGeom>
              <a:avLst/>
              <a:gdLst/>
              <a:ahLst/>
              <a:cxnLst/>
              <a:rect l="l" t="t" r="r" b="b"/>
              <a:pathLst>
                <a:path w="2737" h="4260" extrusionOk="0">
                  <a:moveTo>
                    <a:pt x="282" y="0"/>
                  </a:moveTo>
                  <a:cubicBezTo>
                    <a:pt x="77" y="396"/>
                    <a:pt x="0" y="697"/>
                    <a:pt x="0" y="697"/>
                  </a:cubicBezTo>
                  <a:lnTo>
                    <a:pt x="2263" y="4260"/>
                  </a:lnTo>
                  <a:cubicBezTo>
                    <a:pt x="2445" y="3952"/>
                    <a:pt x="2602" y="3656"/>
                    <a:pt x="2737" y="3370"/>
                  </a:cubicBezTo>
                  <a:cubicBezTo>
                    <a:pt x="2735" y="3346"/>
                    <a:pt x="2732" y="3320"/>
                    <a:pt x="2730" y="3292"/>
                  </a:cubicBezTo>
                  <a:cubicBezTo>
                    <a:pt x="2700" y="2643"/>
                    <a:pt x="2355" y="2050"/>
                    <a:pt x="1807" y="1701"/>
                  </a:cubicBezTo>
                  <a:cubicBezTo>
                    <a:pt x="1489" y="1500"/>
                    <a:pt x="1367" y="1361"/>
                    <a:pt x="1259" y="1077"/>
                  </a:cubicBezTo>
                  <a:cubicBezTo>
                    <a:pt x="1078" y="600"/>
                    <a:pt x="726" y="220"/>
                    <a:pt x="2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7" name="Google Shape;3781;p46">
              <a:extLst>
                <a:ext uri="{FF2B5EF4-FFF2-40B4-BE49-F238E27FC236}">
                  <a16:creationId xmlns:a16="http://schemas.microsoft.com/office/drawing/2014/main" id="{22FC8D0D-F1C2-6B05-F83F-ED2B83E2906A}"/>
                </a:ext>
              </a:extLst>
            </p:cNvPr>
            <p:cNvSpPr/>
            <p:nvPr/>
          </p:nvSpPr>
          <p:spPr>
            <a:xfrm>
              <a:off x="8282746" y="3748995"/>
              <a:ext cx="58815" cy="121940"/>
            </a:xfrm>
            <a:custGeom>
              <a:avLst/>
              <a:gdLst/>
              <a:ahLst/>
              <a:cxnLst/>
              <a:rect l="l" t="t" r="r" b="b"/>
              <a:pathLst>
                <a:path w="2033" h="4215" extrusionOk="0">
                  <a:moveTo>
                    <a:pt x="1525" y="1"/>
                  </a:moveTo>
                  <a:cubicBezTo>
                    <a:pt x="1498" y="1"/>
                    <a:pt x="1472" y="9"/>
                    <a:pt x="1448" y="25"/>
                  </a:cubicBezTo>
                  <a:cubicBezTo>
                    <a:pt x="1232" y="183"/>
                    <a:pt x="1039" y="384"/>
                    <a:pt x="873" y="628"/>
                  </a:cubicBezTo>
                  <a:cubicBezTo>
                    <a:pt x="401" y="1315"/>
                    <a:pt x="244" y="2197"/>
                    <a:pt x="0" y="2983"/>
                  </a:cubicBezTo>
                  <a:lnTo>
                    <a:pt x="907" y="4215"/>
                  </a:lnTo>
                  <a:cubicBezTo>
                    <a:pt x="1721" y="2857"/>
                    <a:pt x="2033" y="1602"/>
                    <a:pt x="1806" y="579"/>
                  </a:cubicBezTo>
                  <a:cubicBezTo>
                    <a:pt x="1764" y="387"/>
                    <a:pt x="1706" y="223"/>
                    <a:pt x="1645" y="81"/>
                  </a:cubicBezTo>
                  <a:cubicBezTo>
                    <a:pt x="1623" y="30"/>
                    <a:pt x="1575" y="1"/>
                    <a:pt x="152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8" name="Google Shape;3782;p46">
              <a:extLst>
                <a:ext uri="{FF2B5EF4-FFF2-40B4-BE49-F238E27FC236}">
                  <a16:creationId xmlns:a16="http://schemas.microsoft.com/office/drawing/2014/main" id="{ADDA9CF7-2CC0-0FD6-169D-B5B0A697FD7B}"/>
                </a:ext>
              </a:extLst>
            </p:cNvPr>
            <p:cNvSpPr/>
            <p:nvPr/>
          </p:nvSpPr>
          <p:spPr>
            <a:xfrm>
              <a:off x="8282688" y="3782815"/>
              <a:ext cx="48950" cy="88121"/>
            </a:xfrm>
            <a:custGeom>
              <a:avLst/>
              <a:gdLst/>
              <a:ahLst/>
              <a:cxnLst/>
              <a:rect l="l" t="t" r="r" b="b"/>
              <a:pathLst>
                <a:path w="1692" h="3046" extrusionOk="0">
                  <a:moveTo>
                    <a:pt x="576" y="1"/>
                  </a:moveTo>
                  <a:cubicBezTo>
                    <a:pt x="318" y="579"/>
                    <a:pt x="185" y="1223"/>
                    <a:pt x="1" y="1814"/>
                  </a:cubicBezTo>
                  <a:lnTo>
                    <a:pt x="909" y="3046"/>
                  </a:lnTo>
                  <a:cubicBezTo>
                    <a:pt x="1269" y="2444"/>
                    <a:pt x="1532" y="1863"/>
                    <a:pt x="1691" y="1312"/>
                  </a:cubicBezTo>
                  <a:cubicBezTo>
                    <a:pt x="1581" y="1197"/>
                    <a:pt x="1455" y="1094"/>
                    <a:pt x="1317" y="1008"/>
                  </a:cubicBezTo>
                  <a:cubicBezTo>
                    <a:pt x="1001" y="806"/>
                    <a:pt x="878" y="666"/>
                    <a:pt x="771" y="383"/>
                  </a:cubicBezTo>
                  <a:cubicBezTo>
                    <a:pt x="719" y="246"/>
                    <a:pt x="654" y="120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9" name="Google Shape;3783;p46">
              <a:extLst>
                <a:ext uri="{FF2B5EF4-FFF2-40B4-BE49-F238E27FC236}">
                  <a16:creationId xmlns:a16="http://schemas.microsoft.com/office/drawing/2014/main" id="{A66E1E90-B5D1-E9CC-A0B8-974702012921}"/>
                </a:ext>
              </a:extLst>
            </p:cNvPr>
            <p:cNvSpPr/>
            <p:nvPr/>
          </p:nvSpPr>
          <p:spPr>
            <a:xfrm>
              <a:off x="8078471" y="3782786"/>
              <a:ext cx="48950" cy="88092"/>
            </a:xfrm>
            <a:custGeom>
              <a:avLst/>
              <a:gdLst/>
              <a:ahLst/>
              <a:cxnLst/>
              <a:rect l="l" t="t" r="r" b="b"/>
              <a:pathLst>
                <a:path w="1692" h="3045" extrusionOk="0">
                  <a:moveTo>
                    <a:pt x="1116" y="0"/>
                  </a:moveTo>
                  <a:cubicBezTo>
                    <a:pt x="1039" y="118"/>
                    <a:pt x="972" y="246"/>
                    <a:pt x="920" y="382"/>
                  </a:cubicBezTo>
                  <a:cubicBezTo>
                    <a:pt x="814" y="667"/>
                    <a:pt x="691" y="807"/>
                    <a:pt x="375" y="1006"/>
                  </a:cubicBezTo>
                  <a:cubicBezTo>
                    <a:pt x="237" y="1095"/>
                    <a:pt x="113" y="1197"/>
                    <a:pt x="1" y="1312"/>
                  </a:cubicBezTo>
                  <a:cubicBezTo>
                    <a:pt x="162" y="1862"/>
                    <a:pt x="423" y="2444"/>
                    <a:pt x="783" y="3045"/>
                  </a:cubicBezTo>
                  <a:lnTo>
                    <a:pt x="1691" y="1812"/>
                  </a:lnTo>
                  <a:cubicBezTo>
                    <a:pt x="1506" y="1221"/>
                    <a:pt x="1372" y="577"/>
                    <a:pt x="1116" y="0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0" name="Google Shape;3784;p46">
              <a:extLst>
                <a:ext uri="{FF2B5EF4-FFF2-40B4-BE49-F238E27FC236}">
                  <a16:creationId xmlns:a16="http://schemas.microsoft.com/office/drawing/2014/main" id="{1684B381-68B7-A047-1295-4ED812B9F4C0}"/>
                </a:ext>
              </a:extLst>
            </p:cNvPr>
            <p:cNvSpPr/>
            <p:nvPr/>
          </p:nvSpPr>
          <p:spPr>
            <a:xfrm>
              <a:off x="8036899" y="3761782"/>
              <a:ext cx="336398" cy="310130"/>
            </a:xfrm>
            <a:custGeom>
              <a:avLst/>
              <a:gdLst/>
              <a:ahLst/>
              <a:cxnLst/>
              <a:rect l="l" t="t" r="r" b="b"/>
              <a:pathLst>
                <a:path w="11628" h="10720" extrusionOk="0">
                  <a:moveTo>
                    <a:pt x="5813" y="0"/>
                  </a:moveTo>
                  <a:cubicBezTo>
                    <a:pt x="5566" y="0"/>
                    <a:pt x="5319" y="73"/>
                    <a:pt x="5107" y="220"/>
                  </a:cubicBezTo>
                  <a:cubicBezTo>
                    <a:pt x="4771" y="452"/>
                    <a:pt x="4463" y="541"/>
                    <a:pt x="4059" y="594"/>
                  </a:cubicBezTo>
                  <a:cubicBezTo>
                    <a:pt x="3605" y="654"/>
                    <a:pt x="3222" y="958"/>
                    <a:pt x="3058" y="1386"/>
                  </a:cubicBezTo>
                  <a:cubicBezTo>
                    <a:pt x="2880" y="1852"/>
                    <a:pt x="2633" y="2108"/>
                    <a:pt x="2212" y="2375"/>
                  </a:cubicBezTo>
                  <a:cubicBezTo>
                    <a:pt x="1869" y="2591"/>
                    <a:pt x="1652" y="2964"/>
                    <a:pt x="1634" y="3371"/>
                  </a:cubicBezTo>
                  <a:cubicBezTo>
                    <a:pt x="1606" y="3917"/>
                    <a:pt x="1447" y="4262"/>
                    <a:pt x="1068" y="4659"/>
                  </a:cubicBezTo>
                  <a:cubicBezTo>
                    <a:pt x="800" y="4938"/>
                    <a:pt x="677" y="5328"/>
                    <a:pt x="737" y="5710"/>
                  </a:cubicBezTo>
                  <a:cubicBezTo>
                    <a:pt x="823" y="6268"/>
                    <a:pt x="734" y="6646"/>
                    <a:pt x="418" y="7120"/>
                  </a:cubicBezTo>
                  <a:cubicBezTo>
                    <a:pt x="208" y="7435"/>
                    <a:pt x="149" y="7828"/>
                    <a:pt x="264" y="8190"/>
                  </a:cubicBezTo>
                  <a:cubicBezTo>
                    <a:pt x="438" y="8733"/>
                    <a:pt x="410" y="9124"/>
                    <a:pt x="163" y="9644"/>
                  </a:cubicBezTo>
                  <a:cubicBezTo>
                    <a:pt x="0" y="9983"/>
                    <a:pt x="0" y="10381"/>
                    <a:pt x="163" y="10720"/>
                  </a:cubicBezTo>
                  <a:lnTo>
                    <a:pt x="11465" y="10720"/>
                  </a:lnTo>
                  <a:cubicBezTo>
                    <a:pt x="11628" y="10381"/>
                    <a:pt x="11628" y="9983"/>
                    <a:pt x="11465" y="9644"/>
                  </a:cubicBezTo>
                  <a:cubicBezTo>
                    <a:pt x="11216" y="9129"/>
                    <a:pt x="11186" y="8742"/>
                    <a:pt x="11362" y="8190"/>
                  </a:cubicBezTo>
                  <a:cubicBezTo>
                    <a:pt x="11477" y="7828"/>
                    <a:pt x="11422" y="7432"/>
                    <a:pt x="11209" y="7120"/>
                  </a:cubicBezTo>
                  <a:cubicBezTo>
                    <a:pt x="10894" y="6652"/>
                    <a:pt x="10805" y="6276"/>
                    <a:pt x="10891" y="5710"/>
                  </a:cubicBezTo>
                  <a:cubicBezTo>
                    <a:pt x="10951" y="5326"/>
                    <a:pt x="10828" y="4938"/>
                    <a:pt x="10560" y="4659"/>
                  </a:cubicBezTo>
                  <a:cubicBezTo>
                    <a:pt x="10181" y="4263"/>
                    <a:pt x="10020" y="3923"/>
                    <a:pt x="9994" y="3371"/>
                  </a:cubicBezTo>
                  <a:cubicBezTo>
                    <a:pt x="9974" y="2964"/>
                    <a:pt x="9758" y="2594"/>
                    <a:pt x="9414" y="2375"/>
                  </a:cubicBezTo>
                  <a:cubicBezTo>
                    <a:pt x="8998" y="2111"/>
                    <a:pt x="8747" y="1855"/>
                    <a:pt x="8569" y="1386"/>
                  </a:cubicBezTo>
                  <a:cubicBezTo>
                    <a:pt x="8406" y="958"/>
                    <a:pt x="8023" y="654"/>
                    <a:pt x="7569" y="594"/>
                  </a:cubicBezTo>
                  <a:cubicBezTo>
                    <a:pt x="7165" y="553"/>
                    <a:pt x="6854" y="450"/>
                    <a:pt x="6521" y="220"/>
                  </a:cubicBezTo>
                  <a:cubicBezTo>
                    <a:pt x="6308" y="73"/>
                    <a:pt x="6061" y="0"/>
                    <a:pt x="5813" y="0"/>
                  </a:cubicBezTo>
                  <a:close/>
                </a:path>
              </a:pathLst>
            </a:custGeom>
            <a:solidFill>
              <a:srgbClr val="F1C6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1" name="Google Shape;3785;p46">
              <a:extLst>
                <a:ext uri="{FF2B5EF4-FFF2-40B4-BE49-F238E27FC236}">
                  <a16:creationId xmlns:a16="http://schemas.microsoft.com/office/drawing/2014/main" id="{EFC98378-3B50-C741-F560-0E8B68422533}"/>
                </a:ext>
              </a:extLst>
            </p:cNvPr>
            <p:cNvSpPr/>
            <p:nvPr/>
          </p:nvSpPr>
          <p:spPr>
            <a:xfrm>
              <a:off x="8036899" y="3761754"/>
              <a:ext cx="179048" cy="310159"/>
            </a:xfrm>
            <a:custGeom>
              <a:avLst/>
              <a:gdLst/>
              <a:ahLst/>
              <a:cxnLst/>
              <a:rect l="l" t="t" r="r" b="b"/>
              <a:pathLst>
                <a:path w="6189" h="10721" extrusionOk="0">
                  <a:moveTo>
                    <a:pt x="5813" y="1"/>
                  </a:moveTo>
                  <a:cubicBezTo>
                    <a:pt x="5566" y="1"/>
                    <a:pt x="5320" y="74"/>
                    <a:pt x="5107" y="221"/>
                  </a:cubicBezTo>
                  <a:cubicBezTo>
                    <a:pt x="4771" y="453"/>
                    <a:pt x="4463" y="542"/>
                    <a:pt x="4059" y="595"/>
                  </a:cubicBezTo>
                  <a:cubicBezTo>
                    <a:pt x="3605" y="655"/>
                    <a:pt x="3222" y="959"/>
                    <a:pt x="3059" y="1387"/>
                  </a:cubicBezTo>
                  <a:cubicBezTo>
                    <a:pt x="2880" y="1853"/>
                    <a:pt x="2633" y="2109"/>
                    <a:pt x="2212" y="2376"/>
                  </a:cubicBezTo>
                  <a:cubicBezTo>
                    <a:pt x="1870" y="2592"/>
                    <a:pt x="1652" y="2965"/>
                    <a:pt x="1634" y="3372"/>
                  </a:cubicBezTo>
                  <a:cubicBezTo>
                    <a:pt x="1606" y="3918"/>
                    <a:pt x="1447" y="4263"/>
                    <a:pt x="1068" y="4660"/>
                  </a:cubicBezTo>
                  <a:cubicBezTo>
                    <a:pt x="800" y="4939"/>
                    <a:pt x="677" y="5329"/>
                    <a:pt x="737" y="5711"/>
                  </a:cubicBezTo>
                  <a:cubicBezTo>
                    <a:pt x="823" y="6271"/>
                    <a:pt x="737" y="6647"/>
                    <a:pt x="418" y="7121"/>
                  </a:cubicBezTo>
                  <a:cubicBezTo>
                    <a:pt x="208" y="7436"/>
                    <a:pt x="149" y="7829"/>
                    <a:pt x="264" y="8191"/>
                  </a:cubicBezTo>
                  <a:cubicBezTo>
                    <a:pt x="438" y="8734"/>
                    <a:pt x="410" y="9125"/>
                    <a:pt x="163" y="9645"/>
                  </a:cubicBezTo>
                  <a:cubicBezTo>
                    <a:pt x="0" y="9984"/>
                    <a:pt x="0" y="10382"/>
                    <a:pt x="163" y="10721"/>
                  </a:cubicBezTo>
                  <a:lnTo>
                    <a:pt x="912" y="10721"/>
                  </a:lnTo>
                  <a:cubicBezTo>
                    <a:pt x="747" y="10382"/>
                    <a:pt x="747" y="9984"/>
                    <a:pt x="912" y="9645"/>
                  </a:cubicBezTo>
                  <a:cubicBezTo>
                    <a:pt x="1160" y="9125"/>
                    <a:pt x="1185" y="8733"/>
                    <a:pt x="1013" y="8191"/>
                  </a:cubicBezTo>
                  <a:cubicBezTo>
                    <a:pt x="898" y="7829"/>
                    <a:pt x="953" y="7435"/>
                    <a:pt x="1166" y="7121"/>
                  </a:cubicBezTo>
                  <a:cubicBezTo>
                    <a:pt x="1484" y="6647"/>
                    <a:pt x="1571" y="6271"/>
                    <a:pt x="1484" y="5711"/>
                  </a:cubicBezTo>
                  <a:cubicBezTo>
                    <a:pt x="1425" y="5327"/>
                    <a:pt x="1548" y="4939"/>
                    <a:pt x="1817" y="4660"/>
                  </a:cubicBezTo>
                  <a:cubicBezTo>
                    <a:pt x="2196" y="4263"/>
                    <a:pt x="2355" y="3918"/>
                    <a:pt x="2381" y="3372"/>
                  </a:cubicBezTo>
                  <a:cubicBezTo>
                    <a:pt x="2401" y="2965"/>
                    <a:pt x="2617" y="2595"/>
                    <a:pt x="2961" y="2376"/>
                  </a:cubicBezTo>
                  <a:cubicBezTo>
                    <a:pt x="3381" y="2109"/>
                    <a:pt x="3628" y="1853"/>
                    <a:pt x="3806" y="1387"/>
                  </a:cubicBezTo>
                  <a:cubicBezTo>
                    <a:pt x="3969" y="959"/>
                    <a:pt x="4352" y="655"/>
                    <a:pt x="4808" y="595"/>
                  </a:cubicBezTo>
                  <a:cubicBezTo>
                    <a:pt x="5211" y="542"/>
                    <a:pt x="5518" y="451"/>
                    <a:pt x="5854" y="221"/>
                  </a:cubicBezTo>
                  <a:cubicBezTo>
                    <a:pt x="5958" y="149"/>
                    <a:pt x="6070" y="95"/>
                    <a:pt x="6188" y="58"/>
                  </a:cubicBezTo>
                  <a:cubicBezTo>
                    <a:pt x="6066" y="20"/>
                    <a:pt x="5940" y="1"/>
                    <a:pt x="581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2" name="Google Shape;3786;p46">
              <a:extLst>
                <a:ext uri="{FF2B5EF4-FFF2-40B4-BE49-F238E27FC236}">
                  <a16:creationId xmlns:a16="http://schemas.microsoft.com/office/drawing/2014/main" id="{C607E93B-D4EC-C18C-8424-E5CF6F63C473}"/>
                </a:ext>
              </a:extLst>
            </p:cNvPr>
            <p:cNvSpPr/>
            <p:nvPr/>
          </p:nvSpPr>
          <p:spPr>
            <a:xfrm>
              <a:off x="8185657" y="3960416"/>
              <a:ext cx="38303" cy="18631"/>
            </a:xfrm>
            <a:custGeom>
              <a:avLst/>
              <a:gdLst/>
              <a:ahLst/>
              <a:cxnLst/>
              <a:rect l="l" t="t" r="r" b="b"/>
              <a:pathLst>
                <a:path w="1324" h="644" extrusionOk="0">
                  <a:moveTo>
                    <a:pt x="120" y="0"/>
                  </a:moveTo>
                  <a:cubicBezTo>
                    <a:pt x="54" y="0"/>
                    <a:pt x="0" y="54"/>
                    <a:pt x="0" y="119"/>
                  </a:cubicBezTo>
                  <a:cubicBezTo>
                    <a:pt x="0" y="410"/>
                    <a:pt x="296" y="643"/>
                    <a:pt x="663" y="643"/>
                  </a:cubicBezTo>
                  <a:cubicBezTo>
                    <a:pt x="1028" y="643"/>
                    <a:pt x="1324" y="408"/>
                    <a:pt x="1324" y="119"/>
                  </a:cubicBezTo>
                  <a:lnTo>
                    <a:pt x="1324" y="117"/>
                  </a:lnTo>
                  <a:cubicBezTo>
                    <a:pt x="1324" y="51"/>
                    <a:pt x="1272" y="0"/>
                    <a:pt x="1207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3" name="Google Shape;3787;p46">
              <a:extLst>
                <a:ext uri="{FF2B5EF4-FFF2-40B4-BE49-F238E27FC236}">
                  <a16:creationId xmlns:a16="http://schemas.microsoft.com/office/drawing/2014/main" id="{3BDB1957-9F36-F3A6-F7B7-6E284096DF26}"/>
                </a:ext>
              </a:extLst>
            </p:cNvPr>
            <p:cNvSpPr/>
            <p:nvPr/>
          </p:nvSpPr>
          <p:spPr>
            <a:xfrm>
              <a:off x="8176949" y="3991197"/>
              <a:ext cx="56153" cy="15738"/>
            </a:xfrm>
            <a:custGeom>
              <a:avLst/>
              <a:gdLst/>
              <a:ahLst/>
              <a:cxnLst/>
              <a:rect l="l" t="t" r="r" b="b"/>
              <a:pathLst>
                <a:path w="1941" h="544" extrusionOk="0">
                  <a:moveTo>
                    <a:pt x="213" y="1"/>
                  </a:moveTo>
                  <a:cubicBezTo>
                    <a:pt x="168" y="1"/>
                    <a:pt x="123" y="17"/>
                    <a:pt x="86" y="49"/>
                  </a:cubicBezTo>
                  <a:cubicBezTo>
                    <a:pt x="8" y="114"/>
                    <a:pt x="1" y="234"/>
                    <a:pt x="70" y="312"/>
                  </a:cubicBezTo>
                  <a:cubicBezTo>
                    <a:pt x="198" y="460"/>
                    <a:pt x="389" y="544"/>
                    <a:pt x="590" y="544"/>
                  </a:cubicBezTo>
                  <a:cubicBezTo>
                    <a:pt x="728" y="544"/>
                    <a:pt x="858" y="506"/>
                    <a:pt x="968" y="434"/>
                  </a:cubicBezTo>
                  <a:cubicBezTo>
                    <a:pt x="1080" y="504"/>
                    <a:pt x="1211" y="544"/>
                    <a:pt x="1349" y="544"/>
                  </a:cubicBezTo>
                  <a:cubicBezTo>
                    <a:pt x="1550" y="544"/>
                    <a:pt x="1740" y="460"/>
                    <a:pt x="1869" y="312"/>
                  </a:cubicBezTo>
                  <a:cubicBezTo>
                    <a:pt x="1941" y="234"/>
                    <a:pt x="1933" y="114"/>
                    <a:pt x="1855" y="49"/>
                  </a:cubicBezTo>
                  <a:cubicBezTo>
                    <a:pt x="1819" y="18"/>
                    <a:pt x="1775" y="2"/>
                    <a:pt x="1731" y="2"/>
                  </a:cubicBezTo>
                  <a:cubicBezTo>
                    <a:pt x="1679" y="2"/>
                    <a:pt x="1627" y="24"/>
                    <a:pt x="1590" y="65"/>
                  </a:cubicBezTo>
                  <a:cubicBezTo>
                    <a:pt x="1533" y="133"/>
                    <a:pt x="1444" y="168"/>
                    <a:pt x="1350" y="168"/>
                  </a:cubicBezTo>
                  <a:cubicBezTo>
                    <a:pt x="1257" y="168"/>
                    <a:pt x="1168" y="130"/>
                    <a:pt x="1111" y="65"/>
                  </a:cubicBezTo>
                  <a:cubicBezTo>
                    <a:pt x="1076" y="24"/>
                    <a:pt x="1022" y="1"/>
                    <a:pt x="971" y="1"/>
                  </a:cubicBezTo>
                  <a:cubicBezTo>
                    <a:pt x="918" y="1"/>
                    <a:pt x="866" y="24"/>
                    <a:pt x="830" y="65"/>
                  </a:cubicBezTo>
                  <a:cubicBezTo>
                    <a:pt x="774" y="133"/>
                    <a:pt x="685" y="168"/>
                    <a:pt x="591" y="168"/>
                  </a:cubicBezTo>
                  <a:cubicBezTo>
                    <a:pt x="497" y="168"/>
                    <a:pt x="409" y="130"/>
                    <a:pt x="352" y="65"/>
                  </a:cubicBezTo>
                  <a:cubicBezTo>
                    <a:pt x="315" y="22"/>
                    <a:pt x="264" y="1"/>
                    <a:pt x="213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4" name="Google Shape;3788;p46">
              <a:extLst>
                <a:ext uri="{FF2B5EF4-FFF2-40B4-BE49-F238E27FC236}">
                  <a16:creationId xmlns:a16="http://schemas.microsoft.com/office/drawing/2014/main" id="{B58F9C98-6E57-2B99-AF2D-1F9B1D6F5906}"/>
                </a:ext>
              </a:extLst>
            </p:cNvPr>
            <p:cNvSpPr/>
            <p:nvPr/>
          </p:nvSpPr>
          <p:spPr>
            <a:xfrm>
              <a:off x="8133496" y="3895786"/>
              <a:ext cx="10588" cy="24590"/>
            </a:xfrm>
            <a:custGeom>
              <a:avLst/>
              <a:gdLst/>
              <a:ahLst/>
              <a:cxnLst/>
              <a:rect l="l" t="t" r="r" b="b"/>
              <a:pathLst>
                <a:path w="366" h="850" extrusionOk="0">
                  <a:moveTo>
                    <a:pt x="181" y="1"/>
                  </a:moveTo>
                  <a:cubicBezTo>
                    <a:pt x="178" y="1"/>
                    <a:pt x="175" y="1"/>
                    <a:pt x="173" y="1"/>
                  </a:cubicBezTo>
                  <a:cubicBezTo>
                    <a:pt x="76" y="10"/>
                    <a:pt x="1" y="95"/>
                    <a:pt x="1" y="191"/>
                  </a:cubicBezTo>
                  <a:lnTo>
                    <a:pt x="1" y="659"/>
                  </a:lnTo>
                  <a:cubicBezTo>
                    <a:pt x="1" y="757"/>
                    <a:pt x="74" y="842"/>
                    <a:pt x="173" y="849"/>
                  </a:cubicBezTo>
                  <a:cubicBezTo>
                    <a:pt x="176" y="850"/>
                    <a:pt x="180" y="850"/>
                    <a:pt x="183" y="850"/>
                  </a:cubicBezTo>
                  <a:cubicBezTo>
                    <a:pt x="283" y="850"/>
                    <a:pt x="366" y="769"/>
                    <a:pt x="366" y="667"/>
                  </a:cubicBezTo>
                  <a:lnTo>
                    <a:pt x="366" y="184"/>
                  </a:lnTo>
                  <a:cubicBezTo>
                    <a:pt x="366" y="83"/>
                    <a:pt x="281" y="1"/>
                    <a:pt x="181" y="1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5" name="Google Shape;3789;p46">
              <a:extLst>
                <a:ext uri="{FF2B5EF4-FFF2-40B4-BE49-F238E27FC236}">
                  <a16:creationId xmlns:a16="http://schemas.microsoft.com/office/drawing/2014/main" id="{5BDD4C5D-63A6-2AF1-0981-02DA7C651B63}"/>
                </a:ext>
              </a:extLst>
            </p:cNvPr>
            <p:cNvSpPr/>
            <p:nvPr/>
          </p:nvSpPr>
          <p:spPr>
            <a:xfrm>
              <a:off x="8119696" y="3923790"/>
              <a:ext cx="22189" cy="10559"/>
            </a:xfrm>
            <a:custGeom>
              <a:avLst/>
              <a:gdLst/>
              <a:ahLst/>
              <a:cxnLst/>
              <a:rect l="l" t="t" r="r" b="b"/>
              <a:pathLst>
                <a:path w="767" h="365" extrusionOk="0">
                  <a:moveTo>
                    <a:pt x="197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9" y="364"/>
                  </a:cubicBezTo>
                  <a:lnTo>
                    <a:pt x="568" y="364"/>
                  </a:lnTo>
                  <a:cubicBezTo>
                    <a:pt x="666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6" name="Google Shape;3790;p46">
              <a:extLst>
                <a:ext uri="{FF2B5EF4-FFF2-40B4-BE49-F238E27FC236}">
                  <a16:creationId xmlns:a16="http://schemas.microsoft.com/office/drawing/2014/main" id="{EEED7ABA-C59E-1EEF-8D3B-742D45DF627D}"/>
                </a:ext>
              </a:extLst>
            </p:cNvPr>
            <p:cNvSpPr/>
            <p:nvPr/>
          </p:nvSpPr>
          <p:spPr>
            <a:xfrm>
              <a:off x="8266111" y="3895844"/>
              <a:ext cx="10531" cy="24533"/>
            </a:xfrm>
            <a:custGeom>
              <a:avLst/>
              <a:gdLst/>
              <a:ahLst/>
              <a:cxnLst/>
              <a:rect l="l" t="t" r="r" b="b"/>
              <a:pathLst>
                <a:path w="364" h="848" extrusionOk="0">
                  <a:moveTo>
                    <a:pt x="182" y="0"/>
                  </a:moveTo>
                  <a:cubicBezTo>
                    <a:pt x="82" y="0"/>
                    <a:pt x="0" y="81"/>
                    <a:pt x="0" y="182"/>
                  </a:cubicBezTo>
                  <a:lnTo>
                    <a:pt x="0" y="657"/>
                  </a:lnTo>
                  <a:cubicBezTo>
                    <a:pt x="0" y="755"/>
                    <a:pt x="72" y="841"/>
                    <a:pt x="170" y="847"/>
                  </a:cubicBezTo>
                  <a:cubicBezTo>
                    <a:pt x="174" y="848"/>
                    <a:pt x="178" y="848"/>
                    <a:pt x="181" y="848"/>
                  </a:cubicBezTo>
                  <a:cubicBezTo>
                    <a:pt x="282" y="848"/>
                    <a:pt x="364" y="767"/>
                    <a:pt x="364" y="665"/>
                  </a:cubicBezTo>
                  <a:lnTo>
                    <a:pt x="364" y="189"/>
                  </a:lnTo>
                  <a:cubicBezTo>
                    <a:pt x="364" y="93"/>
                    <a:pt x="292" y="5"/>
                    <a:pt x="193" y="1"/>
                  </a:cubicBezTo>
                  <a:cubicBezTo>
                    <a:pt x="190" y="0"/>
                    <a:pt x="186" y="0"/>
                    <a:pt x="182" y="0"/>
                  </a:cubicBezTo>
                  <a:close/>
                </a:path>
              </a:pathLst>
            </a:custGeom>
            <a:solidFill>
              <a:srgbClr val="423E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67" name="Google Shape;3791;p46">
              <a:extLst>
                <a:ext uri="{FF2B5EF4-FFF2-40B4-BE49-F238E27FC236}">
                  <a16:creationId xmlns:a16="http://schemas.microsoft.com/office/drawing/2014/main" id="{05345BBD-3291-6A17-D517-23C61CF89D93}"/>
                </a:ext>
              </a:extLst>
            </p:cNvPr>
            <p:cNvSpPr/>
            <p:nvPr/>
          </p:nvSpPr>
          <p:spPr>
            <a:xfrm>
              <a:off x="8268310" y="3923790"/>
              <a:ext cx="22189" cy="10559"/>
            </a:xfrm>
            <a:custGeom>
              <a:avLst/>
              <a:gdLst/>
              <a:ahLst/>
              <a:cxnLst/>
              <a:rect l="l" t="t" r="r" b="b"/>
              <a:pathLst>
                <a:path w="767" h="365" extrusionOk="0">
                  <a:moveTo>
                    <a:pt x="196" y="1"/>
                  </a:moveTo>
                  <a:cubicBezTo>
                    <a:pt x="99" y="1"/>
                    <a:pt x="15" y="73"/>
                    <a:pt x="7" y="171"/>
                  </a:cubicBezTo>
                  <a:cubicBezTo>
                    <a:pt x="1" y="277"/>
                    <a:pt x="84" y="364"/>
                    <a:pt x="188" y="364"/>
                  </a:cubicBezTo>
                  <a:lnTo>
                    <a:pt x="568" y="364"/>
                  </a:lnTo>
                  <a:cubicBezTo>
                    <a:pt x="667" y="364"/>
                    <a:pt x="752" y="292"/>
                    <a:pt x="759" y="194"/>
                  </a:cubicBezTo>
                  <a:cubicBezTo>
                    <a:pt x="766" y="88"/>
                    <a:pt x="682" y="1"/>
                    <a:pt x="576" y="1"/>
                  </a:cubicBezTo>
                  <a:close/>
                </a:path>
              </a:pathLst>
            </a:custGeom>
            <a:solidFill>
              <a:srgbClr val="FF8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1433;p28">
            <a:extLst>
              <a:ext uri="{FF2B5EF4-FFF2-40B4-BE49-F238E27FC236}">
                <a16:creationId xmlns:a16="http://schemas.microsoft.com/office/drawing/2014/main" id="{F011CF06-D7CA-F5C7-2924-97CB908504CF}"/>
              </a:ext>
            </a:extLst>
          </p:cNvPr>
          <p:cNvGrpSpPr/>
          <p:nvPr/>
        </p:nvGrpSpPr>
        <p:grpSpPr>
          <a:xfrm>
            <a:off x="533400" y="3429000"/>
            <a:ext cx="448500" cy="448500"/>
            <a:chOff x="901650" y="1883188"/>
            <a:chExt cx="448500" cy="448500"/>
          </a:xfrm>
        </p:grpSpPr>
        <p:sp>
          <p:nvSpPr>
            <p:cNvPr id="869" name="Google Shape;1434;p28">
              <a:extLst>
                <a:ext uri="{FF2B5EF4-FFF2-40B4-BE49-F238E27FC236}">
                  <a16:creationId xmlns:a16="http://schemas.microsoft.com/office/drawing/2014/main" id="{ECBC30FC-805A-7080-DFD1-9406B3169837}"/>
                </a:ext>
              </a:extLst>
            </p:cNvPr>
            <p:cNvSpPr/>
            <p:nvPr/>
          </p:nvSpPr>
          <p:spPr>
            <a:xfrm>
              <a:off x="901650" y="1883188"/>
              <a:ext cx="448500" cy="448500"/>
            </a:xfrm>
            <a:prstGeom prst="ellipse">
              <a:avLst/>
            </a:pr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0" name="Google Shape;1435;p28">
              <a:extLst>
                <a:ext uri="{FF2B5EF4-FFF2-40B4-BE49-F238E27FC236}">
                  <a16:creationId xmlns:a16="http://schemas.microsoft.com/office/drawing/2014/main" id="{8BB041C5-789E-07D5-91D7-BCCFC96F2FC1}"/>
                </a:ext>
              </a:extLst>
            </p:cNvPr>
            <p:cNvGrpSpPr/>
            <p:nvPr/>
          </p:nvGrpSpPr>
          <p:grpSpPr>
            <a:xfrm rot="-519848">
              <a:off x="953702" y="1961827"/>
              <a:ext cx="344396" cy="291221"/>
              <a:chOff x="1098700" y="564700"/>
              <a:chExt cx="5404225" cy="4569800"/>
            </a:xfrm>
          </p:grpSpPr>
          <p:sp>
            <p:nvSpPr>
              <p:cNvPr id="871" name="Google Shape;1436;p28">
                <a:extLst>
                  <a:ext uri="{FF2B5EF4-FFF2-40B4-BE49-F238E27FC236}">
                    <a16:creationId xmlns:a16="http://schemas.microsoft.com/office/drawing/2014/main" id="{1630785C-1211-E5A4-6583-D452DFB94D14}"/>
                  </a:ext>
                </a:extLst>
              </p:cNvPr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avLst/>
                <a:gdLst/>
                <a:ahLst/>
                <a:cxnLst/>
                <a:rect l="l" t="t" r="r" b="b"/>
                <a:pathLst>
                  <a:path w="142103" h="108457" extrusionOk="0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1437;p28">
                <a:extLst>
                  <a:ext uri="{FF2B5EF4-FFF2-40B4-BE49-F238E27FC236}">
                    <a16:creationId xmlns:a16="http://schemas.microsoft.com/office/drawing/2014/main" id="{C815DFBA-C449-931A-B712-01AB7AE33F7D}"/>
                  </a:ext>
                </a:extLst>
              </p:cNvPr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avLst/>
                <a:gdLst/>
                <a:ahLst/>
                <a:cxnLst/>
                <a:rect l="l" t="t" r="r" b="b"/>
                <a:pathLst>
                  <a:path w="58087" h="58913" extrusionOk="0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1438;p28">
                <a:extLst>
                  <a:ext uri="{FF2B5EF4-FFF2-40B4-BE49-F238E27FC236}">
                    <a16:creationId xmlns:a16="http://schemas.microsoft.com/office/drawing/2014/main" id="{CF53E8FB-21E2-7672-2E35-D2FD396A3C76}"/>
                  </a:ext>
                </a:extLst>
              </p:cNvPr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avLst/>
                <a:gdLst/>
                <a:ahLst/>
                <a:cxnLst/>
                <a:rect l="l" t="t" r="r" b="b"/>
                <a:pathLst>
                  <a:path w="61420" h="70022" extrusionOk="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1439;p28">
                <a:extLst>
                  <a:ext uri="{FF2B5EF4-FFF2-40B4-BE49-F238E27FC236}">
                    <a16:creationId xmlns:a16="http://schemas.microsoft.com/office/drawing/2014/main" id="{0DDC24A3-5952-8FB9-A008-52120D3CF89E}"/>
                  </a:ext>
                </a:extLst>
              </p:cNvPr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avLst/>
                <a:gdLst/>
                <a:ahLst/>
                <a:cxnLst/>
                <a:rect l="l" t="t" r="r" b="b"/>
                <a:pathLst>
                  <a:path w="61787" h="63448" extrusionOk="0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1440;p28">
                <a:extLst>
                  <a:ext uri="{FF2B5EF4-FFF2-40B4-BE49-F238E27FC236}">
                    <a16:creationId xmlns:a16="http://schemas.microsoft.com/office/drawing/2014/main" id="{D845B6E3-87D6-1D99-839E-BF613C62407C}"/>
                  </a:ext>
                </a:extLst>
              </p:cNvPr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avLst/>
                <a:gdLst/>
                <a:ahLst/>
                <a:cxnLst/>
                <a:rect l="l" t="t" r="r" b="b"/>
                <a:pathLst>
                  <a:path w="61935" h="57318" extrusionOk="0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76" name="Google Shape;1444;p28">
            <a:extLst>
              <a:ext uri="{FF2B5EF4-FFF2-40B4-BE49-F238E27FC236}">
                <a16:creationId xmlns:a16="http://schemas.microsoft.com/office/drawing/2014/main" id="{057232E9-6B9E-82F9-6B56-12C7CC419E8E}"/>
              </a:ext>
            </a:extLst>
          </p:cNvPr>
          <p:cNvGrpSpPr/>
          <p:nvPr/>
        </p:nvGrpSpPr>
        <p:grpSpPr>
          <a:xfrm>
            <a:off x="533400" y="4039512"/>
            <a:ext cx="448500" cy="448500"/>
            <a:chOff x="901650" y="2732250"/>
            <a:chExt cx="448500" cy="448500"/>
          </a:xfrm>
        </p:grpSpPr>
        <p:sp>
          <p:nvSpPr>
            <p:cNvPr id="877" name="Google Shape;1445;p28">
              <a:extLst>
                <a:ext uri="{FF2B5EF4-FFF2-40B4-BE49-F238E27FC236}">
                  <a16:creationId xmlns:a16="http://schemas.microsoft.com/office/drawing/2014/main" id="{3DEF206B-B705-3CBC-441B-CF855FB50243}"/>
                </a:ext>
              </a:extLst>
            </p:cNvPr>
            <p:cNvSpPr/>
            <p:nvPr/>
          </p:nvSpPr>
          <p:spPr>
            <a:xfrm>
              <a:off x="901650" y="2732250"/>
              <a:ext cx="448500" cy="448500"/>
            </a:xfrm>
            <a:prstGeom prst="ellipse">
              <a:avLst/>
            </a:pr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78" name="Google Shape;1446;p28">
              <a:extLst>
                <a:ext uri="{FF2B5EF4-FFF2-40B4-BE49-F238E27FC236}">
                  <a16:creationId xmlns:a16="http://schemas.microsoft.com/office/drawing/2014/main" id="{78845C7E-E99D-3D73-C856-D6EF7E694DCF}"/>
                </a:ext>
              </a:extLst>
            </p:cNvPr>
            <p:cNvGrpSpPr/>
            <p:nvPr/>
          </p:nvGrpSpPr>
          <p:grpSpPr>
            <a:xfrm rot="-519848">
              <a:off x="953702" y="2810890"/>
              <a:ext cx="344396" cy="291221"/>
              <a:chOff x="1098700" y="564700"/>
              <a:chExt cx="5404225" cy="4569800"/>
            </a:xfrm>
          </p:grpSpPr>
          <p:sp>
            <p:nvSpPr>
              <p:cNvPr id="879" name="Google Shape;1447;p28">
                <a:extLst>
                  <a:ext uri="{FF2B5EF4-FFF2-40B4-BE49-F238E27FC236}">
                    <a16:creationId xmlns:a16="http://schemas.microsoft.com/office/drawing/2014/main" id="{30027F0C-F1AC-866A-F884-97805FD18637}"/>
                  </a:ext>
                </a:extLst>
              </p:cNvPr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avLst/>
                <a:gdLst/>
                <a:ahLst/>
                <a:cxnLst/>
                <a:rect l="l" t="t" r="r" b="b"/>
                <a:pathLst>
                  <a:path w="142103" h="108457" extrusionOk="0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1448;p28">
                <a:extLst>
                  <a:ext uri="{FF2B5EF4-FFF2-40B4-BE49-F238E27FC236}">
                    <a16:creationId xmlns:a16="http://schemas.microsoft.com/office/drawing/2014/main" id="{5E911FF2-0FFA-4AF6-8DB2-8C331C1D68F9}"/>
                  </a:ext>
                </a:extLst>
              </p:cNvPr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avLst/>
                <a:gdLst/>
                <a:ahLst/>
                <a:cxnLst/>
                <a:rect l="l" t="t" r="r" b="b"/>
                <a:pathLst>
                  <a:path w="58087" h="58913" extrusionOk="0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1449;p28">
                <a:extLst>
                  <a:ext uri="{FF2B5EF4-FFF2-40B4-BE49-F238E27FC236}">
                    <a16:creationId xmlns:a16="http://schemas.microsoft.com/office/drawing/2014/main" id="{E2E06ABA-EDC3-7690-785B-A71D2C059F41}"/>
                  </a:ext>
                </a:extLst>
              </p:cNvPr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avLst/>
                <a:gdLst/>
                <a:ahLst/>
                <a:cxnLst/>
                <a:rect l="l" t="t" r="r" b="b"/>
                <a:pathLst>
                  <a:path w="61420" h="70022" extrusionOk="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1450;p28">
                <a:extLst>
                  <a:ext uri="{FF2B5EF4-FFF2-40B4-BE49-F238E27FC236}">
                    <a16:creationId xmlns:a16="http://schemas.microsoft.com/office/drawing/2014/main" id="{65FB5EC9-0058-2656-E753-3399BCAEEA01}"/>
                  </a:ext>
                </a:extLst>
              </p:cNvPr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avLst/>
                <a:gdLst/>
                <a:ahLst/>
                <a:cxnLst/>
                <a:rect l="l" t="t" r="r" b="b"/>
                <a:pathLst>
                  <a:path w="61787" h="63448" extrusionOk="0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1451;p28">
                <a:extLst>
                  <a:ext uri="{FF2B5EF4-FFF2-40B4-BE49-F238E27FC236}">
                    <a16:creationId xmlns:a16="http://schemas.microsoft.com/office/drawing/2014/main" id="{6A29B8C0-1D85-3699-8B71-280402983451}"/>
                  </a:ext>
                </a:extLst>
              </p:cNvPr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avLst/>
                <a:gdLst/>
                <a:ahLst/>
                <a:cxnLst/>
                <a:rect l="l" t="t" r="r" b="b"/>
                <a:pathLst>
                  <a:path w="61935" h="57318" extrusionOk="0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84" name="Google Shape;1452;p28">
            <a:extLst>
              <a:ext uri="{FF2B5EF4-FFF2-40B4-BE49-F238E27FC236}">
                <a16:creationId xmlns:a16="http://schemas.microsoft.com/office/drawing/2014/main" id="{28278BDB-5201-59B1-2973-3327B1224369}"/>
              </a:ext>
            </a:extLst>
          </p:cNvPr>
          <p:cNvGrpSpPr/>
          <p:nvPr/>
        </p:nvGrpSpPr>
        <p:grpSpPr>
          <a:xfrm>
            <a:off x="533400" y="4650000"/>
            <a:ext cx="448500" cy="448500"/>
            <a:chOff x="901650" y="3581288"/>
            <a:chExt cx="448500" cy="448500"/>
          </a:xfrm>
        </p:grpSpPr>
        <p:sp>
          <p:nvSpPr>
            <p:cNvPr id="885" name="Google Shape;1453;p28">
              <a:extLst>
                <a:ext uri="{FF2B5EF4-FFF2-40B4-BE49-F238E27FC236}">
                  <a16:creationId xmlns:a16="http://schemas.microsoft.com/office/drawing/2014/main" id="{BB971760-50BE-BA5A-75DD-CDE2B480810A}"/>
                </a:ext>
              </a:extLst>
            </p:cNvPr>
            <p:cNvSpPr/>
            <p:nvPr/>
          </p:nvSpPr>
          <p:spPr>
            <a:xfrm>
              <a:off x="901650" y="3581288"/>
              <a:ext cx="448500" cy="448500"/>
            </a:xfrm>
            <a:prstGeom prst="ellipse">
              <a:avLst/>
            </a:pr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886" name="Google Shape;1454;p28">
              <a:extLst>
                <a:ext uri="{FF2B5EF4-FFF2-40B4-BE49-F238E27FC236}">
                  <a16:creationId xmlns:a16="http://schemas.microsoft.com/office/drawing/2014/main" id="{9284E8C5-DDCB-C547-D4C5-8468F5B2BE1F}"/>
                </a:ext>
              </a:extLst>
            </p:cNvPr>
            <p:cNvGrpSpPr/>
            <p:nvPr/>
          </p:nvGrpSpPr>
          <p:grpSpPr>
            <a:xfrm rot="-519848">
              <a:off x="953702" y="3659927"/>
              <a:ext cx="344396" cy="291221"/>
              <a:chOff x="1098700" y="564700"/>
              <a:chExt cx="5404225" cy="4569800"/>
            </a:xfrm>
          </p:grpSpPr>
          <p:sp>
            <p:nvSpPr>
              <p:cNvPr id="887" name="Google Shape;1455;p28">
                <a:extLst>
                  <a:ext uri="{FF2B5EF4-FFF2-40B4-BE49-F238E27FC236}">
                    <a16:creationId xmlns:a16="http://schemas.microsoft.com/office/drawing/2014/main" id="{E6FD177F-F50F-77D3-5F25-059DC795BD4C}"/>
                  </a:ext>
                </a:extLst>
              </p:cNvPr>
              <p:cNvSpPr/>
              <p:nvPr/>
            </p:nvSpPr>
            <p:spPr>
              <a:xfrm>
                <a:off x="1838875" y="2423075"/>
                <a:ext cx="3552575" cy="2711425"/>
              </a:xfrm>
              <a:custGeom>
                <a:avLst/>
                <a:gdLst/>
                <a:ahLst/>
                <a:cxnLst/>
                <a:rect l="l" t="t" r="r" b="b"/>
                <a:pathLst>
                  <a:path w="142103" h="108457" extrusionOk="0">
                    <a:moveTo>
                      <a:pt x="71051" y="0"/>
                    </a:moveTo>
                    <a:cubicBezTo>
                      <a:pt x="53625" y="0"/>
                      <a:pt x="37597" y="8774"/>
                      <a:pt x="28185" y="23455"/>
                    </a:cubicBezTo>
                    <a:lnTo>
                      <a:pt x="5490" y="58821"/>
                    </a:lnTo>
                    <a:cubicBezTo>
                      <a:pt x="1740" y="64679"/>
                      <a:pt x="0" y="71468"/>
                      <a:pt x="466" y="78428"/>
                    </a:cubicBezTo>
                    <a:cubicBezTo>
                      <a:pt x="956" y="85389"/>
                      <a:pt x="3603" y="91859"/>
                      <a:pt x="8137" y="97153"/>
                    </a:cubicBezTo>
                    <a:cubicBezTo>
                      <a:pt x="12671" y="102471"/>
                      <a:pt x="18651" y="106074"/>
                      <a:pt x="25465" y="107643"/>
                    </a:cubicBezTo>
                    <a:cubicBezTo>
                      <a:pt x="27855" y="108186"/>
                      <a:pt x="30266" y="108457"/>
                      <a:pt x="32667" y="108457"/>
                    </a:cubicBezTo>
                    <a:cubicBezTo>
                      <a:pt x="37085" y="108457"/>
                      <a:pt x="41466" y="107541"/>
                      <a:pt x="45611" y="105731"/>
                    </a:cubicBezTo>
                    <a:lnTo>
                      <a:pt x="46028" y="105535"/>
                    </a:lnTo>
                    <a:cubicBezTo>
                      <a:pt x="53996" y="102110"/>
                      <a:pt x="62524" y="100394"/>
                      <a:pt x="71052" y="100394"/>
                    </a:cubicBezTo>
                    <a:cubicBezTo>
                      <a:pt x="79730" y="100394"/>
                      <a:pt x="88407" y="102171"/>
                      <a:pt x="96491" y="105731"/>
                    </a:cubicBezTo>
                    <a:cubicBezTo>
                      <a:pt x="100633" y="107545"/>
                      <a:pt x="104996" y="108452"/>
                      <a:pt x="109432" y="108452"/>
                    </a:cubicBezTo>
                    <a:cubicBezTo>
                      <a:pt x="111834" y="108452"/>
                      <a:pt x="114236" y="108182"/>
                      <a:pt x="116638" y="107643"/>
                    </a:cubicBezTo>
                    <a:cubicBezTo>
                      <a:pt x="123451" y="106099"/>
                      <a:pt x="129431" y="102471"/>
                      <a:pt x="133965" y="97178"/>
                    </a:cubicBezTo>
                    <a:cubicBezTo>
                      <a:pt x="138499" y="91859"/>
                      <a:pt x="141146" y="85389"/>
                      <a:pt x="141612" y="78428"/>
                    </a:cubicBezTo>
                    <a:cubicBezTo>
                      <a:pt x="142102" y="71468"/>
                      <a:pt x="140362" y="64679"/>
                      <a:pt x="136612" y="58821"/>
                    </a:cubicBezTo>
                    <a:lnTo>
                      <a:pt x="113917" y="23455"/>
                    </a:lnTo>
                    <a:cubicBezTo>
                      <a:pt x="104506" y="8774"/>
                      <a:pt x="88477" y="0"/>
                      <a:pt x="71051" y="0"/>
                    </a:cubicBezTo>
                    <a:close/>
                  </a:path>
                </a:pathLst>
              </a:custGeom>
              <a:solidFill>
                <a:srgbClr val="F8B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1456;p28">
                <a:extLst>
                  <a:ext uri="{FF2B5EF4-FFF2-40B4-BE49-F238E27FC236}">
                    <a16:creationId xmlns:a16="http://schemas.microsoft.com/office/drawing/2014/main" id="{DAA2262F-AB80-5F85-77B0-6D0649CD868C}"/>
                  </a:ext>
                </a:extLst>
              </p:cNvPr>
              <p:cNvSpPr/>
              <p:nvPr/>
            </p:nvSpPr>
            <p:spPr>
              <a:xfrm>
                <a:off x="1098700" y="1574625"/>
                <a:ext cx="1452175" cy="1472825"/>
              </a:xfrm>
              <a:custGeom>
                <a:avLst/>
                <a:gdLst/>
                <a:ahLst/>
                <a:cxnLst/>
                <a:rect l="l" t="t" r="r" b="b"/>
                <a:pathLst>
                  <a:path w="58087" h="58913" extrusionOk="0">
                    <a:moveTo>
                      <a:pt x="28280" y="0"/>
                    </a:moveTo>
                    <a:cubicBezTo>
                      <a:pt x="25387" y="0"/>
                      <a:pt x="22522" y="526"/>
                      <a:pt x="19779" y="1587"/>
                    </a:cubicBezTo>
                    <a:cubicBezTo>
                      <a:pt x="6226" y="6807"/>
                      <a:pt x="1" y="23547"/>
                      <a:pt x="5907" y="38938"/>
                    </a:cubicBezTo>
                    <a:cubicBezTo>
                      <a:pt x="10637" y="51168"/>
                      <a:pt x="21642" y="58913"/>
                      <a:pt x="32769" y="58913"/>
                    </a:cubicBezTo>
                    <a:cubicBezTo>
                      <a:pt x="35612" y="58913"/>
                      <a:pt x="38455" y="58398"/>
                      <a:pt x="41224" y="57344"/>
                    </a:cubicBezTo>
                    <a:cubicBezTo>
                      <a:pt x="47964" y="54746"/>
                      <a:pt x="53087" y="49305"/>
                      <a:pt x="55636" y="42026"/>
                    </a:cubicBezTo>
                    <a:cubicBezTo>
                      <a:pt x="58086" y="35090"/>
                      <a:pt x="57890" y="27272"/>
                      <a:pt x="55072" y="19993"/>
                    </a:cubicBezTo>
                    <a:cubicBezTo>
                      <a:pt x="52278" y="12738"/>
                      <a:pt x="47180" y="6783"/>
                      <a:pt x="40734" y="3278"/>
                    </a:cubicBezTo>
                    <a:cubicBezTo>
                      <a:pt x="36718" y="1103"/>
                      <a:pt x="32470" y="0"/>
                      <a:pt x="28280" y="0"/>
                    </a:cubicBezTo>
                    <a:close/>
                  </a:path>
                </a:pathLst>
              </a:custGeom>
              <a:solidFill>
                <a:srgbClr val="F8B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1457;p28">
                <a:extLst>
                  <a:ext uri="{FF2B5EF4-FFF2-40B4-BE49-F238E27FC236}">
                    <a16:creationId xmlns:a16="http://schemas.microsoft.com/office/drawing/2014/main" id="{C2EAC134-D518-3D84-EA30-BC806842ABF5}"/>
                  </a:ext>
                </a:extLst>
              </p:cNvPr>
              <p:cNvSpPr/>
              <p:nvPr/>
            </p:nvSpPr>
            <p:spPr>
              <a:xfrm>
                <a:off x="2461400" y="564700"/>
                <a:ext cx="1535500" cy="1750550"/>
              </a:xfrm>
              <a:custGeom>
                <a:avLst/>
                <a:gdLst/>
                <a:ahLst/>
                <a:cxnLst/>
                <a:rect l="l" t="t" r="r" b="b"/>
                <a:pathLst>
                  <a:path w="61420" h="70022" extrusionOk="0">
                    <a:moveTo>
                      <a:pt x="30710" y="0"/>
                    </a:moveTo>
                    <a:cubicBezTo>
                      <a:pt x="13774" y="0"/>
                      <a:pt x="0" y="15710"/>
                      <a:pt x="0" y="35023"/>
                    </a:cubicBezTo>
                    <a:cubicBezTo>
                      <a:pt x="0" y="54312"/>
                      <a:pt x="13774" y="70022"/>
                      <a:pt x="30710" y="70022"/>
                    </a:cubicBezTo>
                    <a:cubicBezTo>
                      <a:pt x="47645" y="70022"/>
                      <a:pt x="61419" y="54312"/>
                      <a:pt x="61419" y="35023"/>
                    </a:cubicBezTo>
                    <a:cubicBezTo>
                      <a:pt x="61419" y="15710"/>
                      <a:pt x="47645" y="0"/>
                      <a:pt x="30710" y="0"/>
                    </a:cubicBezTo>
                    <a:close/>
                  </a:path>
                </a:pathLst>
              </a:custGeom>
              <a:solidFill>
                <a:srgbClr val="F8B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1458;p28">
                <a:extLst>
                  <a:ext uri="{FF2B5EF4-FFF2-40B4-BE49-F238E27FC236}">
                    <a16:creationId xmlns:a16="http://schemas.microsoft.com/office/drawing/2014/main" id="{DDC9F642-CD67-FBF9-6658-B74B987D0EFA}"/>
                  </a:ext>
                </a:extLst>
              </p:cNvPr>
              <p:cNvSpPr/>
              <p:nvPr/>
            </p:nvSpPr>
            <p:spPr>
              <a:xfrm>
                <a:off x="3999325" y="975975"/>
                <a:ext cx="1544675" cy="1586200"/>
              </a:xfrm>
              <a:custGeom>
                <a:avLst/>
                <a:gdLst/>
                <a:ahLst/>
                <a:cxnLst/>
                <a:rect l="l" t="t" r="r" b="b"/>
                <a:pathLst>
                  <a:path w="61787" h="63448" extrusionOk="0">
                    <a:moveTo>
                      <a:pt x="34481" y="0"/>
                    </a:moveTo>
                    <a:cubicBezTo>
                      <a:pt x="29611" y="0"/>
                      <a:pt x="24706" y="1400"/>
                      <a:pt x="20146" y="4161"/>
                    </a:cubicBezTo>
                    <a:cubicBezTo>
                      <a:pt x="13407" y="8254"/>
                      <a:pt x="8235" y="14871"/>
                      <a:pt x="5588" y="22837"/>
                    </a:cubicBezTo>
                    <a:cubicBezTo>
                      <a:pt x="0" y="39601"/>
                      <a:pt x="7475" y="57247"/>
                      <a:pt x="22254" y="62173"/>
                    </a:cubicBezTo>
                    <a:cubicBezTo>
                      <a:pt x="24852" y="63031"/>
                      <a:pt x="27499" y="63448"/>
                      <a:pt x="30146" y="63448"/>
                    </a:cubicBezTo>
                    <a:cubicBezTo>
                      <a:pt x="42498" y="63448"/>
                      <a:pt x="54557" y="54453"/>
                      <a:pt x="59140" y="40630"/>
                    </a:cubicBezTo>
                    <a:cubicBezTo>
                      <a:pt x="61787" y="32689"/>
                      <a:pt x="61615" y="24258"/>
                      <a:pt x="58650" y="16955"/>
                    </a:cubicBezTo>
                    <a:cubicBezTo>
                      <a:pt x="55562" y="9283"/>
                      <a:pt x="49802" y="3744"/>
                      <a:pt x="42474" y="1294"/>
                    </a:cubicBezTo>
                    <a:cubicBezTo>
                      <a:pt x="39863" y="429"/>
                      <a:pt x="37177" y="0"/>
                      <a:pt x="34481" y="0"/>
                    </a:cubicBezTo>
                    <a:close/>
                  </a:path>
                </a:pathLst>
              </a:custGeom>
              <a:solidFill>
                <a:srgbClr val="F8B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1459;p28">
                <a:extLst>
                  <a:ext uri="{FF2B5EF4-FFF2-40B4-BE49-F238E27FC236}">
                    <a16:creationId xmlns:a16="http://schemas.microsoft.com/office/drawing/2014/main" id="{682EFA4B-238D-EC27-1399-BF350D2ED8C8}"/>
                  </a:ext>
                </a:extLst>
              </p:cNvPr>
              <p:cNvSpPr/>
              <p:nvPr/>
            </p:nvSpPr>
            <p:spPr>
              <a:xfrm>
                <a:off x="4954550" y="2311775"/>
                <a:ext cx="1548375" cy="1432950"/>
              </a:xfrm>
              <a:custGeom>
                <a:avLst/>
                <a:gdLst/>
                <a:ahLst/>
                <a:cxnLst/>
                <a:rect l="l" t="t" r="r" b="b"/>
                <a:pathLst>
                  <a:path w="61935" h="57318" extrusionOk="0">
                    <a:moveTo>
                      <a:pt x="34294" y="0"/>
                    </a:moveTo>
                    <a:cubicBezTo>
                      <a:pt x="25328" y="0"/>
                      <a:pt x="16010" y="4571"/>
                      <a:pt x="9779" y="12981"/>
                    </a:cubicBezTo>
                    <a:cubicBezTo>
                      <a:pt x="0" y="26216"/>
                      <a:pt x="1520" y="44009"/>
                      <a:pt x="13186" y="52661"/>
                    </a:cubicBezTo>
                    <a:cubicBezTo>
                      <a:pt x="17451" y="55798"/>
                      <a:pt x="22475" y="57318"/>
                      <a:pt x="27622" y="57318"/>
                    </a:cubicBezTo>
                    <a:cubicBezTo>
                      <a:pt x="36567" y="57318"/>
                      <a:pt x="45905" y="52735"/>
                      <a:pt x="52131" y="44328"/>
                    </a:cubicBezTo>
                    <a:cubicBezTo>
                      <a:pt x="61934" y="31093"/>
                      <a:pt x="60390" y="13275"/>
                      <a:pt x="48724" y="4648"/>
                    </a:cubicBezTo>
                    <a:cubicBezTo>
                      <a:pt x="44463" y="1504"/>
                      <a:pt x="39436" y="0"/>
                      <a:pt x="34294" y="0"/>
                    </a:cubicBezTo>
                    <a:close/>
                  </a:path>
                </a:pathLst>
              </a:custGeom>
              <a:solidFill>
                <a:srgbClr val="F8B4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92" name="Google Shape;1708;p31">
            <a:extLst>
              <a:ext uri="{FF2B5EF4-FFF2-40B4-BE49-F238E27FC236}">
                <a16:creationId xmlns:a16="http://schemas.microsoft.com/office/drawing/2014/main" id="{F72D5BE5-376E-2959-4CE1-79E5BACAA8DA}"/>
              </a:ext>
            </a:extLst>
          </p:cNvPr>
          <p:cNvGrpSpPr/>
          <p:nvPr/>
        </p:nvGrpSpPr>
        <p:grpSpPr>
          <a:xfrm>
            <a:off x="1180089" y="3338468"/>
            <a:ext cx="3663039" cy="2324307"/>
            <a:chOff x="8172825" y="36473150"/>
            <a:chExt cx="18823425" cy="11944025"/>
          </a:xfrm>
        </p:grpSpPr>
        <p:sp>
          <p:nvSpPr>
            <p:cNvPr id="893" name="Google Shape;1709;p31">
              <a:extLst>
                <a:ext uri="{FF2B5EF4-FFF2-40B4-BE49-F238E27FC236}">
                  <a16:creationId xmlns:a16="http://schemas.microsoft.com/office/drawing/2014/main" id="{33DDEA1B-6298-3E0F-309A-0CCC316E448E}"/>
                </a:ext>
              </a:extLst>
            </p:cNvPr>
            <p:cNvSpPr/>
            <p:nvPr/>
          </p:nvSpPr>
          <p:spPr>
            <a:xfrm>
              <a:off x="8172825" y="40703225"/>
              <a:ext cx="2963850" cy="3828100"/>
            </a:xfrm>
            <a:custGeom>
              <a:avLst/>
              <a:gdLst/>
              <a:ahLst/>
              <a:cxnLst/>
              <a:rect l="l" t="t" r="r" b="b"/>
              <a:pathLst>
                <a:path w="118554" h="153124" extrusionOk="0">
                  <a:moveTo>
                    <a:pt x="35483" y="1"/>
                  </a:moveTo>
                  <a:cubicBezTo>
                    <a:pt x="33568" y="1"/>
                    <a:pt x="31660" y="1395"/>
                    <a:pt x="30967" y="4357"/>
                  </a:cubicBezTo>
                  <a:cubicBezTo>
                    <a:pt x="0" y="136155"/>
                    <a:pt x="97609" y="153124"/>
                    <a:pt x="97609" y="153124"/>
                  </a:cubicBezTo>
                  <a:lnTo>
                    <a:pt x="118554" y="140612"/>
                  </a:lnTo>
                  <a:cubicBezTo>
                    <a:pt x="118554" y="140612"/>
                    <a:pt x="46263" y="109017"/>
                    <a:pt x="40320" y="5759"/>
                  </a:cubicBezTo>
                  <a:cubicBezTo>
                    <a:pt x="40103" y="2022"/>
                    <a:pt x="37788" y="1"/>
                    <a:pt x="3548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4" name="Google Shape;1710;p31">
              <a:extLst>
                <a:ext uri="{FF2B5EF4-FFF2-40B4-BE49-F238E27FC236}">
                  <a16:creationId xmlns:a16="http://schemas.microsoft.com/office/drawing/2014/main" id="{CBEE4ADA-7656-F7BB-5ED7-869B982A8A95}"/>
                </a:ext>
              </a:extLst>
            </p:cNvPr>
            <p:cNvSpPr/>
            <p:nvPr/>
          </p:nvSpPr>
          <p:spPr>
            <a:xfrm>
              <a:off x="8789025" y="40703225"/>
              <a:ext cx="610475" cy="1446275"/>
            </a:xfrm>
            <a:custGeom>
              <a:avLst/>
              <a:gdLst/>
              <a:ahLst/>
              <a:cxnLst/>
              <a:rect l="l" t="t" r="r" b="b"/>
              <a:pathLst>
                <a:path w="24419" h="57851" extrusionOk="0">
                  <a:moveTo>
                    <a:pt x="10835" y="1"/>
                  </a:moveTo>
                  <a:cubicBezTo>
                    <a:pt x="8920" y="1"/>
                    <a:pt x="7012" y="1395"/>
                    <a:pt x="6319" y="4357"/>
                  </a:cubicBezTo>
                  <a:cubicBezTo>
                    <a:pt x="1779" y="23670"/>
                    <a:pt x="0" y="40492"/>
                    <a:pt x="293" y="55181"/>
                  </a:cubicBezTo>
                  <a:cubicBezTo>
                    <a:pt x="4320" y="56850"/>
                    <a:pt x="8412" y="57850"/>
                    <a:pt x="12354" y="57850"/>
                  </a:cubicBezTo>
                  <a:cubicBezTo>
                    <a:pt x="15129" y="57850"/>
                    <a:pt x="17830" y="57354"/>
                    <a:pt x="20380" y="56248"/>
                  </a:cubicBezTo>
                  <a:cubicBezTo>
                    <a:pt x="21740" y="55683"/>
                    <a:pt x="23079" y="55076"/>
                    <a:pt x="24418" y="54427"/>
                  </a:cubicBezTo>
                  <a:cubicBezTo>
                    <a:pt x="19920" y="40325"/>
                    <a:pt x="16718" y="24193"/>
                    <a:pt x="15672" y="5759"/>
                  </a:cubicBezTo>
                  <a:cubicBezTo>
                    <a:pt x="15455" y="2022"/>
                    <a:pt x="13140" y="1"/>
                    <a:pt x="1083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5" name="Google Shape;1711;p31">
              <a:extLst>
                <a:ext uri="{FF2B5EF4-FFF2-40B4-BE49-F238E27FC236}">
                  <a16:creationId xmlns:a16="http://schemas.microsoft.com/office/drawing/2014/main" id="{D5E4CAD4-09C9-5A4E-CCB5-58AABAC5BCEE}"/>
                </a:ext>
              </a:extLst>
            </p:cNvPr>
            <p:cNvSpPr/>
            <p:nvPr/>
          </p:nvSpPr>
          <p:spPr>
            <a:xfrm>
              <a:off x="14957825" y="45147525"/>
              <a:ext cx="1008025" cy="2994525"/>
            </a:xfrm>
            <a:custGeom>
              <a:avLst/>
              <a:gdLst/>
              <a:ahLst/>
              <a:cxnLst/>
              <a:rect l="l" t="t" r="r" b="b"/>
              <a:pathLst>
                <a:path w="40321" h="119781" extrusionOk="0">
                  <a:moveTo>
                    <a:pt x="1570" y="0"/>
                  </a:moveTo>
                  <a:lnTo>
                    <a:pt x="1" y="114682"/>
                  </a:lnTo>
                  <a:cubicBezTo>
                    <a:pt x="1" y="114682"/>
                    <a:pt x="4462" y="119781"/>
                    <a:pt x="14140" y="119781"/>
                  </a:cubicBezTo>
                  <a:cubicBezTo>
                    <a:pt x="16862" y="119781"/>
                    <a:pt x="19996" y="119377"/>
                    <a:pt x="23561" y="118344"/>
                  </a:cubicBezTo>
                  <a:cubicBezTo>
                    <a:pt x="39076" y="113845"/>
                    <a:pt x="30671" y="98342"/>
                    <a:pt x="19853" y="98342"/>
                  </a:cubicBezTo>
                  <a:cubicBezTo>
                    <a:pt x="19350" y="98342"/>
                    <a:pt x="18841" y="98376"/>
                    <a:pt x="18330" y="98446"/>
                  </a:cubicBezTo>
                  <a:cubicBezTo>
                    <a:pt x="23038" y="64382"/>
                    <a:pt x="40320" y="1569"/>
                    <a:pt x="40320" y="1569"/>
                  </a:cubicBezTo>
                  <a:lnTo>
                    <a:pt x="157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6" name="Google Shape;1712;p31">
              <a:extLst>
                <a:ext uri="{FF2B5EF4-FFF2-40B4-BE49-F238E27FC236}">
                  <a16:creationId xmlns:a16="http://schemas.microsoft.com/office/drawing/2014/main" id="{92BFD6B2-6E0B-5BAF-8B54-10161230AC19}"/>
                </a:ext>
              </a:extLst>
            </p:cNvPr>
            <p:cNvSpPr/>
            <p:nvPr/>
          </p:nvSpPr>
          <p:spPr>
            <a:xfrm>
              <a:off x="11960000" y="45147525"/>
              <a:ext cx="1252050" cy="2994525"/>
            </a:xfrm>
            <a:custGeom>
              <a:avLst/>
              <a:gdLst/>
              <a:ahLst/>
              <a:cxnLst/>
              <a:rect l="l" t="t" r="r" b="b"/>
              <a:pathLst>
                <a:path w="50082" h="119781" extrusionOk="0">
                  <a:moveTo>
                    <a:pt x="0" y="0"/>
                  </a:moveTo>
                  <a:lnTo>
                    <a:pt x="11006" y="114682"/>
                  </a:lnTo>
                  <a:cubicBezTo>
                    <a:pt x="11006" y="114682"/>
                    <a:pt x="15467" y="119781"/>
                    <a:pt x="25145" y="119781"/>
                  </a:cubicBezTo>
                  <a:cubicBezTo>
                    <a:pt x="27867" y="119781"/>
                    <a:pt x="31002" y="119377"/>
                    <a:pt x="34566" y="118344"/>
                  </a:cubicBezTo>
                  <a:cubicBezTo>
                    <a:pt x="50081" y="113845"/>
                    <a:pt x="41677" y="98342"/>
                    <a:pt x="30858" y="98342"/>
                  </a:cubicBezTo>
                  <a:cubicBezTo>
                    <a:pt x="30355" y="98342"/>
                    <a:pt x="29847" y="98376"/>
                    <a:pt x="29335" y="98446"/>
                  </a:cubicBezTo>
                  <a:cubicBezTo>
                    <a:pt x="34043" y="64382"/>
                    <a:pt x="41617" y="1569"/>
                    <a:pt x="41617" y="15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7" name="Google Shape;1713;p31">
              <a:extLst>
                <a:ext uri="{FF2B5EF4-FFF2-40B4-BE49-F238E27FC236}">
                  <a16:creationId xmlns:a16="http://schemas.microsoft.com/office/drawing/2014/main" id="{19A1BE38-08C0-59B5-8867-6D5DD5EB1F8C}"/>
                </a:ext>
              </a:extLst>
            </p:cNvPr>
            <p:cNvSpPr/>
            <p:nvPr/>
          </p:nvSpPr>
          <p:spPr>
            <a:xfrm>
              <a:off x="10377525" y="42973025"/>
              <a:ext cx="6504250" cy="3243300"/>
            </a:xfrm>
            <a:custGeom>
              <a:avLst/>
              <a:gdLst/>
              <a:ahLst/>
              <a:cxnLst/>
              <a:rect l="l" t="t" r="r" b="b"/>
              <a:pathLst>
                <a:path w="260170" h="129732" extrusionOk="0">
                  <a:moveTo>
                    <a:pt x="136574" y="1"/>
                  </a:moveTo>
                  <a:cubicBezTo>
                    <a:pt x="131632" y="17557"/>
                    <a:pt x="123974" y="24666"/>
                    <a:pt x="89064" y="24666"/>
                  </a:cubicBezTo>
                  <a:cubicBezTo>
                    <a:pt x="83327" y="24666"/>
                    <a:pt x="76853" y="24474"/>
                    <a:pt x="69535" y="24105"/>
                  </a:cubicBezTo>
                  <a:cubicBezTo>
                    <a:pt x="66537" y="23953"/>
                    <a:pt x="63654" y="23879"/>
                    <a:pt x="60881" y="23879"/>
                  </a:cubicBezTo>
                  <a:cubicBezTo>
                    <a:pt x="15712" y="23879"/>
                    <a:pt x="1" y="43576"/>
                    <a:pt x="1972" y="70701"/>
                  </a:cubicBezTo>
                  <a:cubicBezTo>
                    <a:pt x="2656" y="121013"/>
                    <a:pt x="38447" y="129732"/>
                    <a:pt x="87427" y="129732"/>
                  </a:cubicBezTo>
                  <a:cubicBezTo>
                    <a:pt x="113408" y="129732"/>
                    <a:pt x="143100" y="127279"/>
                    <a:pt x="173232" y="127279"/>
                  </a:cubicBezTo>
                  <a:cubicBezTo>
                    <a:pt x="260170" y="127279"/>
                    <a:pt x="229810" y="13643"/>
                    <a:pt x="229810" y="13643"/>
                  </a:cubicBezTo>
                  <a:lnTo>
                    <a:pt x="136574" y="1"/>
                  </a:lnTo>
                  <a:close/>
                </a:path>
              </a:pathLst>
            </a:custGeom>
            <a:solidFill>
              <a:srgbClr val="BAA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8" name="Google Shape;1714;p31">
              <a:extLst>
                <a:ext uri="{FF2B5EF4-FFF2-40B4-BE49-F238E27FC236}">
                  <a16:creationId xmlns:a16="http://schemas.microsoft.com/office/drawing/2014/main" id="{0C298529-2214-FC16-30EE-415191E32770}"/>
                </a:ext>
              </a:extLst>
            </p:cNvPr>
            <p:cNvSpPr/>
            <p:nvPr/>
          </p:nvSpPr>
          <p:spPr>
            <a:xfrm>
              <a:off x="11105275" y="44559825"/>
              <a:ext cx="5140425" cy="1656825"/>
            </a:xfrm>
            <a:custGeom>
              <a:avLst/>
              <a:gdLst/>
              <a:ahLst/>
              <a:cxnLst/>
              <a:rect l="l" t="t" r="r" b="b"/>
              <a:pathLst>
                <a:path w="205617" h="66273" extrusionOk="0">
                  <a:moveTo>
                    <a:pt x="202754" y="1"/>
                  </a:moveTo>
                  <a:cubicBezTo>
                    <a:pt x="195890" y="1"/>
                    <a:pt x="189597" y="2033"/>
                    <a:pt x="186618" y="6539"/>
                  </a:cubicBezTo>
                  <a:cubicBezTo>
                    <a:pt x="173018" y="17419"/>
                    <a:pt x="173018" y="44641"/>
                    <a:pt x="156655" y="47361"/>
                  </a:cubicBezTo>
                  <a:cubicBezTo>
                    <a:pt x="112913" y="54651"/>
                    <a:pt x="69944" y="57241"/>
                    <a:pt x="26907" y="57241"/>
                  </a:cubicBezTo>
                  <a:cubicBezTo>
                    <a:pt x="17943" y="57241"/>
                    <a:pt x="8977" y="57129"/>
                    <a:pt x="0" y="56923"/>
                  </a:cubicBezTo>
                  <a:lnTo>
                    <a:pt x="0" y="56923"/>
                  </a:lnTo>
                  <a:cubicBezTo>
                    <a:pt x="14961" y="64320"/>
                    <a:pt x="35212" y="66272"/>
                    <a:pt x="58420" y="66272"/>
                  </a:cubicBezTo>
                  <a:cubicBezTo>
                    <a:pt x="84387" y="66272"/>
                    <a:pt x="114057" y="63828"/>
                    <a:pt x="144164" y="63828"/>
                  </a:cubicBezTo>
                  <a:cubicBezTo>
                    <a:pt x="191137" y="63828"/>
                    <a:pt x="203838" y="30643"/>
                    <a:pt x="205617" y="115"/>
                  </a:cubicBezTo>
                  <a:cubicBezTo>
                    <a:pt x="204656" y="39"/>
                    <a:pt x="203700" y="1"/>
                    <a:pt x="202754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9" name="Google Shape;1715;p31">
              <a:extLst>
                <a:ext uri="{FF2B5EF4-FFF2-40B4-BE49-F238E27FC236}">
                  <a16:creationId xmlns:a16="http://schemas.microsoft.com/office/drawing/2014/main" id="{35EFBC4D-9491-B1E3-635B-FF91189F486A}"/>
                </a:ext>
              </a:extLst>
            </p:cNvPr>
            <p:cNvSpPr/>
            <p:nvPr/>
          </p:nvSpPr>
          <p:spPr>
            <a:xfrm>
              <a:off x="10378575" y="42973025"/>
              <a:ext cx="5905300" cy="3017550"/>
            </a:xfrm>
            <a:custGeom>
              <a:avLst/>
              <a:gdLst/>
              <a:ahLst/>
              <a:cxnLst/>
              <a:rect l="l" t="t" r="r" b="b"/>
              <a:pathLst>
                <a:path w="236212" h="120702" extrusionOk="0">
                  <a:moveTo>
                    <a:pt x="136553" y="1"/>
                  </a:moveTo>
                  <a:cubicBezTo>
                    <a:pt x="131611" y="17557"/>
                    <a:pt x="123953" y="24666"/>
                    <a:pt x="89043" y="24666"/>
                  </a:cubicBezTo>
                  <a:cubicBezTo>
                    <a:pt x="83306" y="24666"/>
                    <a:pt x="76832" y="24474"/>
                    <a:pt x="69514" y="24105"/>
                  </a:cubicBezTo>
                  <a:cubicBezTo>
                    <a:pt x="66516" y="23953"/>
                    <a:pt x="63633" y="23879"/>
                    <a:pt x="60860" y="23879"/>
                  </a:cubicBezTo>
                  <a:cubicBezTo>
                    <a:pt x="15693" y="23879"/>
                    <a:pt x="1" y="43576"/>
                    <a:pt x="1972" y="70701"/>
                  </a:cubicBezTo>
                  <a:cubicBezTo>
                    <a:pt x="2328" y="97212"/>
                    <a:pt x="12434" y="112172"/>
                    <a:pt x="29068" y="120374"/>
                  </a:cubicBezTo>
                  <a:cubicBezTo>
                    <a:pt x="38136" y="120586"/>
                    <a:pt x="47195" y="120701"/>
                    <a:pt x="56252" y="120701"/>
                  </a:cubicBezTo>
                  <a:cubicBezTo>
                    <a:pt x="99173" y="120701"/>
                    <a:pt x="142063" y="118107"/>
                    <a:pt x="185723" y="110833"/>
                  </a:cubicBezTo>
                  <a:cubicBezTo>
                    <a:pt x="202044" y="108113"/>
                    <a:pt x="202044" y="80891"/>
                    <a:pt x="215686" y="70011"/>
                  </a:cubicBezTo>
                  <a:cubicBezTo>
                    <a:pt x="218668" y="65520"/>
                    <a:pt x="224985" y="63474"/>
                    <a:pt x="231846" y="63474"/>
                  </a:cubicBezTo>
                  <a:cubicBezTo>
                    <a:pt x="232785" y="63474"/>
                    <a:pt x="233733" y="63512"/>
                    <a:pt x="234685" y="63587"/>
                  </a:cubicBezTo>
                  <a:cubicBezTo>
                    <a:pt x="236212" y="37642"/>
                    <a:pt x="229768" y="13643"/>
                    <a:pt x="229768" y="13643"/>
                  </a:cubicBezTo>
                  <a:lnTo>
                    <a:pt x="136553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0" name="Google Shape;1716;p31">
              <a:extLst>
                <a:ext uri="{FF2B5EF4-FFF2-40B4-BE49-F238E27FC236}">
                  <a16:creationId xmlns:a16="http://schemas.microsoft.com/office/drawing/2014/main" id="{A496B7EE-1BE8-BC9F-41B5-1A4346C03485}"/>
                </a:ext>
              </a:extLst>
            </p:cNvPr>
            <p:cNvSpPr/>
            <p:nvPr/>
          </p:nvSpPr>
          <p:spPr>
            <a:xfrm>
              <a:off x="10956175" y="43559925"/>
              <a:ext cx="2220550" cy="1465200"/>
            </a:xfrm>
            <a:custGeom>
              <a:avLst/>
              <a:gdLst/>
              <a:ahLst/>
              <a:cxnLst/>
              <a:rect l="l" t="t" r="r" b="b"/>
              <a:pathLst>
                <a:path w="88822" h="58608" extrusionOk="0">
                  <a:moveTo>
                    <a:pt x="86332" y="1"/>
                  </a:moveTo>
                  <a:cubicBezTo>
                    <a:pt x="80841" y="824"/>
                    <a:pt x="74161" y="1214"/>
                    <a:pt x="65990" y="1214"/>
                  </a:cubicBezTo>
                  <a:cubicBezTo>
                    <a:pt x="60242" y="1214"/>
                    <a:pt x="53757" y="1021"/>
                    <a:pt x="46430" y="650"/>
                  </a:cubicBezTo>
                  <a:cubicBezTo>
                    <a:pt x="43420" y="496"/>
                    <a:pt x="40524" y="421"/>
                    <a:pt x="37740" y="421"/>
                  </a:cubicBezTo>
                  <a:cubicBezTo>
                    <a:pt x="21916" y="421"/>
                    <a:pt x="9721" y="2851"/>
                    <a:pt x="629" y="7157"/>
                  </a:cubicBezTo>
                  <a:cubicBezTo>
                    <a:pt x="231" y="9542"/>
                    <a:pt x="1" y="12011"/>
                    <a:pt x="1" y="14522"/>
                  </a:cubicBezTo>
                  <a:cubicBezTo>
                    <a:pt x="1" y="38856"/>
                    <a:pt x="19878" y="58608"/>
                    <a:pt x="44401" y="58608"/>
                  </a:cubicBezTo>
                  <a:cubicBezTo>
                    <a:pt x="68944" y="58608"/>
                    <a:pt x="88822" y="38856"/>
                    <a:pt x="88822" y="14522"/>
                  </a:cubicBezTo>
                  <a:cubicBezTo>
                    <a:pt x="88822" y="9417"/>
                    <a:pt x="87922" y="4541"/>
                    <a:pt x="8633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1" name="Google Shape;1717;p31">
              <a:extLst>
                <a:ext uri="{FF2B5EF4-FFF2-40B4-BE49-F238E27FC236}">
                  <a16:creationId xmlns:a16="http://schemas.microsoft.com/office/drawing/2014/main" id="{362F0155-F688-1916-175E-B09692EB2D83}"/>
                </a:ext>
              </a:extLst>
            </p:cNvPr>
            <p:cNvSpPr/>
            <p:nvPr/>
          </p:nvSpPr>
          <p:spPr>
            <a:xfrm>
              <a:off x="13415750" y="43093075"/>
              <a:ext cx="2881225" cy="1014025"/>
            </a:xfrm>
            <a:custGeom>
              <a:avLst/>
              <a:gdLst/>
              <a:ahLst/>
              <a:cxnLst/>
              <a:rect l="l" t="t" r="r" b="b"/>
              <a:pathLst>
                <a:path w="115249" h="40561" extrusionOk="0">
                  <a:moveTo>
                    <a:pt x="99447" y="1"/>
                  </a:moveTo>
                  <a:cubicBezTo>
                    <a:pt x="89885" y="1"/>
                    <a:pt x="76536" y="1915"/>
                    <a:pt x="60951" y="1915"/>
                  </a:cubicBezTo>
                  <a:cubicBezTo>
                    <a:pt x="45347" y="1915"/>
                    <a:pt x="30409" y="8"/>
                    <a:pt x="19227" y="8"/>
                  </a:cubicBezTo>
                  <a:cubicBezTo>
                    <a:pt x="7575" y="8"/>
                    <a:pt x="1" y="2079"/>
                    <a:pt x="1" y="10536"/>
                  </a:cubicBezTo>
                  <a:cubicBezTo>
                    <a:pt x="1" y="27107"/>
                    <a:pt x="25800" y="40561"/>
                    <a:pt x="57624" y="40561"/>
                  </a:cubicBezTo>
                  <a:cubicBezTo>
                    <a:pt x="89428" y="40561"/>
                    <a:pt x="115248" y="27128"/>
                    <a:pt x="115248" y="10536"/>
                  </a:cubicBezTo>
                  <a:cubicBezTo>
                    <a:pt x="115248" y="2074"/>
                    <a:pt x="109398" y="1"/>
                    <a:pt x="9944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2" name="Google Shape;1718;p31">
              <a:extLst>
                <a:ext uri="{FF2B5EF4-FFF2-40B4-BE49-F238E27FC236}">
                  <a16:creationId xmlns:a16="http://schemas.microsoft.com/office/drawing/2014/main" id="{9B26F46E-6BF6-A5E3-B097-48407C899763}"/>
                </a:ext>
              </a:extLst>
            </p:cNvPr>
            <p:cNvSpPr/>
            <p:nvPr/>
          </p:nvSpPr>
          <p:spPr>
            <a:xfrm>
              <a:off x="13360300" y="45422125"/>
              <a:ext cx="1252575" cy="2994550"/>
            </a:xfrm>
            <a:custGeom>
              <a:avLst/>
              <a:gdLst/>
              <a:ahLst/>
              <a:cxnLst/>
              <a:rect l="l" t="t" r="r" b="b"/>
              <a:pathLst>
                <a:path w="50103" h="119782" extrusionOk="0">
                  <a:moveTo>
                    <a:pt x="1" y="1"/>
                  </a:moveTo>
                  <a:lnTo>
                    <a:pt x="11007" y="114683"/>
                  </a:lnTo>
                  <a:cubicBezTo>
                    <a:pt x="11007" y="114683"/>
                    <a:pt x="15468" y="119782"/>
                    <a:pt x="25156" y="119782"/>
                  </a:cubicBezTo>
                  <a:cubicBezTo>
                    <a:pt x="27881" y="119782"/>
                    <a:pt x="31019" y="119378"/>
                    <a:pt x="34588" y="118345"/>
                  </a:cubicBezTo>
                  <a:cubicBezTo>
                    <a:pt x="50103" y="113846"/>
                    <a:pt x="41698" y="98343"/>
                    <a:pt x="30880" y="98343"/>
                  </a:cubicBezTo>
                  <a:cubicBezTo>
                    <a:pt x="30377" y="98343"/>
                    <a:pt x="29868" y="98377"/>
                    <a:pt x="29357" y="98447"/>
                  </a:cubicBezTo>
                  <a:cubicBezTo>
                    <a:pt x="34065" y="64383"/>
                    <a:pt x="38772" y="1570"/>
                    <a:pt x="38772" y="15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3" name="Google Shape;1719;p31">
              <a:extLst>
                <a:ext uri="{FF2B5EF4-FFF2-40B4-BE49-F238E27FC236}">
                  <a16:creationId xmlns:a16="http://schemas.microsoft.com/office/drawing/2014/main" id="{46FBC442-E8E1-80B9-0A4B-511BC2A4BFCF}"/>
                </a:ext>
              </a:extLst>
            </p:cNvPr>
            <p:cNvSpPr/>
            <p:nvPr/>
          </p:nvSpPr>
          <p:spPr>
            <a:xfrm>
              <a:off x="10742250" y="45422125"/>
              <a:ext cx="1079675" cy="2994550"/>
            </a:xfrm>
            <a:custGeom>
              <a:avLst/>
              <a:gdLst/>
              <a:ahLst/>
              <a:cxnLst/>
              <a:rect l="l" t="t" r="r" b="b"/>
              <a:pathLst>
                <a:path w="43187" h="119782" extrusionOk="0">
                  <a:moveTo>
                    <a:pt x="1569" y="1"/>
                  </a:moveTo>
                  <a:lnTo>
                    <a:pt x="0" y="114683"/>
                  </a:lnTo>
                  <a:cubicBezTo>
                    <a:pt x="0" y="114683"/>
                    <a:pt x="4461" y="119782"/>
                    <a:pt x="14139" y="119782"/>
                  </a:cubicBezTo>
                  <a:cubicBezTo>
                    <a:pt x="16861" y="119782"/>
                    <a:pt x="19996" y="119378"/>
                    <a:pt x="23560" y="118345"/>
                  </a:cubicBezTo>
                  <a:cubicBezTo>
                    <a:pt x="39075" y="113846"/>
                    <a:pt x="30671" y="98343"/>
                    <a:pt x="19852" y="98343"/>
                  </a:cubicBezTo>
                  <a:cubicBezTo>
                    <a:pt x="19349" y="98343"/>
                    <a:pt x="18841" y="98377"/>
                    <a:pt x="18329" y="98447"/>
                  </a:cubicBezTo>
                  <a:cubicBezTo>
                    <a:pt x="23037" y="64383"/>
                    <a:pt x="43187" y="1570"/>
                    <a:pt x="43187" y="1570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4" name="Google Shape;1720;p31">
              <a:extLst>
                <a:ext uri="{FF2B5EF4-FFF2-40B4-BE49-F238E27FC236}">
                  <a16:creationId xmlns:a16="http://schemas.microsoft.com/office/drawing/2014/main" id="{35A2A831-BA3D-CA24-6454-171DE9DD00D6}"/>
                </a:ext>
              </a:extLst>
            </p:cNvPr>
            <p:cNvSpPr/>
            <p:nvPr/>
          </p:nvSpPr>
          <p:spPr>
            <a:xfrm>
              <a:off x="15794250" y="43836650"/>
              <a:ext cx="500625" cy="500625"/>
            </a:xfrm>
            <a:custGeom>
              <a:avLst/>
              <a:gdLst/>
              <a:ahLst/>
              <a:cxnLst/>
              <a:rect l="l" t="t" r="r" b="b"/>
              <a:pathLst>
                <a:path w="20025" h="20025" extrusionOk="0">
                  <a:moveTo>
                    <a:pt x="10002" y="0"/>
                  </a:moveTo>
                  <a:cubicBezTo>
                    <a:pt x="4457" y="0"/>
                    <a:pt x="1" y="4457"/>
                    <a:pt x="1" y="10002"/>
                  </a:cubicBezTo>
                  <a:cubicBezTo>
                    <a:pt x="1" y="15526"/>
                    <a:pt x="4457" y="20024"/>
                    <a:pt x="10002" y="20024"/>
                  </a:cubicBezTo>
                  <a:cubicBezTo>
                    <a:pt x="15526" y="20024"/>
                    <a:pt x="20024" y="15547"/>
                    <a:pt x="20024" y="10002"/>
                  </a:cubicBezTo>
                  <a:cubicBezTo>
                    <a:pt x="20024" y="4499"/>
                    <a:pt x="15547" y="0"/>
                    <a:pt x="1000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5" name="Google Shape;1721;p31">
              <a:extLst>
                <a:ext uri="{FF2B5EF4-FFF2-40B4-BE49-F238E27FC236}">
                  <a16:creationId xmlns:a16="http://schemas.microsoft.com/office/drawing/2014/main" id="{F23CD386-E13D-1A34-5DFD-DB795F54A6F5}"/>
                </a:ext>
              </a:extLst>
            </p:cNvPr>
            <p:cNvSpPr/>
            <p:nvPr/>
          </p:nvSpPr>
          <p:spPr>
            <a:xfrm>
              <a:off x="16004525" y="43627375"/>
              <a:ext cx="143875" cy="329925"/>
            </a:xfrm>
            <a:custGeom>
              <a:avLst/>
              <a:gdLst/>
              <a:ahLst/>
              <a:cxnLst/>
              <a:rect l="l" t="t" r="r" b="b"/>
              <a:pathLst>
                <a:path w="5755" h="13197" extrusionOk="0">
                  <a:moveTo>
                    <a:pt x="2728" y="0"/>
                  </a:moveTo>
                  <a:cubicBezTo>
                    <a:pt x="2536" y="0"/>
                    <a:pt x="2355" y="48"/>
                    <a:pt x="2198" y="149"/>
                  </a:cubicBezTo>
                  <a:cubicBezTo>
                    <a:pt x="1779" y="421"/>
                    <a:pt x="1340" y="672"/>
                    <a:pt x="901" y="944"/>
                  </a:cubicBezTo>
                  <a:cubicBezTo>
                    <a:pt x="210" y="1383"/>
                    <a:pt x="22" y="2325"/>
                    <a:pt x="315" y="3099"/>
                  </a:cubicBezTo>
                  <a:cubicBezTo>
                    <a:pt x="1173" y="5358"/>
                    <a:pt x="1173" y="7827"/>
                    <a:pt x="315" y="10087"/>
                  </a:cubicBezTo>
                  <a:cubicBezTo>
                    <a:pt x="1" y="10882"/>
                    <a:pt x="210" y="11824"/>
                    <a:pt x="901" y="12263"/>
                  </a:cubicBezTo>
                  <a:cubicBezTo>
                    <a:pt x="1319" y="12514"/>
                    <a:pt x="1758" y="12786"/>
                    <a:pt x="2198" y="13037"/>
                  </a:cubicBezTo>
                  <a:cubicBezTo>
                    <a:pt x="2360" y="13145"/>
                    <a:pt x="2545" y="13197"/>
                    <a:pt x="2739" y="13197"/>
                  </a:cubicBezTo>
                  <a:cubicBezTo>
                    <a:pt x="3374" y="13197"/>
                    <a:pt x="4110" y="12648"/>
                    <a:pt x="4478" y="11719"/>
                  </a:cubicBezTo>
                  <a:cubicBezTo>
                    <a:pt x="5755" y="8413"/>
                    <a:pt x="5755" y="4773"/>
                    <a:pt x="4478" y="1488"/>
                  </a:cubicBezTo>
                  <a:cubicBezTo>
                    <a:pt x="4139" y="551"/>
                    <a:pt x="3376" y="0"/>
                    <a:pt x="27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6" name="Google Shape;1722;p31">
              <a:extLst>
                <a:ext uri="{FF2B5EF4-FFF2-40B4-BE49-F238E27FC236}">
                  <a16:creationId xmlns:a16="http://schemas.microsoft.com/office/drawing/2014/main" id="{6D875D5C-69FD-2246-76A7-2D6D3E973128}"/>
                </a:ext>
              </a:extLst>
            </p:cNvPr>
            <p:cNvSpPr/>
            <p:nvPr/>
          </p:nvSpPr>
          <p:spPr>
            <a:xfrm>
              <a:off x="16077250" y="42404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7" name="Google Shape;1723;p31">
              <a:extLst>
                <a:ext uri="{FF2B5EF4-FFF2-40B4-BE49-F238E27FC236}">
                  <a16:creationId xmlns:a16="http://schemas.microsoft.com/office/drawing/2014/main" id="{8A23B50C-5629-A632-06AB-DC11B5057787}"/>
                </a:ext>
              </a:extLst>
            </p:cNvPr>
            <p:cNvSpPr/>
            <p:nvPr/>
          </p:nvSpPr>
          <p:spPr>
            <a:xfrm>
              <a:off x="13681500" y="41834775"/>
              <a:ext cx="2435000" cy="1881375"/>
            </a:xfrm>
            <a:custGeom>
              <a:avLst/>
              <a:gdLst/>
              <a:ahLst/>
              <a:cxnLst/>
              <a:rect l="l" t="t" r="r" b="b"/>
              <a:pathLst>
                <a:path w="97400" h="75255" extrusionOk="0">
                  <a:moveTo>
                    <a:pt x="0" y="1"/>
                  </a:moveTo>
                  <a:lnTo>
                    <a:pt x="0" y="59717"/>
                  </a:lnTo>
                  <a:cubicBezTo>
                    <a:pt x="5712" y="68972"/>
                    <a:pt x="28962" y="75254"/>
                    <a:pt x="52029" y="75254"/>
                  </a:cubicBezTo>
                  <a:cubicBezTo>
                    <a:pt x="70109" y="75254"/>
                    <a:pt x="88077" y="71395"/>
                    <a:pt x="97399" y="62081"/>
                  </a:cubicBezTo>
                  <a:lnTo>
                    <a:pt x="95830" y="22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8" name="Google Shape;1724;p31">
              <a:extLst>
                <a:ext uri="{FF2B5EF4-FFF2-40B4-BE49-F238E27FC236}">
                  <a16:creationId xmlns:a16="http://schemas.microsoft.com/office/drawing/2014/main" id="{0E2BD594-6374-1748-54C4-1FB48F120751}"/>
                </a:ext>
              </a:extLst>
            </p:cNvPr>
            <p:cNvSpPr/>
            <p:nvPr/>
          </p:nvSpPr>
          <p:spPr>
            <a:xfrm>
              <a:off x="12653625" y="44050300"/>
              <a:ext cx="405925" cy="73300"/>
            </a:xfrm>
            <a:custGeom>
              <a:avLst/>
              <a:gdLst/>
              <a:ahLst/>
              <a:cxnLst/>
              <a:rect l="l" t="t" r="r" b="b"/>
              <a:pathLst>
                <a:path w="16237" h="2932" extrusionOk="0">
                  <a:moveTo>
                    <a:pt x="9779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4" y="201"/>
                    <a:pt x="3976" y="577"/>
                    <a:pt x="2490" y="1017"/>
                  </a:cubicBezTo>
                  <a:cubicBezTo>
                    <a:pt x="984" y="1435"/>
                    <a:pt x="0" y="1979"/>
                    <a:pt x="0" y="1979"/>
                  </a:cubicBezTo>
                  <a:cubicBezTo>
                    <a:pt x="0" y="1979"/>
                    <a:pt x="1046" y="2398"/>
                    <a:pt x="2595" y="2649"/>
                  </a:cubicBezTo>
                  <a:cubicBezTo>
                    <a:pt x="3682" y="2827"/>
                    <a:pt x="5036" y="2932"/>
                    <a:pt x="6458" y="2932"/>
                  </a:cubicBezTo>
                  <a:cubicBezTo>
                    <a:pt x="7032" y="2932"/>
                    <a:pt x="7618" y="2915"/>
                    <a:pt x="8202" y="2879"/>
                  </a:cubicBezTo>
                  <a:cubicBezTo>
                    <a:pt x="10253" y="2711"/>
                    <a:pt x="12261" y="2356"/>
                    <a:pt x="13747" y="1916"/>
                  </a:cubicBezTo>
                  <a:cubicBezTo>
                    <a:pt x="15253" y="1498"/>
                    <a:pt x="16237" y="933"/>
                    <a:pt x="16237" y="933"/>
                  </a:cubicBezTo>
                  <a:cubicBezTo>
                    <a:pt x="16237" y="933"/>
                    <a:pt x="15191" y="514"/>
                    <a:pt x="13642" y="284"/>
                  </a:cubicBezTo>
                  <a:cubicBezTo>
                    <a:pt x="12554" y="105"/>
                    <a:pt x="11201" y="1"/>
                    <a:pt x="977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9" name="Google Shape;1725;p31">
              <a:extLst>
                <a:ext uri="{FF2B5EF4-FFF2-40B4-BE49-F238E27FC236}">
                  <a16:creationId xmlns:a16="http://schemas.microsoft.com/office/drawing/2014/main" id="{190693A4-F462-8CE1-4EFB-29B19B5BA062}"/>
                </a:ext>
              </a:extLst>
            </p:cNvPr>
            <p:cNvSpPr/>
            <p:nvPr/>
          </p:nvSpPr>
          <p:spPr>
            <a:xfrm>
              <a:off x="12875925" y="44324925"/>
              <a:ext cx="497475" cy="73300"/>
            </a:xfrm>
            <a:custGeom>
              <a:avLst/>
              <a:gdLst/>
              <a:ahLst/>
              <a:cxnLst/>
              <a:rect l="l" t="t" r="r" b="b"/>
              <a:pathLst>
                <a:path w="19899" h="2932" extrusionOk="0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00"/>
                    <a:pt x="4918" y="556"/>
                    <a:pt x="3055" y="1016"/>
                  </a:cubicBezTo>
                  <a:cubicBezTo>
                    <a:pt x="123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9"/>
                  </a:cubicBezTo>
                  <a:cubicBezTo>
                    <a:pt x="12534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44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0" name="Google Shape;1726;p31">
              <a:extLst>
                <a:ext uri="{FF2B5EF4-FFF2-40B4-BE49-F238E27FC236}">
                  <a16:creationId xmlns:a16="http://schemas.microsoft.com/office/drawing/2014/main" id="{8A02C73B-2D20-5113-3A89-6EA7CEFBED54}"/>
                </a:ext>
              </a:extLst>
            </p:cNvPr>
            <p:cNvSpPr/>
            <p:nvPr/>
          </p:nvSpPr>
          <p:spPr>
            <a:xfrm>
              <a:off x="12732075" y="44547775"/>
              <a:ext cx="432100" cy="73300"/>
            </a:xfrm>
            <a:custGeom>
              <a:avLst/>
              <a:gdLst/>
              <a:ahLst/>
              <a:cxnLst/>
              <a:rect l="l" t="t" r="r" b="b"/>
              <a:pathLst>
                <a:path w="17284" h="2932" extrusionOk="0">
                  <a:moveTo>
                    <a:pt x="6873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089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27" y="2376"/>
                    <a:pt x="6382" y="2753"/>
                    <a:pt x="8558" y="2878"/>
                  </a:cubicBezTo>
                  <a:cubicBezTo>
                    <a:pt x="9179" y="2914"/>
                    <a:pt x="9801" y="2931"/>
                    <a:pt x="10411" y="2931"/>
                  </a:cubicBezTo>
                  <a:cubicBezTo>
                    <a:pt x="11923" y="2931"/>
                    <a:pt x="13365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7" y="1434"/>
                    <a:pt x="14647" y="1016"/>
                  </a:cubicBezTo>
                  <a:cubicBezTo>
                    <a:pt x="13057" y="556"/>
                    <a:pt x="10902" y="179"/>
                    <a:pt x="8726" y="53"/>
                  </a:cubicBezTo>
                  <a:cubicBezTo>
                    <a:pt x="8106" y="17"/>
                    <a:pt x="7484" y="0"/>
                    <a:pt x="687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1" name="Google Shape;1727;p31">
              <a:extLst>
                <a:ext uri="{FF2B5EF4-FFF2-40B4-BE49-F238E27FC236}">
                  <a16:creationId xmlns:a16="http://schemas.microsoft.com/office/drawing/2014/main" id="{F6CB16D5-0C3F-2512-9A7A-896929721B3B}"/>
                </a:ext>
              </a:extLst>
            </p:cNvPr>
            <p:cNvSpPr/>
            <p:nvPr/>
          </p:nvSpPr>
          <p:spPr>
            <a:xfrm>
              <a:off x="11671250" y="44050300"/>
              <a:ext cx="406475" cy="73300"/>
            </a:xfrm>
            <a:custGeom>
              <a:avLst/>
              <a:gdLst/>
              <a:ahLst/>
              <a:cxnLst/>
              <a:rect l="l" t="t" r="r" b="b"/>
              <a:pathLst>
                <a:path w="16259" h="2932" extrusionOk="0">
                  <a:moveTo>
                    <a:pt x="9789" y="1"/>
                  </a:moveTo>
                  <a:cubicBezTo>
                    <a:pt x="9214" y="1"/>
                    <a:pt x="8625" y="18"/>
                    <a:pt x="8035" y="54"/>
                  </a:cubicBezTo>
                  <a:cubicBezTo>
                    <a:pt x="6006" y="201"/>
                    <a:pt x="3976" y="577"/>
                    <a:pt x="2490" y="1017"/>
                  </a:cubicBezTo>
                  <a:cubicBezTo>
                    <a:pt x="1005" y="1435"/>
                    <a:pt x="1" y="1979"/>
                    <a:pt x="1" y="1979"/>
                  </a:cubicBezTo>
                  <a:cubicBezTo>
                    <a:pt x="1" y="1979"/>
                    <a:pt x="1047" y="2398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4" y="2879"/>
                  </a:cubicBezTo>
                  <a:cubicBezTo>
                    <a:pt x="10253" y="2711"/>
                    <a:pt x="12283" y="2356"/>
                    <a:pt x="13768" y="1916"/>
                  </a:cubicBezTo>
                  <a:cubicBezTo>
                    <a:pt x="15254" y="1498"/>
                    <a:pt x="16258" y="933"/>
                    <a:pt x="16258" y="933"/>
                  </a:cubicBezTo>
                  <a:cubicBezTo>
                    <a:pt x="16258" y="933"/>
                    <a:pt x="15212" y="514"/>
                    <a:pt x="13664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2" name="Google Shape;1728;p31">
              <a:extLst>
                <a:ext uri="{FF2B5EF4-FFF2-40B4-BE49-F238E27FC236}">
                  <a16:creationId xmlns:a16="http://schemas.microsoft.com/office/drawing/2014/main" id="{E5B159EC-A495-5572-B8D7-2815C1EB2DAF}"/>
                </a:ext>
              </a:extLst>
            </p:cNvPr>
            <p:cNvSpPr/>
            <p:nvPr/>
          </p:nvSpPr>
          <p:spPr>
            <a:xfrm>
              <a:off x="11894600" y="44324925"/>
              <a:ext cx="497500" cy="73300"/>
            </a:xfrm>
            <a:custGeom>
              <a:avLst/>
              <a:gdLst/>
              <a:ahLst/>
              <a:cxnLst/>
              <a:rect l="l" t="t" r="r" b="b"/>
              <a:pathLst>
                <a:path w="19900" h="2932" extrusionOk="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66" y="200"/>
                    <a:pt x="4918" y="556"/>
                    <a:pt x="3056" y="1016"/>
                  </a:cubicBezTo>
                  <a:cubicBezTo>
                    <a:pt x="121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13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23" y="556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3" name="Google Shape;1729;p31">
              <a:extLst>
                <a:ext uri="{FF2B5EF4-FFF2-40B4-BE49-F238E27FC236}">
                  <a16:creationId xmlns:a16="http://schemas.microsoft.com/office/drawing/2014/main" id="{37EF5053-BDB3-98CF-358C-6DCCF381F43C}"/>
                </a:ext>
              </a:extLst>
            </p:cNvPr>
            <p:cNvSpPr/>
            <p:nvPr/>
          </p:nvSpPr>
          <p:spPr>
            <a:xfrm>
              <a:off x="11749725" y="44547775"/>
              <a:ext cx="432600" cy="73300"/>
            </a:xfrm>
            <a:custGeom>
              <a:avLst/>
              <a:gdLst/>
              <a:ahLst/>
              <a:cxnLst/>
              <a:rect l="l" t="t" r="r" b="b"/>
              <a:pathLst>
                <a:path w="17304" h="2932" extrusionOk="0">
                  <a:moveTo>
                    <a:pt x="6880" y="0"/>
                  </a:moveTo>
                  <a:cubicBezTo>
                    <a:pt x="5363" y="0"/>
                    <a:pt x="3924" y="105"/>
                    <a:pt x="2762" y="284"/>
                  </a:cubicBezTo>
                  <a:cubicBezTo>
                    <a:pt x="1109" y="535"/>
                    <a:pt x="0" y="953"/>
                    <a:pt x="0" y="953"/>
                  </a:cubicBezTo>
                  <a:cubicBezTo>
                    <a:pt x="0" y="953"/>
                    <a:pt x="1046" y="1476"/>
                    <a:pt x="2657" y="1916"/>
                  </a:cubicBezTo>
                  <a:cubicBezTo>
                    <a:pt x="4248" y="2376"/>
                    <a:pt x="6382" y="2753"/>
                    <a:pt x="8558" y="2878"/>
                  </a:cubicBezTo>
                  <a:cubicBezTo>
                    <a:pt x="9184" y="2914"/>
                    <a:pt x="9810" y="2931"/>
                    <a:pt x="10424" y="2931"/>
                  </a:cubicBezTo>
                  <a:cubicBezTo>
                    <a:pt x="11941" y="2931"/>
                    <a:pt x="13380" y="2827"/>
                    <a:pt x="14542" y="2648"/>
                  </a:cubicBezTo>
                  <a:cubicBezTo>
                    <a:pt x="16195" y="2418"/>
                    <a:pt x="17304" y="1999"/>
                    <a:pt x="17304" y="1999"/>
                  </a:cubicBezTo>
                  <a:cubicBezTo>
                    <a:pt x="17304" y="1999"/>
                    <a:pt x="16258" y="1434"/>
                    <a:pt x="14647" y="1016"/>
                  </a:cubicBezTo>
                  <a:cubicBezTo>
                    <a:pt x="13056" y="556"/>
                    <a:pt x="10922" y="179"/>
                    <a:pt x="8746" y="53"/>
                  </a:cubicBezTo>
                  <a:cubicBezTo>
                    <a:pt x="8120" y="17"/>
                    <a:pt x="7494" y="0"/>
                    <a:pt x="688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4" name="Google Shape;1730;p31">
              <a:extLst>
                <a:ext uri="{FF2B5EF4-FFF2-40B4-BE49-F238E27FC236}">
                  <a16:creationId xmlns:a16="http://schemas.microsoft.com/office/drawing/2014/main" id="{BDB8B490-559A-9968-2401-B45905DF5745}"/>
                </a:ext>
              </a:extLst>
            </p:cNvPr>
            <p:cNvSpPr/>
            <p:nvPr/>
          </p:nvSpPr>
          <p:spPr>
            <a:xfrm>
              <a:off x="10912250" y="44324925"/>
              <a:ext cx="405950" cy="73300"/>
            </a:xfrm>
            <a:custGeom>
              <a:avLst/>
              <a:gdLst/>
              <a:ahLst/>
              <a:cxnLst/>
              <a:rect l="l" t="t" r="r" b="b"/>
              <a:pathLst>
                <a:path w="16238" h="2932" extrusionOk="0">
                  <a:moveTo>
                    <a:pt x="9780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5" y="200"/>
                    <a:pt x="3976" y="556"/>
                    <a:pt x="2490" y="1016"/>
                  </a:cubicBezTo>
                  <a:cubicBezTo>
                    <a:pt x="1005" y="1435"/>
                    <a:pt x="0" y="1979"/>
                    <a:pt x="0" y="1979"/>
                  </a:cubicBezTo>
                  <a:cubicBezTo>
                    <a:pt x="0" y="1979"/>
                    <a:pt x="1047" y="2397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11"/>
                    <a:pt x="12262" y="2356"/>
                    <a:pt x="13768" y="1916"/>
                  </a:cubicBezTo>
                  <a:cubicBezTo>
                    <a:pt x="15254" y="1498"/>
                    <a:pt x="16237" y="933"/>
                    <a:pt x="16237" y="933"/>
                  </a:cubicBezTo>
                  <a:cubicBezTo>
                    <a:pt x="16237" y="933"/>
                    <a:pt x="15191" y="556"/>
                    <a:pt x="13664" y="284"/>
                  </a:cubicBezTo>
                  <a:cubicBezTo>
                    <a:pt x="12561" y="105"/>
                    <a:pt x="11203" y="1"/>
                    <a:pt x="978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5" name="Google Shape;1731;p31">
              <a:extLst>
                <a:ext uri="{FF2B5EF4-FFF2-40B4-BE49-F238E27FC236}">
                  <a16:creationId xmlns:a16="http://schemas.microsoft.com/office/drawing/2014/main" id="{D18FBD5F-9CF5-11ED-5245-44819A9D68CE}"/>
                </a:ext>
              </a:extLst>
            </p:cNvPr>
            <p:cNvSpPr/>
            <p:nvPr/>
          </p:nvSpPr>
          <p:spPr>
            <a:xfrm>
              <a:off x="11134550" y="44600075"/>
              <a:ext cx="497500" cy="73300"/>
            </a:xfrm>
            <a:custGeom>
              <a:avLst/>
              <a:gdLst/>
              <a:ahLst/>
              <a:cxnLst/>
              <a:rect l="l" t="t" r="r" b="b"/>
              <a:pathLst>
                <a:path w="19900" h="2932" extrusionOk="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87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34" y="2753"/>
                    <a:pt x="14982" y="2355"/>
                    <a:pt x="16844" y="1916"/>
                  </a:cubicBezTo>
                  <a:cubicBezTo>
                    <a:pt x="18686" y="1498"/>
                    <a:pt x="19899" y="954"/>
                    <a:pt x="19899" y="954"/>
                  </a:cubicBezTo>
                  <a:cubicBezTo>
                    <a:pt x="19899" y="954"/>
                    <a:pt x="18644" y="535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6" name="Google Shape;1732;p31">
              <a:extLst>
                <a:ext uri="{FF2B5EF4-FFF2-40B4-BE49-F238E27FC236}">
                  <a16:creationId xmlns:a16="http://schemas.microsoft.com/office/drawing/2014/main" id="{2EA928E5-D41C-557E-BF16-42CAACD0FEA3}"/>
                </a:ext>
              </a:extLst>
            </p:cNvPr>
            <p:cNvSpPr/>
            <p:nvPr/>
          </p:nvSpPr>
          <p:spPr>
            <a:xfrm>
              <a:off x="10990700" y="44822400"/>
              <a:ext cx="432100" cy="73300"/>
            </a:xfrm>
            <a:custGeom>
              <a:avLst/>
              <a:gdLst/>
              <a:ahLst/>
              <a:cxnLst/>
              <a:rect l="l" t="t" r="r" b="b"/>
              <a:pathLst>
                <a:path w="17284" h="2932" extrusionOk="0">
                  <a:moveTo>
                    <a:pt x="6881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48" y="2376"/>
                    <a:pt x="6383" y="2752"/>
                    <a:pt x="8559" y="2878"/>
                  </a:cubicBezTo>
                  <a:cubicBezTo>
                    <a:pt x="9185" y="2914"/>
                    <a:pt x="9809" y="2931"/>
                    <a:pt x="10421" y="2931"/>
                  </a:cubicBezTo>
                  <a:cubicBezTo>
                    <a:pt x="11934" y="2931"/>
                    <a:pt x="13366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8" y="1476"/>
                    <a:pt x="14647" y="1016"/>
                  </a:cubicBezTo>
                  <a:cubicBezTo>
                    <a:pt x="13057" y="556"/>
                    <a:pt x="10902" y="179"/>
                    <a:pt x="8747" y="53"/>
                  </a:cubicBezTo>
                  <a:cubicBezTo>
                    <a:pt x="8121" y="17"/>
                    <a:pt x="7495" y="0"/>
                    <a:pt x="688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7" name="Google Shape;1733;p31">
              <a:extLst>
                <a:ext uri="{FF2B5EF4-FFF2-40B4-BE49-F238E27FC236}">
                  <a16:creationId xmlns:a16="http://schemas.microsoft.com/office/drawing/2014/main" id="{712F89EE-FD0C-E88B-50D9-45797ED8FF37}"/>
                </a:ext>
              </a:extLst>
            </p:cNvPr>
            <p:cNvSpPr/>
            <p:nvPr/>
          </p:nvSpPr>
          <p:spPr>
            <a:xfrm>
              <a:off x="11029950" y="45097550"/>
              <a:ext cx="405925" cy="73625"/>
            </a:xfrm>
            <a:custGeom>
              <a:avLst/>
              <a:gdLst/>
              <a:ahLst/>
              <a:cxnLst/>
              <a:rect l="l" t="t" r="r" b="b"/>
              <a:pathLst>
                <a:path w="16237" h="2945" extrusionOk="0">
                  <a:moveTo>
                    <a:pt x="9755" y="0"/>
                  </a:moveTo>
                  <a:cubicBezTo>
                    <a:pt x="9188" y="0"/>
                    <a:pt x="8611" y="18"/>
                    <a:pt x="8035" y="53"/>
                  </a:cubicBezTo>
                  <a:cubicBezTo>
                    <a:pt x="5984" y="221"/>
                    <a:pt x="3976" y="576"/>
                    <a:pt x="2490" y="1037"/>
                  </a:cubicBezTo>
                  <a:cubicBezTo>
                    <a:pt x="1005" y="1455"/>
                    <a:pt x="0" y="1999"/>
                    <a:pt x="0" y="1999"/>
                  </a:cubicBezTo>
                  <a:cubicBezTo>
                    <a:pt x="0" y="1999"/>
                    <a:pt x="1046" y="2418"/>
                    <a:pt x="2595" y="2648"/>
                  </a:cubicBezTo>
                  <a:cubicBezTo>
                    <a:pt x="3667" y="2836"/>
                    <a:pt x="4970" y="2944"/>
                    <a:pt x="6351" y="2944"/>
                  </a:cubicBezTo>
                  <a:cubicBezTo>
                    <a:pt x="6964" y="2944"/>
                    <a:pt x="7593" y="2923"/>
                    <a:pt x="8223" y="2878"/>
                  </a:cubicBezTo>
                  <a:cubicBezTo>
                    <a:pt x="10253" y="2731"/>
                    <a:pt x="12261" y="2355"/>
                    <a:pt x="13768" y="1915"/>
                  </a:cubicBezTo>
                  <a:cubicBezTo>
                    <a:pt x="15254" y="1497"/>
                    <a:pt x="16237" y="953"/>
                    <a:pt x="16237" y="953"/>
                  </a:cubicBezTo>
                  <a:cubicBezTo>
                    <a:pt x="16237" y="953"/>
                    <a:pt x="15191" y="534"/>
                    <a:pt x="13663" y="304"/>
                  </a:cubicBezTo>
                  <a:cubicBezTo>
                    <a:pt x="12554" y="109"/>
                    <a:pt x="11188" y="0"/>
                    <a:pt x="975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8" name="Google Shape;1734;p31">
              <a:extLst>
                <a:ext uri="{FF2B5EF4-FFF2-40B4-BE49-F238E27FC236}">
                  <a16:creationId xmlns:a16="http://schemas.microsoft.com/office/drawing/2014/main" id="{F0392A2C-A0D9-FDBB-A0ED-2F1742B287EF}"/>
                </a:ext>
              </a:extLst>
            </p:cNvPr>
            <p:cNvSpPr/>
            <p:nvPr/>
          </p:nvSpPr>
          <p:spPr>
            <a:xfrm>
              <a:off x="11252250" y="45372175"/>
              <a:ext cx="497500" cy="73600"/>
            </a:xfrm>
            <a:custGeom>
              <a:avLst/>
              <a:gdLst/>
              <a:ahLst/>
              <a:cxnLst/>
              <a:rect l="l" t="t" r="r" b="b"/>
              <a:pathLst>
                <a:path w="19900" h="2944" extrusionOk="0">
                  <a:moveTo>
                    <a:pt x="11965" y="0"/>
                  </a:moveTo>
                  <a:cubicBezTo>
                    <a:pt x="11270" y="0"/>
                    <a:pt x="10562" y="17"/>
                    <a:pt x="9856" y="53"/>
                  </a:cubicBezTo>
                  <a:cubicBezTo>
                    <a:pt x="7387" y="220"/>
                    <a:pt x="4918" y="555"/>
                    <a:pt x="3056" y="1036"/>
                  </a:cubicBezTo>
                  <a:cubicBezTo>
                    <a:pt x="1235" y="1455"/>
                    <a:pt x="1" y="1999"/>
                    <a:pt x="1" y="1999"/>
                  </a:cubicBezTo>
                  <a:cubicBezTo>
                    <a:pt x="1" y="1999"/>
                    <a:pt x="1277" y="2417"/>
                    <a:pt x="3160" y="2648"/>
                  </a:cubicBezTo>
                  <a:cubicBezTo>
                    <a:pt x="4464" y="2836"/>
                    <a:pt x="6070" y="2944"/>
                    <a:pt x="7761" y="2944"/>
                  </a:cubicBezTo>
                  <a:cubicBezTo>
                    <a:pt x="8511" y="2944"/>
                    <a:pt x="9279" y="2923"/>
                    <a:pt x="10044" y="2878"/>
                  </a:cubicBezTo>
                  <a:cubicBezTo>
                    <a:pt x="12534" y="2752"/>
                    <a:pt x="14982" y="2355"/>
                    <a:pt x="16844" y="1915"/>
                  </a:cubicBezTo>
                  <a:cubicBezTo>
                    <a:pt x="18686" y="1497"/>
                    <a:pt x="19899" y="953"/>
                    <a:pt x="19899" y="953"/>
                  </a:cubicBezTo>
                  <a:cubicBezTo>
                    <a:pt x="19899" y="953"/>
                    <a:pt x="18644" y="534"/>
                    <a:pt x="16740" y="304"/>
                  </a:cubicBezTo>
                  <a:cubicBezTo>
                    <a:pt x="15391" y="109"/>
                    <a:pt x="13720" y="0"/>
                    <a:pt x="1196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9" name="Google Shape;1735;p31">
              <a:extLst>
                <a:ext uri="{FF2B5EF4-FFF2-40B4-BE49-F238E27FC236}">
                  <a16:creationId xmlns:a16="http://schemas.microsoft.com/office/drawing/2014/main" id="{D034998F-FF65-0DB4-B9A6-C71E446E7E63}"/>
                </a:ext>
              </a:extLst>
            </p:cNvPr>
            <p:cNvSpPr/>
            <p:nvPr/>
          </p:nvSpPr>
          <p:spPr>
            <a:xfrm>
              <a:off x="11108400" y="45595200"/>
              <a:ext cx="432100" cy="73425"/>
            </a:xfrm>
            <a:custGeom>
              <a:avLst/>
              <a:gdLst/>
              <a:ahLst/>
              <a:cxnLst/>
              <a:rect l="l" t="t" r="r" b="b"/>
              <a:pathLst>
                <a:path w="17284" h="2937" extrusionOk="0">
                  <a:moveTo>
                    <a:pt x="6755" y="0"/>
                  </a:moveTo>
                  <a:cubicBezTo>
                    <a:pt x="5282" y="0"/>
                    <a:pt x="3887" y="108"/>
                    <a:pt x="2742" y="297"/>
                  </a:cubicBezTo>
                  <a:cubicBezTo>
                    <a:pt x="1110" y="527"/>
                    <a:pt x="1" y="945"/>
                    <a:pt x="1" y="945"/>
                  </a:cubicBezTo>
                  <a:cubicBezTo>
                    <a:pt x="1" y="945"/>
                    <a:pt x="1047" y="1468"/>
                    <a:pt x="2637" y="1908"/>
                  </a:cubicBezTo>
                  <a:cubicBezTo>
                    <a:pt x="4248" y="2389"/>
                    <a:pt x="6382" y="2745"/>
                    <a:pt x="8559" y="2870"/>
                  </a:cubicBezTo>
                  <a:cubicBezTo>
                    <a:pt x="9227" y="2915"/>
                    <a:pt x="9894" y="2937"/>
                    <a:pt x="10545" y="2937"/>
                  </a:cubicBezTo>
                  <a:cubicBezTo>
                    <a:pt x="12012" y="2937"/>
                    <a:pt x="13398" y="2828"/>
                    <a:pt x="14543" y="2640"/>
                  </a:cubicBezTo>
                  <a:cubicBezTo>
                    <a:pt x="16196" y="2410"/>
                    <a:pt x="17284" y="1991"/>
                    <a:pt x="17284" y="1991"/>
                  </a:cubicBezTo>
                  <a:cubicBezTo>
                    <a:pt x="17284" y="1991"/>
                    <a:pt x="16237" y="1447"/>
                    <a:pt x="14647" y="1029"/>
                  </a:cubicBezTo>
                  <a:cubicBezTo>
                    <a:pt x="13057" y="548"/>
                    <a:pt x="10902" y="192"/>
                    <a:pt x="8747" y="66"/>
                  </a:cubicBezTo>
                  <a:cubicBezTo>
                    <a:pt x="8078" y="21"/>
                    <a:pt x="7409" y="0"/>
                    <a:pt x="675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0" name="Google Shape;1736;p31">
              <a:extLst>
                <a:ext uri="{FF2B5EF4-FFF2-40B4-BE49-F238E27FC236}">
                  <a16:creationId xmlns:a16="http://schemas.microsoft.com/office/drawing/2014/main" id="{CD84C50A-4775-B15D-E435-EAB7833A850D}"/>
                </a:ext>
              </a:extLst>
            </p:cNvPr>
            <p:cNvSpPr/>
            <p:nvPr/>
          </p:nvSpPr>
          <p:spPr>
            <a:xfrm>
              <a:off x="11762800" y="45450625"/>
              <a:ext cx="406450" cy="73625"/>
            </a:xfrm>
            <a:custGeom>
              <a:avLst/>
              <a:gdLst/>
              <a:ahLst/>
              <a:cxnLst/>
              <a:rect l="l" t="t" r="r" b="b"/>
              <a:pathLst>
                <a:path w="16258" h="2945" extrusionOk="0">
                  <a:moveTo>
                    <a:pt x="9765" y="1"/>
                  </a:moveTo>
                  <a:cubicBezTo>
                    <a:pt x="9197" y="1"/>
                    <a:pt x="8617" y="18"/>
                    <a:pt x="8035" y="54"/>
                  </a:cubicBezTo>
                  <a:cubicBezTo>
                    <a:pt x="6005" y="221"/>
                    <a:pt x="3976" y="556"/>
                    <a:pt x="2490" y="1037"/>
                  </a:cubicBezTo>
                  <a:cubicBezTo>
                    <a:pt x="1005" y="145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67" y="2837"/>
                    <a:pt x="4970" y="2945"/>
                    <a:pt x="6351" y="2945"/>
                  </a:cubicBezTo>
                  <a:cubicBezTo>
                    <a:pt x="6964" y="2945"/>
                    <a:pt x="7593" y="2923"/>
                    <a:pt x="8223" y="2878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7"/>
                    <a:pt x="16258" y="953"/>
                    <a:pt x="16258" y="953"/>
                  </a:cubicBezTo>
                  <a:cubicBezTo>
                    <a:pt x="16258" y="953"/>
                    <a:pt x="15212" y="556"/>
                    <a:pt x="13663" y="305"/>
                  </a:cubicBezTo>
                  <a:cubicBezTo>
                    <a:pt x="12554" y="110"/>
                    <a:pt x="11198" y="1"/>
                    <a:pt x="976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1" name="Google Shape;1737;p31">
              <a:extLst>
                <a:ext uri="{FF2B5EF4-FFF2-40B4-BE49-F238E27FC236}">
                  <a16:creationId xmlns:a16="http://schemas.microsoft.com/office/drawing/2014/main" id="{001D8143-C334-B06A-9A15-7DF1118C0C42}"/>
                </a:ext>
              </a:extLst>
            </p:cNvPr>
            <p:cNvSpPr/>
            <p:nvPr/>
          </p:nvSpPr>
          <p:spPr>
            <a:xfrm>
              <a:off x="11986150" y="45725975"/>
              <a:ext cx="497475" cy="73425"/>
            </a:xfrm>
            <a:custGeom>
              <a:avLst/>
              <a:gdLst/>
              <a:ahLst/>
              <a:cxnLst/>
              <a:rect l="l" t="t" r="r" b="b"/>
              <a:pathLst>
                <a:path w="19899" h="2937" extrusionOk="0">
                  <a:moveTo>
                    <a:pt x="12139" y="0"/>
                  </a:moveTo>
                  <a:cubicBezTo>
                    <a:pt x="11388" y="0"/>
                    <a:pt x="10621" y="21"/>
                    <a:pt x="9856" y="66"/>
                  </a:cubicBezTo>
                  <a:cubicBezTo>
                    <a:pt x="7366" y="213"/>
                    <a:pt x="4918" y="548"/>
                    <a:pt x="3055" y="1029"/>
                  </a:cubicBezTo>
                  <a:cubicBezTo>
                    <a:pt x="1214" y="1447"/>
                    <a:pt x="1" y="1991"/>
                    <a:pt x="1" y="1991"/>
                  </a:cubicBezTo>
                  <a:cubicBezTo>
                    <a:pt x="1" y="1991"/>
                    <a:pt x="1277" y="2410"/>
                    <a:pt x="3160" y="2640"/>
                  </a:cubicBezTo>
                  <a:cubicBezTo>
                    <a:pt x="4464" y="2828"/>
                    <a:pt x="6070" y="2936"/>
                    <a:pt x="7760" y="2936"/>
                  </a:cubicBezTo>
                  <a:cubicBezTo>
                    <a:pt x="8511" y="2936"/>
                    <a:pt x="9278" y="2915"/>
                    <a:pt x="10044" y="2870"/>
                  </a:cubicBezTo>
                  <a:cubicBezTo>
                    <a:pt x="12513" y="2745"/>
                    <a:pt x="14982" y="2347"/>
                    <a:pt x="16844" y="1908"/>
                  </a:cubicBezTo>
                  <a:cubicBezTo>
                    <a:pt x="18664" y="1489"/>
                    <a:pt x="19899" y="945"/>
                    <a:pt x="19899" y="945"/>
                  </a:cubicBezTo>
                  <a:cubicBezTo>
                    <a:pt x="19899" y="945"/>
                    <a:pt x="18623" y="527"/>
                    <a:pt x="16739" y="297"/>
                  </a:cubicBezTo>
                  <a:cubicBezTo>
                    <a:pt x="15435" y="108"/>
                    <a:pt x="13830" y="0"/>
                    <a:pt x="1213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2" name="Google Shape;1738;p31">
              <a:extLst>
                <a:ext uri="{FF2B5EF4-FFF2-40B4-BE49-F238E27FC236}">
                  <a16:creationId xmlns:a16="http://schemas.microsoft.com/office/drawing/2014/main" id="{B54F63F6-1680-6574-E2E3-FD97DED3317E}"/>
                </a:ext>
              </a:extLst>
            </p:cNvPr>
            <p:cNvSpPr/>
            <p:nvPr/>
          </p:nvSpPr>
          <p:spPr>
            <a:xfrm>
              <a:off x="12244025" y="45568325"/>
              <a:ext cx="432625" cy="73625"/>
            </a:xfrm>
            <a:custGeom>
              <a:avLst/>
              <a:gdLst/>
              <a:ahLst/>
              <a:cxnLst/>
              <a:rect l="l" t="t" r="r" b="b"/>
              <a:pathLst>
                <a:path w="17305" h="2945" extrusionOk="0">
                  <a:moveTo>
                    <a:pt x="6907" y="1"/>
                  </a:moveTo>
                  <a:cubicBezTo>
                    <a:pt x="5380" y="1"/>
                    <a:pt x="3932" y="110"/>
                    <a:pt x="2763" y="305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6"/>
                  </a:cubicBezTo>
                  <a:cubicBezTo>
                    <a:pt x="4248" y="2397"/>
                    <a:pt x="6383" y="2753"/>
                    <a:pt x="8559" y="2878"/>
                  </a:cubicBezTo>
                  <a:cubicBezTo>
                    <a:pt x="9228" y="2923"/>
                    <a:pt x="9897" y="2944"/>
                    <a:pt x="10550" y="2944"/>
                  </a:cubicBezTo>
                  <a:cubicBezTo>
                    <a:pt x="12021" y="2944"/>
                    <a:pt x="13413" y="2836"/>
                    <a:pt x="14543" y="2648"/>
                  </a:cubicBezTo>
                  <a:cubicBezTo>
                    <a:pt x="16196" y="2418"/>
                    <a:pt x="17305" y="1999"/>
                    <a:pt x="17305" y="1999"/>
                  </a:cubicBezTo>
                  <a:cubicBezTo>
                    <a:pt x="17305" y="1999"/>
                    <a:pt x="16259" y="1476"/>
                    <a:pt x="14647" y="1037"/>
                  </a:cubicBezTo>
                  <a:cubicBezTo>
                    <a:pt x="13057" y="556"/>
                    <a:pt x="10923" y="200"/>
                    <a:pt x="8747" y="53"/>
                  </a:cubicBezTo>
                  <a:cubicBezTo>
                    <a:pt x="8130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3" name="Google Shape;1739;p31">
              <a:extLst>
                <a:ext uri="{FF2B5EF4-FFF2-40B4-BE49-F238E27FC236}">
                  <a16:creationId xmlns:a16="http://schemas.microsoft.com/office/drawing/2014/main" id="{F903A20B-22AA-34DD-D05F-D4B2A3A70E43}"/>
                </a:ext>
              </a:extLst>
            </p:cNvPr>
            <p:cNvSpPr/>
            <p:nvPr/>
          </p:nvSpPr>
          <p:spPr>
            <a:xfrm>
              <a:off x="12915150" y="45385250"/>
              <a:ext cx="405950" cy="73625"/>
            </a:xfrm>
            <a:custGeom>
              <a:avLst/>
              <a:gdLst/>
              <a:ahLst/>
              <a:cxnLst/>
              <a:rect l="l" t="t" r="r" b="b"/>
              <a:pathLst>
                <a:path w="16238" h="2945" extrusionOk="0">
                  <a:moveTo>
                    <a:pt x="9756" y="0"/>
                  </a:moveTo>
                  <a:cubicBezTo>
                    <a:pt x="9189" y="0"/>
                    <a:pt x="8611" y="18"/>
                    <a:pt x="8036" y="53"/>
                  </a:cubicBezTo>
                  <a:cubicBezTo>
                    <a:pt x="5985" y="221"/>
                    <a:pt x="3976" y="555"/>
                    <a:pt x="2491" y="1037"/>
                  </a:cubicBezTo>
                  <a:cubicBezTo>
                    <a:pt x="984" y="1455"/>
                    <a:pt x="1" y="1999"/>
                    <a:pt x="1" y="1999"/>
                  </a:cubicBezTo>
                  <a:cubicBezTo>
                    <a:pt x="1" y="1999"/>
                    <a:pt x="1047" y="2418"/>
                    <a:pt x="2595" y="2648"/>
                  </a:cubicBezTo>
                  <a:cubicBezTo>
                    <a:pt x="3653" y="2836"/>
                    <a:pt x="4962" y="2944"/>
                    <a:pt x="6341" y="2944"/>
                  </a:cubicBezTo>
                  <a:cubicBezTo>
                    <a:pt x="6953" y="2944"/>
                    <a:pt x="7579" y="2923"/>
                    <a:pt x="8203" y="2878"/>
                  </a:cubicBezTo>
                  <a:cubicBezTo>
                    <a:pt x="10253" y="2731"/>
                    <a:pt x="12262" y="2355"/>
                    <a:pt x="13748" y="1915"/>
                  </a:cubicBezTo>
                  <a:cubicBezTo>
                    <a:pt x="15254" y="1497"/>
                    <a:pt x="16238" y="953"/>
                    <a:pt x="16238" y="953"/>
                  </a:cubicBezTo>
                  <a:cubicBezTo>
                    <a:pt x="16238" y="953"/>
                    <a:pt x="15191" y="555"/>
                    <a:pt x="13643" y="304"/>
                  </a:cubicBezTo>
                  <a:cubicBezTo>
                    <a:pt x="12549" y="109"/>
                    <a:pt x="11187" y="0"/>
                    <a:pt x="975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4" name="Google Shape;1740;p31">
              <a:extLst>
                <a:ext uri="{FF2B5EF4-FFF2-40B4-BE49-F238E27FC236}">
                  <a16:creationId xmlns:a16="http://schemas.microsoft.com/office/drawing/2014/main" id="{85CBF2A1-E75F-5559-F134-AEAA0D6E66F9}"/>
                </a:ext>
              </a:extLst>
            </p:cNvPr>
            <p:cNvSpPr/>
            <p:nvPr/>
          </p:nvSpPr>
          <p:spPr>
            <a:xfrm>
              <a:off x="13138000" y="45660575"/>
              <a:ext cx="497475" cy="73425"/>
            </a:xfrm>
            <a:custGeom>
              <a:avLst/>
              <a:gdLst/>
              <a:ahLst/>
              <a:cxnLst/>
              <a:rect l="l" t="t" r="r" b="b"/>
              <a:pathLst>
                <a:path w="19899" h="2937" extrusionOk="0">
                  <a:moveTo>
                    <a:pt x="12139" y="1"/>
                  </a:moveTo>
                  <a:cubicBezTo>
                    <a:pt x="11388" y="1"/>
                    <a:pt x="10621" y="22"/>
                    <a:pt x="9855" y="67"/>
                  </a:cubicBezTo>
                  <a:cubicBezTo>
                    <a:pt x="7386" y="213"/>
                    <a:pt x="4917" y="548"/>
                    <a:pt x="3055" y="1029"/>
                  </a:cubicBezTo>
                  <a:cubicBezTo>
                    <a:pt x="1235" y="1448"/>
                    <a:pt x="0" y="1992"/>
                    <a:pt x="0" y="1992"/>
                  </a:cubicBezTo>
                  <a:cubicBezTo>
                    <a:pt x="0" y="1992"/>
                    <a:pt x="1277" y="2410"/>
                    <a:pt x="3160" y="2641"/>
                  </a:cubicBezTo>
                  <a:cubicBezTo>
                    <a:pt x="4464" y="2829"/>
                    <a:pt x="6069" y="2937"/>
                    <a:pt x="7760" y="2937"/>
                  </a:cubicBezTo>
                  <a:cubicBezTo>
                    <a:pt x="8511" y="2937"/>
                    <a:pt x="9278" y="2916"/>
                    <a:pt x="10044" y="2871"/>
                  </a:cubicBezTo>
                  <a:cubicBezTo>
                    <a:pt x="12534" y="2745"/>
                    <a:pt x="14982" y="2348"/>
                    <a:pt x="16844" y="1908"/>
                  </a:cubicBezTo>
                  <a:cubicBezTo>
                    <a:pt x="18685" y="1490"/>
                    <a:pt x="19899" y="946"/>
                    <a:pt x="19899" y="946"/>
                  </a:cubicBezTo>
                  <a:cubicBezTo>
                    <a:pt x="19899" y="946"/>
                    <a:pt x="18622" y="527"/>
                    <a:pt x="16739" y="297"/>
                  </a:cubicBezTo>
                  <a:cubicBezTo>
                    <a:pt x="15435" y="109"/>
                    <a:pt x="13830" y="1"/>
                    <a:pt x="1213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5" name="Google Shape;1741;p31">
              <a:extLst>
                <a:ext uri="{FF2B5EF4-FFF2-40B4-BE49-F238E27FC236}">
                  <a16:creationId xmlns:a16="http://schemas.microsoft.com/office/drawing/2014/main" id="{CF6405C4-32D3-9682-90ED-204F5FAE5AAD}"/>
                </a:ext>
              </a:extLst>
            </p:cNvPr>
            <p:cNvSpPr/>
            <p:nvPr/>
          </p:nvSpPr>
          <p:spPr>
            <a:xfrm>
              <a:off x="13550725" y="44351075"/>
              <a:ext cx="432075" cy="73300"/>
            </a:xfrm>
            <a:custGeom>
              <a:avLst/>
              <a:gdLst/>
              <a:ahLst/>
              <a:cxnLst/>
              <a:rect l="l" t="t" r="r" b="b"/>
              <a:pathLst>
                <a:path w="17283" h="2932" extrusionOk="0">
                  <a:moveTo>
                    <a:pt x="6872" y="1"/>
                  </a:moveTo>
                  <a:cubicBezTo>
                    <a:pt x="5361" y="1"/>
                    <a:pt x="3918" y="106"/>
                    <a:pt x="2741" y="284"/>
                  </a:cubicBezTo>
                  <a:cubicBezTo>
                    <a:pt x="1088" y="514"/>
                    <a:pt x="0" y="933"/>
                    <a:pt x="0" y="933"/>
                  </a:cubicBezTo>
                  <a:cubicBezTo>
                    <a:pt x="0" y="933"/>
                    <a:pt x="1046" y="1456"/>
                    <a:pt x="2636" y="1916"/>
                  </a:cubicBezTo>
                  <a:cubicBezTo>
                    <a:pt x="4227" y="2377"/>
                    <a:pt x="6382" y="2753"/>
                    <a:pt x="8558" y="2879"/>
                  </a:cubicBezTo>
                  <a:cubicBezTo>
                    <a:pt x="9178" y="2915"/>
                    <a:pt x="9800" y="2932"/>
                    <a:pt x="10411" y="2932"/>
                  </a:cubicBezTo>
                  <a:cubicBezTo>
                    <a:pt x="11922" y="2932"/>
                    <a:pt x="13365" y="2828"/>
                    <a:pt x="14542" y="2649"/>
                  </a:cubicBezTo>
                  <a:cubicBezTo>
                    <a:pt x="16195" y="2398"/>
                    <a:pt x="17283" y="1979"/>
                    <a:pt x="17283" y="1979"/>
                  </a:cubicBezTo>
                  <a:cubicBezTo>
                    <a:pt x="17283" y="1979"/>
                    <a:pt x="16216" y="1456"/>
                    <a:pt x="14647" y="1017"/>
                  </a:cubicBezTo>
                  <a:cubicBezTo>
                    <a:pt x="13056" y="556"/>
                    <a:pt x="10901" y="180"/>
                    <a:pt x="8725" y="54"/>
                  </a:cubicBezTo>
                  <a:cubicBezTo>
                    <a:pt x="8105" y="18"/>
                    <a:pt x="7483" y="1"/>
                    <a:pt x="68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6" name="Google Shape;1742;p31">
              <a:extLst>
                <a:ext uri="{FF2B5EF4-FFF2-40B4-BE49-F238E27FC236}">
                  <a16:creationId xmlns:a16="http://schemas.microsoft.com/office/drawing/2014/main" id="{02C53E49-D397-636F-1170-C8E495A38279}"/>
                </a:ext>
              </a:extLst>
            </p:cNvPr>
            <p:cNvSpPr/>
            <p:nvPr/>
          </p:nvSpPr>
          <p:spPr>
            <a:xfrm>
              <a:off x="12221025" y="44757000"/>
              <a:ext cx="406450" cy="73300"/>
            </a:xfrm>
            <a:custGeom>
              <a:avLst/>
              <a:gdLst/>
              <a:ahLst/>
              <a:cxnLst/>
              <a:rect l="l" t="t" r="r" b="b"/>
              <a:pathLst>
                <a:path w="16258" h="2932" extrusionOk="0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5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8" y="2827"/>
                    <a:pt x="5055" y="2932"/>
                    <a:pt x="6478" y="2932"/>
                  </a:cubicBezTo>
                  <a:cubicBezTo>
                    <a:pt x="7053" y="2932"/>
                    <a:pt x="7639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7" name="Google Shape;1743;p31">
              <a:extLst>
                <a:ext uri="{FF2B5EF4-FFF2-40B4-BE49-F238E27FC236}">
                  <a16:creationId xmlns:a16="http://schemas.microsoft.com/office/drawing/2014/main" id="{6B8F2904-3F71-5735-868D-0047BE16CD49}"/>
                </a:ext>
              </a:extLst>
            </p:cNvPr>
            <p:cNvSpPr/>
            <p:nvPr/>
          </p:nvSpPr>
          <p:spPr>
            <a:xfrm>
              <a:off x="12444375" y="45031625"/>
              <a:ext cx="497475" cy="73300"/>
            </a:xfrm>
            <a:custGeom>
              <a:avLst/>
              <a:gdLst/>
              <a:ahLst/>
              <a:cxnLst/>
              <a:rect l="l" t="t" r="r" b="b"/>
              <a:pathLst>
                <a:path w="19899" h="2932" extrusionOk="0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8"/>
                  </a:cubicBezTo>
                  <a:cubicBezTo>
                    <a:pt x="12534" y="2732"/>
                    <a:pt x="14982" y="2355"/>
                    <a:pt x="16844" y="1916"/>
                  </a:cubicBezTo>
                  <a:cubicBezTo>
                    <a:pt x="18665" y="1498"/>
                    <a:pt x="19899" y="954"/>
                    <a:pt x="19899" y="954"/>
                  </a:cubicBezTo>
                  <a:cubicBezTo>
                    <a:pt x="19899" y="954"/>
                    <a:pt x="18623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8" name="Google Shape;1744;p31">
              <a:extLst>
                <a:ext uri="{FF2B5EF4-FFF2-40B4-BE49-F238E27FC236}">
                  <a16:creationId xmlns:a16="http://schemas.microsoft.com/office/drawing/2014/main" id="{534DDC9D-DC25-DDBE-6A5F-57BE0712695F}"/>
                </a:ext>
              </a:extLst>
            </p:cNvPr>
            <p:cNvSpPr/>
            <p:nvPr/>
          </p:nvSpPr>
          <p:spPr>
            <a:xfrm>
              <a:off x="12300000" y="45254475"/>
              <a:ext cx="432100" cy="73625"/>
            </a:xfrm>
            <a:custGeom>
              <a:avLst/>
              <a:gdLst/>
              <a:ahLst/>
              <a:cxnLst/>
              <a:rect l="l" t="t" r="r" b="b"/>
              <a:pathLst>
                <a:path w="17284" h="2945" extrusionOk="0">
                  <a:moveTo>
                    <a:pt x="6890" y="1"/>
                  </a:moveTo>
                  <a:cubicBezTo>
                    <a:pt x="5367" y="1"/>
                    <a:pt x="3926" y="110"/>
                    <a:pt x="2742" y="304"/>
                  </a:cubicBezTo>
                  <a:cubicBezTo>
                    <a:pt x="1089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5"/>
                  </a:cubicBezTo>
                  <a:cubicBezTo>
                    <a:pt x="4227" y="2397"/>
                    <a:pt x="6382" y="2752"/>
                    <a:pt x="8538" y="2878"/>
                  </a:cubicBezTo>
                  <a:cubicBezTo>
                    <a:pt x="9207" y="2923"/>
                    <a:pt x="9875" y="2944"/>
                    <a:pt x="10529" y="2944"/>
                  </a:cubicBezTo>
                  <a:cubicBezTo>
                    <a:pt x="12002" y="2944"/>
                    <a:pt x="13398" y="2836"/>
                    <a:pt x="14543" y="2648"/>
                  </a:cubicBezTo>
                  <a:cubicBezTo>
                    <a:pt x="16175" y="2418"/>
                    <a:pt x="17284" y="1999"/>
                    <a:pt x="17284" y="1999"/>
                  </a:cubicBezTo>
                  <a:cubicBezTo>
                    <a:pt x="17284" y="1999"/>
                    <a:pt x="16237" y="1455"/>
                    <a:pt x="14647" y="1037"/>
                  </a:cubicBezTo>
                  <a:cubicBezTo>
                    <a:pt x="13036" y="555"/>
                    <a:pt x="10902" y="200"/>
                    <a:pt x="8726" y="53"/>
                  </a:cubicBezTo>
                  <a:cubicBezTo>
                    <a:pt x="8109" y="18"/>
                    <a:pt x="7493" y="1"/>
                    <a:pt x="689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9" name="Google Shape;1745;p31">
              <a:extLst>
                <a:ext uri="{FF2B5EF4-FFF2-40B4-BE49-F238E27FC236}">
                  <a16:creationId xmlns:a16="http://schemas.microsoft.com/office/drawing/2014/main" id="{5C2D7E50-6634-4DD4-3A8F-E41287C0CE96}"/>
                </a:ext>
              </a:extLst>
            </p:cNvPr>
            <p:cNvSpPr/>
            <p:nvPr/>
          </p:nvSpPr>
          <p:spPr>
            <a:xfrm>
              <a:off x="13543925" y="44757000"/>
              <a:ext cx="406450" cy="73300"/>
            </a:xfrm>
            <a:custGeom>
              <a:avLst/>
              <a:gdLst/>
              <a:ahLst/>
              <a:cxnLst/>
              <a:rect l="l" t="t" r="r" b="b"/>
              <a:pathLst>
                <a:path w="16258" h="2932" extrusionOk="0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4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7" y="2827"/>
                    <a:pt x="5044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3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0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0" name="Google Shape;1746;p31">
              <a:extLst>
                <a:ext uri="{FF2B5EF4-FFF2-40B4-BE49-F238E27FC236}">
                  <a16:creationId xmlns:a16="http://schemas.microsoft.com/office/drawing/2014/main" id="{E7F130B3-EA6A-8DED-3DC7-AF7B65EFBBBB}"/>
                </a:ext>
              </a:extLst>
            </p:cNvPr>
            <p:cNvSpPr/>
            <p:nvPr/>
          </p:nvSpPr>
          <p:spPr>
            <a:xfrm>
              <a:off x="13766225" y="45031625"/>
              <a:ext cx="498000" cy="73300"/>
            </a:xfrm>
            <a:custGeom>
              <a:avLst/>
              <a:gdLst/>
              <a:ahLst/>
              <a:cxnLst/>
              <a:rect l="l" t="t" r="r" b="b"/>
              <a:pathLst>
                <a:path w="19920" h="2932" extrusionOk="0">
                  <a:moveTo>
                    <a:pt x="12003" y="1"/>
                  </a:moveTo>
                  <a:cubicBezTo>
                    <a:pt x="11301" y="1"/>
                    <a:pt x="10587" y="18"/>
                    <a:pt x="9877" y="54"/>
                  </a:cubicBezTo>
                  <a:cubicBezTo>
                    <a:pt x="7387" y="221"/>
                    <a:pt x="4918" y="556"/>
                    <a:pt x="307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98" y="2418"/>
                    <a:pt x="3181" y="2648"/>
                  </a:cubicBezTo>
                  <a:cubicBezTo>
                    <a:pt x="4522" y="2827"/>
                    <a:pt x="6182" y="2932"/>
                    <a:pt x="7918" y="2932"/>
                  </a:cubicBezTo>
                  <a:cubicBezTo>
                    <a:pt x="8619" y="2932"/>
                    <a:pt x="9333" y="2915"/>
                    <a:pt x="10044" y="2878"/>
                  </a:cubicBezTo>
                  <a:cubicBezTo>
                    <a:pt x="12534" y="2732"/>
                    <a:pt x="15003" y="2355"/>
                    <a:pt x="16844" y="1916"/>
                  </a:cubicBezTo>
                  <a:cubicBezTo>
                    <a:pt x="18685" y="1498"/>
                    <a:pt x="19920" y="954"/>
                    <a:pt x="19920" y="954"/>
                  </a:cubicBezTo>
                  <a:cubicBezTo>
                    <a:pt x="19920" y="954"/>
                    <a:pt x="18665" y="556"/>
                    <a:pt x="16740" y="284"/>
                  </a:cubicBezTo>
                  <a:cubicBezTo>
                    <a:pt x="15398" y="105"/>
                    <a:pt x="13739" y="1"/>
                    <a:pt x="120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1" name="Google Shape;1747;p31">
              <a:extLst>
                <a:ext uri="{FF2B5EF4-FFF2-40B4-BE49-F238E27FC236}">
                  <a16:creationId xmlns:a16="http://schemas.microsoft.com/office/drawing/2014/main" id="{7462ED18-2101-D76F-EA83-C8412798DEC3}"/>
                </a:ext>
              </a:extLst>
            </p:cNvPr>
            <p:cNvSpPr/>
            <p:nvPr/>
          </p:nvSpPr>
          <p:spPr>
            <a:xfrm>
              <a:off x="13622375" y="45254475"/>
              <a:ext cx="432625" cy="73625"/>
            </a:xfrm>
            <a:custGeom>
              <a:avLst/>
              <a:gdLst/>
              <a:ahLst/>
              <a:cxnLst/>
              <a:rect l="l" t="t" r="r" b="b"/>
              <a:pathLst>
                <a:path w="17305" h="2945" extrusionOk="0">
                  <a:moveTo>
                    <a:pt x="6907" y="1"/>
                  </a:moveTo>
                  <a:cubicBezTo>
                    <a:pt x="5380" y="1"/>
                    <a:pt x="3932" y="110"/>
                    <a:pt x="2763" y="304"/>
                  </a:cubicBezTo>
                  <a:cubicBezTo>
                    <a:pt x="1110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5"/>
                  </a:cubicBezTo>
                  <a:cubicBezTo>
                    <a:pt x="4248" y="2397"/>
                    <a:pt x="6382" y="2752"/>
                    <a:pt x="8558" y="2878"/>
                  </a:cubicBezTo>
                  <a:cubicBezTo>
                    <a:pt x="9227" y="2923"/>
                    <a:pt x="9896" y="2944"/>
                    <a:pt x="10549" y="2944"/>
                  </a:cubicBezTo>
                  <a:cubicBezTo>
                    <a:pt x="12021" y="2944"/>
                    <a:pt x="13412" y="2836"/>
                    <a:pt x="14543" y="2648"/>
                  </a:cubicBezTo>
                  <a:cubicBezTo>
                    <a:pt x="16196" y="2418"/>
                    <a:pt x="17304" y="1999"/>
                    <a:pt x="17304" y="1999"/>
                  </a:cubicBezTo>
                  <a:cubicBezTo>
                    <a:pt x="17304" y="1999"/>
                    <a:pt x="16216" y="1455"/>
                    <a:pt x="14647" y="1037"/>
                  </a:cubicBezTo>
                  <a:cubicBezTo>
                    <a:pt x="13057" y="555"/>
                    <a:pt x="10923" y="200"/>
                    <a:pt x="8747" y="53"/>
                  </a:cubicBezTo>
                  <a:cubicBezTo>
                    <a:pt x="8129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2" name="Google Shape;1748;p31">
              <a:extLst>
                <a:ext uri="{FF2B5EF4-FFF2-40B4-BE49-F238E27FC236}">
                  <a16:creationId xmlns:a16="http://schemas.microsoft.com/office/drawing/2014/main" id="{95F990B9-C00C-1102-3C86-45499B346765}"/>
                </a:ext>
              </a:extLst>
            </p:cNvPr>
            <p:cNvSpPr/>
            <p:nvPr/>
          </p:nvSpPr>
          <p:spPr>
            <a:xfrm>
              <a:off x="11049825" y="48079100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5" y="1"/>
                  </a:moveTo>
                  <a:cubicBezTo>
                    <a:pt x="159" y="1"/>
                    <a:pt x="0" y="35"/>
                    <a:pt x="0" y="35"/>
                  </a:cubicBezTo>
                  <a:cubicBezTo>
                    <a:pt x="0" y="35"/>
                    <a:pt x="754" y="746"/>
                    <a:pt x="1423" y="1792"/>
                  </a:cubicBezTo>
                  <a:cubicBezTo>
                    <a:pt x="2135" y="2860"/>
                    <a:pt x="2762" y="4240"/>
                    <a:pt x="3181" y="5789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3" y="11647"/>
                    <a:pt x="4959" y="12610"/>
                    <a:pt x="4959" y="12610"/>
                  </a:cubicBezTo>
                  <a:cubicBezTo>
                    <a:pt x="4959" y="12610"/>
                    <a:pt x="5127" y="12401"/>
                    <a:pt x="5294" y="12024"/>
                  </a:cubicBezTo>
                  <a:cubicBezTo>
                    <a:pt x="5482" y="11627"/>
                    <a:pt x="5775" y="11083"/>
                    <a:pt x="5964" y="10371"/>
                  </a:cubicBezTo>
                  <a:cubicBezTo>
                    <a:pt x="6340" y="8990"/>
                    <a:pt x="6508" y="6961"/>
                    <a:pt x="5922" y="4973"/>
                  </a:cubicBezTo>
                  <a:cubicBezTo>
                    <a:pt x="5775" y="4492"/>
                    <a:pt x="5566" y="4010"/>
                    <a:pt x="5357" y="3550"/>
                  </a:cubicBezTo>
                  <a:cubicBezTo>
                    <a:pt x="5168" y="3069"/>
                    <a:pt x="4813" y="2671"/>
                    <a:pt x="4541" y="2253"/>
                  </a:cubicBezTo>
                  <a:cubicBezTo>
                    <a:pt x="3892" y="1479"/>
                    <a:pt x="3181" y="872"/>
                    <a:pt x="2469" y="537"/>
                  </a:cubicBezTo>
                  <a:cubicBezTo>
                    <a:pt x="1608" y="87"/>
                    <a:pt x="874" y="1"/>
                    <a:pt x="43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3" name="Google Shape;1749;p31">
              <a:extLst>
                <a:ext uri="{FF2B5EF4-FFF2-40B4-BE49-F238E27FC236}">
                  <a16:creationId xmlns:a16="http://schemas.microsoft.com/office/drawing/2014/main" id="{123DCF7B-24F0-010A-8356-0FC7C710F4E1}"/>
                </a:ext>
              </a:extLst>
            </p:cNvPr>
            <p:cNvSpPr/>
            <p:nvPr/>
          </p:nvSpPr>
          <p:spPr>
            <a:xfrm>
              <a:off x="11280500" y="48026800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7" y="0"/>
                  </a:moveTo>
                  <a:cubicBezTo>
                    <a:pt x="160" y="0"/>
                    <a:pt x="1" y="34"/>
                    <a:pt x="1" y="34"/>
                  </a:cubicBezTo>
                  <a:cubicBezTo>
                    <a:pt x="1" y="34"/>
                    <a:pt x="733" y="746"/>
                    <a:pt x="1444" y="1792"/>
                  </a:cubicBezTo>
                  <a:cubicBezTo>
                    <a:pt x="2135" y="2859"/>
                    <a:pt x="2763" y="4240"/>
                    <a:pt x="3181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60" y="12610"/>
                    <a:pt x="4960" y="12610"/>
                  </a:cubicBezTo>
                  <a:cubicBezTo>
                    <a:pt x="4960" y="12610"/>
                    <a:pt x="5127" y="12400"/>
                    <a:pt x="5315" y="12024"/>
                  </a:cubicBezTo>
                  <a:cubicBezTo>
                    <a:pt x="5483" y="11626"/>
                    <a:pt x="5776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6" y="4491"/>
                    <a:pt x="5566" y="4010"/>
                    <a:pt x="5357" y="3550"/>
                  </a:cubicBezTo>
                  <a:cubicBezTo>
                    <a:pt x="5169" y="3068"/>
                    <a:pt x="4813" y="2671"/>
                    <a:pt x="4541" y="2252"/>
                  </a:cubicBezTo>
                  <a:cubicBezTo>
                    <a:pt x="3892" y="1478"/>
                    <a:pt x="3181" y="871"/>
                    <a:pt x="2491" y="537"/>
                  </a:cubicBezTo>
                  <a:cubicBezTo>
                    <a:pt x="1617" y="87"/>
                    <a:pt x="877" y="0"/>
                    <a:pt x="4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4" name="Google Shape;1750;p31">
              <a:extLst>
                <a:ext uri="{FF2B5EF4-FFF2-40B4-BE49-F238E27FC236}">
                  <a16:creationId xmlns:a16="http://schemas.microsoft.com/office/drawing/2014/main" id="{CDE61B91-F067-8EDB-9D8F-3041755EB3CA}"/>
                </a:ext>
              </a:extLst>
            </p:cNvPr>
            <p:cNvSpPr/>
            <p:nvPr/>
          </p:nvSpPr>
          <p:spPr>
            <a:xfrm>
              <a:off x="12607575" y="47797150"/>
              <a:ext cx="163225" cy="315775"/>
            </a:xfrm>
            <a:custGeom>
              <a:avLst/>
              <a:gdLst/>
              <a:ahLst/>
              <a:cxnLst/>
              <a:rect l="l" t="t" r="r" b="b"/>
              <a:pathLst>
                <a:path w="6529" h="12631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75" y="746"/>
                    <a:pt x="1445" y="1793"/>
                  </a:cubicBezTo>
                  <a:cubicBezTo>
                    <a:pt x="2156" y="2860"/>
                    <a:pt x="2784" y="4262"/>
                    <a:pt x="3202" y="5789"/>
                  </a:cubicBezTo>
                  <a:cubicBezTo>
                    <a:pt x="3662" y="7316"/>
                    <a:pt x="4018" y="8990"/>
                    <a:pt x="4332" y="10329"/>
                  </a:cubicBezTo>
                  <a:cubicBezTo>
                    <a:pt x="4604" y="11648"/>
                    <a:pt x="4981" y="12631"/>
                    <a:pt x="4981" y="12631"/>
                  </a:cubicBezTo>
                  <a:cubicBezTo>
                    <a:pt x="4981" y="12631"/>
                    <a:pt x="5127" y="12422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29" y="6982"/>
                    <a:pt x="5943" y="4994"/>
                  </a:cubicBezTo>
                  <a:cubicBezTo>
                    <a:pt x="5776" y="4492"/>
                    <a:pt x="5587" y="4011"/>
                    <a:pt x="5378" y="3550"/>
                  </a:cubicBezTo>
                  <a:cubicBezTo>
                    <a:pt x="5190" y="3069"/>
                    <a:pt x="4813" y="2692"/>
                    <a:pt x="4562" y="2274"/>
                  </a:cubicBezTo>
                  <a:cubicBezTo>
                    <a:pt x="3914" y="1479"/>
                    <a:pt x="3202" y="872"/>
                    <a:pt x="2491" y="537"/>
                  </a:cubicBezTo>
                  <a:cubicBezTo>
                    <a:pt x="1617" y="88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5" name="Google Shape;1751;p31">
              <a:extLst>
                <a:ext uri="{FF2B5EF4-FFF2-40B4-BE49-F238E27FC236}">
                  <a16:creationId xmlns:a16="http://schemas.microsoft.com/office/drawing/2014/main" id="{1D30BD9E-EFE5-6CC1-01C4-6C207AA23862}"/>
                </a:ext>
              </a:extLst>
            </p:cNvPr>
            <p:cNvSpPr/>
            <p:nvPr/>
          </p:nvSpPr>
          <p:spPr>
            <a:xfrm>
              <a:off x="12838800" y="47744850"/>
              <a:ext cx="162700" cy="315775"/>
            </a:xfrm>
            <a:custGeom>
              <a:avLst/>
              <a:gdLst/>
              <a:ahLst/>
              <a:cxnLst/>
              <a:rect l="l" t="t" r="r" b="b"/>
              <a:pathLst>
                <a:path w="6508" h="12631" extrusionOk="0">
                  <a:moveTo>
                    <a:pt x="435" y="0"/>
                  </a:moveTo>
                  <a:cubicBezTo>
                    <a:pt x="159" y="0"/>
                    <a:pt x="0" y="35"/>
                    <a:pt x="0" y="35"/>
                  </a:cubicBezTo>
                  <a:cubicBezTo>
                    <a:pt x="0" y="35"/>
                    <a:pt x="732" y="746"/>
                    <a:pt x="1423" y="1792"/>
                  </a:cubicBezTo>
                  <a:cubicBezTo>
                    <a:pt x="2134" y="2859"/>
                    <a:pt x="2762" y="4261"/>
                    <a:pt x="3180" y="5789"/>
                  </a:cubicBezTo>
                  <a:cubicBezTo>
                    <a:pt x="3662" y="7316"/>
                    <a:pt x="3996" y="8990"/>
                    <a:pt x="4310" y="10329"/>
                  </a:cubicBezTo>
                  <a:cubicBezTo>
                    <a:pt x="4603" y="11647"/>
                    <a:pt x="4959" y="12631"/>
                    <a:pt x="4959" y="12631"/>
                  </a:cubicBezTo>
                  <a:cubicBezTo>
                    <a:pt x="4959" y="12631"/>
                    <a:pt x="5126" y="12421"/>
                    <a:pt x="5294" y="12024"/>
                  </a:cubicBezTo>
                  <a:cubicBezTo>
                    <a:pt x="5482" y="11626"/>
                    <a:pt x="5775" y="11082"/>
                    <a:pt x="5963" y="10371"/>
                  </a:cubicBezTo>
                  <a:cubicBezTo>
                    <a:pt x="6340" y="8990"/>
                    <a:pt x="6507" y="6981"/>
                    <a:pt x="5921" y="4994"/>
                  </a:cubicBezTo>
                  <a:cubicBezTo>
                    <a:pt x="5775" y="4491"/>
                    <a:pt x="5566" y="4010"/>
                    <a:pt x="5357" y="3550"/>
                  </a:cubicBezTo>
                  <a:cubicBezTo>
                    <a:pt x="5168" y="3069"/>
                    <a:pt x="4812" y="2692"/>
                    <a:pt x="4540" y="2273"/>
                  </a:cubicBezTo>
                  <a:cubicBezTo>
                    <a:pt x="3892" y="1478"/>
                    <a:pt x="3180" y="872"/>
                    <a:pt x="2469" y="537"/>
                  </a:cubicBezTo>
                  <a:cubicBezTo>
                    <a:pt x="1608" y="87"/>
                    <a:pt x="874" y="0"/>
                    <a:pt x="4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6" name="Google Shape;1752;p31">
              <a:extLst>
                <a:ext uri="{FF2B5EF4-FFF2-40B4-BE49-F238E27FC236}">
                  <a16:creationId xmlns:a16="http://schemas.microsoft.com/office/drawing/2014/main" id="{75C68624-5C9C-374F-EF73-B79E2A8FACEE}"/>
                </a:ext>
              </a:extLst>
            </p:cNvPr>
            <p:cNvSpPr/>
            <p:nvPr/>
          </p:nvSpPr>
          <p:spPr>
            <a:xfrm>
              <a:off x="13993250" y="48055575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33" y="746"/>
                    <a:pt x="1444" y="1792"/>
                  </a:cubicBezTo>
                  <a:cubicBezTo>
                    <a:pt x="2156" y="2859"/>
                    <a:pt x="2783" y="4240"/>
                    <a:pt x="3202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80" y="12609"/>
                    <a:pt x="4980" y="12609"/>
                  </a:cubicBezTo>
                  <a:cubicBezTo>
                    <a:pt x="4980" y="12609"/>
                    <a:pt x="5127" y="12400"/>
                    <a:pt x="5315" y="12024"/>
                  </a:cubicBezTo>
                  <a:cubicBezTo>
                    <a:pt x="5503" y="11626"/>
                    <a:pt x="5775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5" y="4491"/>
                    <a:pt x="5566" y="4010"/>
                    <a:pt x="5357" y="3549"/>
                  </a:cubicBezTo>
                  <a:cubicBezTo>
                    <a:pt x="5190" y="3068"/>
                    <a:pt x="4813" y="2671"/>
                    <a:pt x="4562" y="2252"/>
                  </a:cubicBezTo>
                  <a:cubicBezTo>
                    <a:pt x="3892" y="1478"/>
                    <a:pt x="3202" y="871"/>
                    <a:pt x="2490" y="536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7" name="Google Shape;1753;p31">
              <a:extLst>
                <a:ext uri="{FF2B5EF4-FFF2-40B4-BE49-F238E27FC236}">
                  <a16:creationId xmlns:a16="http://schemas.microsoft.com/office/drawing/2014/main" id="{0AC7C8E1-BF82-6BD9-E889-4B4237993CB4}"/>
                </a:ext>
              </a:extLst>
            </p:cNvPr>
            <p:cNvSpPr/>
            <p:nvPr/>
          </p:nvSpPr>
          <p:spPr>
            <a:xfrm>
              <a:off x="14223400" y="48003250"/>
              <a:ext cx="162725" cy="315250"/>
            </a:xfrm>
            <a:custGeom>
              <a:avLst/>
              <a:gdLst/>
              <a:ahLst/>
              <a:cxnLst/>
              <a:rect l="l" t="t" r="r" b="b"/>
              <a:pathLst>
                <a:path w="6509" h="12610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6"/>
                    <a:pt x="1445" y="1793"/>
                  </a:cubicBezTo>
                  <a:cubicBezTo>
                    <a:pt x="2156" y="2860"/>
                    <a:pt x="2784" y="4241"/>
                    <a:pt x="3202" y="5789"/>
                  </a:cubicBezTo>
                  <a:cubicBezTo>
                    <a:pt x="3663" y="7316"/>
                    <a:pt x="3997" y="8990"/>
                    <a:pt x="4311" y="10308"/>
                  </a:cubicBezTo>
                  <a:cubicBezTo>
                    <a:pt x="4604" y="11648"/>
                    <a:pt x="4981" y="12610"/>
                    <a:pt x="4981" y="12610"/>
                  </a:cubicBezTo>
                  <a:cubicBezTo>
                    <a:pt x="4981" y="12610"/>
                    <a:pt x="5127" y="12401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08" y="6961"/>
                    <a:pt x="5943" y="4973"/>
                  </a:cubicBezTo>
                  <a:cubicBezTo>
                    <a:pt x="5776" y="4492"/>
                    <a:pt x="5567" y="4010"/>
                    <a:pt x="5357" y="3550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7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8" name="Google Shape;1754;p31">
              <a:extLst>
                <a:ext uri="{FF2B5EF4-FFF2-40B4-BE49-F238E27FC236}">
                  <a16:creationId xmlns:a16="http://schemas.microsoft.com/office/drawing/2014/main" id="{818CE182-2E66-4711-0A63-2DE4C51C100A}"/>
                </a:ext>
              </a:extLst>
            </p:cNvPr>
            <p:cNvSpPr/>
            <p:nvPr/>
          </p:nvSpPr>
          <p:spPr>
            <a:xfrm>
              <a:off x="15308825" y="47780425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54" y="746"/>
                    <a:pt x="1444" y="1792"/>
                  </a:cubicBezTo>
                  <a:cubicBezTo>
                    <a:pt x="2135" y="2859"/>
                    <a:pt x="2762" y="4240"/>
                    <a:pt x="3181" y="5788"/>
                  </a:cubicBezTo>
                  <a:cubicBezTo>
                    <a:pt x="3662" y="7295"/>
                    <a:pt x="3997" y="8969"/>
                    <a:pt x="4311" y="10308"/>
                  </a:cubicBezTo>
                  <a:cubicBezTo>
                    <a:pt x="4604" y="11647"/>
                    <a:pt x="4959" y="12610"/>
                    <a:pt x="4959" y="12610"/>
                  </a:cubicBezTo>
                  <a:cubicBezTo>
                    <a:pt x="4959" y="12610"/>
                    <a:pt x="5127" y="12400"/>
                    <a:pt x="5315" y="12003"/>
                  </a:cubicBezTo>
                  <a:cubicBezTo>
                    <a:pt x="5482" y="11626"/>
                    <a:pt x="5775" y="11061"/>
                    <a:pt x="5964" y="10371"/>
                  </a:cubicBezTo>
                  <a:cubicBezTo>
                    <a:pt x="6361" y="8969"/>
                    <a:pt x="6508" y="6960"/>
                    <a:pt x="5943" y="4972"/>
                  </a:cubicBezTo>
                  <a:cubicBezTo>
                    <a:pt x="5775" y="4470"/>
                    <a:pt x="5566" y="4010"/>
                    <a:pt x="5357" y="3529"/>
                  </a:cubicBezTo>
                  <a:cubicBezTo>
                    <a:pt x="5189" y="3068"/>
                    <a:pt x="4813" y="2671"/>
                    <a:pt x="4562" y="2252"/>
                  </a:cubicBezTo>
                  <a:cubicBezTo>
                    <a:pt x="3892" y="1478"/>
                    <a:pt x="3181" y="871"/>
                    <a:pt x="2490" y="537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9" name="Google Shape;1755;p31">
              <a:extLst>
                <a:ext uri="{FF2B5EF4-FFF2-40B4-BE49-F238E27FC236}">
                  <a16:creationId xmlns:a16="http://schemas.microsoft.com/office/drawing/2014/main" id="{AA2B69B8-6BD2-8AC1-35AD-09B52E595E14}"/>
                </a:ext>
              </a:extLst>
            </p:cNvPr>
            <p:cNvSpPr/>
            <p:nvPr/>
          </p:nvSpPr>
          <p:spPr>
            <a:xfrm>
              <a:off x="15538975" y="47728100"/>
              <a:ext cx="162700" cy="315275"/>
            </a:xfrm>
            <a:custGeom>
              <a:avLst/>
              <a:gdLst/>
              <a:ahLst/>
              <a:cxnLst/>
              <a:rect l="l" t="t" r="r" b="b"/>
              <a:pathLst>
                <a:path w="6508" h="12611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7"/>
                    <a:pt x="1445" y="1793"/>
                  </a:cubicBezTo>
                  <a:cubicBezTo>
                    <a:pt x="2135" y="2860"/>
                    <a:pt x="2763" y="4241"/>
                    <a:pt x="3181" y="5789"/>
                  </a:cubicBezTo>
                  <a:cubicBezTo>
                    <a:pt x="3662" y="7296"/>
                    <a:pt x="3997" y="8969"/>
                    <a:pt x="4311" y="10309"/>
                  </a:cubicBezTo>
                  <a:cubicBezTo>
                    <a:pt x="4604" y="11648"/>
                    <a:pt x="4960" y="12610"/>
                    <a:pt x="4960" y="12610"/>
                  </a:cubicBezTo>
                  <a:cubicBezTo>
                    <a:pt x="4960" y="12610"/>
                    <a:pt x="5127" y="12401"/>
                    <a:pt x="5315" y="12003"/>
                  </a:cubicBezTo>
                  <a:cubicBezTo>
                    <a:pt x="5483" y="11627"/>
                    <a:pt x="5776" y="11062"/>
                    <a:pt x="5964" y="10371"/>
                  </a:cubicBezTo>
                  <a:cubicBezTo>
                    <a:pt x="6362" y="8969"/>
                    <a:pt x="6508" y="6961"/>
                    <a:pt x="5943" y="4973"/>
                  </a:cubicBezTo>
                  <a:cubicBezTo>
                    <a:pt x="5776" y="4471"/>
                    <a:pt x="5566" y="4011"/>
                    <a:pt x="5357" y="3529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8"/>
                    <a:pt x="877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0" name="Google Shape;1756;p31">
              <a:extLst>
                <a:ext uri="{FF2B5EF4-FFF2-40B4-BE49-F238E27FC236}">
                  <a16:creationId xmlns:a16="http://schemas.microsoft.com/office/drawing/2014/main" id="{36A103D5-898B-17B7-9BFB-1E5D34AC6B0E}"/>
                </a:ext>
              </a:extLst>
            </p:cNvPr>
            <p:cNvSpPr/>
            <p:nvPr/>
          </p:nvSpPr>
          <p:spPr>
            <a:xfrm>
              <a:off x="13963600" y="36593250"/>
              <a:ext cx="3232875" cy="2655300"/>
            </a:xfrm>
            <a:custGeom>
              <a:avLst/>
              <a:gdLst/>
              <a:ahLst/>
              <a:cxnLst/>
              <a:rect l="l" t="t" r="r" b="b"/>
              <a:pathLst>
                <a:path w="129315" h="106212" extrusionOk="0">
                  <a:moveTo>
                    <a:pt x="68637" y="1"/>
                  </a:moveTo>
                  <a:cubicBezTo>
                    <a:pt x="20116" y="1"/>
                    <a:pt x="0" y="54610"/>
                    <a:pt x="16733" y="103119"/>
                  </a:cubicBezTo>
                  <a:cubicBezTo>
                    <a:pt x="17487" y="105307"/>
                    <a:pt x="19107" y="106211"/>
                    <a:pt x="21065" y="106211"/>
                  </a:cubicBezTo>
                  <a:cubicBezTo>
                    <a:pt x="26224" y="106211"/>
                    <a:pt x="33737" y="99936"/>
                    <a:pt x="33995" y="94310"/>
                  </a:cubicBezTo>
                  <a:cubicBezTo>
                    <a:pt x="34535" y="82163"/>
                    <a:pt x="27150" y="41427"/>
                    <a:pt x="54739" y="41427"/>
                  </a:cubicBezTo>
                  <a:cubicBezTo>
                    <a:pt x="57089" y="41427"/>
                    <a:pt x="59692" y="41723"/>
                    <a:pt x="62576" y="42357"/>
                  </a:cubicBezTo>
                  <a:cubicBezTo>
                    <a:pt x="65786" y="43062"/>
                    <a:pt x="68982" y="43387"/>
                    <a:pt x="72104" y="43387"/>
                  </a:cubicBezTo>
                  <a:cubicBezTo>
                    <a:pt x="104718" y="43387"/>
                    <a:pt x="129314" y="7937"/>
                    <a:pt x="78520" y="719"/>
                  </a:cubicBezTo>
                  <a:cubicBezTo>
                    <a:pt x="75106" y="234"/>
                    <a:pt x="71810" y="1"/>
                    <a:pt x="686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1" name="Google Shape;1757;p31">
              <a:extLst>
                <a:ext uri="{FF2B5EF4-FFF2-40B4-BE49-F238E27FC236}">
                  <a16:creationId xmlns:a16="http://schemas.microsoft.com/office/drawing/2014/main" id="{D3D5374B-F546-19F7-A3B9-BD754DA12CC4}"/>
                </a:ext>
              </a:extLst>
            </p:cNvPr>
            <p:cNvSpPr/>
            <p:nvPr/>
          </p:nvSpPr>
          <p:spPr>
            <a:xfrm>
              <a:off x="11652425" y="38431900"/>
              <a:ext cx="6630450" cy="4583000"/>
            </a:xfrm>
            <a:custGeom>
              <a:avLst/>
              <a:gdLst/>
              <a:ahLst/>
              <a:cxnLst/>
              <a:rect l="l" t="t" r="r" b="b"/>
              <a:pathLst>
                <a:path w="265218" h="183320" extrusionOk="0">
                  <a:moveTo>
                    <a:pt x="128020" y="0"/>
                  </a:moveTo>
                  <a:cubicBezTo>
                    <a:pt x="118241" y="0"/>
                    <a:pt x="107579" y="1121"/>
                    <a:pt x="96061" y="3460"/>
                  </a:cubicBezTo>
                  <a:cubicBezTo>
                    <a:pt x="14626" y="19990"/>
                    <a:pt x="0" y="109501"/>
                    <a:pt x="54025" y="155658"/>
                  </a:cubicBezTo>
                  <a:cubicBezTo>
                    <a:pt x="70187" y="170278"/>
                    <a:pt x="114967" y="183319"/>
                    <a:pt x="159133" y="183319"/>
                  </a:cubicBezTo>
                  <a:cubicBezTo>
                    <a:pt x="212625" y="183319"/>
                    <a:pt x="265218" y="164190"/>
                    <a:pt x="264977" y="105567"/>
                  </a:cubicBezTo>
                  <a:cubicBezTo>
                    <a:pt x="264266" y="82342"/>
                    <a:pt x="264538" y="76128"/>
                    <a:pt x="251272" y="73743"/>
                  </a:cubicBezTo>
                  <a:cubicBezTo>
                    <a:pt x="238006" y="71357"/>
                    <a:pt x="212710" y="78220"/>
                    <a:pt x="200030" y="43780"/>
                  </a:cubicBezTo>
                  <a:cubicBezTo>
                    <a:pt x="189975" y="16437"/>
                    <a:pt x="165475" y="0"/>
                    <a:pt x="12802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2" name="Google Shape;1758;p31">
              <a:extLst>
                <a:ext uri="{FF2B5EF4-FFF2-40B4-BE49-F238E27FC236}">
                  <a16:creationId xmlns:a16="http://schemas.microsoft.com/office/drawing/2014/main" id="{D676D4D9-5647-DB27-A7B4-84186A3133F8}"/>
                </a:ext>
              </a:extLst>
            </p:cNvPr>
            <p:cNvSpPr/>
            <p:nvPr/>
          </p:nvSpPr>
          <p:spPr>
            <a:xfrm>
              <a:off x="17491150" y="41747425"/>
              <a:ext cx="503775" cy="242925"/>
            </a:xfrm>
            <a:custGeom>
              <a:avLst/>
              <a:gdLst/>
              <a:ahLst/>
              <a:cxnLst/>
              <a:rect l="l" t="t" r="r" b="b"/>
              <a:pathLst>
                <a:path w="20151" h="9717" extrusionOk="0">
                  <a:moveTo>
                    <a:pt x="461" y="1"/>
                  </a:moveTo>
                  <a:cubicBezTo>
                    <a:pt x="461" y="1"/>
                    <a:pt x="356" y="419"/>
                    <a:pt x="189" y="1193"/>
                  </a:cubicBezTo>
                  <a:cubicBezTo>
                    <a:pt x="105" y="1591"/>
                    <a:pt x="1" y="2072"/>
                    <a:pt x="147" y="2637"/>
                  </a:cubicBezTo>
                  <a:cubicBezTo>
                    <a:pt x="210" y="3181"/>
                    <a:pt x="252" y="3892"/>
                    <a:pt x="607" y="4520"/>
                  </a:cubicBezTo>
                  <a:cubicBezTo>
                    <a:pt x="775" y="4855"/>
                    <a:pt x="921" y="5211"/>
                    <a:pt x="1110" y="5566"/>
                  </a:cubicBezTo>
                  <a:lnTo>
                    <a:pt x="1884" y="6508"/>
                  </a:lnTo>
                  <a:cubicBezTo>
                    <a:pt x="2407" y="7198"/>
                    <a:pt x="3181" y="7638"/>
                    <a:pt x="3934" y="8161"/>
                  </a:cubicBezTo>
                  <a:cubicBezTo>
                    <a:pt x="4750" y="8516"/>
                    <a:pt x="5587" y="9040"/>
                    <a:pt x="6487" y="9207"/>
                  </a:cubicBezTo>
                  <a:cubicBezTo>
                    <a:pt x="7387" y="9500"/>
                    <a:pt x="8328" y="9605"/>
                    <a:pt x="9270" y="9709"/>
                  </a:cubicBezTo>
                  <a:cubicBezTo>
                    <a:pt x="9480" y="9714"/>
                    <a:pt x="9691" y="9716"/>
                    <a:pt x="9901" y="9716"/>
                  </a:cubicBezTo>
                  <a:cubicBezTo>
                    <a:pt x="11571" y="9716"/>
                    <a:pt x="13223" y="9553"/>
                    <a:pt x="14710" y="8977"/>
                  </a:cubicBezTo>
                  <a:cubicBezTo>
                    <a:pt x="15547" y="8768"/>
                    <a:pt x="16300" y="8244"/>
                    <a:pt x="17012" y="7868"/>
                  </a:cubicBezTo>
                  <a:cubicBezTo>
                    <a:pt x="17702" y="7366"/>
                    <a:pt x="18330" y="6905"/>
                    <a:pt x="18769" y="6320"/>
                  </a:cubicBezTo>
                  <a:cubicBezTo>
                    <a:pt x="19209" y="5734"/>
                    <a:pt x="19627" y="5231"/>
                    <a:pt x="19794" y="4604"/>
                  </a:cubicBezTo>
                  <a:cubicBezTo>
                    <a:pt x="19962" y="3997"/>
                    <a:pt x="20150" y="3558"/>
                    <a:pt x="20087" y="3160"/>
                  </a:cubicBezTo>
                  <a:cubicBezTo>
                    <a:pt x="20066" y="2407"/>
                    <a:pt x="20046" y="1967"/>
                    <a:pt x="20046" y="1967"/>
                  </a:cubicBezTo>
                  <a:cubicBezTo>
                    <a:pt x="20046" y="1967"/>
                    <a:pt x="19857" y="2344"/>
                    <a:pt x="19502" y="3055"/>
                  </a:cubicBezTo>
                  <a:cubicBezTo>
                    <a:pt x="19397" y="3453"/>
                    <a:pt x="19020" y="3746"/>
                    <a:pt x="18769" y="4102"/>
                  </a:cubicBezTo>
                  <a:cubicBezTo>
                    <a:pt x="18560" y="4478"/>
                    <a:pt x="18037" y="4750"/>
                    <a:pt x="17618" y="5127"/>
                  </a:cubicBezTo>
                  <a:cubicBezTo>
                    <a:pt x="17158" y="5462"/>
                    <a:pt x="16530" y="5692"/>
                    <a:pt x="15986" y="5985"/>
                  </a:cubicBezTo>
                  <a:cubicBezTo>
                    <a:pt x="15338" y="6173"/>
                    <a:pt x="14710" y="6466"/>
                    <a:pt x="13978" y="6571"/>
                  </a:cubicBezTo>
                  <a:cubicBezTo>
                    <a:pt x="13266" y="6780"/>
                    <a:pt x="12513" y="6801"/>
                    <a:pt x="11760" y="6884"/>
                  </a:cubicBezTo>
                  <a:cubicBezTo>
                    <a:pt x="11410" y="6913"/>
                    <a:pt x="11057" y="6924"/>
                    <a:pt x="10702" y="6924"/>
                  </a:cubicBezTo>
                  <a:cubicBezTo>
                    <a:pt x="10272" y="6924"/>
                    <a:pt x="9841" y="6907"/>
                    <a:pt x="9416" y="6884"/>
                  </a:cubicBezTo>
                  <a:cubicBezTo>
                    <a:pt x="7847" y="6801"/>
                    <a:pt x="6361" y="6403"/>
                    <a:pt x="5022" y="5943"/>
                  </a:cubicBezTo>
                  <a:cubicBezTo>
                    <a:pt x="4457" y="5566"/>
                    <a:pt x="3725" y="5378"/>
                    <a:pt x="3286" y="4939"/>
                  </a:cubicBezTo>
                  <a:cubicBezTo>
                    <a:pt x="3035" y="4729"/>
                    <a:pt x="2784" y="4541"/>
                    <a:pt x="2553" y="4374"/>
                  </a:cubicBezTo>
                  <a:cubicBezTo>
                    <a:pt x="2365" y="4164"/>
                    <a:pt x="2177" y="3913"/>
                    <a:pt x="1988" y="3704"/>
                  </a:cubicBezTo>
                  <a:cubicBezTo>
                    <a:pt x="1549" y="3327"/>
                    <a:pt x="1403" y="2825"/>
                    <a:pt x="1152" y="2386"/>
                  </a:cubicBezTo>
                  <a:cubicBezTo>
                    <a:pt x="900" y="1967"/>
                    <a:pt x="817" y="1549"/>
                    <a:pt x="733" y="1172"/>
                  </a:cubicBezTo>
                  <a:cubicBezTo>
                    <a:pt x="566" y="419"/>
                    <a:pt x="461" y="1"/>
                    <a:pt x="4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3" name="Google Shape;1759;p31">
              <a:extLst>
                <a:ext uri="{FF2B5EF4-FFF2-40B4-BE49-F238E27FC236}">
                  <a16:creationId xmlns:a16="http://schemas.microsoft.com/office/drawing/2014/main" id="{947AE492-296E-C08E-3843-57F88D2FFF98}"/>
                </a:ext>
              </a:extLst>
            </p:cNvPr>
            <p:cNvSpPr/>
            <p:nvPr/>
          </p:nvSpPr>
          <p:spPr>
            <a:xfrm>
              <a:off x="14973525" y="39864050"/>
              <a:ext cx="1574000" cy="1536350"/>
            </a:xfrm>
            <a:custGeom>
              <a:avLst/>
              <a:gdLst/>
              <a:ahLst/>
              <a:cxnLst/>
              <a:rect l="l" t="t" r="r" b="b"/>
              <a:pathLst>
                <a:path w="62960" h="61454" extrusionOk="0">
                  <a:moveTo>
                    <a:pt x="31481" y="1"/>
                  </a:moveTo>
                  <a:cubicBezTo>
                    <a:pt x="15145" y="1"/>
                    <a:pt x="1548" y="12842"/>
                    <a:pt x="775" y="29325"/>
                  </a:cubicBezTo>
                  <a:cubicBezTo>
                    <a:pt x="0" y="46273"/>
                    <a:pt x="13119" y="60668"/>
                    <a:pt x="30068" y="61421"/>
                  </a:cubicBezTo>
                  <a:cubicBezTo>
                    <a:pt x="30545" y="61443"/>
                    <a:pt x="31020" y="61454"/>
                    <a:pt x="31492" y="61454"/>
                  </a:cubicBezTo>
                  <a:cubicBezTo>
                    <a:pt x="47815" y="61454"/>
                    <a:pt x="61432" y="48599"/>
                    <a:pt x="62164" y="32128"/>
                  </a:cubicBezTo>
                  <a:cubicBezTo>
                    <a:pt x="62960" y="15180"/>
                    <a:pt x="49819" y="785"/>
                    <a:pt x="32871" y="31"/>
                  </a:cubicBezTo>
                  <a:cubicBezTo>
                    <a:pt x="32406" y="11"/>
                    <a:pt x="31942" y="1"/>
                    <a:pt x="3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4" name="Google Shape;1760;p31">
              <a:extLst>
                <a:ext uri="{FF2B5EF4-FFF2-40B4-BE49-F238E27FC236}">
                  <a16:creationId xmlns:a16="http://schemas.microsoft.com/office/drawing/2014/main" id="{D806F0EC-ABD9-9160-640C-D851B1CAEA6B}"/>
                </a:ext>
              </a:extLst>
            </p:cNvPr>
            <p:cNvSpPr/>
            <p:nvPr/>
          </p:nvSpPr>
          <p:spPr>
            <a:xfrm>
              <a:off x="15108161" y="39902175"/>
              <a:ext cx="1549950" cy="1513375"/>
            </a:xfrm>
            <a:custGeom>
              <a:avLst/>
              <a:gdLst/>
              <a:ahLst/>
              <a:cxnLst/>
              <a:rect l="l" t="t" r="r" b="b"/>
              <a:pathLst>
                <a:path w="61998" h="60535" extrusionOk="0">
                  <a:moveTo>
                    <a:pt x="30966" y="1"/>
                  </a:moveTo>
                  <a:cubicBezTo>
                    <a:pt x="14876" y="1"/>
                    <a:pt x="1507" y="12666"/>
                    <a:pt x="775" y="28867"/>
                  </a:cubicBezTo>
                  <a:cubicBezTo>
                    <a:pt x="1" y="45564"/>
                    <a:pt x="12911" y="59729"/>
                    <a:pt x="29629" y="60503"/>
                  </a:cubicBezTo>
                  <a:cubicBezTo>
                    <a:pt x="30094" y="60524"/>
                    <a:pt x="30557" y="60535"/>
                    <a:pt x="31018" y="60535"/>
                  </a:cubicBezTo>
                  <a:cubicBezTo>
                    <a:pt x="47086" y="60535"/>
                    <a:pt x="60512" y="47901"/>
                    <a:pt x="61244" y="31649"/>
                  </a:cubicBezTo>
                  <a:cubicBezTo>
                    <a:pt x="61998" y="14952"/>
                    <a:pt x="49109" y="787"/>
                    <a:pt x="32391" y="34"/>
                  </a:cubicBezTo>
                  <a:cubicBezTo>
                    <a:pt x="31914" y="12"/>
                    <a:pt x="31439" y="1"/>
                    <a:pt x="3096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5" name="Google Shape;1761;p31">
              <a:extLst>
                <a:ext uri="{FF2B5EF4-FFF2-40B4-BE49-F238E27FC236}">
                  <a16:creationId xmlns:a16="http://schemas.microsoft.com/office/drawing/2014/main" id="{0D1A4680-D2BA-6578-4EC6-A3AACBC32183}"/>
                </a:ext>
              </a:extLst>
            </p:cNvPr>
            <p:cNvSpPr/>
            <p:nvPr/>
          </p:nvSpPr>
          <p:spPr>
            <a:xfrm>
              <a:off x="12455875" y="36473150"/>
              <a:ext cx="3105500" cy="2844300"/>
            </a:xfrm>
            <a:custGeom>
              <a:avLst/>
              <a:gdLst/>
              <a:ahLst/>
              <a:cxnLst/>
              <a:rect l="l" t="t" r="r" b="b"/>
              <a:pathLst>
                <a:path w="124220" h="113772" extrusionOk="0">
                  <a:moveTo>
                    <a:pt x="72693" y="0"/>
                  </a:moveTo>
                  <a:cubicBezTo>
                    <a:pt x="71795" y="0"/>
                    <a:pt x="70873" y="14"/>
                    <a:pt x="69928" y="41"/>
                  </a:cubicBezTo>
                  <a:cubicBezTo>
                    <a:pt x="13748" y="1631"/>
                    <a:pt x="1" y="63439"/>
                    <a:pt x="26302" y="111375"/>
                  </a:cubicBezTo>
                  <a:cubicBezTo>
                    <a:pt x="27227" y="113062"/>
                    <a:pt x="28592" y="113772"/>
                    <a:pt x="30137" y="113772"/>
                  </a:cubicBezTo>
                  <a:cubicBezTo>
                    <a:pt x="35337" y="113772"/>
                    <a:pt x="42565" y="105720"/>
                    <a:pt x="41806" y="99783"/>
                  </a:cubicBezTo>
                  <a:cubicBezTo>
                    <a:pt x="40206" y="86958"/>
                    <a:pt x="24255" y="43721"/>
                    <a:pt x="59094" y="43721"/>
                  </a:cubicBezTo>
                  <a:cubicBezTo>
                    <a:pt x="59777" y="43721"/>
                    <a:pt x="60480" y="43737"/>
                    <a:pt x="61203" y="43771"/>
                  </a:cubicBezTo>
                  <a:cubicBezTo>
                    <a:pt x="61884" y="43802"/>
                    <a:pt x="62562" y="43818"/>
                    <a:pt x="63237" y="43818"/>
                  </a:cubicBezTo>
                  <a:cubicBezTo>
                    <a:pt x="99158" y="43818"/>
                    <a:pt x="124219" y="0"/>
                    <a:pt x="7269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1762;p31">
              <a:extLst>
                <a:ext uri="{FF2B5EF4-FFF2-40B4-BE49-F238E27FC236}">
                  <a16:creationId xmlns:a16="http://schemas.microsoft.com/office/drawing/2014/main" id="{9013F655-141C-E89C-C92C-3C9F80C10703}"/>
                </a:ext>
              </a:extLst>
            </p:cNvPr>
            <p:cNvSpPr/>
            <p:nvPr/>
          </p:nvSpPr>
          <p:spPr>
            <a:xfrm>
              <a:off x="17249475" y="41147525"/>
              <a:ext cx="124525" cy="109700"/>
            </a:xfrm>
            <a:custGeom>
              <a:avLst/>
              <a:gdLst/>
              <a:ahLst/>
              <a:cxnLst/>
              <a:rect l="l" t="t" r="r" b="b"/>
              <a:pathLst>
                <a:path w="4981" h="4388" extrusionOk="0">
                  <a:moveTo>
                    <a:pt x="2498" y="1"/>
                  </a:moveTo>
                  <a:cubicBezTo>
                    <a:pt x="1631" y="1"/>
                    <a:pt x="816" y="521"/>
                    <a:pt x="482" y="1378"/>
                  </a:cubicBezTo>
                  <a:cubicBezTo>
                    <a:pt x="1" y="2487"/>
                    <a:pt x="545" y="3784"/>
                    <a:pt x="1675" y="4224"/>
                  </a:cubicBezTo>
                  <a:cubicBezTo>
                    <a:pt x="1948" y="4335"/>
                    <a:pt x="2229" y="4387"/>
                    <a:pt x="2505" y="4387"/>
                  </a:cubicBezTo>
                  <a:cubicBezTo>
                    <a:pt x="3372" y="4387"/>
                    <a:pt x="4187" y="3867"/>
                    <a:pt x="4520" y="3010"/>
                  </a:cubicBezTo>
                  <a:cubicBezTo>
                    <a:pt x="4981" y="1901"/>
                    <a:pt x="4458" y="604"/>
                    <a:pt x="3328" y="165"/>
                  </a:cubicBezTo>
                  <a:cubicBezTo>
                    <a:pt x="3055" y="54"/>
                    <a:pt x="2774" y="1"/>
                    <a:pt x="2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1763;p31">
              <a:extLst>
                <a:ext uri="{FF2B5EF4-FFF2-40B4-BE49-F238E27FC236}">
                  <a16:creationId xmlns:a16="http://schemas.microsoft.com/office/drawing/2014/main" id="{3314324E-0A46-2FAB-63F8-CA8A482AEB88}"/>
                </a:ext>
              </a:extLst>
            </p:cNvPr>
            <p:cNvSpPr/>
            <p:nvPr/>
          </p:nvSpPr>
          <p:spPr>
            <a:xfrm>
              <a:off x="17250000" y="41347950"/>
              <a:ext cx="125050" cy="109850"/>
            </a:xfrm>
            <a:custGeom>
              <a:avLst/>
              <a:gdLst/>
              <a:ahLst/>
              <a:cxnLst/>
              <a:rect l="l" t="t" r="r" b="b"/>
              <a:pathLst>
                <a:path w="5002" h="4394" extrusionOk="0">
                  <a:moveTo>
                    <a:pt x="2489" y="0"/>
                  </a:moveTo>
                  <a:cubicBezTo>
                    <a:pt x="1617" y="0"/>
                    <a:pt x="796" y="530"/>
                    <a:pt x="461" y="1375"/>
                  </a:cubicBezTo>
                  <a:cubicBezTo>
                    <a:pt x="1" y="2505"/>
                    <a:pt x="545" y="3781"/>
                    <a:pt x="1675" y="4241"/>
                  </a:cubicBezTo>
                  <a:cubicBezTo>
                    <a:pt x="1940" y="4344"/>
                    <a:pt x="2213" y="4393"/>
                    <a:pt x="2482" y="4393"/>
                  </a:cubicBezTo>
                  <a:cubicBezTo>
                    <a:pt x="3358" y="4393"/>
                    <a:pt x="4189" y="3872"/>
                    <a:pt x="4541" y="3007"/>
                  </a:cubicBezTo>
                  <a:cubicBezTo>
                    <a:pt x="5002" y="1877"/>
                    <a:pt x="4458" y="601"/>
                    <a:pt x="3307" y="161"/>
                  </a:cubicBezTo>
                  <a:cubicBezTo>
                    <a:pt x="3038" y="52"/>
                    <a:pt x="2761" y="0"/>
                    <a:pt x="2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1764;p31">
              <a:extLst>
                <a:ext uri="{FF2B5EF4-FFF2-40B4-BE49-F238E27FC236}">
                  <a16:creationId xmlns:a16="http://schemas.microsoft.com/office/drawing/2014/main" id="{29989659-7599-C179-693C-043C766B3B06}"/>
                </a:ext>
              </a:extLst>
            </p:cNvPr>
            <p:cNvSpPr/>
            <p:nvPr/>
          </p:nvSpPr>
          <p:spPr>
            <a:xfrm>
              <a:off x="17440425" y="41308100"/>
              <a:ext cx="102025" cy="89350"/>
            </a:xfrm>
            <a:custGeom>
              <a:avLst/>
              <a:gdLst/>
              <a:ahLst/>
              <a:cxnLst/>
              <a:rect l="l" t="t" r="r" b="b"/>
              <a:pathLst>
                <a:path w="4081" h="3574" extrusionOk="0">
                  <a:moveTo>
                    <a:pt x="2041" y="0"/>
                  </a:moveTo>
                  <a:cubicBezTo>
                    <a:pt x="1326" y="0"/>
                    <a:pt x="649" y="423"/>
                    <a:pt x="377" y="1128"/>
                  </a:cubicBezTo>
                  <a:cubicBezTo>
                    <a:pt x="0" y="2027"/>
                    <a:pt x="440" y="3074"/>
                    <a:pt x="1360" y="3450"/>
                  </a:cubicBezTo>
                  <a:cubicBezTo>
                    <a:pt x="1576" y="3534"/>
                    <a:pt x="1799" y="3573"/>
                    <a:pt x="2018" y="3573"/>
                  </a:cubicBezTo>
                  <a:cubicBezTo>
                    <a:pt x="2734" y="3573"/>
                    <a:pt x="3410" y="3151"/>
                    <a:pt x="3683" y="2446"/>
                  </a:cubicBezTo>
                  <a:cubicBezTo>
                    <a:pt x="4080" y="1546"/>
                    <a:pt x="3641" y="500"/>
                    <a:pt x="2699" y="123"/>
                  </a:cubicBezTo>
                  <a:cubicBezTo>
                    <a:pt x="2483" y="40"/>
                    <a:pt x="2261" y="0"/>
                    <a:pt x="2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1765;p31">
              <a:extLst>
                <a:ext uri="{FF2B5EF4-FFF2-40B4-BE49-F238E27FC236}">
                  <a16:creationId xmlns:a16="http://schemas.microsoft.com/office/drawing/2014/main" id="{0CF561C9-12EE-50A2-90CB-F23464E9B68D}"/>
                </a:ext>
              </a:extLst>
            </p:cNvPr>
            <p:cNvSpPr/>
            <p:nvPr/>
          </p:nvSpPr>
          <p:spPr>
            <a:xfrm>
              <a:off x="17707725" y="41202900"/>
              <a:ext cx="388150" cy="749600"/>
            </a:xfrm>
            <a:custGeom>
              <a:avLst/>
              <a:gdLst/>
              <a:ahLst/>
              <a:cxnLst/>
              <a:rect l="l" t="t" r="r" b="b"/>
              <a:pathLst>
                <a:path w="15526" h="29984" extrusionOk="0">
                  <a:moveTo>
                    <a:pt x="15525" y="0"/>
                  </a:moveTo>
                  <a:cubicBezTo>
                    <a:pt x="15525" y="0"/>
                    <a:pt x="15149" y="356"/>
                    <a:pt x="14751" y="1318"/>
                  </a:cubicBezTo>
                  <a:cubicBezTo>
                    <a:pt x="14333" y="2197"/>
                    <a:pt x="13789" y="3452"/>
                    <a:pt x="13182" y="4938"/>
                  </a:cubicBezTo>
                  <a:cubicBezTo>
                    <a:pt x="12596" y="6424"/>
                    <a:pt x="11906" y="8181"/>
                    <a:pt x="11173" y="10043"/>
                  </a:cubicBezTo>
                  <a:cubicBezTo>
                    <a:pt x="10420" y="11885"/>
                    <a:pt x="9688" y="13872"/>
                    <a:pt x="8830" y="15797"/>
                  </a:cubicBezTo>
                  <a:cubicBezTo>
                    <a:pt x="8035" y="17743"/>
                    <a:pt x="7093" y="19606"/>
                    <a:pt x="6214" y="21363"/>
                  </a:cubicBezTo>
                  <a:cubicBezTo>
                    <a:pt x="5796" y="22242"/>
                    <a:pt x="5273" y="23037"/>
                    <a:pt x="4854" y="23811"/>
                  </a:cubicBezTo>
                  <a:cubicBezTo>
                    <a:pt x="4436" y="24606"/>
                    <a:pt x="3913" y="25255"/>
                    <a:pt x="3494" y="25945"/>
                  </a:cubicBezTo>
                  <a:cubicBezTo>
                    <a:pt x="3076" y="26615"/>
                    <a:pt x="2574" y="27117"/>
                    <a:pt x="2176" y="27640"/>
                  </a:cubicBezTo>
                  <a:cubicBezTo>
                    <a:pt x="1779" y="28163"/>
                    <a:pt x="1402" y="28582"/>
                    <a:pt x="1046" y="28896"/>
                  </a:cubicBezTo>
                  <a:cubicBezTo>
                    <a:pt x="377" y="29607"/>
                    <a:pt x="0" y="29984"/>
                    <a:pt x="0" y="29984"/>
                  </a:cubicBezTo>
                  <a:cubicBezTo>
                    <a:pt x="0" y="29984"/>
                    <a:pt x="502" y="29753"/>
                    <a:pt x="1360" y="29356"/>
                  </a:cubicBezTo>
                  <a:cubicBezTo>
                    <a:pt x="1820" y="29147"/>
                    <a:pt x="2364" y="28875"/>
                    <a:pt x="2888" y="28456"/>
                  </a:cubicBezTo>
                  <a:cubicBezTo>
                    <a:pt x="3432" y="28038"/>
                    <a:pt x="4122" y="27619"/>
                    <a:pt x="4687" y="27012"/>
                  </a:cubicBezTo>
                  <a:cubicBezTo>
                    <a:pt x="5273" y="26406"/>
                    <a:pt x="5963" y="25799"/>
                    <a:pt x="6549" y="25046"/>
                  </a:cubicBezTo>
                  <a:cubicBezTo>
                    <a:pt x="7114" y="24292"/>
                    <a:pt x="7826" y="23539"/>
                    <a:pt x="8349" y="22619"/>
                  </a:cubicBezTo>
                  <a:cubicBezTo>
                    <a:pt x="9499" y="20882"/>
                    <a:pt x="10525" y="18894"/>
                    <a:pt x="11403" y="16885"/>
                  </a:cubicBezTo>
                  <a:cubicBezTo>
                    <a:pt x="13140" y="12826"/>
                    <a:pt x="14207" y="8579"/>
                    <a:pt x="14730" y="5357"/>
                  </a:cubicBezTo>
                  <a:cubicBezTo>
                    <a:pt x="15023" y="3766"/>
                    <a:pt x="15170" y="2406"/>
                    <a:pt x="15274" y="1465"/>
                  </a:cubicBezTo>
                  <a:cubicBezTo>
                    <a:pt x="15337" y="565"/>
                    <a:pt x="15525" y="0"/>
                    <a:pt x="15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1766;p31">
              <a:extLst>
                <a:ext uri="{FF2B5EF4-FFF2-40B4-BE49-F238E27FC236}">
                  <a16:creationId xmlns:a16="http://schemas.microsoft.com/office/drawing/2014/main" id="{C68F077A-A6A8-C312-0360-FFE9B32C006B}"/>
                </a:ext>
              </a:extLst>
            </p:cNvPr>
            <p:cNvSpPr/>
            <p:nvPr/>
          </p:nvSpPr>
          <p:spPr>
            <a:xfrm>
              <a:off x="17414775" y="40181525"/>
              <a:ext cx="1283700" cy="1133525"/>
            </a:xfrm>
            <a:custGeom>
              <a:avLst/>
              <a:gdLst/>
              <a:ahLst/>
              <a:cxnLst/>
              <a:rect l="l" t="t" r="r" b="b"/>
              <a:pathLst>
                <a:path w="51348" h="45341" extrusionOk="0">
                  <a:moveTo>
                    <a:pt x="23473" y="0"/>
                  </a:moveTo>
                  <a:cubicBezTo>
                    <a:pt x="18450" y="0"/>
                    <a:pt x="10546" y="1690"/>
                    <a:pt x="4039" y="2523"/>
                  </a:cubicBezTo>
                  <a:lnTo>
                    <a:pt x="3872" y="3004"/>
                  </a:lnTo>
                  <a:cubicBezTo>
                    <a:pt x="1" y="14533"/>
                    <a:pt x="1340" y="28301"/>
                    <a:pt x="10609" y="36921"/>
                  </a:cubicBezTo>
                  <a:cubicBezTo>
                    <a:pt x="12425" y="38614"/>
                    <a:pt x="24488" y="45341"/>
                    <a:pt x="31421" y="45341"/>
                  </a:cubicBezTo>
                  <a:cubicBezTo>
                    <a:pt x="32717" y="45341"/>
                    <a:pt x="33834" y="45106"/>
                    <a:pt x="34671" y="44559"/>
                  </a:cubicBezTo>
                  <a:cubicBezTo>
                    <a:pt x="51347" y="33574"/>
                    <a:pt x="39128" y="2565"/>
                    <a:pt x="25883" y="180"/>
                  </a:cubicBezTo>
                  <a:cubicBezTo>
                    <a:pt x="25190" y="55"/>
                    <a:pt x="24379" y="0"/>
                    <a:pt x="2347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1" name="Google Shape;1767;p31">
              <a:extLst>
                <a:ext uri="{FF2B5EF4-FFF2-40B4-BE49-F238E27FC236}">
                  <a16:creationId xmlns:a16="http://schemas.microsoft.com/office/drawing/2014/main" id="{0E34C6B4-6E9D-59D6-2E5E-30DED78FE101}"/>
                </a:ext>
              </a:extLst>
            </p:cNvPr>
            <p:cNvSpPr/>
            <p:nvPr/>
          </p:nvSpPr>
          <p:spPr>
            <a:xfrm>
              <a:off x="9622825" y="43836650"/>
              <a:ext cx="499050" cy="330625"/>
            </a:xfrm>
            <a:custGeom>
              <a:avLst/>
              <a:gdLst/>
              <a:ahLst/>
              <a:cxnLst/>
              <a:rect l="l" t="t" r="r" b="b"/>
              <a:pathLst>
                <a:path w="19962" h="13225" extrusionOk="0">
                  <a:moveTo>
                    <a:pt x="1" y="0"/>
                  </a:moveTo>
                  <a:cubicBezTo>
                    <a:pt x="1" y="1"/>
                    <a:pt x="482" y="1528"/>
                    <a:pt x="1884" y="3411"/>
                  </a:cubicBezTo>
                  <a:cubicBezTo>
                    <a:pt x="2595" y="4394"/>
                    <a:pt x="3474" y="5441"/>
                    <a:pt x="4583" y="6424"/>
                  </a:cubicBezTo>
                  <a:cubicBezTo>
                    <a:pt x="5650" y="7470"/>
                    <a:pt x="6926" y="8391"/>
                    <a:pt x="8224" y="9270"/>
                  </a:cubicBezTo>
                  <a:cubicBezTo>
                    <a:pt x="9563" y="10086"/>
                    <a:pt x="10944" y="10839"/>
                    <a:pt x="12304" y="11425"/>
                  </a:cubicBezTo>
                  <a:cubicBezTo>
                    <a:pt x="13664" y="11969"/>
                    <a:pt x="14940" y="12408"/>
                    <a:pt x="16091" y="12680"/>
                  </a:cubicBezTo>
                  <a:cubicBezTo>
                    <a:pt x="18372" y="13224"/>
                    <a:pt x="19962" y="13224"/>
                    <a:pt x="19962" y="13224"/>
                  </a:cubicBezTo>
                  <a:cubicBezTo>
                    <a:pt x="19962" y="13224"/>
                    <a:pt x="19648" y="12994"/>
                    <a:pt x="19062" y="12617"/>
                  </a:cubicBezTo>
                  <a:cubicBezTo>
                    <a:pt x="18497" y="12262"/>
                    <a:pt x="17681" y="11760"/>
                    <a:pt x="16719" y="11153"/>
                  </a:cubicBezTo>
                  <a:cubicBezTo>
                    <a:pt x="15714" y="10588"/>
                    <a:pt x="14626" y="9876"/>
                    <a:pt x="13413" y="9207"/>
                  </a:cubicBezTo>
                  <a:cubicBezTo>
                    <a:pt x="12262" y="8475"/>
                    <a:pt x="11007" y="7679"/>
                    <a:pt x="9751" y="6905"/>
                  </a:cubicBezTo>
                  <a:cubicBezTo>
                    <a:pt x="7282" y="5294"/>
                    <a:pt x="4897" y="3620"/>
                    <a:pt x="3056" y="2302"/>
                  </a:cubicBezTo>
                  <a:cubicBezTo>
                    <a:pt x="1235" y="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2" name="Google Shape;1768;p31">
              <a:extLst>
                <a:ext uri="{FF2B5EF4-FFF2-40B4-BE49-F238E27FC236}">
                  <a16:creationId xmlns:a16="http://schemas.microsoft.com/office/drawing/2014/main" id="{9463D763-D599-8DBA-42E9-9CCFE21F7C37}"/>
                </a:ext>
              </a:extLst>
            </p:cNvPr>
            <p:cNvSpPr/>
            <p:nvPr/>
          </p:nvSpPr>
          <p:spPr>
            <a:xfrm>
              <a:off x="9475325" y="43361675"/>
              <a:ext cx="490675" cy="482850"/>
            </a:xfrm>
            <a:custGeom>
              <a:avLst/>
              <a:gdLst/>
              <a:ahLst/>
              <a:cxnLst/>
              <a:rect l="l" t="t" r="r" b="b"/>
              <a:pathLst>
                <a:path w="19627" h="19314" extrusionOk="0">
                  <a:moveTo>
                    <a:pt x="0" y="1"/>
                  </a:moveTo>
                  <a:cubicBezTo>
                    <a:pt x="0" y="1"/>
                    <a:pt x="272" y="1842"/>
                    <a:pt x="1423" y="4269"/>
                  </a:cubicBezTo>
                  <a:cubicBezTo>
                    <a:pt x="1946" y="5525"/>
                    <a:pt x="2741" y="6906"/>
                    <a:pt x="3683" y="8328"/>
                  </a:cubicBezTo>
                  <a:cubicBezTo>
                    <a:pt x="4645" y="9730"/>
                    <a:pt x="5796" y="11153"/>
                    <a:pt x="7051" y="12450"/>
                  </a:cubicBezTo>
                  <a:cubicBezTo>
                    <a:pt x="8328" y="13727"/>
                    <a:pt x="9730" y="14961"/>
                    <a:pt x="11153" y="15882"/>
                  </a:cubicBezTo>
                  <a:cubicBezTo>
                    <a:pt x="11843" y="16405"/>
                    <a:pt x="12575" y="16803"/>
                    <a:pt x="13287" y="17158"/>
                  </a:cubicBezTo>
                  <a:cubicBezTo>
                    <a:pt x="13956" y="17556"/>
                    <a:pt x="14605" y="17870"/>
                    <a:pt x="15274" y="18100"/>
                  </a:cubicBezTo>
                  <a:cubicBezTo>
                    <a:pt x="16509" y="18644"/>
                    <a:pt x="17618" y="18916"/>
                    <a:pt x="18413" y="19062"/>
                  </a:cubicBezTo>
                  <a:cubicBezTo>
                    <a:pt x="19187" y="19251"/>
                    <a:pt x="19627" y="19313"/>
                    <a:pt x="19627" y="19313"/>
                  </a:cubicBezTo>
                  <a:cubicBezTo>
                    <a:pt x="19627" y="19313"/>
                    <a:pt x="19271" y="19041"/>
                    <a:pt x="18643" y="18581"/>
                  </a:cubicBezTo>
                  <a:cubicBezTo>
                    <a:pt x="17995" y="18163"/>
                    <a:pt x="17095" y="17493"/>
                    <a:pt x="16070" y="16719"/>
                  </a:cubicBezTo>
                  <a:cubicBezTo>
                    <a:pt x="14019" y="15150"/>
                    <a:pt x="11425" y="12953"/>
                    <a:pt x="9060" y="10525"/>
                  </a:cubicBezTo>
                  <a:cubicBezTo>
                    <a:pt x="6654" y="8119"/>
                    <a:pt x="4457" y="5462"/>
                    <a:pt x="2783" y="3453"/>
                  </a:cubicBezTo>
                  <a:cubicBezTo>
                    <a:pt x="1109" y="138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3" name="Google Shape;1769;p31">
              <a:extLst>
                <a:ext uri="{FF2B5EF4-FFF2-40B4-BE49-F238E27FC236}">
                  <a16:creationId xmlns:a16="http://schemas.microsoft.com/office/drawing/2014/main" id="{FB22FFFB-4C8D-E621-A599-E8DD5B267DA8}"/>
                </a:ext>
              </a:extLst>
            </p:cNvPr>
            <p:cNvSpPr/>
            <p:nvPr/>
          </p:nvSpPr>
          <p:spPr>
            <a:xfrm>
              <a:off x="9622825" y="43015400"/>
              <a:ext cx="442575" cy="612025"/>
            </a:xfrm>
            <a:custGeom>
              <a:avLst/>
              <a:gdLst/>
              <a:ahLst/>
              <a:cxnLst/>
              <a:rect l="l" t="t" r="r" b="b"/>
              <a:pathLst>
                <a:path w="17703" h="24481" extrusionOk="0">
                  <a:moveTo>
                    <a:pt x="1" y="0"/>
                  </a:moveTo>
                  <a:cubicBezTo>
                    <a:pt x="1" y="1"/>
                    <a:pt x="105" y="1988"/>
                    <a:pt x="1047" y="4750"/>
                  </a:cubicBezTo>
                  <a:cubicBezTo>
                    <a:pt x="1465" y="6152"/>
                    <a:pt x="2114" y="7763"/>
                    <a:pt x="2909" y="9437"/>
                  </a:cubicBezTo>
                  <a:cubicBezTo>
                    <a:pt x="3683" y="11111"/>
                    <a:pt x="4708" y="12806"/>
                    <a:pt x="5817" y="14438"/>
                  </a:cubicBezTo>
                  <a:cubicBezTo>
                    <a:pt x="6968" y="16028"/>
                    <a:pt x="8182" y="17597"/>
                    <a:pt x="9521" y="18874"/>
                  </a:cubicBezTo>
                  <a:cubicBezTo>
                    <a:pt x="10797" y="20213"/>
                    <a:pt x="12157" y="21301"/>
                    <a:pt x="13392" y="22138"/>
                  </a:cubicBezTo>
                  <a:cubicBezTo>
                    <a:pt x="14605" y="23016"/>
                    <a:pt x="15693" y="23581"/>
                    <a:pt x="16488" y="23916"/>
                  </a:cubicBezTo>
                  <a:cubicBezTo>
                    <a:pt x="17263" y="24272"/>
                    <a:pt x="17702" y="24481"/>
                    <a:pt x="17702" y="24481"/>
                  </a:cubicBezTo>
                  <a:cubicBezTo>
                    <a:pt x="17702" y="24481"/>
                    <a:pt x="17367" y="24104"/>
                    <a:pt x="16802" y="23477"/>
                  </a:cubicBezTo>
                  <a:cubicBezTo>
                    <a:pt x="16196" y="22912"/>
                    <a:pt x="15380" y="22012"/>
                    <a:pt x="14438" y="20945"/>
                  </a:cubicBezTo>
                  <a:cubicBezTo>
                    <a:pt x="13496" y="19878"/>
                    <a:pt x="12429" y="18643"/>
                    <a:pt x="11362" y="17262"/>
                  </a:cubicBezTo>
                  <a:cubicBezTo>
                    <a:pt x="10274" y="15861"/>
                    <a:pt x="9165" y="14375"/>
                    <a:pt x="8119" y="12827"/>
                  </a:cubicBezTo>
                  <a:cubicBezTo>
                    <a:pt x="5943" y="9793"/>
                    <a:pt x="3997" y="6591"/>
                    <a:pt x="2512" y="4122"/>
                  </a:cubicBezTo>
                  <a:cubicBezTo>
                    <a:pt x="984" y="163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4" name="Google Shape;1770;p31">
              <a:extLst>
                <a:ext uri="{FF2B5EF4-FFF2-40B4-BE49-F238E27FC236}">
                  <a16:creationId xmlns:a16="http://schemas.microsoft.com/office/drawing/2014/main" id="{6C7D97FB-ED7A-8F82-ED35-DB3AF53188D7}"/>
                </a:ext>
              </a:extLst>
            </p:cNvPr>
            <p:cNvSpPr/>
            <p:nvPr/>
          </p:nvSpPr>
          <p:spPr>
            <a:xfrm>
              <a:off x="9135825" y="42775300"/>
              <a:ext cx="264200" cy="784125"/>
            </a:xfrm>
            <a:custGeom>
              <a:avLst/>
              <a:gdLst/>
              <a:ahLst/>
              <a:cxnLst/>
              <a:rect l="l" t="t" r="r" b="b"/>
              <a:pathLst>
                <a:path w="10568" h="31365" extrusionOk="0">
                  <a:moveTo>
                    <a:pt x="419" y="0"/>
                  </a:moveTo>
                  <a:cubicBezTo>
                    <a:pt x="419" y="0"/>
                    <a:pt x="1" y="2114"/>
                    <a:pt x="126" y="5315"/>
                  </a:cubicBezTo>
                  <a:cubicBezTo>
                    <a:pt x="210" y="8495"/>
                    <a:pt x="733" y="12743"/>
                    <a:pt x="1863" y="16865"/>
                  </a:cubicBezTo>
                  <a:cubicBezTo>
                    <a:pt x="2449" y="18915"/>
                    <a:pt x="3118" y="20945"/>
                    <a:pt x="3997" y="22786"/>
                  </a:cubicBezTo>
                  <a:cubicBezTo>
                    <a:pt x="4813" y="24607"/>
                    <a:pt x="5797" y="26260"/>
                    <a:pt x="6780" y="27557"/>
                  </a:cubicBezTo>
                  <a:cubicBezTo>
                    <a:pt x="7219" y="28247"/>
                    <a:pt x="7743" y="28770"/>
                    <a:pt x="8182" y="29273"/>
                  </a:cubicBezTo>
                  <a:cubicBezTo>
                    <a:pt x="8600" y="29754"/>
                    <a:pt x="9019" y="30151"/>
                    <a:pt x="9416" y="30444"/>
                  </a:cubicBezTo>
                  <a:cubicBezTo>
                    <a:pt x="10149" y="31009"/>
                    <a:pt x="10567" y="31365"/>
                    <a:pt x="10567" y="31365"/>
                  </a:cubicBezTo>
                  <a:cubicBezTo>
                    <a:pt x="10567" y="31365"/>
                    <a:pt x="10295" y="30905"/>
                    <a:pt x="9835" y="30110"/>
                  </a:cubicBezTo>
                  <a:cubicBezTo>
                    <a:pt x="9563" y="29733"/>
                    <a:pt x="9312" y="29231"/>
                    <a:pt x="9040" y="28666"/>
                  </a:cubicBezTo>
                  <a:cubicBezTo>
                    <a:pt x="8789" y="28080"/>
                    <a:pt x="8454" y="27494"/>
                    <a:pt x="8161" y="26762"/>
                  </a:cubicBezTo>
                  <a:cubicBezTo>
                    <a:pt x="6906" y="23958"/>
                    <a:pt x="5650" y="20066"/>
                    <a:pt x="4541" y="16112"/>
                  </a:cubicBezTo>
                  <a:cubicBezTo>
                    <a:pt x="3432" y="12157"/>
                    <a:pt x="2491" y="8140"/>
                    <a:pt x="1696" y="5106"/>
                  </a:cubicBezTo>
                  <a:cubicBezTo>
                    <a:pt x="942" y="203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5" name="Google Shape;1771;p31">
              <a:extLst>
                <a:ext uri="{FF2B5EF4-FFF2-40B4-BE49-F238E27FC236}">
                  <a16:creationId xmlns:a16="http://schemas.microsoft.com/office/drawing/2014/main" id="{E3749454-2FA6-8E35-E37E-AEB4E5B9FF37}"/>
                </a:ext>
              </a:extLst>
            </p:cNvPr>
            <p:cNvSpPr/>
            <p:nvPr/>
          </p:nvSpPr>
          <p:spPr>
            <a:xfrm>
              <a:off x="9262425" y="42522125"/>
              <a:ext cx="137600" cy="570700"/>
            </a:xfrm>
            <a:custGeom>
              <a:avLst/>
              <a:gdLst/>
              <a:ahLst/>
              <a:cxnLst/>
              <a:rect l="l" t="t" r="r" b="b"/>
              <a:pathLst>
                <a:path w="5504" h="22828" extrusionOk="0">
                  <a:moveTo>
                    <a:pt x="419" y="0"/>
                  </a:moveTo>
                  <a:cubicBezTo>
                    <a:pt x="419" y="0"/>
                    <a:pt x="84" y="1528"/>
                    <a:pt x="63" y="3746"/>
                  </a:cubicBezTo>
                  <a:cubicBezTo>
                    <a:pt x="0" y="5985"/>
                    <a:pt x="168" y="8977"/>
                    <a:pt x="691" y="11906"/>
                  </a:cubicBezTo>
                  <a:cubicBezTo>
                    <a:pt x="1214" y="14835"/>
                    <a:pt x="2072" y="17744"/>
                    <a:pt x="3118" y="19794"/>
                  </a:cubicBezTo>
                  <a:cubicBezTo>
                    <a:pt x="3620" y="20840"/>
                    <a:pt x="4206" y="21656"/>
                    <a:pt x="4666" y="22159"/>
                  </a:cubicBezTo>
                  <a:cubicBezTo>
                    <a:pt x="5189" y="22661"/>
                    <a:pt x="5503" y="22828"/>
                    <a:pt x="5503" y="22828"/>
                  </a:cubicBezTo>
                  <a:cubicBezTo>
                    <a:pt x="5503" y="22828"/>
                    <a:pt x="5378" y="22472"/>
                    <a:pt x="5168" y="21866"/>
                  </a:cubicBezTo>
                  <a:cubicBezTo>
                    <a:pt x="5001" y="21238"/>
                    <a:pt x="4855" y="20380"/>
                    <a:pt x="4666" y="19313"/>
                  </a:cubicBezTo>
                  <a:cubicBezTo>
                    <a:pt x="4352" y="17158"/>
                    <a:pt x="3955" y="14312"/>
                    <a:pt x="3453" y="11425"/>
                  </a:cubicBezTo>
                  <a:cubicBezTo>
                    <a:pt x="2930" y="8558"/>
                    <a:pt x="2281" y="5713"/>
                    <a:pt x="1653" y="3557"/>
                  </a:cubicBezTo>
                  <a:cubicBezTo>
                    <a:pt x="1046" y="1423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6" name="Google Shape;1772;p31">
              <a:extLst>
                <a:ext uri="{FF2B5EF4-FFF2-40B4-BE49-F238E27FC236}">
                  <a16:creationId xmlns:a16="http://schemas.microsoft.com/office/drawing/2014/main" id="{F15B722C-441C-7039-9B68-9C189DD604E7}"/>
                </a:ext>
              </a:extLst>
            </p:cNvPr>
            <p:cNvSpPr/>
            <p:nvPr/>
          </p:nvSpPr>
          <p:spPr>
            <a:xfrm>
              <a:off x="25105250" y="41652975"/>
              <a:ext cx="1891000" cy="2778450"/>
            </a:xfrm>
            <a:custGeom>
              <a:avLst/>
              <a:gdLst/>
              <a:ahLst/>
              <a:cxnLst/>
              <a:rect l="l" t="t" r="r" b="b"/>
              <a:pathLst>
                <a:path w="75640" h="111138" extrusionOk="0">
                  <a:moveTo>
                    <a:pt x="26741" y="0"/>
                  </a:moveTo>
                  <a:cubicBezTo>
                    <a:pt x="24884" y="0"/>
                    <a:pt x="23271" y="1916"/>
                    <a:pt x="23979" y="4762"/>
                  </a:cubicBezTo>
                  <a:cubicBezTo>
                    <a:pt x="40446" y="72554"/>
                    <a:pt x="1" y="107162"/>
                    <a:pt x="1" y="107162"/>
                  </a:cubicBezTo>
                  <a:lnTo>
                    <a:pt x="15966" y="111138"/>
                  </a:lnTo>
                  <a:cubicBezTo>
                    <a:pt x="15966" y="111138"/>
                    <a:pt x="75640" y="81008"/>
                    <a:pt x="29754" y="2021"/>
                  </a:cubicBezTo>
                  <a:cubicBezTo>
                    <a:pt x="28922" y="614"/>
                    <a:pt x="27792" y="0"/>
                    <a:pt x="2674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7" name="Google Shape;1773;p31">
              <a:extLst>
                <a:ext uri="{FF2B5EF4-FFF2-40B4-BE49-F238E27FC236}">
                  <a16:creationId xmlns:a16="http://schemas.microsoft.com/office/drawing/2014/main" id="{C6F9A5D0-4C71-8E36-568E-C27DDA200606}"/>
                </a:ext>
              </a:extLst>
            </p:cNvPr>
            <p:cNvSpPr/>
            <p:nvPr/>
          </p:nvSpPr>
          <p:spPr>
            <a:xfrm>
              <a:off x="20645925" y="45308100"/>
              <a:ext cx="1046200" cy="2847550"/>
            </a:xfrm>
            <a:custGeom>
              <a:avLst/>
              <a:gdLst/>
              <a:ahLst/>
              <a:cxnLst/>
              <a:rect l="l" t="t" r="r" b="b"/>
              <a:pathLst>
                <a:path w="41848" h="113902" extrusionOk="0">
                  <a:moveTo>
                    <a:pt x="37495" y="1"/>
                  </a:moveTo>
                  <a:lnTo>
                    <a:pt x="0" y="1507"/>
                  </a:lnTo>
                  <a:cubicBezTo>
                    <a:pt x="0" y="1507"/>
                    <a:pt x="19919" y="61265"/>
                    <a:pt x="24397" y="93613"/>
                  </a:cubicBezTo>
                  <a:cubicBezTo>
                    <a:pt x="23901" y="93544"/>
                    <a:pt x="23407" y="93510"/>
                    <a:pt x="22919" y="93510"/>
                  </a:cubicBezTo>
                  <a:cubicBezTo>
                    <a:pt x="12647" y="93510"/>
                    <a:pt x="4696" y="108253"/>
                    <a:pt x="19417" y="112528"/>
                  </a:cubicBezTo>
                  <a:cubicBezTo>
                    <a:pt x="22808" y="113516"/>
                    <a:pt x="25792" y="113901"/>
                    <a:pt x="28383" y="113901"/>
                  </a:cubicBezTo>
                  <a:cubicBezTo>
                    <a:pt x="37591" y="113901"/>
                    <a:pt x="41847" y="109034"/>
                    <a:pt x="41847" y="109034"/>
                  </a:cubicBezTo>
                  <a:lnTo>
                    <a:pt x="37495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8" name="Google Shape;1774;p31">
              <a:extLst>
                <a:ext uri="{FF2B5EF4-FFF2-40B4-BE49-F238E27FC236}">
                  <a16:creationId xmlns:a16="http://schemas.microsoft.com/office/drawing/2014/main" id="{E12E8287-4E1C-ED04-428D-C21D007AEAC7}"/>
                </a:ext>
              </a:extLst>
            </p:cNvPr>
            <p:cNvSpPr/>
            <p:nvPr/>
          </p:nvSpPr>
          <p:spPr>
            <a:xfrm>
              <a:off x="23447575" y="45308100"/>
              <a:ext cx="1360075" cy="2847550"/>
            </a:xfrm>
            <a:custGeom>
              <a:avLst/>
              <a:gdLst/>
              <a:ahLst/>
              <a:cxnLst/>
              <a:rect l="l" t="t" r="r" b="b"/>
              <a:pathLst>
                <a:path w="54403" h="113902" extrusionOk="0">
                  <a:moveTo>
                    <a:pt x="40321" y="1"/>
                  </a:moveTo>
                  <a:lnTo>
                    <a:pt x="1" y="1507"/>
                  </a:lnTo>
                  <a:cubicBezTo>
                    <a:pt x="1" y="1507"/>
                    <a:pt x="32474" y="61265"/>
                    <a:pt x="36952" y="93613"/>
                  </a:cubicBezTo>
                  <a:cubicBezTo>
                    <a:pt x="36457" y="93544"/>
                    <a:pt x="35964" y="93510"/>
                    <a:pt x="35477" y="93510"/>
                  </a:cubicBezTo>
                  <a:cubicBezTo>
                    <a:pt x="25221" y="93510"/>
                    <a:pt x="17252" y="108253"/>
                    <a:pt x="31993" y="112528"/>
                  </a:cubicBezTo>
                  <a:cubicBezTo>
                    <a:pt x="35380" y="113516"/>
                    <a:pt x="38360" y="113901"/>
                    <a:pt x="40948" y="113901"/>
                  </a:cubicBezTo>
                  <a:cubicBezTo>
                    <a:pt x="50146" y="113901"/>
                    <a:pt x="54402" y="109034"/>
                    <a:pt x="54402" y="109034"/>
                  </a:cubicBezTo>
                  <a:lnTo>
                    <a:pt x="4032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9" name="Google Shape;1775;p31">
              <a:extLst>
                <a:ext uri="{FF2B5EF4-FFF2-40B4-BE49-F238E27FC236}">
                  <a16:creationId xmlns:a16="http://schemas.microsoft.com/office/drawing/2014/main" id="{4165926E-7064-DA32-FAC7-52F1B4AB51A0}"/>
                </a:ext>
              </a:extLst>
            </p:cNvPr>
            <p:cNvSpPr/>
            <p:nvPr/>
          </p:nvSpPr>
          <p:spPr>
            <a:xfrm>
              <a:off x="19775500" y="43241900"/>
              <a:ext cx="6183225" cy="3083250"/>
            </a:xfrm>
            <a:custGeom>
              <a:avLst/>
              <a:gdLst/>
              <a:ahLst/>
              <a:cxnLst/>
              <a:rect l="l" t="t" r="r" b="b"/>
              <a:pathLst>
                <a:path w="247329" h="123330" extrusionOk="0">
                  <a:moveTo>
                    <a:pt x="117486" y="0"/>
                  </a:moveTo>
                  <a:lnTo>
                    <a:pt x="28875" y="12952"/>
                  </a:lnTo>
                  <a:cubicBezTo>
                    <a:pt x="28875" y="12952"/>
                    <a:pt x="0" y="121002"/>
                    <a:pt x="82648" y="121002"/>
                  </a:cubicBezTo>
                  <a:cubicBezTo>
                    <a:pt x="111284" y="121002"/>
                    <a:pt x="139503" y="123330"/>
                    <a:pt x="164197" y="123330"/>
                  </a:cubicBezTo>
                  <a:cubicBezTo>
                    <a:pt x="210775" y="123330"/>
                    <a:pt x="244812" y="115046"/>
                    <a:pt x="245455" y="67228"/>
                  </a:cubicBezTo>
                  <a:cubicBezTo>
                    <a:pt x="247328" y="41414"/>
                    <a:pt x="232400" y="22700"/>
                    <a:pt x="189406" y="22700"/>
                  </a:cubicBezTo>
                  <a:cubicBezTo>
                    <a:pt x="186782" y="22700"/>
                    <a:pt x="184054" y="22770"/>
                    <a:pt x="181220" y="22912"/>
                  </a:cubicBezTo>
                  <a:cubicBezTo>
                    <a:pt x="174252" y="23264"/>
                    <a:pt x="168090" y="23447"/>
                    <a:pt x="162630" y="23447"/>
                  </a:cubicBezTo>
                  <a:cubicBezTo>
                    <a:pt x="129461" y="23447"/>
                    <a:pt x="122193" y="16691"/>
                    <a:pt x="11748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0" name="Google Shape;1776;p31">
              <a:extLst>
                <a:ext uri="{FF2B5EF4-FFF2-40B4-BE49-F238E27FC236}">
                  <a16:creationId xmlns:a16="http://schemas.microsoft.com/office/drawing/2014/main" id="{7EDA7496-17B3-6F68-2563-4E1205F8855E}"/>
                </a:ext>
              </a:extLst>
            </p:cNvPr>
            <p:cNvSpPr/>
            <p:nvPr/>
          </p:nvSpPr>
          <p:spPr>
            <a:xfrm>
              <a:off x="20405825" y="44985125"/>
              <a:ext cx="4819775" cy="1340375"/>
            </a:xfrm>
            <a:custGeom>
              <a:avLst/>
              <a:gdLst/>
              <a:ahLst/>
              <a:cxnLst/>
              <a:rect l="l" t="t" r="r" b="b"/>
              <a:pathLst>
                <a:path w="192791" h="53615" extrusionOk="0">
                  <a:moveTo>
                    <a:pt x="8290" y="0"/>
                  </a:moveTo>
                  <a:cubicBezTo>
                    <a:pt x="5696" y="0"/>
                    <a:pt x="2877" y="297"/>
                    <a:pt x="0" y="763"/>
                  </a:cubicBezTo>
                  <a:cubicBezTo>
                    <a:pt x="3871" y="26562"/>
                    <a:pt x="17869" y="51294"/>
                    <a:pt x="57414" y="51294"/>
                  </a:cubicBezTo>
                  <a:cubicBezTo>
                    <a:pt x="86011" y="51294"/>
                    <a:pt x="114190" y="53614"/>
                    <a:pt x="138861" y="53614"/>
                  </a:cubicBezTo>
                  <a:cubicBezTo>
                    <a:pt x="160094" y="53614"/>
                    <a:pt x="178727" y="51895"/>
                    <a:pt x="192790" y="45498"/>
                  </a:cubicBezTo>
                  <a:lnTo>
                    <a:pt x="192790" y="45498"/>
                  </a:lnTo>
                  <a:cubicBezTo>
                    <a:pt x="169507" y="46085"/>
                    <a:pt x="146210" y="50725"/>
                    <a:pt x="122921" y="50725"/>
                  </a:cubicBezTo>
                  <a:cubicBezTo>
                    <a:pt x="116324" y="50725"/>
                    <a:pt x="109728" y="50353"/>
                    <a:pt x="103133" y="49410"/>
                  </a:cubicBezTo>
                  <a:cubicBezTo>
                    <a:pt x="70450" y="43970"/>
                    <a:pt x="43228" y="33090"/>
                    <a:pt x="18727" y="3148"/>
                  </a:cubicBezTo>
                  <a:cubicBezTo>
                    <a:pt x="16426" y="847"/>
                    <a:pt x="12679" y="0"/>
                    <a:pt x="829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1" name="Google Shape;1777;p31">
              <a:extLst>
                <a:ext uri="{FF2B5EF4-FFF2-40B4-BE49-F238E27FC236}">
                  <a16:creationId xmlns:a16="http://schemas.microsoft.com/office/drawing/2014/main" id="{D473DE15-0819-86E3-0628-245FC920B0CE}"/>
                </a:ext>
              </a:extLst>
            </p:cNvPr>
            <p:cNvSpPr/>
            <p:nvPr/>
          </p:nvSpPr>
          <p:spPr>
            <a:xfrm>
              <a:off x="20333100" y="43355725"/>
              <a:ext cx="2738400" cy="963750"/>
            </a:xfrm>
            <a:custGeom>
              <a:avLst/>
              <a:gdLst/>
              <a:ahLst/>
              <a:cxnLst/>
              <a:rect l="l" t="t" r="r" b="b"/>
              <a:pathLst>
                <a:path w="109536" h="38550" extrusionOk="0">
                  <a:moveTo>
                    <a:pt x="15082" y="1"/>
                  </a:moveTo>
                  <a:cubicBezTo>
                    <a:pt x="5586" y="1"/>
                    <a:pt x="1" y="1972"/>
                    <a:pt x="1" y="10031"/>
                  </a:cubicBezTo>
                  <a:cubicBezTo>
                    <a:pt x="1" y="25766"/>
                    <a:pt x="24544" y="38550"/>
                    <a:pt x="54779" y="38550"/>
                  </a:cubicBezTo>
                  <a:cubicBezTo>
                    <a:pt x="85013" y="38550"/>
                    <a:pt x="109536" y="25787"/>
                    <a:pt x="109536" y="10031"/>
                  </a:cubicBezTo>
                  <a:cubicBezTo>
                    <a:pt x="109536" y="1972"/>
                    <a:pt x="102323" y="1"/>
                    <a:pt x="91233" y="1"/>
                  </a:cubicBezTo>
                  <a:cubicBezTo>
                    <a:pt x="80614" y="1"/>
                    <a:pt x="66440" y="1808"/>
                    <a:pt x="51640" y="1808"/>
                  </a:cubicBezTo>
                  <a:cubicBezTo>
                    <a:pt x="36851" y="1808"/>
                    <a:pt x="24174" y="1"/>
                    <a:pt x="1508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2" name="Google Shape;1778;p31">
              <a:extLst>
                <a:ext uri="{FF2B5EF4-FFF2-40B4-BE49-F238E27FC236}">
                  <a16:creationId xmlns:a16="http://schemas.microsoft.com/office/drawing/2014/main" id="{89057D06-07DE-C5F4-0141-538312332D3A}"/>
                </a:ext>
              </a:extLst>
            </p:cNvPr>
            <p:cNvSpPr/>
            <p:nvPr/>
          </p:nvSpPr>
          <p:spPr>
            <a:xfrm>
              <a:off x="22202100" y="45569650"/>
              <a:ext cx="1046200" cy="2847525"/>
            </a:xfrm>
            <a:custGeom>
              <a:avLst/>
              <a:gdLst/>
              <a:ahLst/>
              <a:cxnLst/>
              <a:rect l="l" t="t" r="r" b="b"/>
              <a:pathLst>
                <a:path w="41848" h="113901" extrusionOk="0">
                  <a:moveTo>
                    <a:pt x="37496" y="0"/>
                  </a:moveTo>
                  <a:lnTo>
                    <a:pt x="1" y="1507"/>
                  </a:lnTo>
                  <a:cubicBezTo>
                    <a:pt x="1" y="1507"/>
                    <a:pt x="19920" y="61265"/>
                    <a:pt x="24398" y="93613"/>
                  </a:cubicBezTo>
                  <a:cubicBezTo>
                    <a:pt x="23901" y="93543"/>
                    <a:pt x="23408" y="93510"/>
                    <a:pt x="22920" y="93510"/>
                  </a:cubicBezTo>
                  <a:cubicBezTo>
                    <a:pt x="12648" y="93510"/>
                    <a:pt x="4697" y="108253"/>
                    <a:pt x="19418" y="112528"/>
                  </a:cubicBezTo>
                  <a:cubicBezTo>
                    <a:pt x="22809" y="113516"/>
                    <a:pt x="25793" y="113901"/>
                    <a:pt x="28384" y="113901"/>
                  </a:cubicBezTo>
                  <a:cubicBezTo>
                    <a:pt x="37592" y="113901"/>
                    <a:pt x="41848" y="109033"/>
                    <a:pt x="41848" y="109033"/>
                  </a:cubicBezTo>
                  <a:lnTo>
                    <a:pt x="37496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3" name="Google Shape;1779;p31">
              <a:extLst>
                <a:ext uri="{FF2B5EF4-FFF2-40B4-BE49-F238E27FC236}">
                  <a16:creationId xmlns:a16="http://schemas.microsoft.com/office/drawing/2014/main" id="{B45F309C-9B62-761C-4028-2963D8E94C59}"/>
                </a:ext>
              </a:extLst>
            </p:cNvPr>
            <p:cNvSpPr/>
            <p:nvPr/>
          </p:nvSpPr>
          <p:spPr>
            <a:xfrm>
              <a:off x="24568050" y="45569650"/>
              <a:ext cx="1360050" cy="2847525"/>
            </a:xfrm>
            <a:custGeom>
              <a:avLst/>
              <a:gdLst/>
              <a:ahLst/>
              <a:cxnLst/>
              <a:rect l="l" t="t" r="r" b="b"/>
              <a:pathLst>
                <a:path w="54402" h="113901" extrusionOk="0">
                  <a:moveTo>
                    <a:pt x="40341" y="0"/>
                  </a:moveTo>
                  <a:lnTo>
                    <a:pt x="0" y="1507"/>
                  </a:lnTo>
                  <a:cubicBezTo>
                    <a:pt x="0" y="1507"/>
                    <a:pt x="32495" y="61265"/>
                    <a:pt x="36972" y="93613"/>
                  </a:cubicBezTo>
                  <a:cubicBezTo>
                    <a:pt x="36476" y="93543"/>
                    <a:pt x="35983" y="93510"/>
                    <a:pt x="35494" y="93510"/>
                  </a:cubicBezTo>
                  <a:cubicBezTo>
                    <a:pt x="25222" y="93510"/>
                    <a:pt x="17271" y="108253"/>
                    <a:pt x="31992" y="112528"/>
                  </a:cubicBezTo>
                  <a:cubicBezTo>
                    <a:pt x="35384" y="113516"/>
                    <a:pt x="38366" y="113901"/>
                    <a:pt x="40956" y="113901"/>
                  </a:cubicBezTo>
                  <a:cubicBezTo>
                    <a:pt x="50158" y="113901"/>
                    <a:pt x="54402" y="109033"/>
                    <a:pt x="54402" y="109033"/>
                  </a:cubicBezTo>
                  <a:lnTo>
                    <a:pt x="40341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4" name="Google Shape;1780;p31">
              <a:extLst>
                <a:ext uri="{FF2B5EF4-FFF2-40B4-BE49-F238E27FC236}">
                  <a16:creationId xmlns:a16="http://schemas.microsoft.com/office/drawing/2014/main" id="{AA2C5A63-4D11-051A-1D62-6D009C7B9BD7}"/>
                </a:ext>
              </a:extLst>
            </p:cNvPr>
            <p:cNvSpPr/>
            <p:nvPr/>
          </p:nvSpPr>
          <p:spPr>
            <a:xfrm>
              <a:off x="20334150" y="44062100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21" y="1"/>
                  </a:moveTo>
                  <a:cubicBezTo>
                    <a:pt x="4269" y="1"/>
                    <a:pt x="1" y="4248"/>
                    <a:pt x="1" y="9521"/>
                  </a:cubicBezTo>
                  <a:cubicBezTo>
                    <a:pt x="1" y="14773"/>
                    <a:pt x="4269" y="19041"/>
                    <a:pt x="9521" y="19041"/>
                  </a:cubicBezTo>
                  <a:cubicBezTo>
                    <a:pt x="14794" y="19041"/>
                    <a:pt x="19041" y="14773"/>
                    <a:pt x="19041" y="9521"/>
                  </a:cubicBezTo>
                  <a:cubicBezTo>
                    <a:pt x="19041" y="4248"/>
                    <a:pt x="14794" y="1"/>
                    <a:pt x="952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5" name="Google Shape;1781;p31">
              <a:extLst>
                <a:ext uri="{FF2B5EF4-FFF2-40B4-BE49-F238E27FC236}">
                  <a16:creationId xmlns:a16="http://schemas.microsoft.com/office/drawing/2014/main" id="{481FA813-F3E3-454F-38A2-6CB735E823EA}"/>
                </a:ext>
              </a:extLst>
            </p:cNvPr>
            <p:cNvSpPr/>
            <p:nvPr/>
          </p:nvSpPr>
          <p:spPr>
            <a:xfrm>
              <a:off x="20474350" y="43864450"/>
              <a:ext cx="136550" cy="313075"/>
            </a:xfrm>
            <a:custGeom>
              <a:avLst/>
              <a:gdLst/>
              <a:ahLst/>
              <a:cxnLst/>
              <a:rect l="l" t="t" r="r" b="b"/>
              <a:pathLst>
                <a:path w="5462" h="12523" extrusionOk="0">
                  <a:moveTo>
                    <a:pt x="2865" y="1"/>
                  </a:moveTo>
                  <a:cubicBezTo>
                    <a:pt x="2260" y="1"/>
                    <a:pt x="1551" y="515"/>
                    <a:pt x="1214" y="1399"/>
                  </a:cubicBezTo>
                  <a:cubicBezTo>
                    <a:pt x="0" y="4538"/>
                    <a:pt x="0" y="7990"/>
                    <a:pt x="1214" y="11129"/>
                  </a:cubicBezTo>
                  <a:cubicBezTo>
                    <a:pt x="1538" y="11989"/>
                    <a:pt x="2266" y="12522"/>
                    <a:pt x="2879" y="12522"/>
                  </a:cubicBezTo>
                  <a:cubicBezTo>
                    <a:pt x="3056" y="12522"/>
                    <a:pt x="3224" y="12478"/>
                    <a:pt x="3369" y="12384"/>
                  </a:cubicBezTo>
                  <a:cubicBezTo>
                    <a:pt x="3787" y="12133"/>
                    <a:pt x="4206" y="11882"/>
                    <a:pt x="4624" y="11652"/>
                  </a:cubicBezTo>
                  <a:cubicBezTo>
                    <a:pt x="5294" y="11212"/>
                    <a:pt x="5461" y="10313"/>
                    <a:pt x="5189" y="9580"/>
                  </a:cubicBezTo>
                  <a:cubicBezTo>
                    <a:pt x="4352" y="7425"/>
                    <a:pt x="4352" y="5082"/>
                    <a:pt x="5189" y="2927"/>
                  </a:cubicBezTo>
                  <a:cubicBezTo>
                    <a:pt x="5461" y="2194"/>
                    <a:pt x="5294" y="1295"/>
                    <a:pt x="4624" y="876"/>
                  </a:cubicBezTo>
                  <a:cubicBezTo>
                    <a:pt x="4206" y="625"/>
                    <a:pt x="3787" y="374"/>
                    <a:pt x="3369" y="144"/>
                  </a:cubicBezTo>
                  <a:cubicBezTo>
                    <a:pt x="3219" y="47"/>
                    <a:pt x="3047" y="1"/>
                    <a:pt x="286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6" name="Google Shape;1782;p31">
              <a:extLst>
                <a:ext uri="{FF2B5EF4-FFF2-40B4-BE49-F238E27FC236}">
                  <a16:creationId xmlns:a16="http://schemas.microsoft.com/office/drawing/2014/main" id="{738C3356-111B-0939-9F44-537E35D97918}"/>
                </a:ext>
              </a:extLst>
            </p:cNvPr>
            <p:cNvSpPr/>
            <p:nvPr/>
          </p:nvSpPr>
          <p:spPr>
            <a:xfrm>
              <a:off x="20541300" y="42700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7" name="Google Shape;1783;p31">
              <a:extLst>
                <a:ext uri="{FF2B5EF4-FFF2-40B4-BE49-F238E27FC236}">
                  <a16:creationId xmlns:a16="http://schemas.microsoft.com/office/drawing/2014/main" id="{ACD39727-87CD-3D9D-038A-A2D118C65C31}"/>
                </a:ext>
              </a:extLst>
            </p:cNvPr>
            <p:cNvSpPr/>
            <p:nvPr/>
          </p:nvSpPr>
          <p:spPr>
            <a:xfrm>
              <a:off x="20503625" y="42159100"/>
              <a:ext cx="2315750" cy="1788500"/>
            </a:xfrm>
            <a:custGeom>
              <a:avLst/>
              <a:gdLst/>
              <a:ahLst/>
              <a:cxnLst/>
              <a:rect l="l" t="t" r="r" b="b"/>
              <a:pathLst>
                <a:path w="92630" h="71540" extrusionOk="0">
                  <a:moveTo>
                    <a:pt x="92630" y="0"/>
                  </a:moveTo>
                  <a:lnTo>
                    <a:pt x="1507" y="21656"/>
                  </a:lnTo>
                  <a:lnTo>
                    <a:pt x="1" y="59005"/>
                  </a:lnTo>
                  <a:cubicBezTo>
                    <a:pt x="8864" y="67868"/>
                    <a:pt x="25948" y="71540"/>
                    <a:pt x="43141" y="71540"/>
                  </a:cubicBezTo>
                  <a:cubicBezTo>
                    <a:pt x="65075" y="71540"/>
                    <a:pt x="87187" y="65563"/>
                    <a:pt x="92630" y="56766"/>
                  </a:cubicBezTo>
                  <a:lnTo>
                    <a:pt x="9263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8" name="Google Shape;1784;p31">
              <a:extLst>
                <a:ext uri="{FF2B5EF4-FFF2-40B4-BE49-F238E27FC236}">
                  <a16:creationId xmlns:a16="http://schemas.microsoft.com/office/drawing/2014/main" id="{BD58F7DB-A83F-AC1D-916F-7C353FA66891}"/>
                </a:ext>
              </a:extLst>
            </p:cNvPr>
            <p:cNvSpPr/>
            <p:nvPr/>
          </p:nvSpPr>
          <p:spPr>
            <a:xfrm>
              <a:off x="23410450" y="44263550"/>
              <a:ext cx="385025" cy="72625"/>
            </a:xfrm>
            <a:custGeom>
              <a:avLst/>
              <a:gdLst/>
              <a:ahLst/>
              <a:cxnLst/>
              <a:rect l="l" t="t" r="r" b="b"/>
              <a:pathLst>
                <a:path w="15401" h="2905" extrusionOk="0">
                  <a:moveTo>
                    <a:pt x="6315" y="0"/>
                  </a:moveTo>
                  <a:cubicBezTo>
                    <a:pt x="4904" y="0"/>
                    <a:pt x="3537" y="110"/>
                    <a:pt x="2448" y="312"/>
                  </a:cubicBezTo>
                  <a:cubicBezTo>
                    <a:pt x="984" y="542"/>
                    <a:pt x="0" y="961"/>
                    <a:pt x="0" y="961"/>
                  </a:cubicBezTo>
                  <a:cubicBezTo>
                    <a:pt x="0" y="961"/>
                    <a:pt x="942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6" y="2892"/>
                    <a:pt x="8599" y="2905"/>
                    <a:pt x="9093" y="2905"/>
                  </a:cubicBezTo>
                  <a:cubicBezTo>
                    <a:pt x="10500" y="2905"/>
                    <a:pt x="11848" y="2799"/>
                    <a:pt x="12931" y="2614"/>
                  </a:cubicBezTo>
                  <a:cubicBezTo>
                    <a:pt x="14396" y="2383"/>
                    <a:pt x="15400" y="1965"/>
                    <a:pt x="15400" y="1965"/>
                  </a:cubicBezTo>
                  <a:cubicBezTo>
                    <a:pt x="15400" y="1965"/>
                    <a:pt x="14479" y="1400"/>
                    <a:pt x="13036" y="982"/>
                  </a:cubicBezTo>
                  <a:cubicBezTo>
                    <a:pt x="11634" y="542"/>
                    <a:pt x="9730" y="186"/>
                    <a:pt x="7784" y="40"/>
                  </a:cubicBezTo>
                  <a:cubicBezTo>
                    <a:pt x="7295" y="13"/>
                    <a:pt x="6803" y="0"/>
                    <a:pt x="631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9" name="Google Shape;1785;p31">
              <a:extLst>
                <a:ext uri="{FF2B5EF4-FFF2-40B4-BE49-F238E27FC236}">
                  <a16:creationId xmlns:a16="http://schemas.microsoft.com/office/drawing/2014/main" id="{042997FD-253F-C868-C2B4-A010129B8D46}"/>
                </a:ext>
              </a:extLst>
            </p:cNvPr>
            <p:cNvSpPr/>
            <p:nvPr/>
          </p:nvSpPr>
          <p:spPr>
            <a:xfrm>
              <a:off x="23111250" y="44525075"/>
              <a:ext cx="472875" cy="72650"/>
            </a:xfrm>
            <a:custGeom>
              <a:avLst/>
              <a:gdLst/>
              <a:ahLst/>
              <a:cxnLst/>
              <a:rect l="l" t="t" r="r" b="b"/>
              <a:pathLst>
                <a:path w="18915" h="2906" extrusionOk="0">
                  <a:moveTo>
                    <a:pt x="7739" y="1"/>
                  </a:moveTo>
                  <a:cubicBezTo>
                    <a:pt x="6001" y="1"/>
                    <a:pt x="4351" y="111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5"/>
                    <a:pt x="2908" y="1924"/>
                  </a:cubicBezTo>
                  <a:cubicBezTo>
                    <a:pt x="4666" y="2384"/>
                    <a:pt x="7009" y="2740"/>
                    <a:pt x="9374" y="2866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0" name="Google Shape;1786;p31">
              <a:extLst>
                <a:ext uri="{FF2B5EF4-FFF2-40B4-BE49-F238E27FC236}">
                  <a16:creationId xmlns:a16="http://schemas.microsoft.com/office/drawing/2014/main" id="{BB958BEE-146F-9198-0105-EBA03BCC8072}"/>
                </a:ext>
              </a:extLst>
            </p:cNvPr>
            <p:cNvSpPr/>
            <p:nvPr/>
          </p:nvSpPr>
          <p:spPr>
            <a:xfrm>
              <a:off x="23311050" y="4473642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05" y="0"/>
                  </a:moveTo>
                  <a:cubicBezTo>
                    <a:pt x="9182" y="0"/>
                    <a:pt x="8651" y="13"/>
                    <a:pt x="8119" y="40"/>
                  </a:cubicBezTo>
                  <a:cubicBezTo>
                    <a:pt x="6069" y="165"/>
                    <a:pt x="4018" y="542"/>
                    <a:pt x="2512" y="982"/>
                  </a:cubicBezTo>
                  <a:cubicBezTo>
                    <a:pt x="984" y="1421"/>
                    <a:pt x="1" y="1944"/>
                    <a:pt x="1" y="1944"/>
                  </a:cubicBezTo>
                  <a:cubicBezTo>
                    <a:pt x="1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80" y="2905"/>
                  </a:cubicBezTo>
                  <a:cubicBezTo>
                    <a:pt x="7209" y="2905"/>
                    <a:pt x="7748" y="2892"/>
                    <a:pt x="8287" y="2865"/>
                  </a:cubicBezTo>
                  <a:cubicBezTo>
                    <a:pt x="10358" y="2739"/>
                    <a:pt x="12388" y="2362"/>
                    <a:pt x="13915" y="1923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1" name="Google Shape;1787;p31">
              <a:extLst>
                <a:ext uri="{FF2B5EF4-FFF2-40B4-BE49-F238E27FC236}">
                  <a16:creationId xmlns:a16="http://schemas.microsoft.com/office/drawing/2014/main" id="{BA2A1271-4E65-CDB3-F830-4B4BF7D140AC}"/>
                </a:ext>
              </a:extLst>
            </p:cNvPr>
            <p:cNvSpPr/>
            <p:nvPr/>
          </p:nvSpPr>
          <p:spPr>
            <a:xfrm>
              <a:off x="24344150" y="44263550"/>
              <a:ext cx="385025" cy="72625"/>
            </a:xfrm>
            <a:custGeom>
              <a:avLst/>
              <a:gdLst/>
              <a:ahLst/>
              <a:cxnLst/>
              <a:rect l="l" t="t" r="r" b="b"/>
              <a:pathLst>
                <a:path w="15401" h="2905" extrusionOk="0">
                  <a:moveTo>
                    <a:pt x="6316" y="0"/>
                  </a:moveTo>
                  <a:cubicBezTo>
                    <a:pt x="4904" y="0"/>
                    <a:pt x="3538" y="110"/>
                    <a:pt x="2449" y="312"/>
                  </a:cubicBezTo>
                  <a:cubicBezTo>
                    <a:pt x="984" y="542"/>
                    <a:pt x="1" y="961"/>
                    <a:pt x="1" y="961"/>
                  </a:cubicBezTo>
                  <a:cubicBezTo>
                    <a:pt x="1" y="961"/>
                    <a:pt x="943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7" y="2892"/>
                    <a:pt x="8599" y="2905"/>
                    <a:pt x="9094" y="2905"/>
                  </a:cubicBezTo>
                  <a:cubicBezTo>
                    <a:pt x="10501" y="2905"/>
                    <a:pt x="11848" y="2799"/>
                    <a:pt x="12932" y="2614"/>
                  </a:cubicBezTo>
                  <a:cubicBezTo>
                    <a:pt x="14396" y="2383"/>
                    <a:pt x="15401" y="1965"/>
                    <a:pt x="15401" y="1965"/>
                  </a:cubicBezTo>
                  <a:cubicBezTo>
                    <a:pt x="15401" y="1965"/>
                    <a:pt x="14459" y="1400"/>
                    <a:pt x="13036" y="982"/>
                  </a:cubicBezTo>
                  <a:cubicBezTo>
                    <a:pt x="11635" y="542"/>
                    <a:pt x="9730" y="186"/>
                    <a:pt x="7785" y="40"/>
                  </a:cubicBezTo>
                  <a:cubicBezTo>
                    <a:pt x="7296" y="13"/>
                    <a:pt x="6803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2" name="Google Shape;1788;p31">
              <a:extLst>
                <a:ext uri="{FF2B5EF4-FFF2-40B4-BE49-F238E27FC236}">
                  <a16:creationId xmlns:a16="http://schemas.microsoft.com/office/drawing/2014/main" id="{746A8CC4-BD13-F770-CC7E-F4B9E1D1A1DD}"/>
                </a:ext>
              </a:extLst>
            </p:cNvPr>
            <p:cNvSpPr/>
            <p:nvPr/>
          </p:nvSpPr>
          <p:spPr>
            <a:xfrm>
              <a:off x="24044950" y="4452507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40" y="1"/>
                  </a:moveTo>
                  <a:cubicBezTo>
                    <a:pt x="6001" y="1"/>
                    <a:pt x="4351" y="111"/>
                    <a:pt x="3014" y="313"/>
                  </a:cubicBezTo>
                  <a:cubicBezTo>
                    <a:pt x="1214" y="543"/>
                    <a:pt x="1" y="961"/>
                    <a:pt x="1" y="961"/>
                  </a:cubicBezTo>
                  <a:cubicBezTo>
                    <a:pt x="1" y="961"/>
                    <a:pt x="1151" y="1485"/>
                    <a:pt x="2909" y="1924"/>
                  </a:cubicBezTo>
                  <a:cubicBezTo>
                    <a:pt x="4667" y="2384"/>
                    <a:pt x="7010" y="2740"/>
                    <a:pt x="9374" y="2866"/>
                  </a:cubicBezTo>
                  <a:cubicBezTo>
                    <a:pt x="9995" y="2893"/>
                    <a:pt x="10613" y="2906"/>
                    <a:pt x="11219" y="2906"/>
                  </a:cubicBezTo>
                  <a:cubicBezTo>
                    <a:pt x="12942" y="2906"/>
                    <a:pt x="14571" y="2800"/>
                    <a:pt x="15903" y="2614"/>
                  </a:cubicBezTo>
                  <a:cubicBezTo>
                    <a:pt x="17723" y="2384"/>
                    <a:pt x="18916" y="1966"/>
                    <a:pt x="18916" y="1966"/>
                  </a:cubicBezTo>
                  <a:cubicBezTo>
                    <a:pt x="18916" y="1966"/>
                    <a:pt x="17765" y="1401"/>
                    <a:pt x="16007" y="982"/>
                  </a:cubicBezTo>
                  <a:cubicBezTo>
                    <a:pt x="14271" y="543"/>
                    <a:pt x="11906" y="187"/>
                    <a:pt x="9563" y="41"/>
                  </a:cubicBezTo>
                  <a:cubicBezTo>
                    <a:pt x="8951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3" name="Google Shape;1789;p31">
              <a:extLst>
                <a:ext uri="{FF2B5EF4-FFF2-40B4-BE49-F238E27FC236}">
                  <a16:creationId xmlns:a16="http://schemas.microsoft.com/office/drawing/2014/main" id="{7FEFF89D-A8E1-315C-410C-379562C62E9C}"/>
                </a:ext>
              </a:extLst>
            </p:cNvPr>
            <p:cNvSpPr/>
            <p:nvPr/>
          </p:nvSpPr>
          <p:spPr>
            <a:xfrm>
              <a:off x="24244775" y="4473642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05" y="0"/>
                  </a:moveTo>
                  <a:cubicBezTo>
                    <a:pt x="9182" y="0"/>
                    <a:pt x="8650" y="13"/>
                    <a:pt x="8119" y="40"/>
                  </a:cubicBezTo>
                  <a:cubicBezTo>
                    <a:pt x="6068" y="165"/>
                    <a:pt x="4018" y="542"/>
                    <a:pt x="2511" y="982"/>
                  </a:cubicBezTo>
                  <a:cubicBezTo>
                    <a:pt x="984" y="1421"/>
                    <a:pt x="0" y="1944"/>
                    <a:pt x="0" y="1944"/>
                  </a:cubicBezTo>
                  <a:cubicBezTo>
                    <a:pt x="0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79" y="2905"/>
                  </a:cubicBezTo>
                  <a:cubicBezTo>
                    <a:pt x="7208" y="2905"/>
                    <a:pt x="7747" y="2892"/>
                    <a:pt x="8286" y="2865"/>
                  </a:cubicBezTo>
                  <a:cubicBezTo>
                    <a:pt x="10358" y="2739"/>
                    <a:pt x="12387" y="2362"/>
                    <a:pt x="13915" y="1923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4" name="Google Shape;1790;p31">
              <a:extLst>
                <a:ext uri="{FF2B5EF4-FFF2-40B4-BE49-F238E27FC236}">
                  <a16:creationId xmlns:a16="http://schemas.microsoft.com/office/drawing/2014/main" id="{8C124F20-2C99-21C5-FD8B-C6F5F582C162}"/>
                </a:ext>
              </a:extLst>
            </p:cNvPr>
            <p:cNvSpPr/>
            <p:nvPr/>
          </p:nvSpPr>
          <p:spPr>
            <a:xfrm>
              <a:off x="25066025" y="44525075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6" y="1"/>
                  </a:moveTo>
                  <a:cubicBezTo>
                    <a:pt x="4904" y="1"/>
                    <a:pt x="3537" y="111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7" y="2893"/>
                    <a:pt x="8599" y="2906"/>
                    <a:pt x="9094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5" name="Google Shape;1791;p31">
              <a:extLst>
                <a:ext uri="{FF2B5EF4-FFF2-40B4-BE49-F238E27FC236}">
                  <a16:creationId xmlns:a16="http://schemas.microsoft.com/office/drawing/2014/main" id="{E5D218BD-5BFA-AA98-C8A1-836BBC3AE9CA}"/>
                </a:ext>
              </a:extLst>
            </p:cNvPr>
            <p:cNvSpPr/>
            <p:nvPr/>
          </p:nvSpPr>
          <p:spPr>
            <a:xfrm>
              <a:off x="24766825" y="4478662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40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4"/>
                    <a:pt x="2909" y="1924"/>
                  </a:cubicBezTo>
                  <a:cubicBezTo>
                    <a:pt x="4666" y="2384"/>
                    <a:pt x="7010" y="2740"/>
                    <a:pt x="9374" y="2865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0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6" name="Google Shape;1792;p31">
              <a:extLst>
                <a:ext uri="{FF2B5EF4-FFF2-40B4-BE49-F238E27FC236}">
                  <a16:creationId xmlns:a16="http://schemas.microsoft.com/office/drawing/2014/main" id="{0BFAA3BE-65FD-467A-289A-93CF155D2C4A}"/>
                </a:ext>
              </a:extLst>
            </p:cNvPr>
            <p:cNvSpPr/>
            <p:nvPr/>
          </p:nvSpPr>
          <p:spPr>
            <a:xfrm>
              <a:off x="24966650" y="44997950"/>
              <a:ext cx="410125" cy="72650"/>
            </a:xfrm>
            <a:custGeom>
              <a:avLst/>
              <a:gdLst/>
              <a:ahLst/>
              <a:cxnLst/>
              <a:rect l="l" t="t" r="r" b="b"/>
              <a:pathLst>
                <a:path w="16405" h="2906" extrusionOk="0">
                  <a:moveTo>
                    <a:pt x="9704" y="1"/>
                  </a:moveTo>
                  <a:cubicBezTo>
                    <a:pt x="9181" y="1"/>
                    <a:pt x="8650" y="14"/>
                    <a:pt x="8118" y="41"/>
                  </a:cubicBezTo>
                  <a:cubicBezTo>
                    <a:pt x="6047" y="166"/>
                    <a:pt x="4017" y="543"/>
                    <a:pt x="2511" y="982"/>
                  </a:cubicBezTo>
                  <a:cubicBezTo>
                    <a:pt x="983" y="1422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614"/>
                  </a:cubicBezTo>
                  <a:cubicBezTo>
                    <a:pt x="3746" y="2800"/>
                    <a:pt x="5173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7" y="2740"/>
                    <a:pt x="12387" y="2363"/>
                    <a:pt x="13893" y="1924"/>
                  </a:cubicBezTo>
                  <a:cubicBezTo>
                    <a:pt x="15421" y="1505"/>
                    <a:pt x="16404" y="961"/>
                    <a:pt x="16404" y="961"/>
                  </a:cubicBezTo>
                  <a:cubicBezTo>
                    <a:pt x="16404" y="961"/>
                    <a:pt x="15358" y="543"/>
                    <a:pt x="13789" y="313"/>
                  </a:cubicBezTo>
                  <a:cubicBezTo>
                    <a:pt x="12653" y="111"/>
                    <a:pt x="11217" y="1"/>
                    <a:pt x="970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7" name="Google Shape;1793;p31">
              <a:extLst>
                <a:ext uri="{FF2B5EF4-FFF2-40B4-BE49-F238E27FC236}">
                  <a16:creationId xmlns:a16="http://schemas.microsoft.com/office/drawing/2014/main" id="{C1522580-EE8B-F983-0853-A84CAEE66742}"/>
                </a:ext>
              </a:extLst>
            </p:cNvPr>
            <p:cNvSpPr/>
            <p:nvPr/>
          </p:nvSpPr>
          <p:spPr>
            <a:xfrm>
              <a:off x="24954075" y="452595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6" y="1"/>
                  </a:moveTo>
                  <a:cubicBezTo>
                    <a:pt x="4904" y="1"/>
                    <a:pt x="3538" y="110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22" y="1484"/>
                    <a:pt x="2344" y="1924"/>
                  </a:cubicBezTo>
                  <a:cubicBezTo>
                    <a:pt x="3767" y="2363"/>
                    <a:pt x="5671" y="2740"/>
                    <a:pt x="7617" y="2865"/>
                  </a:cubicBezTo>
                  <a:cubicBezTo>
                    <a:pt x="8112" y="2892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63"/>
                    <a:pt x="15401" y="1945"/>
                    <a:pt x="15401" y="1945"/>
                  </a:cubicBezTo>
                  <a:cubicBezTo>
                    <a:pt x="15401" y="1945"/>
                    <a:pt x="14459" y="1401"/>
                    <a:pt x="13057" y="982"/>
                  </a:cubicBezTo>
                  <a:cubicBezTo>
                    <a:pt x="11634" y="543"/>
                    <a:pt x="9730" y="166"/>
                    <a:pt x="7785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8" name="Google Shape;1794;p31">
              <a:extLst>
                <a:ext uri="{FF2B5EF4-FFF2-40B4-BE49-F238E27FC236}">
                  <a16:creationId xmlns:a16="http://schemas.microsoft.com/office/drawing/2014/main" id="{2A3705D5-E255-6192-12D7-7649DBF98CD5}"/>
                </a:ext>
              </a:extLst>
            </p:cNvPr>
            <p:cNvSpPr/>
            <p:nvPr/>
          </p:nvSpPr>
          <p:spPr>
            <a:xfrm>
              <a:off x="24655400" y="45521050"/>
              <a:ext cx="472375" cy="72650"/>
            </a:xfrm>
            <a:custGeom>
              <a:avLst/>
              <a:gdLst/>
              <a:ahLst/>
              <a:cxnLst/>
              <a:rect l="l" t="t" r="r" b="b"/>
              <a:pathLst>
                <a:path w="18895" h="2906" extrusionOk="0">
                  <a:moveTo>
                    <a:pt x="7722" y="0"/>
                  </a:moveTo>
                  <a:cubicBezTo>
                    <a:pt x="5988" y="0"/>
                    <a:pt x="4346" y="110"/>
                    <a:pt x="2993" y="312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888" y="1924"/>
                  </a:cubicBezTo>
                  <a:cubicBezTo>
                    <a:pt x="4646" y="2363"/>
                    <a:pt x="6989" y="2740"/>
                    <a:pt x="9353" y="2865"/>
                  </a:cubicBezTo>
                  <a:cubicBezTo>
                    <a:pt x="9974" y="2892"/>
                    <a:pt x="10592" y="2905"/>
                    <a:pt x="11198" y="2905"/>
                  </a:cubicBezTo>
                  <a:cubicBezTo>
                    <a:pt x="12921" y="2905"/>
                    <a:pt x="14550" y="2800"/>
                    <a:pt x="15882" y="2614"/>
                  </a:cubicBezTo>
                  <a:cubicBezTo>
                    <a:pt x="17702" y="2363"/>
                    <a:pt x="18895" y="1944"/>
                    <a:pt x="18895" y="1944"/>
                  </a:cubicBezTo>
                  <a:cubicBezTo>
                    <a:pt x="18895" y="1944"/>
                    <a:pt x="17744" y="1400"/>
                    <a:pt x="16007" y="982"/>
                  </a:cubicBezTo>
                  <a:cubicBezTo>
                    <a:pt x="14250" y="543"/>
                    <a:pt x="11885" y="166"/>
                    <a:pt x="9542" y="40"/>
                  </a:cubicBezTo>
                  <a:cubicBezTo>
                    <a:pt x="8930" y="14"/>
                    <a:pt x="8320" y="0"/>
                    <a:pt x="772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9" name="Google Shape;1795;p31">
              <a:extLst>
                <a:ext uri="{FF2B5EF4-FFF2-40B4-BE49-F238E27FC236}">
                  <a16:creationId xmlns:a16="http://schemas.microsoft.com/office/drawing/2014/main" id="{F8F49702-0978-515C-6196-57B1F0F9C8F5}"/>
                </a:ext>
              </a:extLst>
            </p:cNvPr>
            <p:cNvSpPr/>
            <p:nvPr/>
          </p:nvSpPr>
          <p:spPr>
            <a:xfrm>
              <a:off x="24854175" y="4573237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26" y="0"/>
                  </a:moveTo>
                  <a:cubicBezTo>
                    <a:pt x="9197" y="0"/>
                    <a:pt x="8658" y="13"/>
                    <a:pt x="8119" y="41"/>
                  </a:cubicBezTo>
                  <a:cubicBezTo>
                    <a:pt x="6068" y="166"/>
                    <a:pt x="4018" y="543"/>
                    <a:pt x="2511" y="982"/>
                  </a:cubicBezTo>
                  <a:cubicBezTo>
                    <a:pt x="984" y="1421"/>
                    <a:pt x="1" y="1945"/>
                    <a:pt x="1" y="1945"/>
                  </a:cubicBezTo>
                  <a:cubicBezTo>
                    <a:pt x="1" y="1945"/>
                    <a:pt x="1068" y="2363"/>
                    <a:pt x="2616" y="2593"/>
                  </a:cubicBezTo>
                  <a:cubicBezTo>
                    <a:pt x="3751" y="2795"/>
                    <a:pt x="5188" y="2905"/>
                    <a:pt x="6701" y="2905"/>
                  </a:cubicBezTo>
                  <a:cubicBezTo>
                    <a:pt x="7223" y="2905"/>
                    <a:pt x="7755" y="2892"/>
                    <a:pt x="8286" y="2865"/>
                  </a:cubicBezTo>
                  <a:cubicBezTo>
                    <a:pt x="10358" y="2740"/>
                    <a:pt x="12387" y="2363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22"/>
                    <a:pt x="13810" y="292"/>
                  </a:cubicBezTo>
                  <a:cubicBezTo>
                    <a:pt x="12665" y="106"/>
                    <a:pt x="11233" y="0"/>
                    <a:pt x="972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0" name="Google Shape;1796;p31">
              <a:extLst>
                <a:ext uri="{FF2B5EF4-FFF2-40B4-BE49-F238E27FC236}">
                  <a16:creationId xmlns:a16="http://schemas.microsoft.com/office/drawing/2014/main" id="{AE57E591-7256-6569-5FF9-453C9E579E77}"/>
                </a:ext>
              </a:extLst>
            </p:cNvPr>
            <p:cNvSpPr/>
            <p:nvPr/>
          </p:nvSpPr>
          <p:spPr>
            <a:xfrm>
              <a:off x="24256800" y="45595850"/>
              <a:ext cx="385550" cy="72625"/>
            </a:xfrm>
            <a:custGeom>
              <a:avLst/>
              <a:gdLst/>
              <a:ahLst/>
              <a:cxnLst/>
              <a:rect l="l" t="t" r="r" b="b"/>
              <a:pathLst>
                <a:path w="15422" h="2905" extrusionOk="0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22"/>
                    <a:pt x="1" y="940"/>
                    <a:pt x="1" y="940"/>
                  </a:cubicBezTo>
                  <a:cubicBezTo>
                    <a:pt x="1" y="940"/>
                    <a:pt x="921" y="1463"/>
                    <a:pt x="2365" y="1924"/>
                  </a:cubicBezTo>
                  <a:cubicBezTo>
                    <a:pt x="3767" y="2363"/>
                    <a:pt x="5671" y="2719"/>
                    <a:pt x="7617" y="2865"/>
                  </a:cubicBezTo>
                  <a:cubicBezTo>
                    <a:pt x="8105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0"/>
                    <a:pt x="13057" y="982"/>
                  </a:cubicBezTo>
                  <a:cubicBezTo>
                    <a:pt x="11655" y="522"/>
                    <a:pt x="9730" y="166"/>
                    <a:pt x="7805" y="40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1" name="Google Shape;1797;p31">
              <a:extLst>
                <a:ext uri="{FF2B5EF4-FFF2-40B4-BE49-F238E27FC236}">
                  <a16:creationId xmlns:a16="http://schemas.microsoft.com/office/drawing/2014/main" id="{D1A596F6-2B73-9B7B-D471-A28904DDB1BC}"/>
                </a:ext>
              </a:extLst>
            </p:cNvPr>
            <p:cNvSpPr/>
            <p:nvPr/>
          </p:nvSpPr>
          <p:spPr>
            <a:xfrm>
              <a:off x="23958125" y="4585737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06" y="1"/>
                  </a:moveTo>
                  <a:cubicBezTo>
                    <a:pt x="5985" y="1"/>
                    <a:pt x="4345" y="107"/>
                    <a:pt x="3013" y="292"/>
                  </a:cubicBezTo>
                  <a:cubicBezTo>
                    <a:pt x="1214" y="523"/>
                    <a:pt x="0" y="941"/>
                    <a:pt x="0" y="941"/>
                  </a:cubicBezTo>
                  <a:cubicBezTo>
                    <a:pt x="0" y="941"/>
                    <a:pt x="1151" y="1464"/>
                    <a:pt x="2909" y="1924"/>
                  </a:cubicBezTo>
                  <a:cubicBezTo>
                    <a:pt x="4666" y="2364"/>
                    <a:pt x="7010" y="2719"/>
                    <a:pt x="9374" y="2866"/>
                  </a:cubicBezTo>
                  <a:cubicBezTo>
                    <a:pt x="9981" y="2893"/>
                    <a:pt x="10587" y="2906"/>
                    <a:pt x="11185" y="2906"/>
                  </a:cubicBezTo>
                  <a:cubicBezTo>
                    <a:pt x="12915" y="2906"/>
                    <a:pt x="14565" y="2796"/>
                    <a:pt x="15902" y="2594"/>
                  </a:cubicBezTo>
                  <a:cubicBezTo>
                    <a:pt x="17702" y="2364"/>
                    <a:pt x="18915" y="1945"/>
                    <a:pt x="18915" y="1945"/>
                  </a:cubicBezTo>
                  <a:cubicBezTo>
                    <a:pt x="18915" y="1945"/>
                    <a:pt x="17765" y="1401"/>
                    <a:pt x="16007" y="983"/>
                  </a:cubicBezTo>
                  <a:cubicBezTo>
                    <a:pt x="14249" y="523"/>
                    <a:pt x="11906" y="167"/>
                    <a:pt x="9542" y="41"/>
                  </a:cubicBezTo>
                  <a:cubicBezTo>
                    <a:pt x="8926" y="14"/>
                    <a:pt x="8311" y="1"/>
                    <a:pt x="77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2" name="Google Shape;1798;p31">
              <a:extLst>
                <a:ext uri="{FF2B5EF4-FFF2-40B4-BE49-F238E27FC236}">
                  <a16:creationId xmlns:a16="http://schemas.microsoft.com/office/drawing/2014/main" id="{EAAFB431-F9C3-624B-DAE4-1A4ABFDCA6B0}"/>
                </a:ext>
              </a:extLst>
            </p:cNvPr>
            <p:cNvSpPr/>
            <p:nvPr/>
          </p:nvSpPr>
          <p:spPr>
            <a:xfrm>
              <a:off x="24156900" y="460682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22" y="1"/>
                  </a:moveTo>
                  <a:cubicBezTo>
                    <a:pt x="9201" y="1"/>
                    <a:pt x="8671" y="14"/>
                    <a:pt x="8140" y="40"/>
                  </a:cubicBezTo>
                  <a:cubicBezTo>
                    <a:pt x="6068" y="187"/>
                    <a:pt x="4039" y="543"/>
                    <a:pt x="2511" y="982"/>
                  </a:cubicBezTo>
                  <a:cubicBezTo>
                    <a:pt x="1005" y="1442"/>
                    <a:pt x="0" y="1965"/>
                    <a:pt x="0" y="1965"/>
                  </a:cubicBezTo>
                  <a:cubicBezTo>
                    <a:pt x="0" y="1965"/>
                    <a:pt x="1067" y="2384"/>
                    <a:pt x="2616" y="2614"/>
                  </a:cubicBezTo>
                  <a:cubicBezTo>
                    <a:pt x="3761" y="2800"/>
                    <a:pt x="5193" y="2905"/>
                    <a:pt x="6691" y="2905"/>
                  </a:cubicBezTo>
                  <a:cubicBezTo>
                    <a:pt x="7218" y="2905"/>
                    <a:pt x="7753" y="2892"/>
                    <a:pt x="8286" y="2865"/>
                  </a:cubicBezTo>
                  <a:cubicBezTo>
                    <a:pt x="10358" y="2740"/>
                    <a:pt x="12408" y="2384"/>
                    <a:pt x="13915" y="1924"/>
                  </a:cubicBezTo>
                  <a:cubicBezTo>
                    <a:pt x="15421" y="1505"/>
                    <a:pt x="16425" y="961"/>
                    <a:pt x="16425" y="961"/>
                  </a:cubicBezTo>
                  <a:cubicBezTo>
                    <a:pt x="16425" y="961"/>
                    <a:pt x="15379" y="543"/>
                    <a:pt x="13810" y="312"/>
                  </a:cubicBezTo>
                  <a:cubicBezTo>
                    <a:pt x="12659" y="110"/>
                    <a:pt x="11230" y="1"/>
                    <a:pt x="972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3" name="Google Shape;1799;p31">
              <a:extLst>
                <a:ext uri="{FF2B5EF4-FFF2-40B4-BE49-F238E27FC236}">
                  <a16:creationId xmlns:a16="http://schemas.microsoft.com/office/drawing/2014/main" id="{2B0484E1-B776-CEED-577A-BAD379850472}"/>
                </a:ext>
              </a:extLst>
            </p:cNvPr>
            <p:cNvSpPr/>
            <p:nvPr/>
          </p:nvSpPr>
          <p:spPr>
            <a:xfrm>
              <a:off x="23160925" y="45533600"/>
              <a:ext cx="385550" cy="72650"/>
            </a:xfrm>
            <a:custGeom>
              <a:avLst/>
              <a:gdLst/>
              <a:ahLst/>
              <a:cxnLst/>
              <a:rect l="l" t="t" r="r" b="b"/>
              <a:pathLst>
                <a:path w="15422" h="2906" extrusionOk="0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42" y="1484"/>
                    <a:pt x="2365" y="1924"/>
                  </a:cubicBezTo>
                  <a:cubicBezTo>
                    <a:pt x="3767" y="2363"/>
                    <a:pt x="5692" y="2740"/>
                    <a:pt x="7617" y="2865"/>
                  </a:cubicBezTo>
                  <a:cubicBezTo>
                    <a:pt x="8106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1"/>
                    <a:pt x="13057" y="982"/>
                  </a:cubicBezTo>
                  <a:cubicBezTo>
                    <a:pt x="11655" y="543"/>
                    <a:pt x="9730" y="166"/>
                    <a:pt x="7805" y="41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4" name="Google Shape;1800;p31">
              <a:extLst>
                <a:ext uri="{FF2B5EF4-FFF2-40B4-BE49-F238E27FC236}">
                  <a16:creationId xmlns:a16="http://schemas.microsoft.com/office/drawing/2014/main" id="{6A6B17B3-C653-27B2-8C7C-A60060400AD8}"/>
                </a:ext>
              </a:extLst>
            </p:cNvPr>
            <p:cNvSpPr/>
            <p:nvPr/>
          </p:nvSpPr>
          <p:spPr>
            <a:xfrm>
              <a:off x="22862250" y="45795150"/>
              <a:ext cx="472900" cy="72625"/>
            </a:xfrm>
            <a:custGeom>
              <a:avLst/>
              <a:gdLst/>
              <a:ahLst/>
              <a:cxnLst/>
              <a:rect l="l" t="t" r="r" b="b"/>
              <a:pathLst>
                <a:path w="18916" h="2905" extrusionOk="0">
                  <a:moveTo>
                    <a:pt x="7706" y="0"/>
                  </a:moveTo>
                  <a:cubicBezTo>
                    <a:pt x="5985" y="0"/>
                    <a:pt x="4345" y="106"/>
                    <a:pt x="3013" y="291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72" y="1484"/>
                    <a:pt x="2909" y="1923"/>
                  </a:cubicBezTo>
                  <a:cubicBezTo>
                    <a:pt x="4666" y="2363"/>
                    <a:pt x="7010" y="2739"/>
                    <a:pt x="9374" y="2865"/>
                  </a:cubicBezTo>
                  <a:cubicBezTo>
                    <a:pt x="9981" y="2892"/>
                    <a:pt x="10587" y="2905"/>
                    <a:pt x="11185" y="2905"/>
                  </a:cubicBezTo>
                  <a:cubicBezTo>
                    <a:pt x="12915" y="2905"/>
                    <a:pt x="14565" y="2795"/>
                    <a:pt x="15902" y="2593"/>
                  </a:cubicBezTo>
                  <a:cubicBezTo>
                    <a:pt x="17702" y="2363"/>
                    <a:pt x="18915" y="1944"/>
                    <a:pt x="18915" y="1944"/>
                  </a:cubicBezTo>
                  <a:cubicBezTo>
                    <a:pt x="18915" y="1944"/>
                    <a:pt x="17765" y="1400"/>
                    <a:pt x="16007" y="982"/>
                  </a:cubicBezTo>
                  <a:cubicBezTo>
                    <a:pt x="14249" y="543"/>
                    <a:pt x="11906" y="166"/>
                    <a:pt x="9542" y="40"/>
                  </a:cubicBezTo>
                  <a:cubicBezTo>
                    <a:pt x="8926" y="13"/>
                    <a:pt x="8311" y="0"/>
                    <a:pt x="770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5" name="Google Shape;1801;p31">
              <a:extLst>
                <a:ext uri="{FF2B5EF4-FFF2-40B4-BE49-F238E27FC236}">
                  <a16:creationId xmlns:a16="http://schemas.microsoft.com/office/drawing/2014/main" id="{3068371B-6B97-5733-CD5C-18F82F68C5EA}"/>
                </a:ext>
              </a:extLst>
            </p:cNvPr>
            <p:cNvSpPr/>
            <p:nvPr/>
          </p:nvSpPr>
          <p:spPr>
            <a:xfrm>
              <a:off x="23061550" y="4600647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47" y="0"/>
                  </a:moveTo>
                  <a:cubicBezTo>
                    <a:pt x="9217" y="0"/>
                    <a:pt x="8678" y="13"/>
                    <a:pt x="8140" y="40"/>
                  </a:cubicBezTo>
                  <a:cubicBezTo>
                    <a:pt x="6068" y="166"/>
                    <a:pt x="4039" y="522"/>
                    <a:pt x="2511" y="982"/>
                  </a:cubicBezTo>
                  <a:cubicBezTo>
                    <a:pt x="1005" y="1421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593"/>
                  </a:cubicBezTo>
                  <a:cubicBezTo>
                    <a:pt x="3767" y="2795"/>
                    <a:pt x="5207" y="2905"/>
                    <a:pt x="6721" y="2905"/>
                  </a:cubicBezTo>
                  <a:cubicBezTo>
                    <a:pt x="7244" y="2905"/>
                    <a:pt x="7775" y="2892"/>
                    <a:pt x="8307" y="2865"/>
                  </a:cubicBezTo>
                  <a:cubicBezTo>
                    <a:pt x="10357" y="2719"/>
                    <a:pt x="12408" y="2363"/>
                    <a:pt x="13914" y="1924"/>
                  </a:cubicBezTo>
                  <a:cubicBezTo>
                    <a:pt x="15442" y="1505"/>
                    <a:pt x="16425" y="940"/>
                    <a:pt x="16425" y="940"/>
                  </a:cubicBezTo>
                  <a:cubicBezTo>
                    <a:pt x="16425" y="940"/>
                    <a:pt x="15379" y="522"/>
                    <a:pt x="13810" y="292"/>
                  </a:cubicBezTo>
                  <a:cubicBezTo>
                    <a:pt x="12680" y="106"/>
                    <a:pt x="11252" y="0"/>
                    <a:pt x="974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6" name="Google Shape;1802;p31">
              <a:extLst>
                <a:ext uri="{FF2B5EF4-FFF2-40B4-BE49-F238E27FC236}">
                  <a16:creationId xmlns:a16="http://schemas.microsoft.com/office/drawing/2014/main" id="{6D3C8063-A974-4740-BF5B-6E852BB5E417}"/>
                </a:ext>
              </a:extLst>
            </p:cNvPr>
            <p:cNvSpPr/>
            <p:nvPr/>
          </p:nvSpPr>
          <p:spPr>
            <a:xfrm>
              <a:off x="23821075" y="449357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5" y="1"/>
                  </a:moveTo>
                  <a:cubicBezTo>
                    <a:pt x="4904" y="1"/>
                    <a:pt x="3537" y="111"/>
                    <a:pt x="2448" y="313"/>
                  </a:cubicBezTo>
                  <a:cubicBezTo>
                    <a:pt x="984" y="543"/>
                    <a:pt x="0" y="961"/>
                    <a:pt x="0" y="961"/>
                  </a:cubicBezTo>
                  <a:cubicBezTo>
                    <a:pt x="0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6" y="2893"/>
                    <a:pt x="8599" y="2906"/>
                    <a:pt x="9093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5" y="14"/>
                    <a:pt x="6803" y="1"/>
                    <a:pt x="631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7" name="Google Shape;1803;p31">
              <a:extLst>
                <a:ext uri="{FF2B5EF4-FFF2-40B4-BE49-F238E27FC236}">
                  <a16:creationId xmlns:a16="http://schemas.microsoft.com/office/drawing/2014/main" id="{8B4C3551-2A41-1085-2503-FB8427ED8938}"/>
                </a:ext>
              </a:extLst>
            </p:cNvPr>
            <p:cNvSpPr/>
            <p:nvPr/>
          </p:nvSpPr>
          <p:spPr>
            <a:xfrm>
              <a:off x="23521875" y="45197250"/>
              <a:ext cx="472875" cy="72650"/>
            </a:xfrm>
            <a:custGeom>
              <a:avLst/>
              <a:gdLst/>
              <a:ahLst/>
              <a:cxnLst/>
              <a:rect l="l" t="t" r="r" b="b"/>
              <a:pathLst>
                <a:path w="18915" h="2906" extrusionOk="0">
                  <a:moveTo>
                    <a:pt x="7739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93" y="1484"/>
                    <a:pt x="2908" y="1924"/>
                  </a:cubicBezTo>
                  <a:cubicBezTo>
                    <a:pt x="4666" y="2384"/>
                    <a:pt x="7009" y="2740"/>
                    <a:pt x="9374" y="2865"/>
                  </a:cubicBezTo>
                  <a:cubicBezTo>
                    <a:pt x="9994" y="2893"/>
                    <a:pt x="10612" y="2906"/>
                    <a:pt x="11218" y="2906"/>
                  </a:cubicBezTo>
                  <a:cubicBezTo>
                    <a:pt x="12942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8" name="Google Shape;1804;p31">
              <a:extLst>
                <a:ext uri="{FF2B5EF4-FFF2-40B4-BE49-F238E27FC236}">
                  <a16:creationId xmlns:a16="http://schemas.microsoft.com/office/drawing/2014/main" id="{0960B897-7234-78F7-61A8-C6F73C5A830F}"/>
                </a:ext>
              </a:extLst>
            </p:cNvPr>
            <p:cNvSpPr/>
            <p:nvPr/>
          </p:nvSpPr>
          <p:spPr>
            <a:xfrm>
              <a:off x="23721675" y="454091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05" y="1"/>
                  </a:moveTo>
                  <a:cubicBezTo>
                    <a:pt x="9182" y="1"/>
                    <a:pt x="8651" y="14"/>
                    <a:pt x="8119" y="41"/>
                  </a:cubicBezTo>
                  <a:cubicBezTo>
                    <a:pt x="6069" y="187"/>
                    <a:pt x="4018" y="543"/>
                    <a:pt x="2512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47" y="2342"/>
                    <a:pt x="2616" y="2614"/>
                  </a:cubicBezTo>
                  <a:cubicBezTo>
                    <a:pt x="3746" y="2800"/>
                    <a:pt x="5174" y="2906"/>
                    <a:pt x="6680" y="2906"/>
                  </a:cubicBezTo>
                  <a:cubicBezTo>
                    <a:pt x="7209" y="2906"/>
                    <a:pt x="7748" y="2893"/>
                    <a:pt x="8287" y="2865"/>
                  </a:cubicBezTo>
                  <a:cubicBezTo>
                    <a:pt x="10358" y="2740"/>
                    <a:pt x="12388" y="2384"/>
                    <a:pt x="13915" y="1924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3"/>
                    <a:pt x="13810" y="313"/>
                  </a:cubicBezTo>
                  <a:cubicBezTo>
                    <a:pt x="12659" y="111"/>
                    <a:pt x="11219" y="1"/>
                    <a:pt x="970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9" name="Google Shape;1805;p31">
              <a:extLst>
                <a:ext uri="{FF2B5EF4-FFF2-40B4-BE49-F238E27FC236}">
                  <a16:creationId xmlns:a16="http://schemas.microsoft.com/office/drawing/2014/main" id="{42EEF6FF-5CED-4D1D-42C5-A0D5604DEBA8}"/>
                </a:ext>
              </a:extLst>
            </p:cNvPr>
            <p:cNvSpPr/>
            <p:nvPr/>
          </p:nvSpPr>
          <p:spPr>
            <a:xfrm>
              <a:off x="22564075" y="449357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28" y="1"/>
                  </a:moveTo>
                  <a:cubicBezTo>
                    <a:pt x="4914" y="1"/>
                    <a:pt x="3559" y="111"/>
                    <a:pt x="2470" y="313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22" y="1485"/>
                    <a:pt x="2365" y="1924"/>
                  </a:cubicBezTo>
                  <a:cubicBezTo>
                    <a:pt x="3767" y="2384"/>
                    <a:pt x="5671" y="2740"/>
                    <a:pt x="7617" y="2866"/>
                  </a:cubicBezTo>
                  <a:cubicBezTo>
                    <a:pt x="8112" y="2893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84"/>
                    <a:pt x="15401" y="1966"/>
                    <a:pt x="15401" y="1966"/>
                  </a:cubicBezTo>
                  <a:cubicBezTo>
                    <a:pt x="15401" y="1966"/>
                    <a:pt x="14459" y="1401"/>
                    <a:pt x="13057" y="982"/>
                  </a:cubicBezTo>
                  <a:cubicBezTo>
                    <a:pt x="11634" y="543"/>
                    <a:pt x="9730" y="187"/>
                    <a:pt x="7805" y="41"/>
                  </a:cubicBezTo>
                  <a:cubicBezTo>
                    <a:pt x="7312" y="14"/>
                    <a:pt x="6816" y="1"/>
                    <a:pt x="632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0" name="Google Shape;1806;p31">
              <a:extLst>
                <a:ext uri="{FF2B5EF4-FFF2-40B4-BE49-F238E27FC236}">
                  <a16:creationId xmlns:a16="http://schemas.microsoft.com/office/drawing/2014/main" id="{F66FD035-DE95-82DD-DBF3-A8FD38A4EC10}"/>
                </a:ext>
              </a:extLst>
            </p:cNvPr>
            <p:cNvSpPr/>
            <p:nvPr/>
          </p:nvSpPr>
          <p:spPr>
            <a:xfrm>
              <a:off x="22265400" y="45197250"/>
              <a:ext cx="472375" cy="72650"/>
            </a:xfrm>
            <a:custGeom>
              <a:avLst/>
              <a:gdLst/>
              <a:ahLst/>
              <a:cxnLst/>
              <a:rect l="l" t="t" r="r" b="b"/>
              <a:pathLst>
                <a:path w="18895" h="2906" extrusionOk="0">
                  <a:moveTo>
                    <a:pt x="7722" y="1"/>
                  </a:moveTo>
                  <a:cubicBezTo>
                    <a:pt x="5990" y="1"/>
                    <a:pt x="4351" y="110"/>
                    <a:pt x="3014" y="313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909" y="1924"/>
                  </a:cubicBezTo>
                  <a:cubicBezTo>
                    <a:pt x="4646" y="2384"/>
                    <a:pt x="7010" y="2740"/>
                    <a:pt x="9353" y="2865"/>
                  </a:cubicBezTo>
                  <a:cubicBezTo>
                    <a:pt x="9974" y="2893"/>
                    <a:pt x="10592" y="2906"/>
                    <a:pt x="11198" y="2906"/>
                  </a:cubicBezTo>
                  <a:cubicBezTo>
                    <a:pt x="12923" y="2906"/>
                    <a:pt x="14556" y="2800"/>
                    <a:pt x="15902" y="2614"/>
                  </a:cubicBezTo>
                  <a:cubicBezTo>
                    <a:pt x="17702" y="2384"/>
                    <a:pt x="18895" y="1966"/>
                    <a:pt x="18895" y="1966"/>
                  </a:cubicBezTo>
                  <a:cubicBezTo>
                    <a:pt x="18895" y="1966"/>
                    <a:pt x="17744" y="1401"/>
                    <a:pt x="16007" y="982"/>
                  </a:cubicBezTo>
                  <a:cubicBezTo>
                    <a:pt x="14250" y="543"/>
                    <a:pt x="11906" y="187"/>
                    <a:pt x="9542" y="41"/>
                  </a:cubicBezTo>
                  <a:cubicBezTo>
                    <a:pt x="8930" y="14"/>
                    <a:pt x="8320" y="1"/>
                    <a:pt x="772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1" name="Google Shape;1807;p31">
              <a:extLst>
                <a:ext uri="{FF2B5EF4-FFF2-40B4-BE49-F238E27FC236}">
                  <a16:creationId xmlns:a16="http://schemas.microsoft.com/office/drawing/2014/main" id="{F62FC3B5-F55B-12B0-FAA7-48DAEEFECF5D}"/>
                </a:ext>
              </a:extLst>
            </p:cNvPr>
            <p:cNvSpPr/>
            <p:nvPr/>
          </p:nvSpPr>
          <p:spPr>
            <a:xfrm>
              <a:off x="22464175" y="454091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13" y="1"/>
                  </a:moveTo>
                  <a:cubicBezTo>
                    <a:pt x="9193" y="1"/>
                    <a:pt x="8666" y="14"/>
                    <a:pt x="8140" y="41"/>
                  </a:cubicBezTo>
                  <a:cubicBezTo>
                    <a:pt x="6068" y="187"/>
                    <a:pt x="4018" y="543"/>
                    <a:pt x="2511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68" y="2342"/>
                    <a:pt x="2616" y="2614"/>
                  </a:cubicBezTo>
                  <a:cubicBezTo>
                    <a:pt x="3746" y="2800"/>
                    <a:pt x="5174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8" y="2740"/>
                    <a:pt x="12387" y="2384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3"/>
                    <a:pt x="13810" y="313"/>
                  </a:cubicBezTo>
                  <a:cubicBezTo>
                    <a:pt x="12659" y="111"/>
                    <a:pt x="11219" y="1"/>
                    <a:pt x="971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2" name="Google Shape;1808;p31">
              <a:extLst>
                <a:ext uri="{FF2B5EF4-FFF2-40B4-BE49-F238E27FC236}">
                  <a16:creationId xmlns:a16="http://schemas.microsoft.com/office/drawing/2014/main" id="{5AC67EC6-C6D1-1034-6FB3-0772F7B13656}"/>
                </a:ext>
              </a:extLst>
            </p:cNvPr>
            <p:cNvSpPr/>
            <p:nvPr/>
          </p:nvSpPr>
          <p:spPr>
            <a:xfrm>
              <a:off x="25479275" y="48095250"/>
              <a:ext cx="155900" cy="299625"/>
            </a:xfrm>
            <a:custGeom>
              <a:avLst/>
              <a:gdLst/>
              <a:ahLst/>
              <a:cxnLst/>
              <a:rect l="l" t="t" r="r" b="b"/>
              <a:pathLst>
                <a:path w="6236" h="11985" extrusionOk="0">
                  <a:moveTo>
                    <a:pt x="5795" y="1"/>
                  </a:moveTo>
                  <a:cubicBezTo>
                    <a:pt x="5375" y="1"/>
                    <a:pt x="4687" y="84"/>
                    <a:pt x="3871" y="498"/>
                  </a:cubicBezTo>
                  <a:cubicBezTo>
                    <a:pt x="3181" y="812"/>
                    <a:pt x="2469" y="1377"/>
                    <a:pt x="1883" y="2109"/>
                  </a:cubicBezTo>
                  <a:cubicBezTo>
                    <a:pt x="1611" y="2506"/>
                    <a:pt x="1277" y="2904"/>
                    <a:pt x="1088" y="3343"/>
                  </a:cubicBezTo>
                  <a:cubicBezTo>
                    <a:pt x="879" y="3783"/>
                    <a:pt x="670" y="4222"/>
                    <a:pt x="544" y="4703"/>
                  </a:cubicBezTo>
                  <a:cubicBezTo>
                    <a:pt x="0" y="6607"/>
                    <a:pt x="147" y="8512"/>
                    <a:pt x="544" y="9851"/>
                  </a:cubicBezTo>
                  <a:cubicBezTo>
                    <a:pt x="691" y="10541"/>
                    <a:pt x="984" y="1106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64"/>
                    <a:pt x="2155" y="9809"/>
                  </a:cubicBezTo>
                  <a:cubicBezTo>
                    <a:pt x="2511" y="8553"/>
                    <a:pt x="2825" y="6942"/>
                    <a:pt x="3264" y="5519"/>
                  </a:cubicBezTo>
                  <a:cubicBezTo>
                    <a:pt x="3662" y="4055"/>
                    <a:pt x="4227" y="2737"/>
                    <a:pt x="4875" y="1711"/>
                  </a:cubicBezTo>
                  <a:cubicBezTo>
                    <a:pt x="5545" y="749"/>
                    <a:pt x="6235" y="37"/>
                    <a:pt x="6235" y="37"/>
                  </a:cubicBezTo>
                  <a:cubicBezTo>
                    <a:pt x="6235" y="37"/>
                    <a:pt x="6075" y="1"/>
                    <a:pt x="579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3" name="Google Shape;1809;p31">
              <a:extLst>
                <a:ext uri="{FF2B5EF4-FFF2-40B4-BE49-F238E27FC236}">
                  <a16:creationId xmlns:a16="http://schemas.microsoft.com/office/drawing/2014/main" id="{BD96887A-F3C6-4F87-74C2-A4F5B918B0D8}"/>
                </a:ext>
              </a:extLst>
            </p:cNvPr>
            <p:cNvSpPr/>
            <p:nvPr/>
          </p:nvSpPr>
          <p:spPr>
            <a:xfrm>
              <a:off x="25260100" y="48045550"/>
              <a:ext cx="156425" cy="299625"/>
            </a:xfrm>
            <a:custGeom>
              <a:avLst/>
              <a:gdLst/>
              <a:ahLst/>
              <a:cxnLst/>
              <a:rect l="l" t="t" r="r" b="b"/>
              <a:pathLst>
                <a:path w="6257" h="11985" extrusionOk="0">
                  <a:moveTo>
                    <a:pt x="5808" y="1"/>
                  </a:moveTo>
                  <a:cubicBezTo>
                    <a:pt x="5383" y="1"/>
                    <a:pt x="4687" y="84"/>
                    <a:pt x="3871" y="498"/>
                  </a:cubicBezTo>
                  <a:cubicBezTo>
                    <a:pt x="3181" y="812"/>
                    <a:pt x="2490" y="1377"/>
                    <a:pt x="1883" y="2109"/>
                  </a:cubicBezTo>
                  <a:cubicBezTo>
                    <a:pt x="1611" y="2507"/>
                    <a:pt x="1277" y="2904"/>
                    <a:pt x="1088" y="3344"/>
                  </a:cubicBezTo>
                  <a:cubicBezTo>
                    <a:pt x="879" y="3783"/>
                    <a:pt x="670" y="4222"/>
                    <a:pt x="544" y="4704"/>
                  </a:cubicBezTo>
                  <a:cubicBezTo>
                    <a:pt x="0" y="6608"/>
                    <a:pt x="147" y="8512"/>
                    <a:pt x="544" y="9851"/>
                  </a:cubicBezTo>
                  <a:cubicBezTo>
                    <a:pt x="712" y="10520"/>
                    <a:pt x="984" y="1104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44"/>
                    <a:pt x="2176" y="9788"/>
                  </a:cubicBezTo>
                  <a:cubicBezTo>
                    <a:pt x="2511" y="8554"/>
                    <a:pt x="2825" y="6943"/>
                    <a:pt x="3264" y="5520"/>
                  </a:cubicBezTo>
                  <a:cubicBezTo>
                    <a:pt x="3662" y="4034"/>
                    <a:pt x="4227" y="2737"/>
                    <a:pt x="4896" y="1712"/>
                  </a:cubicBezTo>
                  <a:cubicBezTo>
                    <a:pt x="5545" y="749"/>
                    <a:pt x="6256" y="38"/>
                    <a:pt x="6256" y="38"/>
                  </a:cubicBezTo>
                  <a:cubicBezTo>
                    <a:pt x="6256" y="38"/>
                    <a:pt x="6092" y="1"/>
                    <a:pt x="5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4" name="Google Shape;1810;p31">
              <a:extLst>
                <a:ext uri="{FF2B5EF4-FFF2-40B4-BE49-F238E27FC236}">
                  <a16:creationId xmlns:a16="http://schemas.microsoft.com/office/drawing/2014/main" id="{3FFBFCB7-AB50-A0D3-7CB4-4088F9221AE8}"/>
                </a:ext>
              </a:extLst>
            </p:cNvPr>
            <p:cNvSpPr/>
            <p:nvPr/>
          </p:nvSpPr>
          <p:spPr>
            <a:xfrm>
              <a:off x="24296050" y="47827925"/>
              <a:ext cx="156425" cy="299650"/>
            </a:xfrm>
            <a:custGeom>
              <a:avLst/>
              <a:gdLst/>
              <a:ahLst/>
              <a:cxnLst/>
              <a:rect l="l" t="t" r="r" b="b"/>
              <a:pathLst>
                <a:path w="6257" h="11986" extrusionOk="0">
                  <a:moveTo>
                    <a:pt x="5792" y="0"/>
                  </a:moveTo>
                  <a:cubicBezTo>
                    <a:pt x="5365" y="0"/>
                    <a:pt x="4677" y="81"/>
                    <a:pt x="3871" y="478"/>
                  </a:cubicBezTo>
                  <a:cubicBezTo>
                    <a:pt x="3201" y="792"/>
                    <a:pt x="2490" y="1378"/>
                    <a:pt x="1883" y="2110"/>
                  </a:cubicBezTo>
                  <a:cubicBezTo>
                    <a:pt x="1632" y="2487"/>
                    <a:pt x="1297" y="2884"/>
                    <a:pt x="1109" y="3324"/>
                  </a:cubicBezTo>
                  <a:cubicBezTo>
                    <a:pt x="900" y="3784"/>
                    <a:pt x="690" y="4223"/>
                    <a:pt x="565" y="4684"/>
                  </a:cubicBezTo>
                  <a:cubicBezTo>
                    <a:pt x="0" y="6609"/>
                    <a:pt x="167" y="8513"/>
                    <a:pt x="565" y="9852"/>
                  </a:cubicBezTo>
                  <a:cubicBezTo>
                    <a:pt x="711" y="10521"/>
                    <a:pt x="1004" y="11044"/>
                    <a:pt x="1193" y="11421"/>
                  </a:cubicBezTo>
                  <a:cubicBezTo>
                    <a:pt x="1402" y="11777"/>
                    <a:pt x="1527" y="11986"/>
                    <a:pt x="1527" y="11986"/>
                  </a:cubicBezTo>
                  <a:cubicBezTo>
                    <a:pt x="1527" y="11986"/>
                    <a:pt x="1883" y="11044"/>
                    <a:pt x="2176" y="9789"/>
                  </a:cubicBezTo>
                  <a:cubicBezTo>
                    <a:pt x="2511" y="8534"/>
                    <a:pt x="2825" y="6943"/>
                    <a:pt x="3285" y="5500"/>
                  </a:cubicBezTo>
                  <a:cubicBezTo>
                    <a:pt x="3662" y="4035"/>
                    <a:pt x="4248" y="2738"/>
                    <a:pt x="4896" y="1712"/>
                  </a:cubicBezTo>
                  <a:cubicBezTo>
                    <a:pt x="5545" y="750"/>
                    <a:pt x="6256" y="39"/>
                    <a:pt x="6256" y="39"/>
                  </a:cubicBezTo>
                  <a:cubicBezTo>
                    <a:pt x="6256" y="39"/>
                    <a:pt x="6086" y="0"/>
                    <a:pt x="57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5" name="Google Shape;1811;p31">
              <a:extLst>
                <a:ext uri="{FF2B5EF4-FFF2-40B4-BE49-F238E27FC236}">
                  <a16:creationId xmlns:a16="http://schemas.microsoft.com/office/drawing/2014/main" id="{A19F37FB-18F1-D213-FFE6-FDEEE803222E}"/>
                </a:ext>
              </a:extLst>
            </p:cNvPr>
            <p:cNvSpPr/>
            <p:nvPr/>
          </p:nvSpPr>
          <p:spPr>
            <a:xfrm>
              <a:off x="24077375" y="47778225"/>
              <a:ext cx="155925" cy="299675"/>
            </a:xfrm>
            <a:custGeom>
              <a:avLst/>
              <a:gdLst/>
              <a:ahLst/>
              <a:cxnLst/>
              <a:rect l="l" t="t" r="r" b="b"/>
              <a:pathLst>
                <a:path w="6237" h="11987" extrusionOk="0">
                  <a:moveTo>
                    <a:pt x="5780" y="1"/>
                  </a:moveTo>
                  <a:cubicBezTo>
                    <a:pt x="5359" y="1"/>
                    <a:pt x="4678" y="81"/>
                    <a:pt x="3872" y="478"/>
                  </a:cubicBezTo>
                  <a:cubicBezTo>
                    <a:pt x="3181" y="792"/>
                    <a:pt x="2470" y="1378"/>
                    <a:pt x="1884" y="2110"/>
                  </a:cubicBezTo>
                  <a:cubicBezTo>
                    <a:pt x="1612" y="2508"/>
                    <a:pt x="1277" y="2884"/>
                    <a:pt x="1089" y="3345"/>
                  </a:cubicBezTo>
                  <a:cubicBezTo>
                    <a:pt x="880" y="3784"/>
                    <a:pt x="670" y="4223"/>
                    <a:pt x="545" y="4705"/>
                  </a:cubicBezTo>
                  <a:cubicBezTo>
                    <a:pt x="1" y="6609"/>
                    <a:pt x="147" y="8513"/>
                    <a:pt x="545" y="9852"/>
                  </a:cubicBezTo>
                  <a:cubicBezTo>
                    <a:pt x="691" y="10522"/>
                    <a:pt x="984" y="11045"/>
                    <a:pt x="1173" y="11421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6" y="6944"/>
                    <a:pt x="3265" y="5500"/>
                  </a:cubicBezTo>
                  <a:cubicBezTo>
                    <a:pt x="3663" y="4035"/>
                    <a:pt x="4228" y="2738"/>
                    <a:pt x="4876" y="1713"/>
                  </a:cubicBezTo>
                  <a:cubicBezTo>
                    <a:pt x="5546" y="750"/>
                    <a:pt x="6236" y="39"/>
                    <a:pt x="6236" y="39"/>
                  </a:cubicBezTo>
                  <a:cubicBezTo>
                    <a:pt x="6236" y="39"/>
                    <a:pt x="6069" y="1"/>
                    <a:pt x="578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6" name="Google Shape;1812;p31">
              <a:extLst>
                <a:ext uri="{FF2B5EF4-FFF2-40B4-BE49-F238E27FC236}">
                  <a16:creationId xmlns:a16="http://schemas.microsoft.com/office/drawing/2014/main" id="{07699663-D9C6-E6A0-4976-3AD6BBBC0DF0}"/>
                </a:ext>
              </a:extLst>
            </p:cNvPr>
            <p:cNvSpPr/>
            <p:nvPr/>
          </p:nvSpPr>
          <p:spPr>
            <a:xfrm>
              <a:off x="22752400" y="48073250"/>
              <a:ext cx="156425" cy="299650"/>
            </a:xfrm>
            <a:custGeom>
              <a:avLst/>
              <a:gdLst/>
              <a:ahLst/>
              <a:cxnLst/>
              <a:rect l="l" t="t" r="r" b="b"/>
              <a:pathLst>
                <a:path w="6257" h="11986" extrusionOk="0">
                  <a:moveTo>
                    <a:pt x="5793" y="0"/>
                  </a:moveTo>
                  <a:cubicBezTo>
                    <a:pt x="5366" y="0"/>
                    <a:pt x="4677" y="81"/>
                    <a:pt x="3871" y="478"/>
                  </a:cubicBezTo>
                  <a:cubicBezTo>
                    <a:pt x="3202" y="792"/>
                    <a:pt x="2490" y="1357"/>
                    <a:pt x="1884" y="2089"/>
                  </a:cubicBezTo>
                  <a:cubicBezTo>
                    <a:pt x="1632" y="2487"/>
                    <a:pt x="1277" y="2884"/>
                    <a:pt x="1109" y="3324"/>
                  </a:cubicBezTo>
                  <a:cubicBezTo>
                    <a:pt x="900" y="3763"/>
                    <a:pt x="691" y="4223"/>
                    <a:pt x="544" y="4684"/>
                  </a:cubicBezTo>
                  <a:cubicBezTo>
                    <a:pt x="0" y="6588"/>
                    <a:pt x="168" y="8513"/>
                    <a:pt x="544" y="9831"/>
                  </a:cubicBezTo>
                  <a:cubicBezTo>
                    <a:pt x="712" y="10521"/>
                    <a:pt x="1005" y="11045"/>
                    <a:pt x="1172" y="11400"/>
                  </a:cubicBezTo>
                  <a:cubicBezTo>
                    <a:pt x="1381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3"/>
                    <a:pt x="3265" y="5500"/>
                  </a:cubicBezTo>
                  <a:cubicBezTo>
                    <a:pt x="3662" y="4035"/>
                    <a:pt x="4248" y="2717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6" y="0"/>
                    <a:pt x="579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7" name="Google Shape;1813;p31">
              <a:extLst>
                <a:ext uri="{FF2B5EF4-FFF2-40B4-BE49-F238E27FC236}">
                  <a16:creationId xmlns:a16="http://schemas.microsoft.com/office/drawing/2014/main" id="{20D50305-7DBF-4065-BA77-6DE0AE24979F}"/>
                </a:ext>
              </a:extLst>
            </p:cNvPr>
            <p:cNvSpPr/>
            <p:nvPr/>
          </p:nvSpPr>
          <p:spPr>
            <a:xfrm>
              <a:off x="22533225" y="48023550"/>
              <a:ext cx="156425" cy="299675"/>
            </a:xfrm>
            <a:custGeom>
              <a:avLst/>
              <a:gdLst/>
              <a:ahLst/>
              <a:cxnLst/>
              <a:rect l="l" t="t" r="r" b="b"/>
              <a:pathLst>
                <a:path w="6257" h="11987" extrusionOk="0">
                  <a:moveTo>
                    <a:pt x="5787" y="1"/>
                  </a:moveTo>
                  <a:cubicBezTo>
                    <a:pt x="5356" y="1"/>
                    <a:pt x="4665" y="82"/>
                    <a:pt x="3871" y="478"/>
                  </a:cubicBezTo>
                  <a:cubicBezTo>
                    <a:pt x="3202" y="792"/>
                    <a:pt x="2490" y="1378"/>
                    <a:pt x="1884" y="2110"/>
                  </a:cubicBezTo>
                  <a:cubicBezTo>
                    <a:pt x="1632" y="2487"/>
                    <a:pt x="1298" y="2885"/>
                    <a:pt x="1109" y="3324"/>
                  </a:cubicBezTo>
                  <a:cubicBezTo>
                    <a:pt x="900" y="3784"/>
                    <a:pt x="691" y="4224"/>
                    <a:pt x="565" y="4684"/>
                  </a:cubicBezTo>
                  <a:cubicBezTo>
                    <a:pt x="0" y="6609"/>
                    <a:pt x="168" y="8513"/>
                    <a:pt x="565" y="9831"/>
                  </a:cubicBezTo>
                  <a:cubicBezTo>
                    <a:pt x="712" y="10522"/>
                    <a:pt x="1005" y="11045"/>
                    <a:pt x="1193" y="11400"/>
                  </a:cubicBezTo>
                  <a:cubicBezTo>
                    <a:pt x="1402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4"/>
                    <a:pt x="3285" y="5500"/>
                  </a:cubicBezTo>
                  <a:cubicBezTo>
                    <a:pt x="3662" y="4035"/>
                    <a:pt x="4248" y="2738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8" name="Google Shape;1814;p31">
              <a:extLst>
                <a:ext uri="{FF2B5EF4-FFF2-40B4-BE49-F238E27FC236}">
                  <a16:creationId xmlns:a16="http://schemas.microsoft.com/office/drawing/2014/main" id="{ADBF6F3D-4EBA-4902-89F6-BB353C1450E6}"/>
                </a:ext>
              </a:extLst>
            </p:cNvPr>
            <p:cNvSpPr/>
            <p:nvPr/>
          </p:nvSpPr>
          <p:spPr>
            <a:xfrm>
              <a:off x="21203000" y="47811700"/>
              <a:ext cx="155900" cy="299675"/>
            </a:xfrm>
            <a:custGeom>
              <a:avLst/>
              <a:gdLst/>
              <a:ahLst/>
              <a:cxnLst/>
              <a:rect l="l" t="t" r="r" b="b"/>
              <a:pathLst>
                <a:path w="6236" h="11987" extrusionOk="0">
                  <a:moveTo>
                    <a:pt x="5767" y="1"/>
                  </a:moveTo>
                  <a:cubicBezTo>
                    <a:pt x="5338" y="1"/>
                    <a:pt x="4653" y="82"/>
                    <a:pt x="3872" y="478"/>
                  </a:cubicBezTo>
                  <a:cubicBezTo>
                    <a:pt x="3181" y="792"/>
                    <a:pt x="2470" y="1357"/>
                    <a:pt x="1884" y="2089"/>
                  </a:cubicBezTo>
                  <a:cubicBezTo>
                    <a:pt x="1612" y="2487"/>
                    <a:pt x="1277" y="2884"/>
                    <a:pt x="1089" y="3324"/>
                  </a:cubicBezTo>
                  <a:cubicBezTo>
                    <a:pt x="879" y="3763"/>
                    <a:pt x="670" y="4224"/>
                    <a:pt x="545" y="4684"/>
                  </a:cubicBezTo>
                  <a:cubicBezTo>
                    <a:pt x="1" y="6588"/>
                    <a:pt x="147" y="8513"/>
                    <a:pt x="545" y="9831"/>
                  </a:cubicBezTo>
                  <a:cubicBezTo>
                    <a:pt x="691" y="10522"/>
                    <a:pt x="984" y="11045"/>
                    <a:pt x="1172" y="11400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5"/>
                    <a:pt x="4227" y="2717"/>
                    <a:pt x="4876" y="1713"/>
                  </a:cubicBezTo>
                  <a:cubicBezTo>
                    <a:pt x="5545" y="750"/>
                    <a:pt x="6236" y="39"/>
                    <a:pt x="6236" y="39"/>
                  </a:cubicBezTo>
                  <a:cubicBezTo>
                    <a:pt x="6236" y="39"/>
                    <a:pt x="6062" y="1"/>
                    <a:pt x="576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9" name="Google Shape;1815;p31">
              <a:extLst>
                <a:ext uri="{FF2B5EF4-FFF2-40B4-BE49-F238E27FC236}">
                  <a16:creationId xmlns:a16="http://schemas.microsoft.com/office/drawing/2014/main" id="{075BA02A-77E0-505F-BA6D-0C61573A6947}"/>
                </a:ext>
              </a:extLst>
            </p:cNvPr>
            <p:cNvSpPr/>
            <p:nvPr/>
          </p:nvSpPr>
          <p:spPr>
            <a:xfrm>
              <a:off x="20983825" y="47762000"/>
              <a:ext cx="156425" cy="299675"/>
            </a:xfrm>
            <a:custGeom>
              <a:avLst/>
              <a:gdLst/>
              <a:ahLst/>
              <a:cxnLst/>
              <a:rect l="l" t="t" r="r" b="b"/>
              <a:pathLst>
                <a:path w="6257" h="11987" extrusionOk="0">
                  <a:moveTo>
                    <a:pt x="5787" y="1"/>
                  </a:moveTo>
                  <a:cubicBezTo>
                    <a:pt x="5356" y="1"/>
                    <a:pt x="4665" y="82"/>
                    <a:pt x="3872" y="479"/>
                  </a:cubicBezTo>
                  <a:cubicBezTo>
                    <a:pt x="3181" y="792"/>
                    <a:pt x="2491" y="1378"/>
                    <a:pt x="1884" y="2111"/>
                  </a:cubicBezTo>
                  <a:cubicBezTo>
                    <a:pt x="1612" y="2487"/>
                    <a:pt x="1277" y="2885"/>
                    <a:pt x="1089" y="3324"/>
                  </a:cubicBezTo>
                  <a:cubicBezTo>
                    <a:pt x="879" y="3784"/>
                    <a:pt x="670" y="4224"/>
                    <a:pt x="545" y="4684"/>
                  </a:cubicBezTo>
                  <a:cubicBezTo>
                    <a:pt x="1" y="6609"/>
                    <a:pt x="147" y="8513"/>
                    <a:pt x="545" y="9831"/>
                  </a:cubicBezTo>
                  <a:cubicBezTo>
                    <a:pt x="712" y="10522"/>
                    <a:pt x="984" y="11045"/>
                    <a:pt x="1172" y="11401"/>
                  </a:cubicBezTo>
                  <a:cubicBezTo>
                    <a:pt x="1382" y="11777"/>
                    <a:pt x="1507" y="11987"/>
                    <a:pt x="1507" y="11987"/>
                  </a:cubicBezTo>
                  <a:cubicBezTo>
                    <a:pt x="1507" y="11987"/>
                    <a:pt x="1884" y="11045"/>
                    <a:pt x="2177" y="9790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6"/>
                    <a:pt x="4227" y="2738"/>
                    <a:pt x="4897" y="1713"/>
                  </a:cubicBezTo>
                  <a:cubicBezTo>
                    <a:pt x="5545" y="751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0" name="Google Shape;1816;p31">
              <a:extLst>
                <a:ext uri="{FF2B5EF4-FFF2-40B4-BE49-F238E27FC236}">
                  <a16:creationId xmlns:a16="http://schemas.microsoft.com/office/drawing/2014/main" id="{20052154-4C5C-C719-653F-5F2F8B59DFE5}"/>
                </a:ext>
              </a:extLst>
            </p:cNvPr>
            <p:cNvSpPr/>
            <p:nvPr/>
          </p:nvSpPr>
          <p:spPr>
            <a:xfrm>
              <a:off x="18444250" y="38924050"/>
              <a:ext cx="6303250" cy="4357325"/>
            </a:xfrm>
            <a:custGeom>
              <a:avLst/>
              <a:gdLst/>
              <a:ahLst/>
              <a:cxnLst/>
              <a:rect l="l" t="t" r="r" b="b"/>
              <a:pathLst>
                <a:path w="252130" h="174293" extrusionOk="0">
                  <a:moveTo>
                    <a:pt x="130396" y="1"/>
                  </a:moveTo>
                  <a:cubicBezTo>
                    <a:pt x="94796" y="1"/>
                    <a:pt x="71510" y="15628"/>
                    <a:pt x="61954" y="41607"/>
                  </a:cubicBezTo>
                  <a:cubicBezTo>
                    <a:pt x="49902" y="74373"/>
                    <a:pt x="25861" y="67845"/>
                    <a:pt x="13265" y="70126"/>
                  </a:cubicBezTo>
                  <a:cubicBezTo>
                    <a:pt x="648" y="72386"/>
                    <a:pt x="920" y="78307"/>
                    <a:pt x="230" y="100381"/>
                  </a:cubicBezTo>
                  <a:cubicBezTo>
                    <a:pt x="0" y="156104"/>
                    <a:pt x="49998" y="174293"/>
                    <a:pt x="100846" y="174293"/>
                  </a:cubicBezTo>
                  <a:cubicBezTo>
                    <a:pt x="142829" y="174293"/>
                    <a:pt x="185392" y="161893"/>
                    <a:pt x="200741" y="147983"/>
                  </a:cubicBezTo>
                  <a:cubicBezTo>
                    <a:pt x="252129" y="104085"/>
                    <a:pt x="238215" y="19009"/>
                    <a:pt x="160798" y="3296"/>
                  </a:cubicBezTo>
                  <a:cubicBezTo>
                    <a:pt x="149840" y="1068"/>
                    <a:pt x="139697" y="1"/>
                    <a:pt x="1303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1" name="Google Shape;1817;p31">
              <a:extLst>
                <a:ext uri="{FF2B5EF4-FFF2-40B4-BE49-F238E27FC236}">
                  <a16:creationId xmlns:a16="http://schemas.microsoft.com/office/drawing/2014/main" id="{51F3981F-4A28-2AD2-5552-F0DD759AA7D5}"/>
                </a:ext>
              </a:extLst>
            </p:cNvPr>
            <p:cNvSpPr/>
            <p:nvPr/>
          </p:nvSpPr>
          <p:spPr>
            <a:xfrm>
              <a:off x="20333625" y="41851525"/>
              <a:ext cx="964075" cy="307075"/>
            </a:xfrm>
            <a:custGeom>
              <a:avLst/>
              <a:gdLst/>
              <a:ahLst/>
              <a:cxnLst/>
              <a:rect l="l" t="t" r="r" b="b"/>
              <a:pathLst>
                <a:path w="38563" h="12283" extrusionOk="0">
                  <a:moveTo>
                    <a:pt x="19292" y="0"/>
                  </a:moveTo>
                  <a:cubicBezTo>
                    <a:pt x="8642" y="0"/>
                    <a:pt x="1" y="2741"/>
                    <a:pt x="1" y="6131"/>
                  </a:cubicBezTo>
                  <a:cubicBezTo>
                    <a:pt x="1" y="9542"/>
                    <a:pt x="8642" y="12283"/>
                    <a:pt x="19292" y="12283"/>
                  </a:cubicBezTo>
                  <a:cubicBezTo>
                    <a:pt x="29921" y="12283"/>
                    <a:pt x="38563" y="9542"/>
                    <a:pt x="38563" y="6131"/>
                  </a:cubicBezTo>
                  <a:cubicBezTo>
                    <a:pt x="38563" y="2741"/>
                    <a:pt x="29921" y="0"/>
                    <a:pt x="1929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2" name="Google Shape;1818;p31">
              <a:extLst>
                <a:ext uri="{FF2B5EF4-FFF2-40B4-BE49-F238E27FC236}">
                  <a16:creationId xmlns:a16="http://schemas.microsoft.com/office/drawing/2014/main" id="{25EDCF57-23CB-63EA-FE36-05606CDA7F39}"/>
                </a:ext>
              </a:extLst>
            </p:cNvPr>
            <p:cNvSpPr/>
            <p:nvPr/>
          </p:nvSpPr>
          <p:spPr>
            <a:xfrm>
              <a:off x="15371600" y="41769400"/>
              <a:ext cx="963550" cy="307600"/>
            </a:xfrm>
            <a:custGeom>
              <a:avLst/>
              <a:gdLst/>
              <a:ahLst/>
              <a:cxnLst/>
              <a:rect l="l" t="t" r="r" b="b"/>
              <a:pathLst>
                <a:path w="38542" h="12304" extrusionOk="0">
                  <a:moveTo>
                    <a:pt x="19271" y="0"/>
                  </a:moveTo>
                  <a:cubicBezTo>
                    <a:pt x="8621" y="0"/>
                    <a:pt x="0" y="2762"/>
                    <a:pt x="0" y="6152"/>
                  </a:cubicBezTo>
                  <a:cubicBezTo>
                    <a:pt x="0" y="9542"/>
                    <a:pt x="8621" y="12303"/>
                    <a:pt x="19271" y="12303"/>
                  </a:cubicBezTo>
                  <a:cubicBezTo>
                    <a:pt x="29921" y="12303"/>
                    <a:pt x="38542" y="9542"/>
                    <a:pt x="38542" y="6152"/>
                  </a:cubicBezTo>
                  <a:cubicBezTo>
                    <a:pt x="38542" y="2762"/>
                    <a:pt x="29921" y="0"/>
                    <a:pt x="1927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3" name="Google Shape;1819;p31">
              <a:extLst>
                <a:ext uri="{FF2B5EF4-FFF2-40B4-BE49-F238E27FC236}">
                  <a16:creationId xmlns:a16="http://schemas.microsoft.com/office/drawing/2014/main" id="{395C5706-87CE-92B4-35C0-459982F4E4B2}"/>
                </a:ext>
              </a:extLst>
            </p:cNvPr>
            <p:cNvSpPr/>
            <p:nvPr/>
          </p:nvSpPr>
          <p:spPr>
            <a:xfrm>
              <a:off x="18446850" y="40557400"/>
              <a:ext cx="1548875" cy="2288550"/>
            </a:xfrm>
            <a:custGeom>
              <a:avLst/>
              <a:gdLst/>
              <a:ahLst/>
              <a:cxnLst/>
              <a:rect l="l" t="t" r="r" b="b"/>
              <a:pathLst>
                <a:path w="61955" h="91542" extrusionOk="0">
                  <a:moveTo>
                    <a:pt x="42705" y="0"/>
                  </a:moveTo>
                  <a:cubicBezTo>
                    <a:pt x="32097" y="5168"/>
                    <a:pt x="20610" y="3432"/>
                    <a:pt x="13119" y="4792"/>
                  </a:cubicBezTo>
                  <a:cubicBezTo>
                    <a:pt x="523" y="7052"/>
                    <a:pt x="774" y="12973"/>
                    <a:pt x="105" y="35047"/>
                  </a:cubicBezTo>
                  <a:cubicBezTo>
                    <a:pt x="0" y="61830"/>
                    <a:pt x="11508" y="79949"/>
                    <a:pt x="29126" y="91541"/>
                  </a:cubicBezTo>
                  <a:cubicBezTo>
                    <a:pt x="38374" y="86310"/>
                    <a:pt x="46492" y="80347"/>
                    <a:pt x="50342" y="71350"/>
                  </a:cubicBezTo>
                  <a:cubicBezTo>
                    <a:pt x="61955" y="50426"/>
                    <a:pt x="61662" y="17618"/>
                    <a:pt x="42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4" name="Google Shape;1820;p31">
              <a:extLst>
                <a:ext uri="{FF2B5EF4-FFF2-40B4-BE49-F238E27FC236}">
                  <a16:creationId xmlns:a16="http://schemas.microsoft.com/office/drawing/2014/main" id="{A9C31037-5756-97BB-A450-CD8F1CB2FCF3}"/>
                </a:ext>
              </a:extLst>
            </p:cNvPr>
            <p:cNvSpPr/>
            <p:nvPr/>
          </p:nvSpPr>
          <p:spPr>
            <a:xfrm>
              <a:off x="18580225" y="41789800"/>
              <a:ext cx="414325" cy="300800"/>
            </a:xfrm>
            <a:custGeom>
              <a:avLst/>
              <a:gdLst/>
              <a:ahLst/>
              <a:cxnLst/>
              <a:rect l="l" t="t" r="r" b="b"/>
              <a:pathLst>
                <a:path w="16573" h="12032" extrusionOk="0">
                  <a:moveTo>
                    <a:pt x="16216" y="0"/>
                  </a:moveTo>
                  <a:cubicBezTo>
                    <a:pt x="16216" y="0"/>
                    <a:pt x="16091" y="419"/>
                    <a:pt x="15819" y="1172"/>
                  </a:cubicBezTo>
                  <a:cubicBezTo>
                    <a:pt x="15714" y="1549"/>
                    <a:pt x="15589" y="1988"/>
                    <a:pt x="15421" y="2511"/>
                  </a:cubicBezTo>
                  <a:cubicBezTo>
                    <a:pt x="15317" y="3034"/>
                    <a:pt x="15003" y="3557"/>
                    <a:pt x="14794" y="4164"/>
                  </a:cubicBezTo>
                  <a:cubicBezTo>
                    <a:pt x="14584" y="4771"/>
                    <a:pt x="14333" y="5357"/>
                    <a:pt x="13936" y="5943"/>
                  </a:cubicBezTo>
                  <a:cubicBezTo>
                    <a:pt x="13789" y="6236"/>
                    <a:pt x="13601" y="6508"/>
                    <a:pt x="13413" y="6821"/>
                  </a:cubicBezTo>
                  <a:cubicBezTo>
                    <a:pt x="13162" y="7073"/>
                    <a:pt x="12952" y="7324"/>
                    <a:pt x="12701" y="7596"/>
                  </a:cubicBezTo>
                  <a:cubicBezTo>
                    <a:pt x="12492" y="7868"/>
                    <a:pt x="12241" y="8077"/>
                    <a:pt x="11927" y="8244"/>
                  </a:cubicBezTo>
                  <a:cubicBezTo>
                    <a:pt x="11613" y="8391"/>
                    <a:pt x="11404" y="8684"/>
                    <a:pt x="11069" y="8767"/>
                  </a:cubicBezTo>
                  <a:lnTo>
                    <a:pt x="10128" y="9102"/>
                  </a:lnTo>
                  <a:lnTo>
                    <a:pt x="9102" y="9207"/>
                  </a:lnTo>
                  <a:cubicBezTo>
                    <a:pt x="8412" y="9186"/>
                    <a:pt x="7680" y="9165"/>
                    <a:pt x="6989" y="8914"/>
                  </a:cubicBezTo>
                  <a:cubicBezTo>
                    <a:pt x="6236" y="8767"/>
                    <a:pt x="5566" y="8433"/>
                    <a:pt x="4939" y="8119"/>
                  </a:cubicBezTo>
                  <a:cubicBezTo>
                    <a:pt x="4311" y="7742"/>
                    <a:pt x="3704" y="7386"/>
                    <a:pt x="3223" y="6905"/>
                  </a:cubicBezTo>
                  <a:cubicBezTo>
                    <a:pt x="2700" y="6487"/>
                    <a:pt x="2323" y="5964"/>
                    <a:pt x="1905" y="5524"/>
                  </a:cubicBezTo>
                  <a:cubicBezTo>
                    <a:pt x="1675" y="5022"/>
                    <a:pt x="1235" y="4562"/>
                    <a:pt x="1131" y="4101"/>
                  </a:cubicBezTo>
                  <a:cubicBezTo>
                    <a:pt x="1005" y="3662"/>
                    <a:pt x="712" y="3264"/>
                    <a:pt x="733" y="2846"/>
                  </a:cubicBezTo>
                  <a:cubicBezTo>
                    <a:pt x="628" y="2072"/>
                    <a:pt x="566" y="1632"/>
                    <a:pt x="566" y="1632"/>
                  </a:cubicBezTo>
                  <a:cubicBezTo>
                    <a:pt x="566" y="1632"/>
                    <a:pt x="419" y="2051"/>
                    <a:pt x="147" y="2804"/>
                  </a:cubicBezTo>
                  <a:cubicBezTo>
                    <a:pt x="1" y="3139"/>
                    <a:pt x="84" y="3683"/>
                    <a:pt x="43" y="4290"/>
                  </a:cubicBezTo>
                  <a:cubicBezTo>
                    <a:pt x="1" y="4980"/>
                    <a:pt x="294" y="5545"/>
                    <a:pt x="461" y="6277"/>
                  </a:cubicBezTo>
                  <a:cubicBezTo>
                    <a:pt x="817" y="6926"/>
                    <a:pt x="1089" y="7721"/>
                    <a:pt x="1675" y="8349"/>
                  </a:cubicBezTo>
                  <a:cubicBezTo>
                    <a:pt x="2177" y="9018"/>
                    <a:pt x="2825" y="9646"/>
                    <a:pt x="3579" y="10211"/>
                  </a:cubicBezTo>
                  <a:cubicBezTo>
                    <a:pt x="4332" y="10692"/>
                    <a:pt x="5148" y="11278"/>
                    <a:pt x="6152" y="11529"/>
                  </a:cubicBezTo>
                  <a:cubicBezTo>
                    <a:pt x="7094" y="11906"/>
                    <a:pt x="8161" y="12011"/>
                    <a:pt x="9207" y="12031"/>
                  </a:cubicBezTo>
                  <a:lnTo>
                    <a:pt x="10797" y="11801"/>
                  </a:lnTo>
                  <a:cubicBezTo>
                    <a:pt x="11299" y="11634"/>
                    <a:pt x="11802" y="11404"/>
                    <a:pt x="12283" y="11195"/>
                  </a:cubicBezTo>
                  <a:cubicBezTo>
                    <a:pt x="12806" y="11048"/>
                    <a:pt x="13162" y="10630"/>
                    <a:pt x="13580" y="10316"/>
                  </a:cubicBezTo>
                  <a:cubicBezTo>
                    <a:pt x="13999" y="10002"/>
                    <a:pt x="14333" y="9625"/>
                    <a:pt x="14584" y="9207"/>
                  </a:cubicBezTo>
                  <a:cubicBezTo>
                    <a:pt x="14877" y="8788"/>
                    <a:pt x="15170" y="8433"/>
                    <a:pt x="15400" y="8035"/>
                  </a:cubicBezTo>
                  <a:cubicBezTo>
                    <a:pt x="15526" y="7617"/>
                    <a:pt x="15693" y="7198"/>
                    <a:pt x="15840" y="6801"/>
                  </a:cubicBezTo>
                  <a:cubicBezTo>
                    <a:pt x="16216" y="6026"/>
                    <a:pt x="16321" y="5252"/>
                    <a:pt x="16363" y="4562"/>
                  </a:cubicBezTo>
                  <a:cubicBezTo>
                    <a:pt x="16447" y="3871"/>
                    <a:pt x="16572" y="3244"/>
                    <a:pt x="16509" y="2679"/>
                  </a:cubicBezTo>
                  <a:cubicBezTo>
                    <a:pt x="16447" y="2114"/>
                    <a:pt x="16405" y="1632"/>
                    <a:pt x="16363" y="1235"/>
                  </a:cubicBezTo>
                  <a:cubicBezTo>
                    <a:pt x="16300" y="440"/>
                    <a:pt x="16216" y="0"/>
                    <a:pt x="16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5" name="Google Shape;1821;p31">
              <a:extLst>
                <a:ext uri="{FF2B5EF4-FFF2-40B4-BE49-F238E27FC236}">
                  <a16:creationId xmlns:a16="http://schemas.microsoft.com/office/drawing/2014/main" id="{89D597B1-30EA-9D80-8AC7-CA0A0BF2B516}"/>
                </a:ext>
              </a:extLst>
            </p:cNvPr>
            <p:cNvSpPr/>
            <p:nvPr/>
          </p:nvSpPr>
          <p:spPr>
            <a:xfrm>
              <a:off x="20094575" y="40285150"/>
              <a:ext cx="1496075" cy="1460975"/>
            </a:xfrm>
            <a:custGeom>
              <a:avLst/>
              <a:gdLst/>
              <a:ahLst/>
              <a:cxnLst/>
              <a:rect l="l" t="t" r="r" b="b"/>
              <a:pathLst>
                <a:path w="59843" h="58439" extrusionOk="0">
                  <a:moveTo>
                    <a:pt x="29930" y="0"/>
                  </a:moveTo>
                  <a:cubicBezTo>
                    <a:pt x="29483" y="0"/>
                    <a:pt x="29034" y="10"/>
                    <a:pt x="28582" y="31"/>
                  </a:cubicBezTo>
                  <a:cubicBezTo>
                    <a:pt x="12450" y="763"/>
                    <a:pt x="1" y="14447"/>
                    <a:pt x="733" y="30559"/>
                  </a:cubicBezTo>
                  <a:cubicBezTo>
                    <a:pt x="1445" y="46238"/>
                    <a:pt x="14391" y="58439"/>
                    <a:pt x="29910" y="58439"/>
                  </a:cubicBezTo>
                  <a:cubicBezTo>
                    <a:pt x="30358" y="58439"/>
                    <a:pt x="30808" y="58428"/>
                    <a:pt x="31260" y="58408"/>
                  </a:cubicBezTo>
                  <a:cubicBezTo>
                    <a:pt x="47393" y="57676"/>
                    <a:pt x="59842" y="43992"/>
                    <a:pt x="59110" y="27880"/>
                  </a:cubicBezTo>
                  <a:cubicBezTo>
                    <a:pt x="58378" y="12221"/>
                    <a:pt x="45449" y="0"/>
                    <a:pt x="29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6" name="Google Shape;1822;p31">
              <a:extLst>
                <a:ext uri="{FF2B5EF4-FFF2-40B4-BE49-F238E27FC236}">
                  <a16:creationId xmlns:a16="http://schemas.microsoft.com/office/drawing/2014/main" id="{D31115D4-EE4C-E763-F614-B4C5E45F0AC0}"/>
                </a:ext>
              </a:extLst>
            </p:cNvPr>
            <p:cNvSpPr/>
            <p:nvPr/>
          </p:nvSpPr>
          <p:spPr>
            <a:xfrm>
              <a:off x="20007692" y="40322275"/>
              <a:ext cx="1473050" cy="1438500"/>
            </a:xfrm>
            <a:custGeom>
              <a:avLst/>
              <a:gdLst/>
              <a:ahLst/>
              <a:cxnLst/>
              <a:rect l="l" t="t" r="r" b="b"/>
              <a:pathLst>
                <a:path w="58922" h="57540" extrusionOk="0">
                  <a:moveTo>
                    <a:pt x="29489" y="0"/>
                  </a:moveTo>
                  <a:cubicBezTo>
                    <a:pt x="29043" y="0"/>
                    <a:pt x="28594" y="11"/>
                    <a:pt x="28143" y="32"/>
                  </a:cubicBezTo>
                  <a:cubicBezTo>
                    <a:pt x="12283" y="764"/>
                    <a:pt x="1" y="14218"/>
                    <a:pt x="733" y="30099"/>
                  </a:cubicBezTo>
                  <a:cubicBezTo>
                    <a:pt x="1445" y="45488"/>
                    <a:pt x="14166" y="57540"/>
                    <a:pt x="29435" y="57540"/>
                  </a:cubicBezTo>
                  <a:cubicBezTo>
                    <a:pt x="29881" y="57540"/>
                    <a:pt x="30329" y="57530"/>
                    <a:pt x="30779" y="57509"/>
                  </a:cubicBezTo>
                  <a:cubicBezTo>
                    <a:pt x="46639" y="56776"/>
                    <a:pt x="58922" y="43323"/>
                    <a:pt x="58189" y="27442"/>
                  </a:cubicBezTo>
                  <a:cubicBezTo>
                    <a:pt x="57478" y="12032"/>
                    <a:pt x="44758" y="0"/>
                    <a:pt x="29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7" name="Google Shape;1823;p31">
              <a:extLst>
                <a:ext uri="{FF2B5EF4-FFF2-40B4-BE49-F238E27FC236}">
                  <a16:creationId xmlns:a16="http://schemas.microsoft.com/office/drawing/2014/main" id="{FBECF521-F577-C162-EC06-AF8F4093E4A2}"/>
                </a:ext>
              </a:extLst>
            </p:cNvPr>
            <p:cNvSpPr/>
            <p:nvPr/>
          </p:nvSpPr>
          <p:spPr>
            <a:xfrm>
              <a:off x="19077175" y="41196900"/>
              <a:ext cx="118225" cy="104575"/>
            </a:xfrm>
            <a:custGeom>
              <a:avLst/>
              <a:gdLst/>
              <a:ahLst/>
              <a:cxnLst/>
              <a:rect l="l" t="t" r="r" b="b"/>
              <a:pathLst>
                <a:path w="4729" h="4183" extrusionOk="0">
                  <a:moveTo>
                    <a:pt x="2356" y="1"/>
                  </a:moveTo>
                  <a:cubicBezTo>
                    <a:pt x="2093" y="1"/>
                    <a:pt x="1826" y="51"/>
                    <a:pt x="1569" y="156"/>
                  </a:cubicBezTo>
                  <a:cubicBezTo>
                    <a:pt x="502" y="596"/>
                    <a:pt x="0" y="1809"/>
                    <a:pt x="419" y="2876"/>
                  </a:cubicBezTo>
                  <a:cubicBezTo>
                    <a:pt x="736" y="3687"/>
                    <a:pt x="1524" y="4183"/>
                    <a:pt x="2352" y="4183"/>
                  </a:cubicBezTo>
                  <a:cubicBezTo>
                    <a:pt x="2615" y="4183"/>
                    <a:pt x="2882" y="4133"/>
                    <a:pt x="3139" y="4027"/>
                  </a:cubicBezTo>
                  <a:cubicBezTo>
                    <a:pt x="4206" y="3609"/>
                    <a:pt x="4729" y="2374"/>
                    <a:pt x="4289" y="1307"/>
                  </a:cubicBezTo>
                  <a:cubicBezTo>
                    <a:pt x="3972" y="497"/>
                    <a:pt x="3184" y="1"/>
                    <a:pt x="23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8" name="Google Shape;1824;p31">
              <a:extLst>
                <a:ext uri="{FF2B5EF4-FFF2-40B4-BE49-F238E27FC236}">
                  <a16:creationId xmlns:a16="http://schemas.microsoft.com/office/drawing/2014/main" id="{6F97B2B6-827E-E766-214C-86FC1B51E9A6}"/>
                </a:ext>
              </a:extLst>
            </p:cNvPr>
            <p:cNvSpPr/>
            <p:nvPr/>
          </p:nvSpPr>
          <p:spPr>
            <a:xfrm>
              <a:off x="19075600" y="41387025"/>
              <a:ext cx="119275" cy="104875"/>
            </a:xfrm>
            <a:custGeom>
              <a:avLst/>
              <a:gdLst/>
              <a:ahLst/>
              <a:cxnLst/>
              <a:rect l="l" t="t" r="r" b="b"/>
              <a:pathLst>
                <a:path w="4771" h="4195" extrusionOk="0">
                  <a:moveTo>
                    <a:pt x="2412" y="0"/>
                  </a:moveTo>
                  <a:cubicBezTo>
                    <a:pt x="2146" y="0"/>
                    <a:pt x="1875" y="54"/>
                    <a:pt x="1611" y="168"/>
                  </a:cubicBezTo>
                  <a:cubicBezTo>
                    <a:pt x="523" y="586"/>
                    <a:pt x="0" y="1800"/>
                    <a:pt x="461" y="2888"/>
                  </a:cubicBezTo>
                  <a:cubicBezTo>
                    <a:pt x="794" y="3698"/>
                    <a:pt x="1562" y="4194"/>
                    <a:pt x="2388" y="4194"/>
                  </a:cubicBezTo>
                  <a:cubicBezTo>
                    <a:pt x="2651" y="4194"/>
                    <a:pt x="2919" y="4144"/>
                    <a:pt x="3181" y="4038"/>
                  </a:cubicBezTo>
                  <a:cubicBezTo>
                    <a:pt x="4248" y="3578"/>
                    <a:pt x="4771" y="2385"/>
                    <a:pt x="4332" y="1318"/>
                  </a:cubicBezTo>
                  <a:cubicBezTo>
                    <a:pt x="3985" y="499"/>
                    <a:pt x="3223" y="0"/>
                    <a:pt x="24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9" name="Google Shape;1825;p31">
              <a:extLst>
                <a:ext uri="{FF2B5EF4-FFF2-40B4-BE49-F238E27FC236}">
                  <a16:creationId xmlns:a16="http://schemas.microsoft.com/office/drawing/2014/main" id="{3474C15E-5424-6176-E686-5E9779E55D90}"/>
                </a:ext>
              </a:extLst>
            </p:cNvPr>
            <p:cNvSpPr/>
            <p:nvPr/>
          </p:nvSpPr>
          <p:spPr>
            <a:xfrm>
              <a:off x="18917100" y="41350125"/>
              <a:ext cx="95750" cy="84250"/>
            </a:xfrm>
            <a:custGeom>
              <a:avLst/>
              <a:gdLst/>
              <a:ahLst/>
              <a:cxnLst/>
              <a:rect l="l" t="t" r="r" b="b"/>
              <a:pathLst>
                <a:path w="3830" h="3370" extrusionOk="0">
                  <a:moveTo>
                    <a:pt x="1912" y="1"/>
                  </a:moveTo>
                  <a:cubicBezTo>
                    <a:pt x="1707" y="1"/>
                    <a:pt x="1498" y="38"/>
                    <a:pt x="1298" y="116"/>
                  </a:cubicBezTo>
                  <a:cubicBezTo>
                    <a:pt x="440" y="451"/>
                    <a:pt x="0" y="1455"/>
                    <a:pt x="356" y="2313"/>
                  </a:cubicBezTo>
                  <a:cubicBezTo>
                    <a:pt x="613" y="2971"/>
                    <a:pt x="1263" y="3370"/>
                    <a:pt x="1938" y="3370"/>
                  </a:cubicBezTo>
                  <a:cubicBezTo>
                    <a:pt x="2144" y="3370"/>
                    <a:pt x="2353" y="3333"/>
                    <a:pt x="2553" y="3255"/>
                  </a:cubicBezTo>
                  <a:cubicBezTo>
                    <a:pt x="3411" y="2920"/>
                    <a:pt x="3830" y="1916"/>
                    <a:pt x="3495" y="1058"/>
                  </a:cubicBezTo>
                  <a:cubicBezTo>
                    <a:pt x="3238" y="400"/>
                    <a:pt x="2588" y="1"/>
                    <a:pt x="191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0" name="Google Shape;1826;p31">
              <a:extLst>
                <a:ext uri="{FF2B5EF4-FFF2-40B4-BE49-F238E27FC236}">
                  <a16:creationId xmlns:a16="http://schemas.microsoft.com/office/drawing/2014/main" id="{098C9820-597B-F418-3AEC-55CFA0507339}"/>
                </a:ext>
              </a:extLst>
            </p:cNvPr>
            <p:cNvSpPr/>
            <p:nvPr/>
          </p:nvSpPr>
          <p:spPr>
            <a:xfrm>
              <a:off x="18624175" y="41260950"/>
              <a:ext cx="188850" cy="788325"/>
            </a:xfrm>
            <a:custGeom>
              <a:avLst/>
              <a:gdLst/>
              <a:ahLst/>
              <a:cxnLst/>
              <a:rect l="l" t="t" r="r" b="b"/>
              <a:pathLst>
                <a:path w="7554" h="31533" extrusionOk="0">
                  <a:moveTo>
                    <a:pt x="1318" y="1"/>
                  </a:moveTo>
                  <a:cubicBezTo>
                    <a:pt x="1318" y="1"/>
                    <a:pt x="1318" y="566"/>
                    <a:pt x="1151" y="1402"/>
                  </a:cubicBezTo>
                  <a:cubicBezTo>
                    <a:pt x="984" y="2302"/>
                    <a:pt x="754" y="3579"/>
                    <a:pt x="565" y="5127"/>
                  </a:cubicBezTo>
                  <a:cubicBezTo>
                    <a:pt x="168" y="8203"/>
                    <a:pt x="0" y="12366"/>
                    <a:pt x="523" y="16551"/>
                  </a:cubicBezTo>
                  <a:cubicBezTo>
                    <a:pt x="774" y="18623"/>
                    <a:pt x="1193" y="20715"/>
                    <a:pt x="1800" y="22598"/>
                  </a:cubicBezTo>
                  <a:cubicBezTo>
                    <a:pt x="2030" y="23561"/>
                    <a:pt x="2469" y="24439"/>
                    <a:pt x="2825" y="25276"/>
                  </a:cubicBezTo>
                  <a:cubicBezTo>
                    <a:pt x="3160" y="26155"/>
                    <a:pt x="3662" y="26887"/>
                    <a:pt x="4018" y="27578"/>
                  </a:cubicBezTo>
                  <a:cubicBezTo>
                    <a:pt x="4394" y="28289"/>
                    <a:pt x="4938" y="28833"/>
                    <a:pt x="5294" y="29356"/>
                  </a:cubicBezTo>
                  <a:cubicBezTo>
                    <a:pt x="5671" y="29921"/>
                    <a:pt x="6110" y="30277"/>
                    <a:pt x="6445" y="30591"/>
                  </a:cubicBezTo>
                  <a:cubicBezTo>
                    <a:pt x="7156" y="31219"/>
                    <a:pt x="7554" y="31532"/>
                    <a:pt x="7554" y="31532"/>
                  </a:cubicBezTo>
                  <a:cubicBezTo>
                    <a:pt x="7554" y="31532"/>
                    <a:pt x="7324" y="31072"/>
                    <a:pt x="6905" y="30256"/>
                  </a:cubicBezTo>
                  <a:cubicBezTo>
                    <a:pt x="6654" y="29859"/>
                    <a:pt x="6424" y="29398"/>
                    <a:pt x="6215" y="28812"/>
                  </a:cubicBezTo>
                  <a:cubicBezTo>
                    <a:pt x="6005" y="28206"/>
                    <a:pt x="5691" y="27641"/>
                    <a:pt x="5482" y="26908"/>
                  </a:cubicBezTo>
                  <a:cubicBezTo>
                    <a:pt x="5273" y="26176"/>
                    <a:pt x="4980" y="25444"/>
                    <a:pt x="4813" y="24607"/>
                  </a:cubicBezTo>
                  <a:cubicBezTo>
                    <a:pt x="4645" y="23770"/>
                    <a:pt x="4394" y="22912"/>
                    <a:pt x="4227" y="21991"/>
                  </a:cubicBezTo>
                  <a:cubicBezTo>
                    <a:pt x="3892" y="20150"/>
                    <a:pt x="3557" y="18204"/>
                    <a:pt x="3348" y="16216"/>
                  </a:cubicBezTo>
                  <a:cubicBezTo>
                    <a:pt x="3055" y="14229"/>
                    <a:pt x="2888" y="12199"/>
                    <a:pt x="2678" y="10316"/>
                  </a:cubicBezTo>
                  <a:cubicBezTo>
                    <a:pt x="2511" y="8412"/>
                    <a:pt x="2344" y="6633"/>
                    <a:pt x="2197" y="5127"/>
                  </a:cubicBezTo>
                  <a:cubicBezTo>
                    <a:pt x="2030" y="3599"/>
                    <a:pt x="1842" y="2302"/>
                    <a:pt x="1695" y="1402"/>
                  </a:cubicBezTo>
                  <a:cubicBezTo>
                    <a:pt x="1570" y="440"/>
                    <a:pt x="1318" y="1"/>
                    <a:pt x="1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1" name="Google Shape;1827;p31">
              <a:extLst>
                <a:ext uri="{FF2B5EF4-FFF2-40B4-BE49-F238E27FC236}">
                  <a16:creationId xmlns:a16="http://schemas.microsoft.com/office/drawing/2014/main" id="{9CDE314C-2E7B-FFD9-64C6-F492AB156AD4}"/>
                </a:ext>
              </a:extLst>
            </p:cNvPr>
            <p:cNvSpPr/>
            <p:nvPr/>
          </p:nvSpPr>
          <p:spPr>
            <a:xfrm>
              <a:off x="18248075" y="40600850"/>
              <a:ext cx="890325" cy="786625"/>
            </a:xfrm>
            <a:custGeom>
              <a:avLst/>
              <a:gdLst/>
              <a:ahLst/>
              <a:cxnLst/>
              <a:rect l="l" t="t" r="r" b="b"/>
              <a:pathLst>
                <a:path w="35613" h="31465" extrusionOk="0">
                  <a:moveTo>
                    <a:pt x="19340" y="0"/>
                  </a:moveTo>
                  <a:cubicBezTo>
                    <a:pt x="18715" y="0"/>
                    <a:pt x="18156" y="38"/>
                    <a:pt x="17681" y="125"/>
                  </a:cubicBezTo>
                  <a:cubicBezTo>
                    <a:pt x="8474" y="1757"/>
                    <a:pt x="0" y="23287"/>
                    <a:pt x="11592" y="30924"/>
                  </a:cubicBezTo>
                  <a:cubicBezTo>
                    <a:pt x="12168" y="31302"/>
                    <a:pt x="12938" y="31465"/>
                    <a:pt x="13833" y="31465"/>
                  </a:cubicBezTo>
                  <a:cubicBezTo>
                    <a:pt x="18630" y="31465"/>
                    <a:pt x="27016" y="26791"/>
                    <a:pt x="28268" y="25610"/>
                  </a:cubicBezTo>
                  <a:cubicBezTo>
                    <a:pt x="34671" y="19625"/>
                    <a:pt x="35612" y="10084"/>
                    <a:pt x="32934" y="2070"/>
                  </a:cubicBezTo>
                  <a:cubicBezTo>
                    <a:pt x="32892" y="1966"/>
                    <a:pt x="32850" y="1861"/>
                    <a:pt x="32829" y="1757"/>
                  </a:cubicBezTo>
                  <a:cubicBezTo>
                    <a:pt x="28308" y="1171"/>
                    <a:pt x="22810" y="0"/>
                    <a:pt x="193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2" name="Google Shape;1828;p31">
              <a:extLst>
                <a:ext uri="{FF2B5EF4-FFF2-40B4-BE49-F238E27FC236}">
                  <a16:creationId xmlns:a16="http://schemas.microsoft.com/office/drawing/2014/main" id="{7BCBA093-4BDE-9320-4735-920226FCFD29}"/>
                </a:ext>
              </a:extLst>
            </p:cNvPr>
            <p:cNvSpPr/>
            <p:nvPr/>
          </p:nvSpPr>
          <p:spPr>
            <a:xfrm>
              <a:off x="25749700" y="43788000"/>
              <a:ext cx="261050" cy="311275"/>
            </a:xfrm>
            <a:custGeom>
              <a:avLst/>
              <a:gdLst/>
              <a:ahLst/>
              <a:cxnLst/>
              <a:rect l="l" t="t" r="r" b="b"/>
              <a:pathLst>
                <a:path w="10442" h="12451" extrusionOk="0">
                  <a:moveTo>
                    <a:pt x="10316" y="1"/>
                  </a:moveTo>
                  <a:lnTo>
                    <a:pt x="10316" y="1"/>
                  </a:lnTo>
                  <a:cubicBezTo>
                    <a:pt x="10316" y="1"/>
                    <a:pt x="9521" y="817"/>
                    <a:pt x="8538" y="1967"/>
                  </a:cubicBezTo>
                  <a:cubicBezTo>
                    <a:pt x="7554" y="3097"/>
                    <a:pt x="6278" y="4583"/>
                    <a:pt x="5001" y="6068"/>
                  </a:cubicBezTo>
                  <a:cubicBezTo>
                    <a:pt x="4374" y="6864"/>
                    <a:pt x="3725" y="7554"/>
                    <a:pt x="3139" y="8286"/>
                  </a:cubicBezTo>
                  <a:cubicBezTo>
                    <a:pt x="2532" y="8977"/>
                    <a:pt x="1988" y="9688"/>
                    <a:pt x="1528" y="10274"/>
                  </a:cubicBezTo>
                  <a:cubicBezTo>
                    <a:pt x="587" y="11488"/>
                    <a:pt x="1" y="12450"/>
                    <a:pt x="1" y="12450"/>
                  </a:cubicBezTo>
                  <a:cubicBezTo>
                    <a:pt x="1" y="12450"/>
                    <a:pt x="1131" y="12262"/>
                    <a:pt x="2574" y="11530"/>
                  </a:cubicBezTo>
                  <a:cubicBezTo>
                    <a:pt x="3307" y="11195"/>
                    <a:pt x="4081" y="10672"/>
                    <a:pt x="4897" y="10065"/>
                  </a:cubicBezTo>
                  <a:cubicBezTo>
                    <a:pt x="5713" y="9479"/>
                    <a:pt x="6445" y="8705"/>
                    <a:pt x="7178" y="7910"/>
                  </a:cubicBezTo>
                  <a:cubicBezTo>
                    <a:pt x="8579" y="6257"/>
                    <a:pt x="9584" y="4290"/>
                    <a:pt x="10002" y="2721"/>
                  </a:cubicBezTo>
                  <a:cubicBezTo>
                    <a:pt x="10442" y="1152"/>
                    <a:pt x="10316" y="1"/>
                    <a:pt x="10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3" name="Google Shape;1829;p31">
              <a:extLst>
                <a:ext uri="{FF2B5EF4-FFF2-40B4-BE49-F238E27FC236}">
                  <a16:creationId xmlns:a16="http://schemas.microsoft.com/office/drawing/2014/main" id="{FF5FC2BF-CBFE-1919-9B14-A46AF18CEA26}"/>
                </a:ext>
              </a:extLst>
            </p:cNvPr>
            <p:cNvSpPr/>
            <p:nvPr/>
          </p:nvSpPr>
          <p:spPr>
            <a:xfrm>
              <a:off x="25786850" y="43452700"/>
              <a:ext cx="230175" cy="407500"/>
            </a:xfrm>
            <a:custGeom>
              <a:avLst/>
              <a:gdLst/>
              <a:ahLst/>
              <a:cxnLst/>
              <a:rect l="l" t="t" r="r" b="b"/>
              <a:pathLst>
                <a:path w="9207" h="16300" extrusionOk="0">
                  <a:moveTo>
                    <a:pt x="8872" y="1"/>
                  </a:moveTo>
                  <a:cubicBezTo>
                    <a:pt x="8872" y="1"/>
                    <a:pt x="8265" y="1130"/>
                    <a:pt x="7512" y="2637"/>
                  </a:cubicBezTo>
                  <a:cubicBezTo>
                    <a:pt x="6696" y="4227"/>
                    <a:pt x="5754" y="6299"/>
                    <a:pt x="4687" y="8286"/>
                  </a:cubicBezTo>
                  <a:cubicBezTo>
                    <a:pt x="3662" y="10295"/>
                    <a:pt x="2511" y="12220"/>
                    <a:pt x="1611" y="13706"/>
                  </a:cubicBezTo>
                  <a:cubicBezTo>
                    <a:pt x="1151" y="14459"/>
                    <a:pt x="733" y="15086"/>
                    <a:pt x="440" y="15526"/>
                  </a:cubicBezTo>
                  <a:cubicBezTo>
                    <a:pt x="168" y="16007"/>
                    <a:pt x="0" y="16300"/>
                    <a:pt x="0" y="16300"/>
                  </a:cubicBezTo>
                  <a:cubicBezTo>
                    <a:pt x="0" y="16300"/>
                    <a:pt x="314" y="16195"/>
                    <a:pt x="816" y="15986"/>
                  </a:cubicBezTo>
                  <a:cubicBezTo>
                    <a:pt x="1319" y="15777"/>
                    <a:pt x="2009" y="15421"/>
                    <a:pt x="2783" y="14856"/>
                  </a:cubicBezTo>
                  <a:cubicBezTo>
                    <a:pt x="3536" y="14333"/>
                    <a:pt x="4373" y="13601"/>
                    <a:pt x="5127" y="12680"/>
                  </a:cubicBezTo>
                  <a:cubicBezTo>
                    <a:pt x="5943" y="11822"/>
                    <a:pt x="6591" y="10755"/>
                    <a:pt x="7198" y="9646"/>
                  </a:cubicBezTo>
                  <a:cubicBezTo>
                    <a:pt x="8349" y="7428"/>
                    <a:pt x="8956" y="4959"/>
                    <a:pt x="9060" y="3118"/>
                  </a:cubicBezTo>
                  <a:cubicBezTo>
                    <a:pt x="9207" y="1256"/>
                    <a:pt x="8872" y="1"/>
                    <a:pt x="887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4" name="Google Shape;1830;p31">
              <a:extLst>
                <a:ext uri="{FF2B5EF4-FFF2-40B4-BE49-F238E27FC236}">
                  <a16:creationId xmlns:a16="http://schemas.microsoft.com/office/drawing/2014/main" id="{95C5F62F-7FAB-C3DC-0348-914777171E83}"/>
                </a:ext>
              </a:extLst>
            </p:cNvPr>
            <p:cNvSpPr/>
            <p:nvPr/>
          </p:nvSpPr>
          <p:spPr>
            <a:xfrm>
              <a:off x="25680125" y="43257600"/>
              <a:ext cx="182075" cy="482825"/>
            </a:xfrm>
            <a:custGeom>
              <a:avLst/>
              <a:gdLst/>
              <a:ahLst/>
              <a:cxnLst/>
              <a:rect l="l" t="t" r="r" b="b"/>
              <a:pathLst>
                <a:path w="7283" h="19313" extrusionOk="0">
                  <a:moveTo>
                    <a:pt x="6634" y="0"/>
                  </a:moveTo>
                  <a:cubicBezTo>
                    <a:pt x="6634" y="0"/>
                    <a:pt x="6132" y="1297"/>
                    <a:pt x="5525" y="3118"/>
                  </a:cubicBezTo>
                  <a:cubicBezTo>
                    <a:pt x="4960" y="4959"/>
                    <a:pt x="4248" y="7386"/>
                    <a:pt x="3453" y="9730"/>
                  </a:cubicBezTo>
                  <a:cubicBezTo>
                    <a:pt x="2742" y="12115"/>
                    <a:pt x="1863" y="14437"/>
                    <a:pt x="1194" y="16216"/>
                  </a:cubicBezTo>
                  <a:cubicBezTo>
                    <a:pt x="838" y="17116"/>
                    <a:pt x="566" y="17890"/>
                    <a:pt x="315" y="18413"/>
                  </a:cubicBezTo>
                  <a:cubicBezTo>
                    <a:pt x="126" y="18957"/>
                    <a:pt x="1" y="19313"/>
                    <a:pt x="1" y="19313"/>
                  </a:cubicBezTo>
                  <a:cubicBezTo>
                    <a:pt x="1" y="19313"/>
                    <a:pt x="294" y="19124"/>
                    <a:pt x="775" y="18748"/>
                  </a:cubicBezTo>
                  <a:cubicBezTo>
                    <a:pt x="1277" y="18413"/>
                    <a:pt x="1926" y="17869"/>
                    <a:pt x="2574" y="17095"/>
                  </a:cubicBezTo>
                  <a:cubicBezTo>
                    <a:pt x="3265" y="16341"/>
                    <a:pt x="3976" y="15379"/>
                    <a:pt x="4583" y="14249"/>
                  </a:cubicBezTo>
                  <a:cubicBezTo>
                    <a:pt x="5232" y="13161"/>
                    <a:pt x="5734" y="11906"/>
                    <a:pt x="6173" y="10629"/>
                  </a:cubicBezTo>
                  <a:cubicBezTo>
                    <a:pt x="7031" y="8035"/>
                    <a:pt x="7282" y="5336"/>
                    <a:pt x="7178" y="3327"/>
                  </a:cubicBezTo>
                  <a:cubicBezTo>
                    <a:pt x="7094" y="1318"/>
                    <a:pt x="6634" y="0"/>
                    <a:pt x="66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5" name="Google Shape;1831;p31">
              <a:extLst>
                <a:ext uri="{FF2B5EF4-FFF2-40B4-BE49-F238E27FC236}">
                  <a16:creationId xmlns:a16="http://schemas.microsoft.com/office/drawing/2014/main" id="{6F73B867-2E36-42CB-8E3A-68A0C90992FF}"/>
                </a:ext>
              </a:extLst>
            </p:cNvPr>
            <p:cNvSpPr/>
            <p:nvPr/>
          </p:nvSpPr>
          <p:spPr>
            <a:xfrm>
              <a:off x="26097050" y="43009125"/>
              <a:ext cx="81100" cy="556075"/>
            </a:xfrm>
            <a:custGeom>
              <a:avLst/>
              <a:gdLst/>
              <a:ahLst/>
              <a:cxnLst/>
              <a:rect l="l" t="t" r="r" b="b"/>
              <a:pathLst>
                <a:path w="3244" h="22243" extrusionOk="0">
                  <a:moveTo>
                    <a:pt x="356" y="0"/>
                  </a:moveTo>
                  <a:cubicBezTo>
                    <a:pt x="356" y="0"/>
                    <a:pt x="293" y="1507"/>
                    <a:pt x="293" y="3578"/>
                  </a:cubicBezTo>
                  <a:cubicBezTo>
                    <a:pt x="251" y="5712"/>
                    <a:pt x="356" y="8474"/>
                    <a:pt x="418" y="11215"/>
                  </a:cubicBezTo>
                  <a:cubicBezTo>
                    <a:pt x="502" y="13977"/>
                    <a:pt x="523" y="16656"/>
                    <a:pt x="398" y="18727"/>
                  </a:cubicBezTo>
                  <a:cubicBezTo>
                    <a:pt x="314" y="19752"/>
                    <a:pt x="251" y="20631"/>
                    <a:pt x="126" y="21238"/>
                  </a:cubicBezTo>
                  <a:cubicBezTo>
                    <a:pt x="42" y="21866"/>
                    <a:pt x="0" y="22242"/>
                    <a:pt x="0" y="22242"/>
                  </a:cubicBezTo>
                  <a:cubicBezTo>
                    <a:pt x="0" y="22242"/>
                    <a:pt x="230" y="21970"/>
                    <a:pt x="649" y="21447"/>
                  </a:cubicBezTo>
                  <a:cubicBezTo>
                    <a:pt x="1067" y="20966"/>
                    <a:pt x="1548" y="20150"/>
                    <a:pt x="1967" y="19104"/>
                  </a:cubicBezTo>
                  <a:cubicBezTo>
                    <a:pt x="2406" y="18078"/>
                    <a:pt x="2741" y="16802"/>
                    <a:pt x="2950" y="15442"/>
                  </a:cubicBezTo>
                  <a:cubicBezTo>
                    <a:pt x="3222" y="14082"/>
                    <a:pt x="3243" y="12617"/>
                    <a:pt x="3243" y="11153"/>
                  </a:cubicBezTo>
                  <a:cubicBezTo>
                    <a:pt x="3159" y="8244"/>
                    <a:pt x="2595" y="5399"/>
                    <a:pt x="1883" y="3327"/>
                  </a:cubicBezTo>
                  <a:cubicBezTo>
                    <a:pt x="1193" y="1256"/>
                    <a:pt x="356" y="0"/>
                    <a:pt x="35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6" name="Google Shape;1832;p31">
              <a:extLst>
                <a:ext uri="{FF2B5EF4-FFF2-40B4-BE49-F238E27FC236}">
                  <a16:creationId xmlns:a16="http://schemas.microsoft.com/office/drawing/2014/main" id="{E96402B9-8DCC-BC56-8B3D-9755FA88209E}"/>
                </a:ext>
              </a:extLst>
            </p:cNvPr>
            <p:cNvSpPr/>
            <p:nvPr/>
          </p:nvSpPr>
          <p:spPr>
            <a:xfrm>
              <a:off x="25963650" y="42871550"/>
              <a:ext cx="83200" cy="392350"/>
            </a:xfrm>
            <a:custGeom>
              <a:avLst/>
              <a:gdLst/>
              <a:ahLst/>
              <a:cxnLst/>
              <a:rect l="l" t="t" r="r" b="b"/>
              <a:pathLst>
                <a:path w="3328" h="15694" extrusionOk="0">
                  <a:moveTo>
                    <a:pt x="440" y="0"/>
                  </a:moveTo>
                  <a:cubicBezTo>
                    <a:pt x="440" y="0"/>
                    <a:pt x="147" y="1068"/>
                    <a:pt x="105" y="2532"/>
                  </a:cubicBezTo>
                  <a:cubicBezTo>
                    <a:pt x="0" y="4039"/>
                    <a:pt x="42" y="6026"/>
                    <a:pt x="293" y="7972"/>
                  </a:cubicBezTo>
                  <a:cubicBezTo>
                    <a:pt x="524" y="9897"/>
                    <a:pt x="921" y="11822"/>
                    <a:pt x="1256" y="13224"/>
                  </a:cubicBezTo>
                  <a:cubicBezTo>
                    <a:pt x="1402" y="13956"/>
                    <a:pt x="1549" y="14542"/>
                    <a:pt x="1612" y="14982"/>
                  </a:cubicBezTo>
                  <a:cubicBezTo>
                    <a:pt x="1653" y="15421"/>
                    <a:pt x="1674" y="15693"/>
                    <a:pt x="1674" y="15693"/>
                  </a:cubicBezTo>
                  <a:cubicBezTo>
                    <a:pt x="1674" y="15693"/>
                    <a:pt x="1884" y="15526"/>
                    <a:pt x="2177" y="15107"/>
                  </a:cubicBezTo>
                  <a:cubicBezTo>
                    <a:pt x="2407" y="14689"/>
                    <a:pt x="2700" y="14061"/>
                    <a:pt x="2867" y="13287"/>
                  </a:cubicBezTo>
                  <a:cubicBezTo>
                    <a:pt x="3265" y="11739"/>
                    <a:pt x="3327" y="9667"/>
                    <a:pt x="3076" y="7658"/>
                  </a:cubicBezTo>
                  <a:cubicBezTo>
                    <a:pt x="2825" y="5671"/>
                    <a:pt x="2281" y="3704"/>
                    <a:pt x="1674" y="2302"/>
                  </a:cubicBezTo>
                  <a:cubicBezTo>
                    <a:pt x="1089" y="879"/>
                    <a:pt x="440" y="0"/>
                    <a:pt x="4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7" name="Google Shape;1833;p31">
              <a:extLst>
                <a:ext uri="{FF2B5EF4-FFF2-40B4-BE49-F238E27FC236}">
                  <a16:creationId xmlns:a16="http://schemas.microsoft.com/office/drawing/2014/main" id="{678028AE-1EC3-57BB-AB07-7F0E92051B1D}"/>
                </a:ext>
              </a:extLst>
            </p:cNvPr>
            <p:cNvSpPr/>
            <p:nvPr/>
          </p:nvSpPr>
          <p:spPr>
            <a:xfrm>
              <a:off x="21747550" y="43816775"/>
              <a:ext cx="517875" cy="599475"/>
            </a:xfrm>
            <a:custGeom>
              <a:avLst/>
              <a:gdLst/>
              <a:ahLst/>
              <a:cxnLst/>
              <a:rect l="l" t="t" r="r" b="b"/>
              <a:pathLst>
                <a:path w="20715" h="23979" extrusionOk="0">
                  <a:moveTo>
                    <a:pt x="17681" y="0"/>
                  </a:moveTo>
                  <a:lnTo>
                    <a:pt x="0" y="3746"/>
                  </a:lnTo>
                  <a:lnTo>
                    <a:pt x="1172" y="23979"/>
                  </a:lnTo>
                  <a:lnTo>
                    <a:pt x="20715" y="20108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8" name="Google Shape;1834;p31">
              <a:extLst>
                <a:ext uri="{FF2B5EF4-FFF2-40B4-BE49-F238E27FC236}">
                  <a16:creationId xmlns:a16="http://schemas.microsoft.com/office/drawing/2014/main" id="{2E02374F-439F-9E27-B9D2-AB289FCA1153}"/>
                </a:ext>
              </a:extLst>
            </p:cNvPr>
            <p:cNvSpPr/>
            <p:nvPr/>
          </p:nvSpPr>
          <p:spPr>
            <a:xfrm>
              <a:off x="21841175" y="43961150"/>
              <a:ext cx="331150" cy="307075"/>
            </a:xfrm>
            <a:custGeom>
              <a:avLst/>
              <a:gdLst/>
              <a:ahLst/>
              <a:cxnLst/>
              <a:rect l="l" t="t" r="r" b="b"/>
              <a:pathLst>
                <a:path w="13246" h="12283" extrusionOk="0">
                  <a:moveTo>
                    <a:pt x="11739" y="0"/>
                  </a:moveTo>
                  <a:lnTo>
                    <a:pt x="0" y="1716"/>
                  </a:lnTo>
                  <a:lnTo>
                    <a:pt x="1005" y="12282"/>
                  </a:lnTo>
                  <a:lnTo>
                    <a:pt x="13245" y="10922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9" name="Google Shape;1835;p31">
              <a:extLst>
                <a:ext uri="{FF2B5EF4-FFF2-40B4-BE49-F238E27FC236}">
                  <a16:creationId xmlns:a16="http://schemas.microsoft.com/office/drawing/2014/main" id="{D12E90CB-13C4-255A-416D-E44DE4D71FDC}"/>
                </a:ext>
              </a:extLst>
            </p:cNvPr>
            <p:cNvSpPr/>
            <p:nvPr/>
          </p:nvSpPr>
          <p:spPr>
            <a:xfrm>
              <a:off x="21612700" y="39733000"/>
              <a:ext cx="3640100" cy="3425475"/>
            </a:xfrm>
            <a:custGeom>
              <a:avLst/>
              <a:gdLst/>
              <a:ahLst/>
              <a:cxnLst/>
              <a:rect l="l" t="t" r="r" b="b"/>
              <a:pathLst>
                <a:path w="145604" h="137019" extrusionOk="0">
                  <a:moveTo>
                    <a:pt x="85866" y="1"/>
                  </a:moveTo>
                  <a:lnTo>
                    <a:pt x="23619" y="25360"/>
                  </a:lnTo>
                  <a:cubicBezTo>
                    <a:pt x="23619" y="25360"/>
                    <a:pt x="1" y="137019"/>
                    <a:pt x="64565" y="137019"/>
                  </a:cubicBezTo>
                  <a:cubicBezTo>
                    <a:pt x="66903" y="137019"/>
                    <a:pt x="69357" y="136873"/>
                    <a:pt x="71931" y="136569"/>
                  </a:cubicBezTo>
                  <a:cubicBezTo>
                    <a:pt x="145603" y="127886"/>
                    <a:pt x="120976" y="19983"/>
                    <a:pt x="8586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0" name="Google Shape;1836;p31">
              <a:extLst>
                <a:ext uri="{FF2B5EF4-FFF2-40B4-BE49-F238E27FC236}">
                  <a16:creationId xmlns:a16="http://schemas.microsoft.com/office/drawing/2014/main" id="{8DE7D595-536E-BCFD-8ED5-53F1772269A2}"/>
                </a:ext>
              </a:extLst>
            </p:cNvPr>
            <p:cNvSpPr/>
            <p:nvPr/>
          </p:nvSpPr>
          <p:spPr>
            <a:xfrm>
              <a:off x="22276375" y="41521450"/>
              <a:ext cx="2368575" cy="1638450"/>
            </a:xfrm>
            <a:custGeom>
              <a:avLst/>
              <a:gdLst/>
              <a:ahLst/>
              <a:cxnLst/>
              <a:rect l="l" t="t" r="r" b="b"/>
              <a:pathLst>
                <a:path w="94743" h="65538" extrusionOk="0">
                  <a:moveTo>
                    <a:pt x="93069" y="1"/>
                  </a:moveTo>
                  <a:cubicBezTo>
                    <a:pt x="92358" y="63"/>
                    <a:pt x="91646" y="63"/>
                    <a:pt x="90935" y="147"/>
                  </a:cubicBezTo>
                  <a:cubicBezTo>
                    <a:pt x="90931" y="147"/>
                    <a:pt x="90927" y="147"/>
                    <a:pt x="90922" y="147"/>
                  </a:cubicBezTo>
                  <a:cubicBezTo>
                    <a:pt x="81031" y="147"/>
                    <a:pt x="89112" y="22626"/>
                    <a:pt x="78405" y="22626"/>
                  </a:cubicBezTo>
                  <a:cubicBezTo>
                    <a:pt x="77334" y="22626"/>
                    <a:pt x="76076" y="22402"/>
                    <a:pt x="74594" y="21908"/>
                  </a:cubicBezTo>
                  <a:cubicBezTo>
                    <a:pt x="70242" y="21908"/>
                    <a:pt x="65891" y="7973"/>
                    <a:pt x="61540" y="7973"/>
                  </a:cubicBezTo>
                  <a:cubicBezTo>
                    <a:pt x="60451" y="7973"/>
                    <a:pt x="59362" y="8845"/>
                    <a:pt x="58273" y="11027"/>
                  </a:cubicBezTo>
                  <a:cubicBezTo>
                    <a:pt x="52833" y="19188"/>
                    <a:pt x="55553" y="32809"/>
                    <a:pt x="50113" y="35529"/>
                  </a:cubicBezTo>
                  <a:cubicBezTo>
                    <a:pt x="48378" y="36830"/>
                    <a:pt x="46919" y="37371"/>
                    <a:pt x="45660" y="37371"/>
                  </a:cubicBezTo>
                  <a:cubicBezTo>
                    <a:pt x="39494" y="37371"/>
                    <a:pt x="38111" y="24412"/>
                    <a:pt x="32429" y="24412"/>
                  </a:cubicBezTo>
                  <a:cubicBezTo>
                    <a:pt x="31996" y="24412"/>
                    <a:pt x="31538" y="24487"/>
                    <a:pt x="31052" y="24649"/>
                  </a:cubicBezTo>
                  <a:cubicBezTo>
                    <a:pt x="25611" y="27369"/>
                    <a:pt x="28332" y="40969"/>
                    <a:pt x="20171" y="43710"/>
                  </a:cubicBezTo>
                  <a:cubicBezTo>
                    <a:pt x="19423" y="43960"/>
                    <a:pt x="18743" y="44072"/>
                    <a:pt x="18123" y="44072"/>
                  </a:cubicBezTo>
                  <a:cubicBezTo>
                    <a:pt x="12608" y="44072"/>
                    <a:pt x="11868" y="35188"/>
                    <a:pt x="9979" y="35188"/>
                  </a:cubicBezTo>
                  <a:cubicBezTo>
                    <a:pt x="9767" y="35188"/>
                    <a:pt x="9541" y="35300"/>
                    <a:pt x="9291" y="35550"/>
                  </a:cubicBezTo>
                  <a:cubicBezTo>
                    <a:pt x="5085" y="35550"/>
                    <a:pt x="2093" y="37203"/>
                    <a:pt x="1" y="39818"/>
                  </a:cubicBezTo>
                  <a:cubicBezTo>
                    <a:pt x="6378" y="54729"/>
                    <a:pt x="17950" y="65538"/>
                    <a:pt x="38062" y="65538"/>
                  </a:cubicBezTo>
                  <a:cubicBezTo>
                    <a:pt x="40387" y="65538"/>
                    <a:pt x="42826" y="65393"/>
                    <a:pt x="45384" y="65094"/>
                  </a:cubicBezTo>
                  <a:cubicBezTo>
                    <a:pt x="82628" y="60679"/>
                    <a:pt x="94743" y="30947"/>
                    <a:pt x="9306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1" name="Google Shape;1837;p31">
              <a:extLst>
                <a:ext uri="{FF2B5EF4-FFF2-40B4-BE49-F238E27FC236}">
                  <a16:creationId xmlns:a16="http://schemas.microsoft.com/office/drawing/2014/main" id="{9DC44B5A-E259-09A3-AF57-9B3F6DFB67F7}"/>
                </a:ext>
              </a:extLst>
            </p:cNvPr>
            <p:cNvSpPr/>
            <p:nvPr/>
          </p:nvSpPr>
          <p:spPr>
            <a:xfrm>
              <a:off x="21917550" y="40418775"/>
              <a:ext cx="957800" cy="518400"/>
            </a:xfrm>
            <a:custGeom>
              <a:avLst/>
              <a:gdLst/>
              <a:ahLst/>
              <a:cxnLst/>
              <a:rect l="l" t="t" r="r" b="b"/>
              <a:pathLst>
                <a:path w="38312" h="20736" extrusionOk="0">
                  <a:moveTo>
                    <a:pt x="33583" y="1"/>
                  </a:moveTo>
                  <a:lnTo>
                    <a:pt x="0" y="10358"/>
                  </a:lnTo>
                  <a:lnTo>
                    <a:pt x="3578" y="20736"/>
                  </a:lnTo>
                  <a:lnTo>
                    <a:pt x="38311" y="13182"/>
                  </a:lnTo>
                  <a:lnTo>
                    <a:pt x="33583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2" name="Google Shape;1838;p31">
              <a:extLst>
                <a:ext uri="{FF2B5EF4-FFF2-40B4-BE49-F238E27FC236}">
                  <a16:creationId xmlns:a16="http://schemas.microsoft.com/office/drawing/2014/main" id="{B2E3AFB1-5030-FB33-EAA4-A85A0E120F04}"/>
                </a:ext>
              </a:extLst>
            </p:cNvPr>
            <p:cNvSpPr/>
            <p:nvPr/>
          </p:nvSpPr>
          <p:spPr>
            <a:xfrm>
              <a:off x="22410275" y="40068200"/>
              <a:ext cx="931375" cy="855575"/>
            </a:xfrm>
            <a:custGeom>
              <a:avLst/>
              <a:gdLst/>
              <a:ahLst/>
              <a:cxnLst/>
              <a:rect l="l" t="t" r="r" b="b"/>
              <a:pathLst>
                <a:path w="37255" h="34223" extrusionOk="0">
                  <a:moveTo>
                    <a:pt x="22753" y="1"/>
                  </a:moveTo>
                  <a:cubicBezTo>
                    <a:pt x="19901" y="1"/>
                    <a:pt x="16364" y="3081"/>
                    <a:pt x="16364" y="8939"/>
                  </a:cubicBezTo>
                  <a:cubicBezTo>
                    <a:pt x="14703" y="7283"/>
                    <a:pt x="12744" y="6613"/>
                    <a:pt x="10903" y="6613"/>
                  </a:cubicBezTo>
                  <a:cubicBezTo>
                    <a:pt x="4811" y="6613"/>
                    <a:pt x="0" y="13944"/>
                    <a:pt x="11488" y="17141"/>
                  </a:cubicBezTo>
                  <a:cubicBezTo>
                    <a:pt x="5672" y="22958"/>
                    <a:pt x="4988" y="25475"/>
                    <a:pt x="8289" y="25475"/>
                  </a:cubicBezTo>
                  <a:cubicBezTo>
                    <a:pt x="9572" y="25475"/>
                    <a:pt x="11456" y="25095"/>
                    <a:pt x="13874" y="24381"/>
                  </a:cubicBezTo>
                  <a:lnTo>
                    <a:pt x="13874" y="24381"/>
                  </a:lnTo>
                  <a:cubicBezTo>
                    <a:pt x="9785" y="30222"/>
                    <a:pt x="11599" y="34223"/>
                    <a:pt x="14684" y="34223"/>
                  </a:cubicBezTo>
                  <a:cubicBezTo>
                    <a:pt x="16904" y="34223"/>
                    <a:pt x="19782" y="32152"/>
                    <a:pt x="21595" y="27205"/>
                  </a:cubicBezTo>
                  <a:cubicBezTo>
                    <a:pt x="23328" y="30434"/>
                    <a:pt x="25778" y="31708"/>
                    <a:pt x="27865" y="31708"/>
                  </a:cubicBezTo>
                  <a:cubicBezTo>
                    <a:pt x="32204" y="31708"/>
                    <a:pt x="34974" y="26200"/>
                    <a:pt x="26470" y="21284"/>
                  </a:cubicBezTo>
                  <a:cubicBezTo>
                    <a:pt x="37254" y="20057"/>
                    <a:pt x="36190" y="8937"/>
                    <a:pt x="29479" y="8937"/>
                  </a:cubicBezTo>
                  <a:cubicBezTo>
                    <a:pt x="28065" y="8937"/>
                    <a:pt x="26401" y="9430"/>
                    <a:pt x="24545" y="10613"/>
                  </a:cubicBezTo>
                  <a:cubicBezTo>
                    <a:pt x="28002" y="3420"/>
                    <a:pt x="25758" y="1"/>
                    <a:pt x="2275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2011;p33">
            <a:extLst>
              <a:ext uri="{FF2B5EF4-FFF2-40B4-BE49-F238E27FC236}">
                <a16:creationId xmlns:a16="http://schemas.microsoft.com/office/drawing/2014/main" id="{B7B37ECE-A918-A6BC-2ECC-E49BB2BA0100}"/>
              </a:ext>
            </a:extLst>
          </p:cNvPr>
          <p:cNvGrpSpPr/>
          <p:nvPr/>
        </p:nvGrpSpPr>
        <p:grpSpPr>
          <a:xfrm>
            <a:off x="4697552" y="3429000"/>
            <a:ext cx="2881104" cy="2640658"/>
            <a:chOff x="13827950" y="-11142800"/>
            <a:chExt cx="11617353" cy="10647814"/>
          </a:xfrm>
        </p:grpSpPr>
        <p:sp>
          <p:nvSpPr>
            <p:cNvPr id="1024" name="Google Shape;2012;p33">
              <a:extLst>
                <a:ext uri="{FF2B5EF4-FFF2-40B4-BE49-F238E27FC236}">
                  <a16:creationId xmlns:a16="http://schemas.microsoft.com/office/drawing/2014/main" id="{5E7BD426-0446-BD52-2E53-27925B134E20}"/>
                </a:ext>
              </a:extLst>
            </p:cNvPr>
            <p:cNvSpPr/>
            <p:nvPr/>
          </p:nvSpPr>
          <p:spPr>
            <a:xfrm>
              <a:off x="15507603" y="-954341"/>
              <a:ext cx="9937700" cy="459354"/>
            </a:xfrm>
            <a:custGeom>
              <a:avLst/>
              <a:gdLst/>
              <a:ahLst/>
              <a:cxnLst/>
              <a:rect l="l" t="t" r="r" b="b"/>
              <a:pathLst>
                <a:path w="397508" h="38585" extrusionOk="0">
                  <a:moveTo>
                    <a:pt x="199231" y="1"/>
                  </a:moveTo>
                  <a:cubicBezTo>
                    <a:pt x="199072" y="1"/>
                    <a:pt x="198913" y="1"/>
                    <a:pt x="198754" y="1"/>
                  </a:cubicBezTo>
                  <a:cubicBezTo>
                    <a:pt x="66935" y="1"/>
                    <a:pt x="0" y="8622"/>
                    <a:pt x="0" y="19293"/>
                  </a:cubicBezTo>
                  <a:cubicBezTo>
                    <a:pt x="0" y="29964"/>
                    <a:pt x="66935" y="38584"/>
                    <a:pt x="198754" y="38584"/>
                  </a:cubicBezTo>
                  <a:cubicBezTo>
                    <a:pt x="330573" y="38584"/>
                    <a:pt x="397507" y="29943"/>
                    <a:pt x="397507" y="19293"/>
                  </a:cubicBezTo>
                  <a:cubicBezTo>
                    <a:pt x="397507" y="8634"/>
                    <a:pt x="330734" y="1"/>
                    <a:pt x="19923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5" name="Google Shape;2013;p33">
              <a:extLst>
                <a:ext uri="{FF2B5EF4-FFF2-40B4-BE49-F238E27FC236}">
                  <a16:creationId xmlns:a16="http://schemas.microsoft.com/office/drawing/2014/main" id="{B8728D65-ECFF-9E5F-C2AB-73456C5367A7}"/>
                </a:ext>
              </a:extLst>
            </p:cNvPr>
            <p:cNvSpPr/>
            <p:nvPr/>
          </p:nvSpPr>
          <p:spPr>
            <a:xfrm>
              <a:off x="23614125" y="-7120925"/>
              <a:ext cx="1326900" cy="1912125"/>
            </a:xfrm>
            <a:custGeom>
              <a:avLst/>
              <a:gdLst/>
              <a:ahLst/>
              <a:cxnLst/>
              <a:rect l="l" t="t" r="r" b="b"/>
              <a:pathLst>
                <a:path w="53076" h="76485" extrusionOk="0">
                  <a:moveTo>
                    <a:pt x="3503" y="1"/>
                  </a:moveTo>
                  <a:cubicBezTo>
                    <a:pt x="1598" y="1"/>
                    <a:pt x="0" y="2200"/>
                    <a:pt x="1290" y="4151"/>
                  </a:cubicBezTo>
                  <a:cubicBezTo>
                    <a:pt x="25666" y="41375"/>
                    <a:pt x="2127" y="76484"/>
                    <a:pt x="2127" y="76484"/>
                  </a:cubicBezTo>
                  <a:lnTo>
                    <a:pt x="14597" y="73702"/>
                  </a:lnTo>
                  <a:cubicBezTo>
                    <a:pt x="14597" y="73702"/>
                    <a:pt x="53076" y="35035"/>
                    <a:pt x="5035" y="511"/>
                  </a:cubicBezTo>
                  <a:cubicBezTo>
                    <a:pt x="4535" y="155"/>
                    <a:pt x="4008" y="1"/>
                    <a:pt x="35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6" name="Google Shape;2014;p33">
              <a:extLst>
                <a:ext uri="{FF2B5EF4-FFF2-40B4-BE49-F238E27FC236}">
                  <a16:creationId xmlns:a16="http://schemas.microsoft.com/office/drawing/2014/main" id="{12255D22-6BC6-289A-8B25-FC59D5D3AF0E}"/>
                </a:ext>
              </a:extLst>
            </p:cNvPr>
            <p:cNvSpPr/>
            <p:nvPr/>
          </p:nvSpPr>
          <p:spPr>
            <a:xfrm>
              <a:off x="16313325" y="-3984275"/>
              <a:ext cx="1661200" cy="3184900"/>
            </a:xfrm>
            <a:custGeom>
              <a:avLst/>
              <a:gdLst/>
              <a:ahLst/>
              <a:cxnLst/>
              <a:rect l="l" t="t" r="r" b="b"/>
              <a:pathLst>
                <a:path w="66448" h="127396" extrusionOk="0">
                  <a:moveTo>
                    <a:pt x="66447" y="1"/>
                  </a:moveTo>
                  <a:lnTo>
                    <a:pt x="23177" y="3662"/>
                  </a:lnTo>
                  <a:cubicBezTo>
                    <a:pt x="23177" y="3662"/>
                    <a:pt x="16795" y="69467"/>
                    <a:pt x="21733" y="105079"/>
                  </a:cubicBezTo>
                  <a:lnTo>
                    <a:pt x="21733" y="105079"/>
                  </a:lnTo>
                  <a:cubicBezTo>
                    <a:pt x="21192" y="105005"/>
                    <a:pt x="20655" y="104969"/>
                    <a:pt x="20123" y="104969"/>
                  </a:cubicBezTo>
                  <a:cubicBezTo>
                    <a:pt x="8764" y="104969"/>
                    <a:pt x="0" y="121181"/>
                    <a:pt x="16230" y="125898"/>
                  </a:cubicBezTo>
                  <a:cubicBezTo>
                    <a:pt x="19956" y="126975"/>
                    <a:pt x="23233" y="127395"/>
                    <a:pt x="26079" y="127395"/>
                  </a:cubicBezTo>
                  <a:cubicBezTo>
                    <a:pt x="36228" y="127395"/>
                    <a:pt x="40899" y="122048"/>
                    <a:pt x="40899" y="122048"/>
                  </a:cubicBezTo>
                  <a:lnTo>
                    <a:pt x="6644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7" name="Google Shape;2015;p33">
              <a:extLst>
                <a:ext uri="{FF2B5EF4-FFF2-40B4-BE49-F238E27FC236}">
                  <a16:creationId xmlns:a16="http://schemas.microsoft.com/office/drawing/2014/main" id="{458659C7-D4D7-2BAC-4549-F60C28E74E6E}"/>
                </a:ext>
              </a:extLst>
            </p:cNvPr>
            <p:cNvSpPr/>
            <p:nvPr/>
          </p:nvSpPr>
          <p:spPr>
            <a:xfrm>
              <a:off x="21594475" y="-3934050"/>
              <a:ext cx="1264650" cy="3134675"/>
            </a:xfrm>
            <a:custGeom>
              <a:avLst/>
              <a:gdLst/>
              <a:ahLst/>
              <a:cxnLst/>
              <a:rect l="l" t="t" r="r" b="b"/>
              <a:pathLst>
                <a:path w="50586" h="125387" extrusionOk="0">
                  <a:moveTo>
                    <a:pt x="50586" y="0"/>
                  </a:moveTo>
                  <a:lnTo>
                    <a:pt x="4010" y="1088"/>
                  </a:lnTo>
                  <a:cubicBezTo>
                    <a:pt x="4010" y="1088"/>
                    <a:pt x="16794" y="67437"/>
                    <a:pt x="21732" y="103070"/>
                  </a:cubicBezTo>
                  <a:cubicBezTo>
                    <a:pt x="21192" y="102996"/>
                    <a:pt x="20655" y="102960"/>
                    <a:pt x="20124" y="102960"/>
                  </a:cubicBezTo>
                  <a:cubicBezTo>
                    <a:pt x="8782" y="102960"/>
                    <a:pt x="0" y="119172"/>
                    <a:pt x="16250" y="123889"/>
                  </a:cubicBezTo>
                  <a:cubicBezTo>
                    <a:pt x="19971" y="124966"/>
                    <a:pt x="23245" y="125386"/>
                    <a:pt x="26088" y="125386"/>
                  </a:cubicBezTo>
                  <a:cubicBezTo>
                    <a:pt x="36227" y="125386"/>
                    <a:pt x="40898" y="120039"/>
                    <a:pt x="40898" y="120039"/>
                  </a:cubicBezTo>
                  <a:lnTo>
                    <a:pt x="5058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8" name="Google Shape;2016;p33">
              <a:extLst>
                <a:ext uri="{FF2B5EF4-FFF2-40B4-BE49-F238E27FC236}">
                  <a16:creationId xmlns:a16="http://schemas.microsoft.com/office/drawing/2014/main" id="{54098BC6-2EC1-D047-3671-EDF6DEFB3034}"/>
                </a:ext>
              </a:extLst>
            </p:cNvPr>
            <p:cNvSpPr/>
            <p:nvPr/>
          </p:nvSpPr>
          <p:spPr>
            <a:xfrm>
              <a:off x="15673850" y="-6373750"/>
              <a:ext cx="8845800" cy="3331900"/>
            </a:xfrm>
            <a:custGeom>
              <a:avLst/>
              <a:gdLst/>
              <a:ahLst/>
              <a:cxnLst/>
              <a:rect l="l" t="t" r="r" b="b"/>
              <a:pathLst>
                <a:path w="353832" h="133276" extrusionOk="0">
                  <a:moveTo>
                    <a:pt x="128412" y="1"/>
                  </a:moveTo>
                  <a:lnTo>
                    <a:pt x="30825" y="14250"/>
                  </a:lnTo>
                  <a:cubicBezTo>
                    <a:pt x="30825" y="14250"/>
                    <a:pt x="1" y="133275"/>
                    <a:pt x="86231" y="133275"/>
                  </a:cubicBezTo>
                  <a:cubicBezTo>
                    <a:pt x="87475" y="133275"/>
                    <a:pt x="88744" y="133251"/>
                    <a:pt x="90038" y="133200"/>
                  </a:cubicBezTo>
                  <a:cubicBezTo>
                    <a:pt x="140397" y="131256"/>
                    <a:pt x="181024" y="130795"/>
                    <a:pt x="213807" y="130795"/>
                  </a:cubicBezTo>
                  <a:cubicBezTo>
                    <a:pt x="243450" y="130795"/>
                    <a:pt x="266679" y="131172"/>
                    <a:pt x="284889" y="131172"/>
                  </a:cubicBezTo>
                  <a:cubicBezTo>
                    <a:pt x="353831" y="131172"/>
                    <a:pt x="350829" y="125763"/>
                    <a:pt x="351542" y="73986"/>
                  </a:cubicBezTo>
                  <a:cubicBezTo>
                    <a:pt x="353611" y="45582"/>
                    <a:pt x="337186" y="24977"/>
                    <a:pt x="289896" y="24977"/>
                  </a:cubicBezTo>
                  <a:cubicBezTo>
                    <a:pt x="286988" y="24977"/>
                    <a:pt x="283964" y="25055"/>
                    <a:pt x="280820" y="25213"/>
                  </a:cubicBezTo>
                  <a:cubicBezTo>
                    <a:pt x="254101" y="26563"/>
                    <a:pt x="215025" y="32957"/>
                    <a:pt x="183085" y="32957"/>
                  </a:cubicBezTo>
                  <a:cubicBezTo>
                    <a:pt x="150142" y="32957"/>
                    <a:pt x="124790" y="26155"/>
                    <a:pt x="12841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9" name="Google Shape;2017;p33">
              <a:extLst>
                <a:ext uri="{FF2B5EF4-FFF2-40B4-BE49-F238E27FC236}">
                  <a16:creationId xmlns:a16="http://schemas.microsoft.com/office/drawing/2014/main" id="{F621644A-878D-F739-DC5C-6BA50396A64D}"/>
                </a:ext>
              </a:extLst>
            </p:cNvPr>
            <p:cNvSpPr/>
            <p:nvPr/>
          </p:nvSpPr>
          <p:spPr>
            <a:xfrm>
              <a:off x="16297475" y="-7009300"/>
              <a:ext cx="2929325" cy="1450025"/>
            </a:xfrm>
            <a:custGeom>
              <a:avLst/>
              <a:gdLst/>
              <a:ahLst/>
              <a:cxnLst/>
              <a:rect l="l" t="t" r="r" b="b"/>
              <a:pathLst>
                <a:path w="117173" h="58001" extrusionOk="0">
                  <a:moveTo>
                    <a:pt x="52341" y="0"/>
                  </a:moveTo>
                  <a:cubicBezTo>
                    <a:pt x="52323" y="0"/>
                    <a:pt x="52306" y="0"/>
                    <a:pt x="52288" y="0"/>
                  </a:cubicBezTo>
                  <a:cubicBezTo>
                    <a:pt x="18999" y="0"/>
                    <a:pt x="0" y="19878"/>
                    <a:pt x="0" y="19878"/>
                  </a:cubicBezTo>
                  <a:lnTo>
                    <a:pt x="0" y="41931"/>
                  </a:lnTo>
                  <a:cubicBezTo>
                    <a:pt x="0" y="41931"/>
                    <a:pt x="32327" y="58001"/>
                    <a:pt x="58670" y="58001"/>
                  </a:cubicBezTo>
                  <a:cubicBezTo>
                    <a:pt x="84824" y="58001"/>
                    <a:pt x="117172" y="42099"/>
                    <a:pt x="117172" y="42099"/>
                  </a:cubicBezTo>
                  <a:lnTo>
                    <a:pt x="117172" y="19878"/>
                  </a:lnTo>
                  <a:cubicBezTo>
                    <a:pt x="117172" y="19878"/>
                    <a:pt x="85611" y="0"/>
                    <a:pt x="5234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0" name="Google Shape;2018;p33">
              <a:extLst>
                <a:ext uri="{FF2B5EF4-FFF2-40B4-BE49-F238E27FC236}">
                  <a16:creationId xmlns:a16="http://schemas.microsoft.com/office/drawing/2014/main" id="{C2A48D5C-2EC2-DEF2-857B-3AF7B3F2386D}"/>
                </a:ext>
              </a:extLst>
            </p:cNvPr>
            <p:cNvSpPr/>
            <p:nvPr/>
          </p:nvSpPr>
          <p:spPr>
            <a:xfrm>
              <a:off x="17743450" y="-3605025"/>
              <a:ext cx="1673225" cy="3093350"/>
            </a:xfrm>
            <a:custGeom>
              <a:avLst/>
              <a:gdLst/>
              <a:ahLst/>
              <a:cxnLst/>
              <a:rect l="l" t="t" r="r" b="b"/>
              <a:pathLst>
                <a:path w="66929" h="123734" extrusionOk="0">
                  <a:moveTo>
                    <a:pt x="23156" y="0"/>
                  </a:moveTo>
                  <a:cubicBezTo>
                    <a:pt x="23156" y="0"/>
                    <a:pt x="16775" y="65784"/>
                    <a:pt x="21734" y="101417"/>
                  </a:cubicBezTo>
                  <a:cubicBezTo>
                    <a:pt x="21193" y="101343"/>
                    <a:pt x="20655" y="101307"/>
                    <a:pt x="20123" y="101307"/>
                  </a:cubicBezTo>
                  <a:cubicBezTo>
                    <a:pt x="8764" y="101307"/>
                    <a:pt x="1" y="117519"/>
                    <a:pt x="16231" y="122236"/>
                  </a:cubicBezTo>
                  <a:cubicBezTo>
                    <a:pt x="19956" y="123313"/>
                    <a:pt x="23233" y="123733"/>
                    <a:pt x="26079" y="123733"/>
                  </a:cubicBezTo>
                  <a:cubicBezTo>
                    <a:pt x="36229" y="123733"/>
                    <a:pt x="40900" y="118386"/>
                    <a:pt x="40900" y="118386"/>
                  </a:cubicBezTo>
                  <a:lnTo>
                    <a:pt x="66929" y="858"/>
                  </a:lnTo>
                  <a:lnTo>
                    <a:pt x="23156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1" name="Google Shape;2019;p33">
              <a:extLst>
                <a:ext uri="{FF2B5EF4-FFF2-40B4-BE49-F238E27FC236}">
                  <a16:creationId xmlns:a16="http://schemas.microsoft.com/office/drawing/2014/main" id="{CB0AC85B-ECD8-99D5-46F1-BF81E52A2B12}"/>
                </a:ext>
              </a:extLst>
            </p:cNvPr>
            <p:cNvSpPr/>
            <p:nvPr/>
          </p:nvSpPr>
          <p:spPr>
            <a:xfrm>
              <a:off x="22828425" y="-3669375"/>
              <a:ext cx="1596850" cy="3157700"/>
            </a:xfrm>
            <a:custGeom>
              <a:avLst/>
              <a:gdLst/>
              <a:ahLst/>
              <a:cxnLst/>
              <a:rect l="l" t="t" r="r" b="b"/>
              <a:pathLst>
                <a:path w="63874" h="126308" extrusionOk="0">
                  <a:moveTo>
                    <a:pt x="63873" y="1"/>
                  </a:moveTo>
                  <a:lnTo>
                    <a:pt x="8363" y="5859"/>
                  </a:lnTo>
                  <a:cubicBezTo>
                    <a:pt x="8363" y="5859"/>
                    <a:pt x="16774" y="68358"/>
                    <a:pt x="21733" y="103991"/>
                  </a:cubicBezTo>
                  <a:cubicBezTo>
                    <a:pt x="21192" y="103917"/>
                    <a:pt x="20654" y="103881"/>
                    <a:pt x="20122" y="103881"/>
                  </a:cubicBezTo>
                  <a:cubicBezTo>
                    <a:pt x="8764" y="103881"/>
                    <a:pt x="0" y="120093"/>
                    <a:pt x="16230" y="124810"/>
                  </a:cubicBezTo>
                  <a:cubicBezTo>
                    <a:pt x="19956" y="125887"/>
                    <a:pt x="23233" y="126307"/>
                    <a:pt x="26079" y="126307"/>
                  </a:cubicBezTo>
                  <a:cubicBezTo>
                    <a:pt x="36228" y="126307"/>
                    <a:pt x="40899" y="120960"/>
                    <a:pt x="40899" y="120960"/>
                  </a:cubicBezTo>
                  <a:lnTo>
                    <a:pt x="63873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2" name="Google Shape;2020;p33">
              <a:extLst>
                <a:ext uri="{FF2B5EF4-FFF2-40B4-BE49-F238E27FC236}">
                  <a16:creationId xmlns:a16="http://schemas.microsoft.com/office/drawing/2014/main" id="{B8A48BA8-F542-02C8-FB63-6F3EB483E892}"/>
                </a:ext>
              </a:extLst>
            </p:cNvPr>
            <p:cNvSpPr/>
            <p:nvPr/>
          </p:nvSpPr>
          <p:spPr>
            <a:xfrm>
              <a:off x="16432950" y="-5869500"/>
              <a:ext cx="524150" cy="524175"/>
            </a:xfrm>
            <a:custGeom>
              <a:avLst/>
              <a:gdLst/>
              <a:ahLst/>
              <a:cxnLst/>
              <a:rect l="l" t="t" r="r" b="b"/>
              <a:pathLst>
                <a:path w="20966" h="20967" extrusionOk="0">
                  <a:moveTo>
                    <a:pt x="10483" y="1"/>
                  </a:moveTo>
                  <a:cubicBezTo>
                    <a:pt x="4687" y="1"/>
                    <a:pt x="0" y="4688"/>
                    <a:pt x="0" y="10484"/>
                  </a:cubicBezTo>
                  <a:cubicBezTo>
                    <a:pt x="0" y="16279"/>
                    <a:pt x="4687" y="20966"/>
                    <a:pt x="10483" y="20966"/>
                  </a:cubicBezTo>
                  <a:cubicBezTo>
                    <a:pt x="16279" y="20966"/>
                    <a:pt x="20966" y="16279"/>
                    <a:pt x="20966" y="10484"/>
                  </a:cubicBezTo>
                  <a:cubicBezTo>
                    <a:pt x="20966" y="4688"/>
                    <a:pt x="16279" y="1"/>
                    <a:pt x="1048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3" name="Google Shape;2021;p33">
              <a:extLst>
                <a:ext uri="{FF2B5EF4-FFF2-40B4-BE49-F238E27FC236}">
                  <a16:creationId xmlns:a16="http://schemas.microsoft.com/office/drawing/2014/main" id="{507AFEEA-8234-061C-E8EE-2C8BBC12ADF5}"/>
                </a:ext>
              </a:extLst>
            </p:cNvPr>
            <p:cNvSpPr/>
            <p:nvPr/>
          </p:nvSpPr>
          <p:spPr>
            <a:xfrm>
              <a:off x="16536000" y="-6139900"/>
              <a:ext cx="198800" cy="459325"/>
            </a:xfrm>
            <a:custGeom>
              <a:avLst/>
              <a:gdLst/>
              <a:ahLst/>
              <a:cxnLst/>
              <a:rect l="l" t="t" r="r" b="b"/>
              <a:pathLst>
                <a:path w="7952" h="18373" extrusionOk="0">
                  <a:moveTo>
                    <a:pt x="3612" y="1"/>
                  </a:moveTo>
                  <a:cubicBezTo>
                    <a:pt x="2290" y="1"/>
                    <a:pt x="1023" y="1169"/>
                    <a:pt x="691" y="3117"/>
                  </a:cubicBezTo>
                  <a:cubicBezTo>
                    <a:pt x="0" y="7155"/>
                    <a:pt x="0" y="11256"/>
                    <a:pt x="691" y="15295"/>
                  </a:cubicBezTo>
                  <a:cubicBezTo>
                    <a:pt x="1038" y="17221"/>
                    <a:pt x="2291" y="18372"/>
                    <a:pt x="3604" y="18372"/>
                  </a:cubicBezTo>
                  <a:cubicBezTo>
                    <a:pt x="4031" y="18372"/>
                    <a:pt x="4464" y="18250"/>
                    <a:pt x="4875" y="17994"/>
                  </a:cubicBezTo>
                  <a:cubicBezTo>
                    <a:pt x="5001" y="17931"/>
                    <a:pt x="5168" y="17847"/>
                    <a:pt x="5294" y="17764"/>
                  </a:cubicBezTo>
                  <a:cubicBezTo>
                    <a:pt x="6989" y="16717"/>
                    <a:pt x="7951" y="14646"/>
                    <a:pt x="7700" y="13118"/>
                  </a:cubicBezTo>
                  <a:cubicBezTo>
                    <a:pt x="7261" y="10524"/>
                    <a:pt x="7261" y="7888"/>
                    <a:pt x="7700" y="5272"/>
                  </a:cubicBezTo>
                  <a:cubicBezTo>
                    <a:pt x="7951" y="3724"/>
                    <a:pt x="6968" y="1652"/>
                    <a:pt x="5294" y="606"/>
                  </a:cubicBezTo>
                  <a:cubicBezTo>
                    <a:pt x="5168" y="543"/>
                    <a:pt x="5001" y="460"/>
                    <a:pt x="4875" y="376"/>
                  </a:cubicBezTo>
                  <a:cubicBezTo>
                    <a:pt x="4468" y="122"/>
                    <a:pt x="4037" y="1"/>
                    <a:pt x="361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4" name="Google Shape;2022;p33">
              <a:extLst>
                <a:ext uri="{FF2B5EF4-FFF2-40B4-BE49-F238E27FC236}">
                  <a16:creationId xmlns:a16="http://schemas.microsoft.com/office/drawing/2014/main" id="{987EB477-0C92-48C4-BF6C-3FCA3E89E591}"/>
                </a:ext>
              </a:extLst>
            </p:cNvPr>
            <p:cNvSpPr/>
            <p:nvPr/>
          </p:nvSpPr>
          <p:spPr>
            <a:xfrm>
              <a:off x="19917250" y="-7830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7C55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5" name="Google Shape;2023;p33">
              <a:extLst>
                <a:ext uri="{FF2B5EF4-FFF2-40B4-BE49-F238E27FC236}">
                  <a16:creationId xmlns:a16="http://schemas.microsoft.com/office/drawing/2014/main" id="{4D324B8D-8988-442B-F41D-E57563975795}"/>
                </a:ext>
              </a:extLst>
            </p:cNvPr>
            <p:cNvSpPr/>
            <p:nvPr/>
          </p:nvSpPr>
          <p:spPr>
            <a:xfrm>
              <a:off x="16451775" y="-8928000"/>
              <a:ext cx="3430450" cy="2791300"/>
            </a:xfrm>
            <a:custGeom>
              <a:avLst/>
              <a:gdLst/>
              <a:ahLst/>
              <a:cxnLst/>
              <a:rect l="l" t="t" r="r" b="b"/>
              <a:pathLst>
                <a:path w="137218" h="111652" extrusionOk="0">
                  <a:moveTo>
                    <a:pt x="137218" y="1"/>
                  </a:moveTo>
                  <a:lnTo>
                    <a:pt x="36889" y="23833"/>
                  </a:lnTo>
                  <a:lnTo>
                    <a:pt x="0" y="97860"/>
                  </a:lnTo>
                  <a:cubicBezTo>
                    <a:pt x="9752" y="107612"/>
                    <a:pt x="28553" y="111651"/>
                    <a:pt x="47476" y="111651"/>
                  </a:cubicBezTo>
                  <a:cubicBezTo>
                    <a:pt x="71631" y="111651"/>
                    <a:pt x="95987" y="105070"/>
                    <a:pt x="101982" y="95391"/>
                  </a:cubicBezTo>
                  <a:cubicBezTo>
                    <a:pt x="101982" y="71539"/>
                    <a:pt x="137217" y="2"/>
                    <a:pt x="1372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6" name="Google Shape;2024;p33">
              <a:extLst>
                <a:ext uri="{FF2B5EF4-FFF2-40B4-BE49-F238E27FC236}">
                  <a16:creationId xmlns:a16="http://schemas.microsoft.com/office/drawing/2014/main" id="{ECBBE9A7-AF7C-FDA7-F6DD-7FDCB2E1C719}"/>
                </a:ext>
              </a:extLst>
            </p:cNvPr>
            <p:cNvSpPr/>
            <p:nvPr/>
          </p:nvSpPr>
          <p:spPr>
            <a:xfrm>
              <a:off x="13828475" y="-11067175"/>
              <a:ext cx="7387050" cy="3988775"/>
            </a:xfrm>
            <a:custGeom>
              <a:avLst/>
              <a:gdLst/>
              <a:ahLst/>
              <a:cxnLst/>
              <a:rect l="l" t="t" r="r" b="b"/>
              <a:pathLst>
                <a:path w="295482" h="159551" extrusionOk="0">
                  <a:moveTo>
                    <a:pt x="200127" y="1"/>
                  </a:moveTo>
                  <a:cubicBezTo>
                    <a:pt x="199851" y="1"/>
                    <a:pt x="199574" y="4"/>
                    <a:pt x="199298" y="11"/>
                  </a:cubicBezTo>
                  <a:cubicBezTo>
                    <a:pt x="152806" y="1120"/>
                    <a:pt x="115248" y="16687"/>
                    <a:pt x="104368" y="46587"/>
                  </a:cubicBezTo>
                  <a:cubicBezTo>
                    <a:pt x="93466" y="76466"/>
                    <a:pt x="24962" y="76591"/>
                    <a:pt x="12471" y="79228"/>
                  </a:cubicBezTo>
                  <a:cubicBezTo>
                    <a:pt x="1" y="81864"/>
                    <a:pt x="482" y="87158"/>
                    <a:pt x="545" y="106931"/>
                  </a:cubicBezTo>
                  <a:cubicBezTo>
                    <a:pt x="5394" y="148104"/>
                    <a:pt x="48295" y="159550"/>
                    <a:pt x="94501" y="159550"/>
                  </a:cubicBezTo>
                  <a:cubicBezTo>
                    <a:pt x="152363" y="159550"/>
                    <a:pt x="215409" y="141601"/>
                    <a:pt x="215409" y="141601"/>
                  </a:cubicBezTo>
                  <a:cubicBezTo>
                    <a:pt x="215409" y="141601"/>
                    <a:pt x="215658" y="141623"/>
                    <a:pt x="216180" y="141623"/>
                  </a:cubicBezTo>
                  <a:cubicBezTo>
                    <a:pt x="218721" y="141623"/>
                    <a:pt x="227737" y="141105"/>
                    <a:pt x="246167" y="135031"/>
                  </a:cubicBezTo>
                  <a:cubicBezTo>
                    <a:pt x="295482" y="93536"/>
                    <a:pt x="246401" y="1"/>
                    <a:pt x="20012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7" name="Google Shape;2025;p33">
              <a:extLst>
                <a:ext uri="{FF2B5EF4-FFF2-40B4-BE49-F238E27FC236}">
                  <a16:creationId xmlns:a16="http://schemas.microsoft.com/office/drawing/2014/main" id="{5B1A130C-B172-8CBF-4F78-8E51960923DC}"/>
                </a:ext>
              </a:extLst>
            </p:cNvPr>
            <p:cNvSpPr/>
            <p:nvPr/>
          </p:nvSpPr>
          <p:spPr>
            <a:xfrm>
              <a:off x="17497425" y="-8827575"/>
              <a:ext cx="860525" cy="348450"/>
            </a:xfrm>
            <a:custGeom>
              <a:avLst/>
              <a:gdLst/>
              <a:ahLst/>
              <a:cxnLst/>
              <a:rect l="l" t="t" r="r" b="b"/>
              <a:pathLst>
                <a:path w="34421" h="13938" extrusionOk="0">
                  <a:moveTo>
                    <a:pt x="20266" y="1"/>
                  </a:moveTo>
                  <a:cubicBezTo>
                    <a:pt x="19078" y="1"/>
                    <a:pt x="17849" y="55"/>
                    <a:pt x="16593" y="168"/>
                  </a:cubicBezTo>
                  <a:cubicBezTo>
                    <a:pt x="7261" y="1005"/>
                    <a:pt x="1" y="4751"/>
                    <a:pt x="336" y="8496"/>
                  </a:cubicBezTo>
                  <a:cubicBezTo>
                    <a:pt x="607" y="11747"/>
                    <a:pt x="6491" y="13938"/>
                    <a:pt x="14085" y="13938"/>
                  </a:cubicBezTo>
                  <a:cubicBezTo>
                    <a:pt x="15288" y="13938"/>
                    <a:pt x="16534" y="13883"/>
                    <a:pt x="17807" y="13769"/>
                  </a:cubicBezTo>
                  <a:cubicBezTo>
                    <a:pt x="27139" y="12932"/>
                    <a:pt x="34420" y="9207"/>
                    <a:pt x="34085" y="5462"/>
                  </a:cubicBezTo>
                  <a:cubicBezTo>
                    <a:pt x="33778" y="2223"/>
                    <a:pt x="27867" y="1"/>
                    <a:pt x="20266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8" name="Google Shape;2026;p33">
              <a:extLst>
                <a:ext uri="{FF2B5EF4-FFF2-40B4-BE49-F238E27FC236}">
                  <a16:creationId xmlns:a16="http://schemas.microsoft.com/office/drawing/2014/main" id="{1EF389B7-1783-1D61-FB49-B5E8D233D0F4}"/>
                </a:ext>
              </a:extLst>
            </p:cNvPr>
            <p:cNvSpPr/>
            <p:nvPr/>
          </p:nvSpPr>
          <p:spPr>
            <a:xfrm>
              <a:off x="13828475" y="-9293125"/>
              <a:ext cx="2011300" cy="2111225"/>
            </a:xfrm>
            <a:custGeom>
              <a:avLst/>
              <a:gdLst/>
              <a:ahLst/>
              <a:cxnLst/>
              <a:rect l="l" t="t" r="r" b="b"/>
              <a:pathLst>
                <a:path w="80452" h="84449" extrusionOk="0">
                  <a:moveTo>
                    <a:pt x="73568" y="1"/>
                  </a:moveTo>
                  <a:cubicBezTo>
                    <a:pt x="48418" y="6006"/>
                    <a:pt x="19669" y="6717"/>
                    <a:pt x="12471" y="8224"/>
                  </a:cubicBezTo>
                  <a:cubicBezTo>
                    <a:pt x="1" y="10881"/>
                    <a:pt x="482" y="16154"/>
                    <a:pt x="545" y="35927"/>
                  </a:cubicBezTo>
                  <a:cubicBezTo>
                    <a:pt x="3851" y="63964"/>
                    <a:pt x="25611" y="78192"/>
                    <a:pt x="54318" y="84449"/>
                  </a:cubicBezTo>
                  <a:cubicBezTo>
                    <a:pt x="70953" y="68358"/>
                    <a:pt x="80452" y="45196"/>
                    <a:pt x="78234" y="20339"/>
                  </a:cubicBezTo>
                  <a:cubicBezTo>
                    <a:pt x="77606" y="13204"/>
                    <a:pt x="75932" y="6403"/>
                    <a:pt x="7356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9" name="Google Shape;2027;p33">
              <a:extLst>
                <a:ext uri="{FF2B5EF4-FFF2-40B4-BE49-F238E27FC236}">
                  <a16:creationId xmlns:a16="http://schemas.microsoft.com/office/drawing/2014/main" id="{0AA4C836-FF53-B8F0-FC09-4B13323A6A56}"/>
                </a:ext>
              </a:extLst>
            </p:cNvPr>
            <p:cNvSpPr/>
            <p:nvPr/>
          </p:nvSpPr>
          <p:spPr>
            <a:xfrm>
              <a:off x="16883850" y="-10177500"/>
              <a:ext cx="1466250" cy="1307950"/>
            </a:xfrm>
            <a:custGeom>
              <a:avLst/>
              <a:gdLst/>
              <a:ahLst/>
              <a:cxnLst/>
              <a:rect l="l" t="t" r="r" b="b"/>
              <a:pathLst>
                <a:path w="58650" h="52318" extrusionOk="0">
                  <a:moveTo>
                    <a:pt x="29334" y="0"/>
                  </a:moveTo>
                  <a:cubicBezTo>
                    <a:pt x="26674" y="0"/>
                    <a:pt x="23969" y="409"/>
                    <a:pt x="21301" y="1270"/>
                  </a:cubicBezTo>
                  <a:cubicBezTo>
                    <a:pt x="7554" y="5706"/>
                    <a:pt x="0" y="20436"/>
                    <a:pt x="4436" y="34183"/>
                  </a:cubicBezTo>
                  <a:cubicBezTo>
                    <a:pt x="8011" y="45262"/>
                    <a:pt x="18272" y="52318"/>
                    <a:pt x="29316" y="52318"/>
                  </a:cubicBezTo>
                  <a:cubicBezTo>
                    <a:pt x="31976" y="52318"/>
                    <a:pt x="34681" y="51909"/>
                    <a:pt x="37349" y="51048"/>
                  </a:cubicBezTo>
                  <a:cubicBezTo>
                    <a:pt x="51096" y="46612"/>
                    <a:pt x="58649" y="31882"/>
                    <a:pt x="54213" y="18135"/>
                  </a:cubicBezTo>
                  <a:cubicBezTo>
                    <a:pt x="50639" y="7056"/>
                    <a:pt x="40378" y="0"/>
                    <a:pt x="2933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0" name="Google Shape;2028;p33">
              <a:extLst>
                <a:ext uri="{FF2B5EF4-FFF2-40B4-BE49-F238E27FC236}">
                  <a16:creationId xmlns:a16="http://schemas.microsoft.com/office/drawing/2014/main" id="{ACDD7B34-6A6A-26B8-8167-973EDCFF8F27}"/>
                </a:ext>
              </a:extLst>
            </p:cNvPr>
            <p:cNvSpPr/>
            <p:nvPr/>
          </p:nvSpPr>
          <p:spPr>
            <a:xfrm>
              <a:off x="19145175" y="-11142800"/>
              <a:ext cx="2335625" cy="4249750"/>
            </a:xfrm>
            <a:custGeom>
              <a:avLst/>
              <a:gdLst/>
              <a:ahLst/>
              <a:cxnLst/>
              <a:rect l="l" t="t" r="r" b="b"/>
              <a:pathLst>
                <a:path w="93425" h="169990" extrusionOk="0">
                  <a:moveTo>
                    <a:pt x="16077" y="1"/>
                  </a:moveTo>
                  <a:cubicBezTo>
                    <a:pt x="11070" y="1"/>
                    <a:pt x="5711" y="1476"/>
                    <a:pt x="0" y="4793"/>
                  </a:cubicBezTo>
                  <a:cubicBezTo>
                    <a:pt x="0" y="4793"/>
                    <a:pt x="12026" y="169989"/>
                    <a:pt x="53518" y="169989"/>
                  </a:cubicBezTo>
                  <a:cubicBezTo>
                    <a:pt x="56522" y="169989"/>
                    <a:pt x="59681" y="169123"/>
                    <a:pt x="63001" y="167265"/>
                  </a:cubicBezTo>
                  <a:cubicBezTo>
                    <a:pt x="93424" y="149250"/>
                    <a:pt x="73379" y="120355"/>
                    <a:pt x="68881" y="85203"/>
                  </a:cubicBezTo>
                  <a:cubicBezTo>
                    <a:pt x="65679" y="60183"/>
                    <a:pt x="48055" y="1"/>
                    <a:pt x="160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1" name="Google Shape;2029;p33">
              <a:extLst>
                <a:ext uri="{FF2B5EF4-FFF2-40B4-BE49-F238E27FC236}">
                  <a16:creationId xmlns:a16="http://schemas.microsoft.com/office/drawing/2014/main" id="{855F43C6-C87A-591E-E2DF-41C36A3F4118}"/>
                </a:ext>
              </a:extLst>
            </p:cNvPr>
            <p:cNvSpPr/>
            <p:nvPr/>
          </p:nvSpPr>
          <p:spPr>
            <a:xfrm>
              <a:off x="14635075" y="-8001600"/>
              <a:ext cx="724500" cy="413600"/>
            </a:xfrm>
            <a:custGeom>
              <a:avLst/>
              <a:gdLst/>
              <a:ahLst/>
              <a:cxnLst/>
              <a:rect l="l" t="t" r="r" b="b"/>
              <a:pathLst>
                <a:path w="28980" h="16544" extrusionOk="0">
                  <a:moveTo>
                    <a:pt x="28290" y="0"/>
                  </a:moveTo>
                  <a:cubicBezTo>
                    <a:pt x="28290" y="0"/>
                    <a:pt x="28206" y="670"/>
                    <a:pt x="28080" y="1883"/>
                  </a:cubicBezTo>
                  <a:cubicBezTo>
                    <a:pt x="27976" y="2448"/>
                    <a:pt x="28080" y="3181"/>
                    <a:pt x="27766" y="3934"/>
                  </a:cubicBezTo>
                  <a:cubicBezTo>
                    <a:pt x="27473" y="4666"/>
                    <a:pt x="27369" y="5587"/>
                    <a:pt x="26929" y="6424"/>
                  </a:cubicBezTo>
                  <a:cubicBezTo>
                    <a:pt x="26406" y="7240"/>
                    <a:pt x="26113" y="8223"/>
                    <a:pt x="25297" y="8956"/>
                  </a:cubicBezTo>
                  <a:cubicBezTo>
                    <a:pt x="24942" y="9353"/>
                    <a:pt x="24628" y="9792"/>
                    <a:pt x="24209" y="10169"/>
                  </a:cubicBezTo>
                  <a:cubicBezTo>
                    <a:pt x="23728" y="10483"/>
                    <a:pt x="23289" y="10839"/>
                    <a:pt x="22849" y="11194"/>
                  </a:cubicBezTo>
                  <a:cubicBezTo>
                    <a:pt x="22431" y="11571"/>
                    <a:pt x="21845" y="11759"/>
                    <a:pt x="21322" y="12052"/>
                  </a:cubicBezTo>
                  <a:cubicBezTo>
                    <a:pt x="20778" y="12282"/>
                    <a:pt x="20276" y="12596"/>
                    <a:pt x="19669" y="12764"/>
                  </a:cubicBezTo>
                  <a:lnTo>
                    <a:pt x="17932" y="13308"/>
                  </a:lnTo>
                  <a:lnTo>
                    <a:pt x="16070" y="13601"/>
                  </a:lnTo>
                  <a:cubicBezTo>
                    <a:pt x="15283" y="13707"/>
                    <a:pt x="14488" y="13771"/>
                    <a:pt x="13700" y="13771"/>
                  </a:cubicBezTo>
                  <a:cubicBezTo>
                    <a:pt x="13252" y="13771"/>
                    <a:pt x="12807" y="13751"/>
                    <a:pt x="12367" y="13705"/>
                  </a:cubicBezTo>
                  <a:cubicBezTo>
                    <a:pt x="11760" y="13622"/>
                    <a:pt x="11132" y="13559"/>
                    <a:pt x="10525" y="13517"/>
                  </a:cubicBezTo>
                  <a:cubicBezTo>
                    <a:pt x="9960" y="13350"/>
                    <a:pt x="9375" y="13224"/>
                    <a:pt x="8810" y="13077"/>
                  </a:cubicBezTo>
                  <a:cubicBezTo>
                    <a:pt x="7680" y="12785"/>
                    <a:pt x="6654" y="12282"/>
                    <a:pt x="5692" y="11822"/>
                  </a:cubicBezTo>
                  <a:cubicBezTo>
                    <a:pt x="4834" y="11215"/>
                    <a:pt x="3893" y="10734"/>
                    <a:pt x="3286" y="10002"/>
                  </a:cubicBezTo>
                  <a:cubicBezTo>
                    <a:pt x="2909" y="9667"/>
                    <a:pt x="2595" y="9353"/>
                    <a:pt x="2281" y="9039"/>
                  </a:cubicBezTo>
                  <a:cubicBezTo>
                    <a:pt x="2051" y="8663"/>
                    <a:pt x="1842" y="8328"/>
                    <a:pt x="1633" y="8014"/>
                  </a:cubicBezTo>
                  <a:cubicBezTo>
                    <a:pt x="1403" y="7700"/>
                    <a:pt x="1193" y="7386"/>
                    <a:pt x="1005" y="7093"/>
                  </a:cubicBezTo>
                  <a:cubicBezTo>
                    <a:pt x="838" y="6779"/>
                    <a:pt x="775" y="6466"/>
                    <a:pt x="670" y="6194"/>
                  </a:cubicBezTo>
                  <a:cubicBezTo>
                    <a:pt x="252" y="5085"/>
                    <a:pt x="1" y="4436"/>
                    <a:pt x="1" y="4436"/>
                  </a:cubicBezTo>
                  <a:lnTo>
                    <a:pt x="1" y="4436"/>
                  </a:lnTo>
                  <a:cubicBezTo>
                    <a:pt x="1" y="4436"/>
                    <a:pt x="64" y="5127"/>
                    <a:pt x="105" y="6277"/>
                  </a:cubicBezTo>
                  <a:cubicBezTo>
                    <a:pt x="105" y="6863"/>
                    <a:pt x="273" y="7575"/>
                    <a:pt x="628" y="8412"/>
                  </a:cubicBezTo>
                  <a:cubicBezTo>
                    <a:pt x="817" y="8851"/>
                    <a:pt x="984" y="9311"/>
                    <a:pt x="1152" y="9772"/>
                  </a:cubicBezTo>
                  <a:cubicBezTo>
                    <a:pt x="1445" y="10190"/>
                    <a:pt x="1737" y="10609"/>
                    <a:pt x="2051" y="11048"/>
                  </a:cubicBezTo>
                  <a:cubicBezTo>
                    <a:pt x="2616" y="12031"/>
                    <a:pt x="3558" y="12722"/>
                    <a:pt x="4541" y="13559"/>
                  </a:cubicBezTo>
                  <a:cubicBezTo>
                    <a:pt x="5587" y="14249"/>
                    <a:pt x="6696" y="15002"/>
                    <a:pt x="8015" y="15421"/>
                  </a:cubicBezTo>
                  <a:cubicBezTo>
                    <a:pt x="8663" y="15630"/>
                    <a:pt x="9312" y="15860"/>
                    <a:pt x="10002" y="16070"/>
                  </a:cubicBezTo>
                  <a:cubicBezTo>
                    <a:pt x="10714" y="16174"/>
                    <a:pt x="11404" y="16300"/>
                    <a:pt x="12116" y="16425"/>
                  </a:cubicBezTo>
                  <a:cubicBezTo>
                    <a:pt x="12803" y="16506"/>
                    <a:pt x="13506" y="16543"/>
                    <a:pt x="14211" y="16543"/>
                  </a:cubicBezTo>
                  <a:cubicBezTo>
                    <a:pt x="14965" y="16543"/>
                    <a:pt x="15722" y="16501"/>
                    <a:pt x="16468" y="16425"/>
                  </a:cubicBezTo>
                  <a:lnTo>
                    <a:pt x="18623" y="16028"/>
                  </a:lnTo>
                  <a:lnTo>
                    <a:pt x="20694" y="15316"/>
                  </a:lnTo>
                  <a:cubicBezTo>
                    <a:pt x="21406" y="15107"/>
                    <a:pt x="22012" y="14710"/>
                    <a:pt x="22640" y="14354"/>
                  </a:cubicBezTo>
                  <a:cubicBezTo>
                    <a:pt x="23226" y="13956"/>
                    <a:pt x="23896" y="13684"/>
                    <a:pt x="24377" y="13161"/>
                  </a:cubicBezTo>
                  <a:cubicBezTo>
                    <a:pt x="24900" y="12701"/>
                    <a:pt x="25402" y="12241"/>
                    <a:pt x="25904" y="11780"/>
                  </a:cubicBezTo>
                  <a:cubicBezTo>
                    <a:pt x="26344" y="11299"/>
                    <a:pt x="26678" y="10713"/>
                    <a:pt x="27055" y="10190"/>
                  </a:cubicBezTo>
                  <a:cubicBezTo>
                    <a:pt x="27892" y="9186"/>
                    <a:pt x="28101" y="7930"/>
                    <a:pt x="28499" y="6947"/>
                  </a:cubicBezTo>
                  <a:cubicBezTo>
                    <a:pt x="28834" y="5922"/>
                    <a:pt x="28750" y="4875"/>
                    <a:pt x="28854" y="4038"/>
                  </a:cubicBezTo>
                  <a:cubicBezTo>
                    <a:pt x="28980" y="3181"/>
                    <a:pt x="28708" y="2448"/>
                    <a:pt x="28645" y="1842"/>
                  </a:cubicBezTo>
                  <a:cubicBezTo>
                    <a:pt x="28415" y="670"/>
                    <a:pt x="28290" y="0"/>
                    <a:pt x="282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2" name="Google Shape;2030;p33">
              <a:extLst>
                <a:ext uri="{FF2B5EF4-FFF2-40B4-BE49-F238E27FC236}">
                  <a16:creationId xmlns:a16="http://schemas.microsoft.com/office/drawing/2014/main" id="{E2FBB960-4574-9668-583A-51C03AE31B5E}"/>
                </a:ext>
              </a:extLst>
            </p:cNvPr>
            <p:cNvSpPr/>
            <p:nvPr/>
          </p:nvSpPr>
          <p:spPr>
            <a:xfrm>
              <a:off x="13827950" y="-9161300"/>
              <a:ext cx="1035750" cy="1152925"/>
            </a:xfrm>
            <a:custGeom>
              <a:avLst/>
              <a:gdLst/>
              <a:ahLst/>
              <a:cxnLst/>
              <a:rect l="l" t="t" r="r" b="b"/>
              <a:pathLst>
                <a:path w="41430" h="46117" extrusionOk="0">
                  <a:moveTo>
                    <a:pt x="41429" y="1"/>
                  </a:moveTo>
                  <a:lnTo>
                    <a:pt x="41429" y="1"/>
                  </a:lnTo>
                  <a:cubicBezTo>
                    <a:pt x="27850" y="1486"/>
                    <a:pt x="16593" y="2093"/>
                    <a:pt x="12471" y="2951"/>
                  </a:cubicBezTo>
                  <a:cubicBezTo>
                    <a:pt x="1" y="5608"/>
                    <a:pt x="461" y="10881"/>
                    <a:pt x="545" y="30654"/>
                  </a:cubicBezTo>
                  <a:cubicBezTo>
                    <a:pt x="1235" y="36366"/>
                    <a:pt x="2658" y="41492"/>
                    <a:pt x="4750" y="46116"/>
                  </a:cubicBezTo>
                  <a:cubicBezTo>
                    <a:pt x="23247" y="37098"/>
                    <a:pt x="36805" y="20108"/>
                    <a:pt x="414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3" name="Google Shape;2031;p33">
              <a:extLst>
                <a:ext uri="{FF2B5EF4-FFF2-40B4-BE49-F238E27FC236}">
                  <a16:creationId xmlns:a16="http://schemas.microsoft.com/office/drawing/2014/main" id="{8E537D27-B9A0-1C21-5EB6-997E616A8361}"/>
                </a:ext>
              </a:extLst>
            </p:cNvPr>
            <p:cNvSpPr/>
            <p:nvPr/>
          </p:nvSpPr>
          <p:spPr>
            <a:xfrm>
              <a:off x="14858975" y="-8631750"/>
              <a:ext cx="128700" cy="122600"/>
            </a:xfrm>
            <a:custGeom>
              <a:avLst/>
              <a:gdLst/>
              <a:ahLst/>
              <a:cxnLst/>
              <a:rect l="l" t="t" r="r" b="b"/>
              <a:pathLst>
                <a:path w="5148" h="4904" extrusionOk="0">
                  <a:moveTo>
                    <a:pt x="2620" y="0"/>
                  </a:moveTo>
                  <a:cubicBezTo>
                    <a:pt x="2536" y="0"/>
                    <a:pt x="2450" y="5"/>
                    <a:pt x="2364" y="14"/>
                  </a:cubicBezTo>
                  <a:cubicBezTo>
                    <a:pt x="1004" y="140"/>
                    <a:pt x="0" y="1311"/>
                    <a:pt x="126" y="2672"/>
                  </a:cubicBezTo>
                  <a:cubicBezTo>
                    <a:pt x="263" y="3943"/>
                    <a:pt x="1296" y="4904"/>
                    <a:pt x="2541" y="4904"/>
                  </a:cubicBezTo>
                  <a:cubicBezTo>
                    <a:pt x="2628" y="4904"/>
                    <a:pt x="2715" y="4899"/>
                    <a:pt x="2804" y="4889"/>
                  </a:cubicBezTo>
                  <a:cubicBezTo>
                    <a:pt x="4164" y="4764"/>
                    <a:pt x="5147" y="3592"/>
                    <a:pt x="5022" y="2232"/>
                  </a:cubicBezTo>
                  <a:cubicBezTo>
                    <a:pt x="4904" y="961"/>
                    <a:pt x="3836" y="0"/>
                    <a:pt x="26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4" name="Google Shape;2032;p33">
              <a:extLst>
                <a:ext uri="{FF2B5EF4-FFF2-40B4-BE49-F238E27FC236}">
                  <a16:creationId xmlns:a16="http://schemas.microsoft.com/office/drawing/2014/main" id="{2FE0E8D0-F030-45EA-503D-4404D1D07CA9}"/>
                </a:ext>
              </a:extLst>
            </p:cNvPr>
            <p:cNvSpPr/>
            <p:nvPr/>
          </p:nvSpPr>
          <p:spPr>
            <a:xfrm>
              <a:off x="14646600" y="-8348125"/>
              <a:ext cx="109850" cy="105100"/>
            </a:xfrm>
            <a:custGeom>
              <a:avLst/>
              <a:gdLst/>
              <a:ahLst/>
              <a:cxnLst/>
              <a:rect l="l" t="t" r="r" b="b"/>
              <a:pathLst>
                <a:path w="4394" h="4204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14"/>
                    <a:pt x="0" y="1140"/>
                    <a:pt x="105" y="2290"/>
                  </a:cubicBezTo>
                  <a:cubicBezTo>
                    <a:pt x="204" y="3378"/>
                    <a:pt x="1124" y="4203"/>
                    <a:pt x="2195" y="4203"/>
                  </a:cubicBezTo>
                  <a:cubicBezTo>
                    <a:pt x="2258" y="4203"/>
                    <a:pt x="2322" y="4200"/>
                    <a:pt x="2385" y="4195"/>
                  </a:cubicBezTo>
                  <a:cubicBezTo>
                    <a:pt x="3536" y="4090"/>
                    <a:pt x="4394" y="3086"/>
                    <a:pt x="4289" y="1914"/>
                  </a:cubicBezTo>
                  <a:cubicBezTo>
                    <a:pt x="4191" y="808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5" name="Google Shape;2033;p33">
              <a:extLst>
                <a:ext uri="{FF2B5EF4-FFF2-40B4-BE49-F238E27FC236}">
                  <a16:creationId xmlns:a16="http://schemas.microsoft.com/office/drawing/2014/main" id="{6B24F26C-12A6-BFDE-9D16-6302AE163E6F}"/>
                </a:ext>
              </a:extLst>
            </p:cNvPr>
            <p:cNvSpPr/>
            <p:nvPr/>
          </p:nvSpPr>
          <p:spPr>
            <a:xfrm>
              <a:off x="14885125" y="-8334525"/>
              <a:ext cx="109875" cy="105175"/>
            </a:xfrm>
            <a:custGeom>
              <a:avLst/>
              <a:gdLst/>
              <a:ahLst/>
              <a:cxnLst/>
              <a:rect l="l" t="t" r="r" b="b"/>
              <a:pathLst>
                <a:path w="4395" h="4207" extrusionOk="0">
                  <a:moveTo>
                    <a:pt x="2203" y="1"/>
                  </a:moveTo>
                  <a:cubicBezTo>
                    <a:pt x="2139" y="1"/>
                    <a:pt x="2074" y="4"/>
                    <a:pt x="2009" y="10"/>
                  </a:cubicBezTo>
                  <a:cubicBezTo>
                    <a:pt x="858" y="135"/>
                    <a:pt x="0" y="1140"/>
                    <a:pt x="105" y="2290"/>
                  </a:cubicBezTo>
                  <a:cubicBezTo>
                    <a:pt x="203" y="3368"/>
                    <a:pt x="1107" y="4206"/>
                    <a:pt x="2166" y="4206"/>
                  </a:cubicBezTo>
                  <a:cubicBezTo>
                    <a:pt x="2239" y="4206"/>
                    <a:pt x="2312" y="4203"/>
                    <a:pt x="2386" y="4195"/>
                  </a:cubicBezTo>
                  <a:cubicBezTo>
                    <a:pt x="3536" y="4090"/>
                    <a:pt x="4394" y="3086"/>
                    <a:pt x="4290" y="1935"/>
                  </a:cubicBezTo>
                  <a:cubicBezTo>
                    <a:pt x="4191" y="810"/>
                    <a:pt x="3273" y="1"/>
                    <a:pt x="22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6" name="Google Shape;2034;p33">
              <a:extLst>
                <a:ext uri="{FF2B5EF4-FFF2-40B4-BE49-F238E27FC236}">
                  <a16:creationId xmlns:a16="http://schemas.microsoft.com/office/drawing/2014/main" id="{BB7331E4-25EA-D3B2-E4EB-96754016E910}"/>
                </a:ext>
              </a:extLst>
            </p:cNvPr>
            <p:cNvSpPr/>
            <p:nvPr/>
          </p:nvSpPr>
          <p:spPr>
            <a:xfrm>
              <a:off x="19733650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5"/>
                    <a:pt x="2616" y="1895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14" y="2908"/>
                    <a:pt x="9616" y="2922"/>
                    <a:pt x="10207" y="2922"/>
                  </a:cubicBezTo>
                  <a:cubicBezTo>
                    <a:pt x="11710" y="2922"/>
                    <a:pt x="13141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7" y="1016"/>
                  </a:cubicBezTo>
                  <a:cubicBezTo>
                    <a:pt x="12847" y="577"/>
                    <a:pt x="10713" y="221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7" name="Google Shape;2035;p33">
              <a:extLst>
                <a:ext uri="{FF2B5EF4-FFF2-40B4-BE49-F238E27FC236}">
                  <a16:creationId xmlns:a16="http://schemas.microsoft.com/office/drawing/2014/main" id="{5B22AED0-893D-9943-B723-B683024E36AF}"/>
                </a:ext>
              </a:extLst>
            </p:cNvPr>
            <p:cNvSpPr/>
            <p:nvPr/>
          </p:nvSpPr>
          <p:spPr>
            <a:xfrm>
              <a:off x="19624325" y="-4889500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5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10" y="2827"/>
                    <a:pt x="5618" y="2931"/>
                    <a:pt x="7194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8" name="Google Shape;2036;p33">
              <a:extLst>
                <a:ext uri="{FF2B5EF4-FFF2-40B4-BE49-F238E27FC236}">
                  <a16:creationId xmlns:a16="http://schemas.microsoft.com/office/drawing/2014/main" id="{9ADCBCC1-910D-2045-CEB2-CC24355ACAEB}"/>
                </a:ext>
              </a:extLst>
            </p:cNvPr>
            <p:cNvSpPr/>
            <p:nvPr/>
          </p:nvSpPr>
          <p:spPr>
            <a:xfrm>
              <a:off x="22817775" y="-54099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3" y="0"/>
                  </a:moveTo>
                  <a:cubicBezTo>
                    <a:pt x="5300" y="0"/>
                    <a:pt x="3883" y="105"/>
                    <a:pt x="2721" y="284"/>
                  </a:cubicBezTo>
                  <a:cubicBezTo>
                    <a:pt x="1110" y="514"/>
                    <a:pt x="1" y="911"/>
                    <a:pt x="1" y="911"/>
                  </a:cubicBezTo>
                  <a:cubicBezTo>
                    <a:pt x="1" y="911"/>
                    <a:pt x="1026" y="1435"/>
                    <a:pt x="2616" y="1895"/>
                  </a:cubicBezTo>
                  <a:cubicBezTo>
                    <a:pt x="4186" y="2355"/>
                    <a:pt x="6299" y="2711"/>
                    <a:pt x="8433" y="2878"/>
                  </a:cubicBezTo>
                  <a:cubicBezTo>
                    <a:pt x="9029" y="2908"/>
                    <a:pt x="9628" y="2922"/>
                    <a:pt x="10215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35" y="221"/>
                    <a:pt x="8600" y="54"/>
                  </a:cubicBezTo>
                  <a:cubicBezTo>
                    <a:pt x="7992" y="17"/>
                    <a:pt x="7382" y="0"/>
                    <a:pt x="678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9" name="Google Shape;2037;p33">
              <a:extLst>
                <a:ext uri="{FF2B5EF4-FFF2-40B4-BE49-F238E27FC236}">
                  <a16:creationId xmlns:a16="http://schemas.microsoft.com/office/drawing/2014/main" id="{A0EB928D-9989-A337-009C-ECC253E1D4E0}"/>
                </a:ext>
              </a:extLst>
            </p:cNvPr>
            <p:cNvSpPr/>
            <p:nvPr/>
          </p:nvSpPr>
          <p:spPr>
            <a:xfrm>
              <a:off x="22488750" y="-5122275"/>
              <a:ext cx="521550" cy="73700"/>
            </a:xfrm>
            <a:custGeom>
              <a:avLst/>
              <a:gdLst/>
              <a:ahLst/>
              <a:cxnLst/>
              <a:rect l="l" t="t" r="r" b="b"/>
              <a:pathLst>
                <a:path w="20862" h="2948" extrusionOk="0">
                  <a:moveTo>
                    <a:pt x="8262" y="0"/>
                  </a:moveTo>
                  <a:cubicBezTo>
                    <a:pt x="6437" y="0"/>
                    <a:pt x="4708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23" y="1916"/>
                  </a:cubicBezTo>
                  <a:cubicBezTo>
                    <a:pt x="5169" y="2376"/>
                    <a:pt x="7743" y="2753"/>
                    <a:pt x="10358" y="2899"/>
                  </a:cubicBezTo>
                  <a:cubicBezTo>
                    <a:pt x="11146" y="2931"/>
                    <a:pt x="11933" y="2947"/>
                    <a:pt x="12703" y="2947"/>
                  </a:cubicBezTo>
                  <a:cubicBezTo>
                    <a:pt x="14490" y="2947"/>
                    <a:pt x="16181" y="2859"/>
                    <a:pt x="17556" y="2669"/>
                  </a:cubicBezTo>
                  <a:cubicBezTo>
                    <a:pt x="19523" y="2439"/>
                    <a:pt x="20862" y="2020"/>
                    <a:pt x="20862" y="2020"/>
                  </a:cubicBezTo>
                  <a:cubicBezTo>
                    <a:pt x="20862" y="2020"/>
                    <a:pt x="19565" y="1476"/>
                    <a:pt x="17640" y="1016"/>
                  </a:cubicBezTo>
                  <a:cubicBezTo>
                    <a:pt x="15694" y="577"/>
                    <a:pt x="13120" y="221"/>
                    <a:pt x="10505" y="54"/>
                  </a:cubicBezTo>
                  <a:cubicBezTo>
                    <a:pt x="9752" y="17"/>
                    <a:pt x="8999" y="0"/>
                    <a:pt x="82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0" name="Google Shape;2038;p33">
              <a:extLst>
                <a:ext uri="{FF2B5EF4-FFF2-40B4-BE49-F238E27FC236}">
                  <a16:creationId xmlns:a16="http://schemas.microsoft.com/office/drawing/2014/main" id="{089A672B-D3A1-8817-858E-7007F2A70A06}"/>
                </a:ext>
              </a:extLst>
            </p:cNvPr>
            <p:cNvSpPr/>
            <p:nvPr/>
          </p:nvSpPr>
          <p:spPr>
            <a:xfrm>
              <a:off x="23612350" y="-51222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55"/>
                    <a:pt x="2616" y="1895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09" y="2908"/>
                    <a:pt x="9608" y="2922"/>
                    <a:pt x="10199" y="2922"/>
                  </a:cubicBezTo>
                  <a:cubicBezTo>
                    <a:pt x="11700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4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1" name="Google Shape;2039;p33">
              <a:extLst>
                <a:ext uri="{FF2B5EF4-FFF2-40B4-BE49-F238E27FC236}">
                  <a16:creationId xmlns:a16="http://schemas.microsoft.com/office/drawing/2014/main" id="{2E364C60-E4CF-659D-0B57-2687537098A0}"/>
                </a:ext>
              </a:extLst>
            </p:cNvPr>
            <p:cNvSpPr/>
            <p:nvPr/>
          </p:nvSpPr>
          <p:spPr>
            <a:xfrm>
              <a:off x="23283325" y="-4834575"/>
              <a:ext cx="521025" cy="73925"/>
            </a:xfrm>
            <a:custGeom>
              <a:avLst/>
              <a:gdLst/>
              <a:ahLst/>
              <a:cxnLst/>
              <a:rect l="l" t="t" r="r" b="b"/>
              <a:pathLst>
                <a:path w="20841" h="2957" extrusionOk="0">
                  <a:moveTo>
                    <a:pt x="8242" y="0"/>
                  </a:moveTo>
                  <a:cubicBezTo>
                    <a:pt x="6418" y="0"/>
                    <a:pt x="4693" y="105"/>
                    <a:pt x="3307" y="284"/>
                  </a:cubicBezTo>
                  <a:cubicBezTo>
                    <a:pt x="1340" y="514"/>
                    <a:pt x="1" y="911"/>
                    <a:pt x="1" y="911"/>
                  </a:cubicBezTo>
                  <a:cubicBezTo>
                    <a:pt x="1" y="911"/>
                    <a:pt x="1277" y="1455"/>
                    <a:pt x="3223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155" y="2937"/>
                    <a:pt x="11952" y="2956"/>
                    <a:pt x="12730" y="2956"/>
                  </a:cubicBezTo>
                  <a:cubicBezTo>
                    <a:pt x="14507" y="2956"/>
                    <a:pt x="16188" y="2858"/>
                    <a:pt x="17556" y="2669"/>
                  </a:cubicBezTo>
                  <a:cubicBezTo>
                    <a:pt x="19523" y="2439"/>
                    <a:pt x="20841" y="2020"/>
                    <a:pt x="20841" y="2020"/>
                  </a:cubicBezTo>
                  <a:cubicBezTo>
                    <a:pt x="20841" y="2020"/>
                    <a:pt x="19564" y="1476"/>
                    <a:pt x="17640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2" name="Google Shape;2040;p33">
              <a:extLst>
                <a:ext uri="{FF2B5EF4-FFF2-40B4-BE49-F238E27FC236}">
                  <a16:creationId xmlns:a16="http://schemas.microsoft.com/office/drawing/2014/main" id="{AE079AE7-68D1-6C8C-AF12-7C5ED21E0FA6}"/>
                </a:ext>
              </a:extLst>
            </p:cNvPr>
            <p:cNvSpPr/>
            <p:nvPr/>
          </p:nvSpPr>
          <p:spPr>
            <a:xfrm>
              <a:off x="23489425" y="-4313575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79" y="0"/>
                  </a:moveTo>
                  <a:cubicBezTo>
                    <a:pt x="5292" y="0"/>
                    <a:pt x="3868" y="105"/>
                    <a:pt x="2721" y="284"/>
                  </a:cubicBezTo>
                  <a:cubicBezTo>
                    <a:pt x="1089" y="535"/>
                    <a:pt x="1" y="911"/>
                    <a:pt x="1" y="911"/>
                  </a:cubicBezTo>
                  <a:cubicBezTo>
                    <a:pt x="1" y="911"/>
                    <a:pt x="1026" y="1434"/>
                    <a:pt x="2616" y="1895"/>
                  </a:cubicBezTo>
                  <a:cubicBezTo>
                    <a:pt x="4186" y="2355"/>
                    <a:pt x="6299" y="2732"/>
                    <a:pt x="8412" y="2878"/>
                  </a:cubicBezTo>
                  <a:cubicBezTo>
                    <a:pt x="9014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6" y="1476"/>
                    <a:pt x="14417" y="1016"/>
                  </a:cubicBezTo>
                  <a:cubicBezTo>
                    <a:pt x="12848" y="577"/>
                    <a:pt x="10714" y="221"/>
                    <a:pt x="8600" y="53"/>
                  </a:cubicBezTo>
                  <a:cubicBezTo>
                    <a:pt x="7992" y="17"/>
                    <a:pt x="7381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3" name="Google Shape;2041;p33">
              <a:extLst>
                <a:ext uri="{FF2B5EF4-FFF2-40B4-BE49-F238E27FC236}">
                  <a16:creationId xmlns:a16="http://schemas.microsoft.com/office/drawing/2014/main" id="{E09E7CB9-6C4E-87C3-1818-857D877EC0A8}"/>
                </a:ext>
              </a:extLst>
            </p:cNvPr>
            <p:cNvSpPr/>
            <p:nvPr/>
          </p:nvSpPr>
          <p:spPr>
            <a:xfrm>
              <a:off x="23186575" y="-3719850"/>
              <a:ext cx="521000" cy="74075"/>
            </a:xfrm>
            <a:custGeom>
              <a:avLst/>
              <a:gdLst/>
              <a:ahLst/>
              <a:cxnLst/>
              <a:rect l="l" t="t" r="r" b="b"/>
              <a:pathLst>
                <a:path w="20840" h="2963" extrusionOk="0">
                  <a:moveTo>
                    <a:pt x="8272" y="0"/>
                  </a:moveTo>
                  <a:cubicBezTo>
                    <a:pt x="6437" y="0"/>
                    <a:pt x="4700" y="109"/>
                    <a:pt x="3306" y="304"/>
                  </a:cubicBezTo>
                  <a:cubicBezTo>
                    <a:pt x="1339" y="534"/>
                    <a:pt x="0" y="932"/>
                    <a:pt x="0" y="932"/>
                  </a:cubicBezTo>
                  <a:cubicBezTo>
                    <a:pt x="0" y="932"/>
                    <a:pt x="1276" y="1476"/>
                    <a:pt x="3222" y="1915"/>
                  </a:cubicBezTo>
                  <a:cubicBezTo>
                    <a:pt x="5147" y="2396"/>
                    <a:pt x="7742" y="2752"/>
                    <a:pt x="10357" y="2919"/>
                  </a:cubicBezTo>
                  <a:cubicBezTo>
                    <a:pt x="11084" y="2948"/>
                    <a:pt x="11810" y="2963"/>
                    <a:pt x="12523" y="2963"/>
                  </a:cubicBezTo>
                  <a:cubicBezTo>
                    <a:pt x="14376" y="2963"/>
                    <a:pt x="16134" y="2865"/>
                    <a:pt x="17555" y="2668"/>
                  </a:cubicBezTo>
                  <a:cubicBezTo>
                    <a:pt x="19522" y="2438"/>
                    <a:pt x="20840" y="2020"/>
                    <a:pt x="20840" y="2020"/>
                  </a:cubicBezTo>
                  <a:cubicBezTo>
                    <a:pt x="20840" y="2020"/>
                    <a:pt x="19564" y="1476"/>
                    <a:pt x="17639" y="1036"/>
                  </a:cubicBezTo>
                  <a:cubicBezTo>
                    <a:pt x="15693" y="576"/>
                    <a:pt x="13098" y="220"/>
                    <a:pt x="10483" y="53"/>
                  </a:cubicBezTo>
                  <a:cubicBezTo>
                    <a:pt x="9741" y="17"/>
                    <a:pt x="8999" y="0"/>
                    <a:pt x="827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4" name="Google Shape;2042;p33">
              <a:extLst>
                <a:ext uri="{FF2B5EF4-FFF2-40B4-BE49-F238E27FC236}">
                  <a16:creationId xmlns:a16="http://schemas.microsoft.com/office/drawing/2014/main" id="{4497DF54-A190-AAFA-1A59-DA71A4426D2D}"/>
                </a:ext>
              </a:extLst>
            </p:cNvPr>
            <p:cNvSpPr/>
            <p:nvPr/>
          </p:nvSpPr>
          <p:spPr>
            <a:xfrm>
              <a:off x="19190150" y="-43411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15" y="0"/>
                  </a:moveTo>
                  <a:cubicBezTo>
                    <a:pt x="10336" y="0"/>
                    <a:pt x="9644" y="21"/>
                    <a:pt x="8956" y="66"/>
                  </a:cubicBezTo>
                  <a:cubicBezTo>
                    <a:pt x="6696" y="213"/>
                    <a:pt x="4457" y="590"/>
                    <a:pt x="2783" y="1050"/>
                  </a:cubicBezTo>
                  <a:cubicBezTo>
                    <a:pt x="1110" y="1468"/>
                    <a:pt x="1" y="2012"/>
                    <a:pt x="1" y="2012"/>
                  </a:cubicBezTo>
                  <a:cubicBezTo>
                    <a:pt x="1" y="2012"/>
                    <a:pt x="1172" y="2410"/>
                    <a:pt x="2888" y="2640"/>
                  </a:cubicBezTo>
                  <a:cubicBezTo>
                    <a:pt x="4117" y="2835"/>
                    <a:pt x="5636" y="2944"/>
                    <a:pt x="7222" y="2944"/>
                  </a:cubicBezTo>
                  <a:cubicBezTo>
                    <a:pt x="7850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70" y="1468"/>
                    <a:pt x="18079" y="924"/>
                    <a:pt x="18079" y="924"/>
                  </a:cubicBezTo>
                  <a:cubicBezTo>
                    <a:pt x="18079" y="924"/>
                    <a:pt x="16928" y="527"/>
                    <a:pt x="15191" y="297"/>
                  </a:cubicBezTo>
                  <a:cubicBezTo>
                    <a:pt x="14003" y="108"/>
                    <a:pt x="12544" y="0"/>
                    <a:pt x="110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5" name="Google Shape;2043;p33">
              <a:extLst>
                <a:ext uri="{FF2B5EF4-FFF2-40B4-BE49-F238E27FC236}">
                  <a16:creationId xmlns:a16="http://schemas.microsoft.com/office/drawing/2014/main" id="{03D14808-380E-C44A-341E-98E4C8CE3BFA}"/>
                </a:ext>
              </a:extLst>
            </p:cNvPr>
            <p:cNvSpPr/>
            <p:nvPr/>
          </p:nvSpPr>
          <p:spPr>
            <a:xfrm>
              <a:off x="21620425" y="-3775850"/>
              <a:ext cx="521550" cy="73825"/>
            </a:xfrm>
            <a:custGeom>
              <a:avLst/>
              <a:gdLst/>
              <a:ahLst/>
              <a:cxnLst/>
              <a:rect l="l" t="t" r="r" b="b"/>
              <a:pathLst>
                <a:path w="20862" h="2953" extrusionOk="0">
                  <a:moveTo>
                    <a:pt x="8262" y="1"/>
                  </a:moveTo>
                  <a:cubicBezTo>
                    <a:pt x="6437" y="1"/>
                    <a:pt x="4707" y="105"/>
                    <a:pt x="3307" y="284"/>
                  </a:cubicBezTo>
                  <a:cubicBezTo>
                    <a:pt x="1340" y="514"/>
                    <a:pt x="1" y="912"/>
                    <a:pt x="1" y="912"/>
                  </a:cubicBezTo>
                  <a:cubicBezTo>
                    <a:pt x="1" y="912"/>
                    <a:pt x="1298" y="1456"/>
                    <a:pt x="3223" y="1916"/>
                  </a:cubicBezTo>
                  <a:cubicBezTo>
                    <a:pt x="5169" y="2376"/>
                    <a:pt x="7742" y="2732"/>
                    <a:pt x="10358" y="2900"/>
                  </a:cubicBezTo>
                  <a:cubicBezTo>
                    <a:pt x="11111" y="2936"/>
                    <a:pt x="11863" y="2953"/>
                    <a:pt x="12601" y="2953"/>
                  </a:cubicBezTo>
                  <a:cubicBezTo>
                    <a:pt x="14425" y="2953"/>
                    <a:pt x="16155" y="2848"/>
                    <a:pt x="17556" y="2669"/>
                  </a:cubicBezTo>
                  <a:cubicBezTo>
                    <a:pt x="19522" y="2439"/>
                    <a:pt x="20862" y="2021"/>
                    <a:pt x="20862" y="2021"/>
                  </a:cubicBezTo>
                  <a:cubicBezTo>
                    <a:pt x="20862" y="2021"/>
                    <a:pt x="19564" y="1456"/>
                    <a:pt x="17639" y="1016"/>
                  </a:cubicBezTo>
                  <a:cubicBezTo>
                    <a:pt x="15693" y="577"/>
                    <a:pt x="13120" y="200"/>
                    <a:pt x="10504" y="54"/>
                  </a:cubicBezTo>
                  <a:cubicBezTo>
                    <a:pt x="9752" y="18"/>
                    <a:pt x="8999" y="1"/>
                    <a:pt x="826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6" name="Google Shape;2044;p33">
              <a:extLst>
                <a:ext uri="{FF2B5EF4-FFF2-40B4-BE49-F238E27FC236}">
                  <a16:creationId xmlns:a16="http://schemas.microsoft.com/office/drawing/2014/main" id="{B79EF965-5637-A152-1208-2488E4B5F517}"/>
                </a:ext>
              </a:extLst>
            </p:cNvPr>
            <p:cNvSpPr/>
            <p:nvPr/>
          </p:nvSpPr>
          <p:spPr>
            <a:xfrm>
              <a:off x="22239250" y="-3410000"/>
              <a:ext cx="451975" cy="73600"/>
            </a:xfrm>
            <a:custGeom>
              <a:avLst/>
              <a:gdLst/>
              <a:ahLst/>
              <a:cxnLst/>
              <a:rect l="l" t="t" r="r" b="b"/>
              <a:pathLst>
                <a:path w="18079" h="2944" extrusionOk="0">
                  <a:moveTo>
                    <a:pt x="11008" y="0"/>
                  </a:moveTo>
                  <a:cubicBezTo>
                    <a:pt x="10326" y="0"/>
                    <a:pt x="9629" y="21"/>
                    <a:pt x="8935" y="66"/>
                  </a:cubicBezTo>
                  <a:cubicBezTo>
                    <a:pt x="6696" y="213"/>
                    <a:pt x="4436" y="590"/>
                    <a:pt x="2762" y="1050"/>
                  </a:cubicBezTo>
                  <a:cubicBezTo>
                    <a:pt x="1088" y="1468"/>
                    <a:pt x="0" y="2012"/>
                    <a:pt x="0" y="2012"/>
                  </a:cubicBezTo>
                  <a:cubicBezTo>
                    <a:pt x="0" y="2012"/>
                    <a:pt x="1172" y="2431"/>
                    <a:pt x="2867" y="2640"/>
                  </a:cubicBezTo>
                  <a:cubicBezTo>
                    <a:pt x="4096" y="2835"/>
                    <a:pt x="5625" y="2944"/>
                    <a:pt x="7217" y="2944"/>
                  </a:cubicBezTo>
                  <a:cubicBezTo>
                    <a:pt x="7848" y="2944"/>
                    <a:pt x="8488" y="2927"/>
                    <a:pt x="9123" y="2891"/>
                  </a:cubicBezTo>
                  <a:cubicBezTo>
                    <a:pt x="11383" y="2745"/>
                    <a:pt x="13622" y="2389"/>
                    <a:pt x="15296" y="1908"/>
                  </a:cubicBezTo>
                  <a:cubicBezTo>
                    <a:pt x="16969" y="1468"/>
                    <a:pt x="18078" y="924"/>
                    <a:pt x="18078" y="924"/>
                  </a:cubicBezTo>
                  <a:cubicBezTo>
                    <a:pt x="18078" y="924"/>
                    <a:pt x="16928" y="527"/>
                    <a:pt x="15191" y="297"/>
                  </a:cubicBezTo>
                  <a:cubicBezTo>
                    <a:pt x="14003" y="108"/>
                    <a:pt x="12543" y="0"/>
                    <a:pt x="110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7" name="Google Shape;2045;p33">
              <a:extLst>
                <a:ext uri="{FF2B5EF4-FFF2-40B4-BE49-F238E27FC236}">
                  <a16:creationId xmlns:a16="http://schemas.microsoft.com/office/drawing/2014/main" id="{DBB5E5DB-C22B-FAA2-938F-384D77B0C325}"/>
                </a:ext>
              </a:extLst>
            </p:cNvPr>
            <p:cNvSpPr/>
            <p:nvPr/>
          </p:nvSpPr>
          <p:spPr>
            <a:xfrm>
              <a:off x="19459550" y="-4012075"/>
              <a:ext cx="425825" cy="72950"/>
            </a:xfrm>
            <a:custGeom>
              <a:avLst/>
              <a:gdLst/>
              <a:ahLst/>
              <a:cxnLst/>
              <a:rect l="l" t="t" r="r" b="b"/>
              <a:pathLst>
                <a:path w="17033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7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9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8" name="Google Shape;2046;p33">
              <a:extLst>
                <a:ext uri="{FF2B5EF4-FFF2-40B4-BE49-F238E27FC236}">
                  <a16:creationId xmlns:a16="http://schemas.microsoft.com/office/drawing/2014/main" id="{6DBB5D0D-F6C5-1D4D-64ED-D6172D83C59F}"/>
                </a:ext>
              </a:extLst>
            </p:cNvPr>
            <p:cNvSpPr/>
            <p:nvPr/>
          </p:nvSpPr>
          <p:spPr>
            <a:xfrm>
              <a:off x="19093375" y="-510867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0" y="17"/>
                    <a:pt x="8956" y="54"/>
                  </a:cubicBezTo>
                  <a:cubicBezTo>
                    <a:pt x="6696" y="221"/>
                    <a:pt x="4457" y="577"/>
                    <a:pt x="2784" y="1058"/>
                  </a:cubicBezTo>
                  <a:cubicBezTo>
                    <a:pt x="1110" y="1476"/>
                    <a:pt x="1" y="2020"/>
                    <a:pt x="1" y="2020"/>
                  </a:cubicBezTo>
                  <a:cubicBezTo>
                    <a:pt x="1" y="2020"/>
                    <a:pt x="1172" y="2418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1" y="2931"/>
                    <a:pt x="8479" y="2914"/>
                    <a:pt x="9123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76"/>
                    <a:pt x="18079" y="911"/>
                    <a:pt x="18079" y="911"/>
                  </a:cubicBezTo>
                  <a:cubicBezTo>
                    <a:pt x="18079" y="911"/>
                    <a:pt x="16928" y="535"/>
                    <a:pt x="15191" y="284"/>
                  </a:cubicBezTo>
                  <a:cubicBezTo>
                    <a:pt x="13969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9" name="Google Shape;2047;p33">
              <a:extLst>
                <a:ext uri="{FF2B5EF4-FFF2-40B4-BE49-F238E27FC236}">
                  <a16:creationId xmlns:a16="http://schemas.microsoft.com/office/drawing/2014/main" id="{2C1CE549-669B-7D92-89B9-59B102D19895}"/>
                </a:ext>
              </a:extLst>
            </p:cNvPr>
            <p:cNvSpPr/>
            <p:nvPr/>
          </p:nvSpPr>
          <p:spPr>
            <a:xfrm>
              <a:off x="21159600" y="-5409975"/>
              <a:ext cx="425800" cy="73075"/>
            </a:xfrm>
            <a:custGeom>
              <a:avLst/>
              <a:gdLst/>
              <a:ahLst/>
              <a:cxnLst/>
              <a:rect l="l" t="t" r="r" b="b"/>
              <a:pathLst>
                <a:path w="17032" h="2923" extrusionOk="0">
                  <a:moveTo>
                    <a:pt x="6782" y="0"/>
                  </a:moveTo>
                  <a:cubicBezTo>
                    <a:pt x="5300" y="0"/>
                    <a:pt x="3882" y="105"/>
                    <a:pt x="2720" y="284"/>
                  </a:cubicBezTo>
                  <a:cubicBezTo>
                    <a:pt x="1109" y="514"/>
                    <a:pt x="0" y="911"/>
                    <a:pt x="0" y="911"/>
                  </a:cubicBezTo>
                  <a:cubicBezTo>
                    <a:pt x="0" y="911"/>
                    <a:pt x="1025" y="1435"/>
                    <a:pt x="2615" y="1895"/>
                  </a:cubicBezTo>
                  <a:cubicBezTo>
                    <a:pt x="4185" y="2355"/>
                    <a:pt x="6298" y="2711"/>
                    <a:pt x="8432" y="2878"/>
                  </a:cubicBezTo>
                  <a:cubicBezTo>
                    <a:pt x="9029" y="2908"/>
                    <a:pt x="9627" y="2922"/>
                    <a:pt x="10215" y="2922"/>
                  </a:cubicBezTo>
                  <a:cubicBezTo>
                    <a:pt x="11710" y="2922"/>
                    <a:pt x="13140" y="2828"/>
                    <a:pt x="14312" y="2648"/>
                  </a:cubicBezTo>
                  <a:cubicBezTo>
                    <a:pt x="15923" y="2439"/>
                    <a:pt x="17032" y="2020"/>
                    <a:pt x="17032" y="2020"/>
                  </a:cubicBezTo>
                  <a:cubicBezTo>
                    <a:pt x="17032" y="2020"/>
                    <a:pt x="15986" y="1476"/>
                    <a:pt x="14416" y="1016"/>
                  </a:cubicBezTo>
                  <a:cubicBezTo>
                    <a:pt x="12847" y="577"/>
                    <a:pt x="10734" y="221"/>
                    <a:pt x="8600" y="54"/>
                  </a:cubicBezTo>
                  <a:cubicBezTo>
                    <a:pt x="7991" y="17"/>
                    <a:pt x="7382" y="0"/>
                    <a:pt x="67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0" name="Google Shape;2048;p33">
              <a:extLst>
                <a:ext uri="{FF2B5EF4-FFF2-40B4-BE49-F238E27FC236}">
                  <a16:creationId xmlns:a16="http://schemas.microsoft.com/office/drawing/2014/main" id="{AABA51D3-FF8B-5397-1EB6-0E99FBF5815A}"/>
                </a:ext>
              </a:extLst>
            </p:cNvPr>
            <p:cNvSpPr/>
            <p:nvPr/>
          </p:nvSpPr>
          <p:spPr>
            <a:xfrm>
              <a:off x="21049750" y="-4889500"/>
              <a:ext cx="451950" cy="73300"/>
            </a:xfrm>
            <a:custGeom>
              <a:avLst/>
              <a:gdLst/>
              <a:ahLst/>
              <a:cxnLst/>
              <a:rect l="l" t="t" r="r" b="b"/>
              <a:pathLst>
                <a:path w="18078" h="2932" extrusionOk="0">
                  <a:moveTo>
                    <a:pt x="10877" y="0"/>
                  </a:moveTo>
                  <a:cubicBezTo>
                    <a:pt x="10237" y="0"/>
                    <a:pt x="9585" y="17"/>
                    <a:pt x="8934" y="54"/>
                  </a:cubicBezTo>
                  <a:cubicBezTo>
                    <a:pt x="6696" y="200"/>
                    <a:pt x="4457" y="577"/>
                    <a:pt x="2783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109" y="2827"/>
                    <a:pt x="5618" y="2931"/>
                    <a:pt x="7194" y="2931"/>
                  </a:cubicBezTo>
                  <a:cubicBezTo>
                    <a:pt x="7831" y="2931"/>
                    <a:pt x="8478" y="2914"/>
                    <a:pt x="9123" y="2878"/>
                  </a:cubicBezTo>
                  <a:cubicBezTo>
                    <a:pt x="11383" y="2753"/>
                    <a:pt x="13621" y="2376"/>
                    <a:pt x="15295" y="1916"/>
                  </a:cubicBezTo>
                  <a:cubicBezTo>
                    <a:pt x="16969" y="1455"/>
                    <a:pt x="18078" y="911"/>
                    <a:pt x="18078" y="911"/>
                  </a:cubicBezTo>
                  <a:cubicBezTo>
                    <a:pt x="18078" y="911"/>
                    <a:pt x="16927" y="514"/>
                    <a:pt x="15191" y="284"/>
                  </a:cubicBezTo>
                  <a:cubicBezTo>
                    <a:pt x="13969" y="105"/>
                    <a:pt x="12460" y="0"/>
                    <a:pt x="1087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1" name="Google Shape;2049;p33">
              <a:extLst>
                <a:ext uri="{FF2B5EF4-FFF2-40B4-BE49-F238E27FC236}">
                  <a16:creationId xmlns:a16="http://schemas.microsoft.com/office/drawing/2014/main" id="{9A7DDF53-2705-938D-7AD5-C23A4CF1F325}"/>
                </a:ext>
              </a:extLst>
            </p:cNvPr>
            <p:cNvSpPr/>
            <p:nvPr/>
          </p:nvSpPr>
          <p:spPr>
            <a:xfrm>
              <a:off x="21132375" y="-4491950"/>
              <a:ext cx="521025" cy="73600"/>
            </a:xfrm>
            <a:custGeom>
              <a:avLst/>
              <a:gdLst/>
              <a:ahLst/>
              <a:cxnLst/>
              <a:rect l="l" t="t" r="r" b="b"/>
              <a:pathLst>
                <a:path w="20841" h="2944" extrusionOk="0">
                  <a:moveTo>
                    <a:pt x="8241" y="0"/>
                  </a:moveTo>
                  <a:cubicBezTo>
                    <a:pt x="6417" y="0"/>
                    <a:pt x="4687" y="105"/>
                    <a:pt x="3286" y="284"/>
                  </a:cubicBezTo>
                  <a:cubicBezTo>
                    <a:pt x="1319" y="514"/>
                    <a:pt x="1" y="911"/>
                    <a:pt x="1" y="911"/>
                  </a:cubicBezTo>
                  <a:cubicBezTo>
                    <a:pt x="1" y="911"/>
                    <a:pt x="1256" y="1455"/>
                    <a:pt x="3202" y="1916"/>
                  </a:cubicBezTo>
                  <a:cubicBezTo>
                    <a:pt x="5148" y="2376"/>
                    <a:pt x="7743" y="2753"/>
                    <a:pt x="10358" y="2899"/>
                  </a:cubicBezTo>
                  <a:cubicBezTo>
                    <a:pt x="11096" y="2929"/>
                    <a:pt x="11834" y="2943"/>
                    <a:pt x="12557" y="2943"/>
                  </a:cubicBezTo>
                  <a:cubicBezTo>
                    <a:pt x="14396" y="2943"/>
                    <a:pt x="16138" y="2849"/>
                    <a:pt x="17535" y="2669"/>
                  </a:cubicBezTo>
                  <a:cubicBezTo>
                    <a:pt x="19502" y="2439"/>
                    <a:pt x="20841" y="2020"/>
                    <a:pt x="20841" y="2020"/>
                  </a:cubicBezTo>
                  <a:cubicBezTo>
                    <a:pt x="20841" y="2020"/>
                    <a:pt x="19565" y="1476"/>
                    <a:pt x="17619" y="1016"/>
                  </a:cubicBezTo>
                  <a:cubicBezTo>
                    <a:pt x="15694" y="577"/>
                    <a:pt x="13099" y="221"/>
                    <a:pt x="10484" y="54"/>
                  </a:cubicBezTo>
                  <a:cubicBezTo>
                    <a:pt x="9731" y="17"/>
                    <a:pt x="8978" y="0"/>
                    <a:pt x="82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2" name="Google Shape;2050;p33">
              <a:extLst>
                <a:ext uri="{FF2B5EF4-FFF2-40B4-BE49-F238E27FC236}">
                  <a16:creationId xmlns:a16="http://schemas.microsoft.com/office/drawing/2014/main" id="{A28EE5D1-6657-5F59-75D5-965BF4BEFAEA}"/>
                </a:ext>
              </a:extLst>
            </p:cNvPr>
            <p:cNvSpPr/>
            <p:nvPr/>
          </p:nvSpPr>
          <p:spPr>
            <a:xfrm>
              <a:off x="20884975" y="-4012075"/>
              <a:ext cx="425800" cy="72950"/>
            </a:xfrm>
            <a:custGeom>
              <a:avLst/>
              <a:gdLst/>
              <a:ahLst/>
              <a:cxnLst/>
              <a:rect l="l" t="t" r="r" b="b"/>
              <a:pathLst>
                <a:path w="17032" h="2918" extrusionOk="0">
                  <a:moveTo>
                    <a:pt x="6660" y="0"/>
                  </a:moveTo>
                  <a:cubicBezTo>
                    <a:pt x="5222" y="0"/>
                    <a:pt x="3851" y="108"/>
                    <a:pt x="2720" y="297"/>
                  </a:cubicBezTo>
                  <a:cubicBezTo>
                    <a:pt x="1109" y="527"/>
                    <a:pt x="0" y="924"/>
                    <a:pt x="0" y="924"/>
                  </a:cubicBezTo>
                  <a:cubicBezTo>
                    <a:pt x="0" y="924"/>
                    <a:pt x="1046" y="1447"/>
                    <a:pt x="2616" y="1887"/>
                  </a:cubicBezTo>
                  <a:cubicBezTo>
                    <a:pt x="4185" y="2347"/>
                    <a:pt x="6298" y="2724"/>
                    <a:pt x="8432" y="2870"/>
                  </a:cubicBezTo>
                  <a:cubicBezTo>
                    <a:pt x="9069" y="2902"/>
                    <a:pt x="9707" y="2918"/>
                    <a:pt x="10333" y="2918"/>
                  </a:cubicBezTo>
                  <a:cubicBezTo>
                    <a:pt x="11786" y="2918"/>
                    <a:pt x="13171" y="2830"/>
                    <a:pt x="14312" y="2640"/>
                  </a:cubicBezTo>
                  <a:cubicBezTo>
                    <a:pt x="15923" y="2431"/>
                    <a:pt x="17032" y="2012"/>
                    <a:pt x="17032" y="2012"/>
                  </a:cubicBezTo>
                  <a:cubicBezTo>
                    <a:pt x="17032" y="2012"/>
                    <a:pt x="15986" y="1468"/>
                    <a:pt x="14416" y="1029"/>
                  </a:cubicBezTo>
                  <a:cubicBezTo>
                    <a:pt x="12847" y="590"/>
                    <a:pt x="10734" y="213"/>
                    <a:pt x="8600" y="66"/>
                  </a:cubicBezTo>
                  <a:cubicBezTo>
                    <a:pt x="7950" y="21"/>
                    <a:pt x="7298" y="0"/>
                    <a:pt x="666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3" name="Google Shape;2051;p33">
              <a:extLst>
                <a:ext uri="{FF2B5EF4-FFF2-40B4-BE49-F238E27FC236}">
                  <a16:creationId xmlns:a16="http://schemas.microsoft.com/office/drawing/2014/main" id="{B5E5042B-D7CC-2967-739D-7D9E9ACB8BA6}"/>
                </a:ext>
              </a:extLst>
            </p:cNvPr>
            <p:cNvSpPr/>
            <p:nvPr/>
          </p:nvSpPr>
          <p:spPr>
            <a:xfrm>
              <a:off x="20775650" y="-3491800"/>
              <a:ext cx="451975" cy="73625"/>
            </a:xfrm>
            <a:custGeom>
              <a:avLst/>
              <a:gdLst/>
              <a:ahLst/>
              <a:cxnLst/>
              <a:rect l="l" t="t" r="r" b="b"/>
              <a:pathLst>
                <a:path w="18079" h="2945" extrusionOk="0">
                  <a:moveTo>
                    <a:pt x="10858" y="1"/>
                  </a:moveTo>
                  <a:cubicBezTo>
                    <a:pt x="10229" y="1"/>
                    <a:pt x="9591" y="18"/>
                    <a:pt x="8955" y="53"/>
                  </a:cubicBezTo>
                  <a:cubicBezTo>
                    <a:pt x="6696" y="221"/>
                    <a:pt x="4457" y="577"/>
                    <a:pt x="2783" y="1058"/>
                  </a:cubicBezTo>
                  <a:cubicBezTo>
                    <a:pt x="1109" y="1476"/>
                    <a:pt x="0" y="2020"/>
                    <a:pt x="0" y="2020"/>
                  </a:cubicBezTo>
                  <a:cubicBezTo>
                    <a:pt x="0" y="2020"/>
                    <a:pt x="1151" y="2439"/>
                    <a:pt x="2888" y="2648"/>
                  </a:cubicBezTo>
                  <a:cubicBezTo>
                    <a:pt x="4076" y="2836"/>
                    <a:pt x="5535" y="2944"/>
                    <a:pt x="7071" y="2944"/>
                  </a:cubicBezTo>
                  <a:cubicBezTo>
                    <a:pt x="7752" y="2944"/>
                    <a:pt x="8449" y="2923"/>
                    <a:pt x="9144" y="2878"/>
                  </a:cubicBezTo>
                  <a:cubicBezTo>
                    <a:pt x="11383" y="2753"/>
                    <a:pt x="13642" y="2397"/>
                    <a:pt x="15316" y="1916"/>
                  </a:cubicBezTo>
                  <a:cubicBezTo>
                    <a:pt x="16990" y="1476"/>
                    <a:pt x="18078" y="932"/>
                    <a:pt x="18078" y="932"/>
                  </a:cubicBezTo>
                  <a:cubicBezTo>
                    <a:pt x="18078" y="932"/>
                    <a:pt x="16927" y="535"/>
                    <a:pt x="15212" y="305"/>
                  </a:cubicBezTo>
                  <a:cubicBezTo>
                    <a:pt x="13968" y="110"/>
                    <a:pt x="12444" y="1"/>
                    <a:pt x="1085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4" name="Google Shape;2052;p33">
              <a:extLst>
                <a:ext uri="{FF2B5EF4-FFF2-40B4-BE49-F238E27FC236}">
                  <a16:creationId xmlns:a16="http://schemas.microsoft.com/office/drawing/2014/main" id="{FAD538B2-EA4E-C389-57A7-81A9CA1DB186}"/>
                </a:ext>
              </a:extLst>
            </p:cNvPr>
            <p:cNvSpPr/>
            <p:nvPr/>
          </p:nvSpPr>
          <p:spPr>
            <a:xfrm>
              <a:off x="22241850" y="-4669800"/>
              <a:ext cx="425825" cy="73075"/>
            </a:xfrm>
            <a:custGeom>
              <a:avLst/>
              <a:gdLst/>
              <a:ahLst/>
              <a:cxnLst/>
              <a:rect l="l" t="t" r="r" b="b"/>
              <a:pathLst>
                <a:path w="17033" h="2923" extrusionOk="0">
                  <a:moveTo>
                    <a:pt x="6780" y="0"/>
                  </a:moveTo>
                  <a:cubicBezTo>
                    <a:pt x="5292" y="0"/>
                    <a:pt x="3869" y="105"/>
                    <a:pt x="2721" y="284"/>
                  </a:cubicBezTo>
                  <a:cubicBezTo>
                    <a:pt x="1089" y="514"/>
                    <a:pt x="1" y="911"/>
                    <a:pt x="1" y="911"/>
                  </a:cubicBezTo>
                  <a:cubicBezTo>
                    <a:pt x="1" y="911"/>
                    <a:pt x="1047" y="1434"/>
                    <a:pt x="2616" y="1874"/>
                  </a:cubicBezTo>
                  <a:cubicBezTo>
                    <a:pt x="4186" y="2355"/>
                    <a:pt x="6299" y="2711"/>
                    <a:pt x="8412" y="2878"/>
                  </a:cubicBezTo>
                  <a:cubicBezTo>
                    <a:pt x="9015" y="2908"/>
                    <a:pt x="9617" y="2922"/>
                    <a:pt x="10208" y="2922"/>
                  </a:cubicBezTo>
                  <a:cubicBezTo>
                    <a:pt x="11711" y="2922"/>
                    <a:pt x="13141" y="2828"/>
                    <a:pt x="14313" y="2648"/>
                  </a:cubicBezTo>
                  <a:cubicBezTo>
                    <a:pt x="15924" y="2439"/>
                    <a:pt x="17033" y="2020"/>
                    <a:pt x="17033" y="2020"/>
                  </a:cubicBezTo>
                  <a:cubicBezTo>
                    <a:pt x="17033" y="2020"/>
                    <a:pt x="15987" y="1476"/>
                    <a:pt x="14417" y="1016"/>
                  </a:cubicBezTo>
                  <a:cubicBezTo>
                    <a:pt x="12848" y="577"/>
                    <a:pt x="10714" y="200"/>
                    <a:pt x="8601" y="54"/>
                  </a:cubicBezTo>
                  <a:cubicBezTo>
                    <a:pt x="7992" y="17"/>
                    <a:pt x="7381" y="0"/>
                    <a:pt x="678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5" name="Google Shape;2053;p33">
              <a:extLst>
                <a:ext uri="{FF2B5EF4-FFF2-40B4-BE49-F238E27FC236}">
                  <a16:creationId xmlns:a16="http://schemas.microsoft.com/office/drawing/2014/main" id="{300E8D22-7839-09D2-F0E0-3D0CD2578B11}"/>
                </a:ext>
              </a:extLst>
            </p:cNvPr>
            <p:cNvSpPr/>
            <p:nvPr/>
          </p:nvSpPr>
          <p:spPr>
            <a:xfrm>
              <a:off x="22132525" y="-4149325"/>
              <a:ext cx="451975" cy="73300"/>
            </a:xfrm>
            <a:custGeom>
              <a:avLst/>
              <a:gdLst/>
              <a:ahLst/>
              <a:cxnLst/>
              <a:rect l="l" t="t" r="r" b="b"/>
              <a:pathLst>
                <a:path w="18079" h="2932" extrusionOk="0">
                  <a:moveTo>
                    <a:pt x="10885" y="0"/>
                  </a:moveTo>
                  <a:cubicBezTo>
                    <a:pt x="10248" y="0"/>
                    <a:pt x="9601" y="17"/>
                    <a:pt x="8956" y="53"/>
                  </a:cubicBezTo>
                  <a:cubicBezTo>
                    <a:pt x="6696" y="200"/>
                    <a:pt x="4458" y="577"/>
                    <a:pt x="2784" y="1037"/>
                  </a:cubicBezTo>
                  <a:cubicBezTo>
                    <a:pt x="1110" y="1455"/>
                    <a:pt x="1" y="2020"/>
                    <a:pt x="1" y="2020"/>
                  </a:cubicBezTo>
                  <a:cubicBezTo>
                    <a:pt x="1" y="2020"/>
                    <a:pt x="1152" y="2397"/>
                    <a:pt x="2888" y="2648"/>
                  </a:cubicBezTo>
                  <a:cubicBezTo>
                    <a:pt x="4110" y="2827"/>
                    <a:pt x="5619" y="2931"/>
                    <a:pt x="7195" y="2931"/>
                  </a:cubicBezTo>
                  <a:cubicBezTo>
                    <a:pt x="7832" y="2931"/>
                    <a:pt x="8479" y="2914"/>
                    <a:pt x="9124" y="2878"/>
                  </a:cubicBezTo>
                  <a:cubicBezTo>
                    <a:pt x="11383" y="2753"/>
                    <a:pt x="13622" y="2376"/>
                    <a:pt x="15296" y="1916"/>
                  </a:cubicBezTo>
                  <a:cubicBezTo>
                    <a:pt x="16970" y="1455"/>
                    <a:pt x="18079" y="911"/>
                    <a:pt x="18079" y="911"/>
                  </a:cubicBezTo>
                  <a:cubicBezTo>
                    <a:pt x="18079" y="911"/>
                    <a:pt x="16928" y="514"/>
                    <a:pt x="15191" y="284"/>
                  </a:cubicBezTo>
                  <a:cubicBezTo>
                    <a:pt x="13970" y="105"/>
                    <a:pt x="12461" y="0"/>
                    <a:pt x="1088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6" name="Google Shape;2054;p33">
              <a:extLst>
                <a:ext uri="{FF2B5EF4-FFF2-40B4-BE49-F238E27FC236}">
                  <a16:creationId xmlns:a16="http://schemas.microsoft.com/office/drawing/2014/main" id="{2B08EB1D-2747-BEAB-2270-C097AAF3B4C0}"/>
                </a:ext>
              </a:extLst>
            </p:cNvPr>
            <p:cNvSpPr/>
            <p:nvPr/>
          </p:nvSpPr>
          <p:spPr>
            <a:xfrm>
              <a:off x="18802025" y="-4669800"/>
              <a:ext cx="425300" cy="73075"/>
            </a:xfrm>
            <a:custGeom>
              <a:avLst/>
              <a:gdLst/>
              <a:ahLst/>
              <a:cxnLst/>
              <a:rect l="l" t="t" r="r" b="b"/>
              <a:pathLst>
                <a:path w="17012" h="2923" extrusionOk="0">
                  <a:moveTo>
                    <a:pt x="6779" y="0"/>
                  </a:moveTo>
                  <a:cubicBezTo>
                    <a:pt x="5291" y="0"/>
                    <a:pt x="3868" y="105"/>
                    <a:pt x="2720" y="284"/>
                  </a:cubicBezTo>
                  <a:cubicBezTo>
                    <a:pt x="1088" y="514"/>
                    <a:pt x="0" y="911"/>
                    <a:pt x="0" y="911"/>
                  </a:cubicBezTo>
                  <a:cubicBezTo>
                    <a:pt x="0" y="911"/>
                    <a:pt x="1046" y="1434"/>
                    <a:pt x="2616" y="1874"/>
                  </a:cubicBezTo>
                  <a:cubicBezTo>
                    <a:pt x="4185" y="2355"/>
                    <a:pt x="6298" y="2711"/>
                    <a:pt x="8412" y="2878"/>
                  </a:cubicBezTo>
                  <a:cubicBezTo>
                    <a:pt x="9008" y="2908"/>
                    <a:pt x="9608" y="2922"/>
                    <a:pt x="10198" y="2922"/>
                  </a:cubicBezTo>
                  <a:cubicBezTo>
                    <a:pt x="11698" y="2922"/>
                    <a:pt x="13135" y="2828"/>
                    <a:pt x="14291" y="2648"/>
                  </a:cubicBezTo>
                  <a:cubicBezTo>
                    <a:pt x="15923" y="2439"/>
                    <a:pt x="17011" y="2020"/>
                    <a:pt x="17011" y="2020"/>
                  </a:cubicBezTo>
                  <a:cubicBezTo>
                    <a:pt x="17011" y="2020"/>
                    <a:pt x="15965" y="1476"/>
                    <a:pt x="14396" y="1016"/>
                  </a:cubicBezTo>
                  <a:cubicBezTo>
                    <a:pt x="12826" y="577"/>
                    <a:pt x="10713" y="200"/>
                    <a:pt x="8600" y="54"/>
                  </a:cubicBezTo>
                  <a:cubicBezTo>
                    <a:pt x="7992" y="17"/>
                    <a:pt x="7380" y="0"/>
                    <a:pt x="677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7" name="Google Shape;2055;p33">
              <a:extLst>
                <a:ext uri="{FF2B5EF4-FFF2-40B4-BE49-F238E27FC236}">
                  <a16:creationId xmlns:a16="http://schemas.microsoft.com/office/drawing/2014/main" id="{C5939556-1D33-0361-4A4D-3211DF2983BE}"/>
                </a:ext>
              </a:extLst>
            </p:cNvPr>
            <p:cNvSpPr/>
            <p:nvPr/>
          </p:nvSpPr>
          <p:spPr>
            <a:xfrm>
              <a:off x="18692175" y="-4149325"/>
              <a:ext cx="451450" cy="73300"/>
            </a:xfrm>
            <a:custGeom>
              <a:avLst/>
              <a:gdLst/>
              <a:ahLst/>
              <a:cxnLst/>
              <a:rect l="l" t="t" r="r" b="b"/>
              <a:pathLst>
                <a:path w="18058" h="2932" extrusionOk="0">
                  <a:moveTo>
                    <a:pt x="10864" y="0"/>
                  </a:moveTo>
                  <a:cubicBezTo>
                    <a:pt x="10227" y="0"/>
                    <a:pt x="9579" y="17"/>
                    <a:pt x="8935" y="53"/>
                  </a:cubicBezTo>
                  <a:cubicBezTo>
                    <a:pt x="6696" y="200"/>
                    <a:pt x="4436" y="577"/>
                    <a:pt x="2762" y="1037"/>
                  </a:cubicBezTo>
                  <a:cubicBezTo>
                    <a:pt x="1088" y="1455"/>
                    <a:pt x="0" y="2020"/>
                    <a:pt x="0" y="2020"/>
                  </a:cubicBezTo>
                  <a:cubicBezTo>
                    <a:pt x="0" y="2020"/>
                    <a:pt x="1172" y="2397"/>
                    <a:pt x="2867" y="2648"/>
                  </a:cubicBezTo>
                  <a:cubicBezTo>
                    <a:pt x="4104" y="2827"/>
                    <a:pt x="5606" y="2931"/>
                    <a:pt x="7185" y="2931"/>
                  </a:cubicBezTo>
                  <a:cubicBezTo>
                    <a:pt x="7822" y="2931"/>
                    <a:pt x="8473" y="2914"/>
                    <a:pt x="9123" y="2878"/>
                  </a:cubicBezTo>
                  <a:cubicBezTo>
                    <a:pt x="11362" y="2753"/>
                    <a:pt x="13622" y="2376"/>
                    <a:pt x="15295" y="1916"/>
                  </a:cubicBezTo>
                  <a:cubicBezTo>
                    <a:pt x="16969" y="1455"/>
                    <a:pt x="18057" y="911"/>
                    <a:pt x="18057" y="911"/>
                  </a:cubicBezTo>
                  <a:cubicBezTo>
                    <a:pt x="18057" y="911"/>
                    <a:pt x="16907" y="514"/>
                    <a:pt x="15191" y="284"/>
                  </a:cubicBezTo>
                  <a:cubicBezTo>
                    <a:pt x="13954" y="105"/>
                    <a:pt x="12441" y="0"/>
                    <a:pt x="1086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8" name="Google Shape;2056;p33">
              <a:extLst>
                <a:ext uri="{FF2B5EF4-FFF2-40B4-BE49-F238E27FC236}">
                  <a16:creationId xmlns:a16="http://schemas.microsoft.com/office/drawing/2014/main" id="{89AD4EE1-2061-6280-D998-AA2E99B73D3B}"/>
                </a:ext>
              </a:extLst>
            </p:cNvPr>
            <p:cNvSpPr/>
            <p:nvPr/>
          </p:nvSpPr>
          <p:spPr>
            <a:xfrm>
              <a:off x="16856125" y="-8552350"/>
              <a:ext cx="447775" cy="89325"/>
            </a:xfrm>
            <a:custGeom>
              <a:avLst/>
              <a:gdLst/>
              <a:ahLst/>
              <a:cxnLst/>
              <a:rect l="l" t="t" r="r" b="b"/>
              <a:pathLst>
                <a:path w="17911" h="3573" extrusionOk="0">
                  <a:moveTo>
                    <a:pt x="13622" y="1"/>
                  </a:moveTo>
                  <a:cubicBezTo>
                    <a:pt x="12134" y="1"/>
                    <a:pt x="10418" y="126"/>
                    <a:pt x="8726" y="395"/>
                  </a:cubicBezTo>
                  <a:cubicBezTo>
                    <a:pt x="6487" y="751"/>
                    <a:pt x="4269" y="1337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50"/>
                    <a:pt x="2930" y="3534"/>
                  </a:cubicBezTo>
                  <a:cubicBezTo>
                    <a:pt x="3348" y="3559"/>
                    <a:pt x="3801" y="3572"/>
                    <a:pt x="4278" y="3572"/>
                  </a:cubicBezTo>
                  <a:cubicBezTo>
                    <a:pt x="5756" y="3572"/>
                    <a:pt x="7473" y="3447"/>
                    <a:pt x="9165" y="3178"/>
                  </a:cubicBezTo>
                  <a:cubicBezTo>
                    <a:pt x="11425" y="2843"/>
                    <a:pt x="13622" y="2278"/>
                    <a:pt x="15233" y="1672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697" y="123"/>
                    <a:pt x="14982" y="40"/>
                  </a:cubicBezTo>
                  <a:cubicBezTo>
                    <a:pt x="14558" y="14"/>
                    <a:pt x="14102" y="1"/>
                    <a:pt x="1362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9" name="Google Shape;2057;p33">
              <a:extLst>
                <a:ext uri="{FF2B5EF4-FFF2-40B4-BE49-F238E27FC236}">
                  <a16:creationId xmlns:a16="http://schemas.microsoft.com/office/drawing/2014/main" id="{66FA90D7-17F1-C83B-E22A-157B48EE71F2}"/>
                </a:ext>
              </a:extLst>
            </p:cNvPr>
            <p:cNvSpPr/>
            <p:nvPr/>
          </p:nvSpPr>
          <p:spPr>
            <a:xfrm>
              <a:off x="16473225" y="-7967525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25" y="0"/>
                  </a:moveTo>
                  <a:cubicBezTo>
                    <a:pt x="12142" y="0"/>
                    <a:pt x="10432" y="122"/>
                    <a:pt x="8746" y="374"/>
                  </a:cubicBezTo>
                  <a:cubicBezTo>
                    <a:pt x="6487" y="751"/>
                    <a:pt x="4290" y="1315"/>
                    <a:pt x="2679" y="1922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93" y="3429"/>
                    <a:pt x="2930" y="3512"/>
                  </a:cubicBezTo>
                  <a:cubicBezTo>
                    <a:pt x="3359" y="3538"/>
                    <a:pt x="3821" y="3551"/>
                    <a:pt x="4307" y="3551"/>
                  </a:cubicBezTo>
                  <a:cubicBezTo>
                    <a:pt x="5790" y="3551"/>
                    <a:pt x="7500" y="3430"/>
                    <a:pt x="9186" y="3178"/>
                  </a:cubicBezTo>
                  <a:cubicBezTo>
                    <a:pt x="11446" y="2843"/>
                    <a:pt x="13643" y="2257"/>
                    <a:pt x="15254" y="1650"/>
                  </a:cubicBezTo>
                  <a:cubicBezTo>
                    <a:pt x="16865" y="1064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5003" y="39"/>
                  </a:cubicBezTo>
                  <a:cubicBezTo>
                    <a:pt x="14574" y="13"/>
                    <a:pt x="14112" y="0"/>
                    <a:pt x="136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0" name="Google Shape;2058;p33">
              <a:extLst>
                <a:ext uri="{FF2B5EF4-FFF2-40B4-BE49-F238E27FC236}">
                  <a16:creationId xmlns:a16="http://schemas.microsoft.com/office/drawing/2014/main" id="{24D4A9D3-D500-B07B-8225-7CFFD4887A45}"/>
                </a:ext>
              </a:extLst>
            </p:cNvPr>
            <p:cNvSpPr/>
            <p:nvPr/>
          </p:nvSpPr>
          <p:spPr>
            <a:xfrm>
              <a:off x="16768250" y="-7654425"/>
              <a:ext cx="425300" cy="72000"/>
            </a:xfrm>
            <a:custGeom>
              <a:avLst/>
              <a:gdLst/>
              <a:ahLst/>
              <a:cxnLst/>
              <a:rect l="l" t="t" r="r" b="b"/>
              <a:pathLst>
                <a:path w="17012" h="2880" extrusionOk="0">
                  <a:moveTo>
                    <a:pt x="9064" y="1"/>
                  </a:moveTo>
                  <a:cubicBezTo>
                    <a:pt x="8867" y="1"/>
                    <a:pt x="8671" y="3"/>
                    <a:pt x="8474" y="7"/>
                  </a:cubicBezTo>
                  <a:cubicBezTo>
                    <a:pt x="6361" y="90"/>
                    <a:pt x="4248" y="383"/>
                    <a:pt x="2637" y="781"/>
                  </a:cubicBezTo>
                  <a:cubicBezTo>
                    <a:pt x="1046" y="1157"/>
                    <a:pt x="0" y="1659"/>
                    <a:pt x="0" y="1659"/>
                  </a:cubicBezTo>
                  <a:cubicBezTo>
                    <a:pt x="0" y="1659"/>
                    <a:pt x="1067" y="2099"/>
                    <a:pt x="2678" y="2392"/>
                  </a:cubicBezTo>
                  <a:cubicBezTo>
                    <a:pt x="4109" y="2712"/>
                    <a:pt x="5979" y="2879"/>
                    <a:pt x="7894" y="2879"/>
                  </a:cubicBezTo>
                  <a:cubicBezTo>
                    <a:pt x="8108" y="2879"/>
                    <a:pt x="8323" y="2877"/>
                    <a:pt x="8537" y="2873"/>
                  </a:cubicBezTo>
                  <a:cubicBezTo>
                    <a:pt x="10650" y="2789"/>
                    <a:pt x="12764" y="2496"/>
                    <a:pt x="14354" y="2099"/>
                  </a:cubicBezTo>
                  <a:cubicBezTo>
                    <a:pt x="15965" y="1722"/>
                    <a:pt x="17011" y="1220"/>
                    <a:pt x="17011" y="1220"/>
                  </a:cubicBezTo>
                  <a:cubicBezTo>
                    <a:pt x="17011" y="1220"/>
                    <a:pt x="15923" y="739"/>
                    <a:pt x="14333" y="467"/>
                  </a:cubicBezTo>
                  <a:cubicBezTo>
                    <a:pt x="12890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1" name="Google Shape;2059;p33">
              <a:extLst>
                <a:ext uri="{FF2B5EF4-FFF2-40B4-BE49-F238E27FC236}">
                  <a16:creationId xmlns:a16="http://schemas.microsoft.com/office/drawing/2014/main" id="{F546C455-65C4-7C8D-161E-707D12B39CCE}"/>
                </a:ext>
              </a:extLst>
            </p:cNvPr>
            <p:cNvSpPr/>
            <p:nvPr/>
          </p:nvSpPr>
          <p:spPr>
            <a:xfrm>
              <a:off x="16307925" y="-8723400"/>
              <a:ext cx="447800" cy="88800"/>
            </a:xfrm>
            <a:custGeom>
              <a:avLst/>
              <a:gdLst/>
              <a:ahLst/>
              <a:cxnLst/>
              <a:rect l="l" t="t" r="r" b="b"/>
              <a:pathLst>
                <a:path w="17912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6" y="374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29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4" y="3539"/>
                    <a:pt x="3812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3"/>
                    <a:pt x="13622" y="2257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39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2" name="Google Shape;2060;p33">
              <a:extLst>
                <a:ext uri="{FF2B5EF4-FFF2-40B4-BE49-F238E27FC236}">
                  <a16:creationId xmlns:a16="http://schemas.microsoft.com/office/drawing/2014/main" id="{E4E82F27-06CB-B7C2-780D-384AD0F072E5}"/>
                </a:ext>
              </a:extLst>
            </p:cNvPr>
            <p:cNvSpPr/>
            <p:nvPr/>
          </p:nvSpPr>
          <p:spPr>
            <a:xfrm>
              <a:off x="16054225" y="-8250750"/>
              <a:ext cx="424775" cy="71975"/>
            </a:xfrm>
            <a:custGeom>
              <a:avLst/>
              <a:gdLst/>
              <a:ahLst/>
              <a:cxnLst/>
              <a:rect l="l" t="t" r="r" b="b"/>
              <a:pathLst>
                <a:path w="16991" h="2879" extrusionOk="0">
                  <a:moveTo>
                    <a:pt x="9064" y="1"/>
                  </a:moveTo>
                  <a:cubicBezTo>
                    <a:pt x="8867" y="1"/>
                    <a:pt x="8671" y="3"/>
                    <a:pt x="8475" y="7"/>
                  </a:cubicBezTo>
                  <a:cubicBezTo>
                    <a:pt x="6361" y="90"/>
                    <a:pt x="4227" y="383"/>
                    <a:pt x="2637" y="781"/>
                  </a:cubicBezTo>
                  <a:cubicBezTo>
                    <a:pt x="1047" y="1157"/>
                    <a:pt x="1" y="1660"/>
                    <a:pt x="1" y="1660"/>
                  </a:cubicBezTo>
                  <a:cubicBezTo>
                    <a:pt x="1" y="1660"/>
                    <a:pt x="1068" y="2099"/>
                    <a:pt x="2658" y="2392"/>
                  </a:cubicBezTo>
                  <a:cubicBezTo>
                    <a:pt x="4120" y="2696"/>
                    <a:pt x="6013" y="2879"/>
                    <a:pt x="7930" y="2879"/>
                  </a:cubicBezTo>
                  <a:cubicBezTo>
                    <a:pt x="8125" y="2879"/>
                    <a:pt x="8321" y="2877"/>
                    <a:pt x="8516" y="2873"/>
                  </a:cubicBezTo>
                  <a:cubicBezTo>
                    <a:pt x="10651" y="2789"/>
                    <a:pt x="12764" y="2497"/>
                    <a:pt x="14354" y="2099"/>
                  </a:cubicBezTo>
                  <a:cubicBezTo>
                    <a:pt x="15944" y="1722"/>
                    <a:pt x="16991" y="1220"/>
                    <a:pt x="16991" y="1220"/>
                  </a:cubicBezTo>
                  <a:cubicBezTo>
                    <a:pt x="16991" y="1220"/>
                    <a:pt x="15923" y="739"/>
                    <a:pt x="14333" y="467"/>
                  </a:cubicBezTo>
                  <a:cubicBezTo>
                    <a:pt x="12891" y="182"/>
                    <a:pt x="10983" y="1"/>
                    <a:pt x="90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3" name="Google Shape;2061;p33">
              <a:extLst>
                <a:ext uri="{FF2B5EF4-FFF2-40B4-BE49-F238E27FC236}">
                  <a16:creationId xmlns:a16="http://schemas.microsoft.com/office/drawing/2014/main" id="{A8ECAEA5-E0E7-DE5C-DB2A-51AC144FC332}"/>
                </a:ext>
              </a:extLst>
            </p:cNvPr>
            <p:cNvSpPr/>
            <p:nvPr/>
          </p:nvSpPr>
          <p:spPr>
            <a:xfrm>
              <a:off x="15994075" y="-7732150"/>
              <a:ext cx="447775" cy="88800"/>
            </a:xfrm>
            <a:custGeom>
              <a:avLst/>
              <a:gdLst/>
              <a:ahLst/>
              <a:cxnLst/>
              <a:rect l="l" t="t" r="r" b="b"/>
              <a:pathLst>
                <a:path w="17911" h="3552" extrusionOk="0">
                  <a:moveTo>
                    <a:pt x="13616" y="1"/>
                  </a:moveTo>
                  <a:cubicBezTo>
                    <a:pt x="12141" y="1"/>
                    <a:pt x="10427" y="122"/>
                    <a:pt x="8725" y="375"/>
                  </a:cubicBezTo>
                  <a:cubicBezTo>
                    <a:pt x="6487" y="751"/>
                    <a:pt x="4290" y="1316"/>
                    <a:pt x="2658" y="1923"/>
                  </a:cubicBezTo>
                  <a:cubicBezTo>
                    <a:pt x="1047" y="2530"/>
                    <a:pt x="0" y="3157"/>
                    <a:pt x="0" y="3157"/>
                  </a:cubicBezTo>
                  <a:cubicBezTo>
                    <a:pt x="0" y="3157"/>
                    <a:pt x="1172" y="3471"/>
                    <a:pt x="2930" y="3513"/>
                  </a:cubicBezTo>
                  <a:cubicBezTo>
                    <a:pt x="3353" y="3539"/>
                    <a:pt x="3811" y="3552"/>
                    <a:pt x="4295" y="3552"/>
                  </a:cubicBezTo>
                  <a:cubicBezTo>
                    <a:pt x="5771" y="3552"/>
                    <a:pt x="7484" y="3430"/>
                    <a:pt x="9186" y="3178"/>
                  </a:cubicBezTo>
                  <a:cubicBezTo>
                    <a:pt x="11425" y="2844"/>
                    <a:pt x="13622" y="2258"/>
                    <a:pt x="15254" y="1651"/>
                  </a:cubicBezTo>
                  <a:cubicBezTo>
                    <a:pt x="16865" y="1065"/>
                    <a:pt x="17911" y="437"/>
                    <a:pt x="17911" y="437"/>
                  </a:cubicBezTo>
                  <a:cubicBezTo>
                    <a:pt x="17911" y="437"/>
                    <a:pt x="16718" y="123"/>
                    <a:pt x="14982" y="40"/>
                  </a:cubicBezTo>
                  <a:cubicBezTo>
                    <a:pt x="14558" y="14"/>
                    <a:pt x="14100" y="1"/>
                    <a:pt x="1361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4" name="Google Shape;2062;p33">
              <a:extLst>
                <a:ext uri="{FF2B5EF4-FFF2-40B4-BE49-F238E27FC236}">
                  <a16:creationId xmlns:a16="http://schemas.microsoft.com/office/drawing/2014/main" id="{17E9D81B-1946-2EDE-4950-FD809A296E21}"/>
                </a:ext>
              </a:extLst>
            </p:cNvPr>
            <p:cNvSpPr/>
            <p:nvPr/>
          </p:nvSpPr>
          <p:spPr>
            <a:xfrm>
              <a:off x="19402000" y="-3444600"/>
              <a:ext cx="425825" cy="70950"/>
            </a:xfrm>
            <a:custGeom>
              <a:avLst/>
              <a:gdLst/>
              <a:ahLst/>
              <a:cxnLst/>
              <a:rect l="l" t="t" r="r" b="b"/>
              <a:pathLst>
                <a:path w="17033" h="2838" extrusionOk="0">
                  <a:moveTo>
                    <a:pt x="7914" y="0"/>
                  </a:moveTo>
                  <a:cubicBezTo>
                    <a:pt x="6013" y="0"/>
                    <a:pt x="4129" y="164"/>
                    <a:pt x="2700" y="446"/>
                  </a:cubicBezTo>
                  <a:cubicBezTo>
                    <a:pt x="1068" y="739"/>
                    <a:pt x="1" y="1178"/>
                    <a:pt x="1" y="1178"/>
                  </a:cubicBezTo>
                  <a:cubicBezTo>
                    <a:pt x="1" y="1178"/>
                    <a:pt x="1047" y="1681"/>
                    <a:pt x="2637" y="2078"/>
                  </a:cubicBezTo>
                  <a:cubicBezTo>
                    <a:pt x="4248" y="2476"/>
                    <a:pt x="6361" y="2748"/>
                    <a:pt x="8475" y="2831"/>
                  </a:cubicBezTo>
                  <a:cubicBezTo>
                    <a:pt x="8689" y="2836"/>
                    <a:pt x="8904" y="2838"/>
                    <a:pt x="9119" y="2838"/>
                  </a:cubicBezTo>
                  <a:cubicBezTo>
                    <a:pt x="11020" y="2838"/>
                    <a:pt x="12905" y="2674"/>
                    <a:pt x="14333" y="2392"/>
                  </a:cubicBezTo>
                  <a:cubicBezTo>
                    <a:pt x="15965" y="2099"/>
                    <a:pt x="17032" y="1660"/>
                    <a:pt x="17032" y="1660"/>
                  </a:cubicBezTo>
                  <a:cubicBezTo>
                    <a:pt x="17032" y="1660"/>
                    <a:pt x="15965" y="1158"/>
                    <a:pt x="14396" y="760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44" y="3"/>
                    <a:pt x="8129" y="0"/>
                    <a:pt x="791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5" name="Google Shape;2063;p33">
              <a:extLst>
                <a:ext uri="{FF2B5EF4-FFF2-40B4-BE49-F238E27FC236}">
                  <a16:creationId xmlns:a16="http://schemas.microsoft.com/office/drawing/2014/main" id="{A8077A5C-7D64-A646-BD98-3E4F39825D83}"/>
                </a:ext>
              </a:extLst>
            </p:cNvPr>
            <p:cNvSpPr/>
            <p:nvPr/>
          </p:nvSpPr>
          <p:spPr>
            <a:xfrm>
              <a:off x="18692700" y="-3708275"/>
              <a:ext cx="450925" cy="77375"/>
            </a:xfrm>
            <a:custGeom>
              <a:avLst/>
              <a:gdLst/>
              <a:ahLst/>
              <a:cxnLst/>
              <a:rect l="l" t="t" r="r" b="b"/>
              <a:pathLst>
                <a:path w="18037" h="3095" extrusionOk="0">
                  <a:moveTo>
                    <a:pt x="12115" y="0"/>
                  </a:moveTo>
                  <a:cubicBezTo>
                    <a:pt x="11076" y="0"/>
                    <a:pt x="9979" y="42"/>
                    <a:pt x="8893" y="134"/>
                  </a:cubicBezTo>
                  <a:cubicBezTo>
                    <a:pt x="6633" y="385"/>
                    <a:pt x="4394" y="824"/>
                    <a:pt x="2741" y="1347"/>
                  </a:cubicBezTo>
                  <a:cubicBezTo>
                    <a:pt x="1067" y="1850"/>
                    <a:pt x="0" y="2414"/>
                    <a:pt x="0" y="2414"/>
                  </a:cubicBezTo>
                  <a:cubicBezTo>
                    <a:pt x="0" y="2414"/>
                    <a:pt x="1172" y="2749"/>
                    <a:pt x="2909" y="2938"/>
                  </a:cubicBezTo>
                  <a:cubicBezTo>
                    <a:pt x="3767" y="3042"/>
                    <a:pt x="4766" y="3094"/>
                    <a:pt x="5830" y="3094"/>
                  </a:cubicBezTo>
                  <a:cubicBezTo>
                    <a:pt x="6895" y="3094"/>
                    <a:pt x="8024" y="3042"/>
                    <a:pt x="9144" y="2938"/>
                  </a:cubicBezTo>
                  <a:cubicBezTo>
                    <a:pt x="11404" y="2707"/>
                    <a:pt x="13642" y="2268"/>
                    <a:pt x="15295" y="1745"/>
                  </a:cubicBezTo>
                  <a:cubicBezTo>
                    <a:pt x="16969" y="1243"/>
                    <a:pt x="18036" y="657"/>
                    <a:pt x="18036" y="657"/>
                  </a:cubicBezTo>
                  <a:cubicBezTo>
                    <a:pt x="18036" y="657"/>
                    <a:pt x="16865" y="301"/>
                    <a:pt x="15149" y="134"/>
                  </a:cubicBezTo>
                  <a:cubicBezTo>
                    <a:pt x="14255" y="48"/>
                    <a:pt x="13217" y="0"/>
                    <a:pt x="121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6" name="Google Shape;2064;p33">
              <a:extLst>
                <a:ext uri="{FF2B5EF4-FFF2-40B4-BE49-F238E27FC236}">
                  <a16:creationId xmlns:a16="http://schemas.microsoft.com/office/drawing/2014/main" id="{4AE35734-2E7F-4703-AB80-E79551C86004}"/>
                </a:ext>
              </a:extLst>
            </p:cNvPr>
            <p:cNvSpPr/>
            <p:nvPr/>
          </p:nvSpPr>
          <p:spPr>
            <a:xfrm>
              <a:off x="19879575" y="-4534975"/>
              <a:ext cx="450950" cy="77600"/>
            </a:xfrm>
            <a:custGeom>
              <a:avLst/>
              <a:gdLst/>
              <a:ahLst/>
              <a:cxnLst/>
              <a:rect l="l" t="t" r="r" b="b"/>
              <a:pathLst>
                <a:path w="18038" h="3104" extrusionOk="0">
                  <a:moveTo>
                    <a:pt x="12031" y="1"/>
                  </a:moveTo>
                  <a:cubicBezTo>
                    <a:pt x="11018" y="1"/>
                    <a:pt x="9951" y="44"/>
                    <a:pt x="8893" y="142"/>
                  </a:cubicBezTo>
                  <a:cubicBezTo>
                    <a:pt x="6634" y="394"/>
                    <a:pt x="4395" y="833"/>
                    <a:pt x="2742" y="1356"/>
                  </a:cubicBezTo>
                  <a:cubicBezTo>
                    <a:pt x="1068" y="1858"/>
                    <a:pt x="1" y="2423"/>
                    <a:pt x="1" y="2423"/>
                  </a:cubicBezTo>
                  <a:cubicBezTo>
                    <a:pt x="1" y="2423"/>
                    <a:pt x="1173" y="2758"/>
                    <a:pt x="2888" y="2946"/>
                  </a:cubicBezTo>
                  <a:cubicBezTo>
                    <a:pt x="3757" y="3051"/>
                    <a:pt x="4761" y="3103"/>
                    <a:pt x="5828" y="3103"/>
                  </a:cubicBezTo>
                  <a:cubicBezTo>
                    <a:pt x="6895" y="3103"/>
                    <a:pt x="8025" y="3051"/>
                    <a:pt x="9145" y="2946"/>
                  </a:cubicBezTo>
                  <a:cubicBezTo>
                    <a:pt x="11404" y="2716"/>
                    <a:pt x="13643" y="2277"/>
                    <a:pt x="15296" y="1754"/>
                  </a:cubicBezTo>
                  <a:cubicBezTo>
                    <a:pt x="16970" y="1251"/>
                    <a:pt x="18037" y="666"/>
                    <a:pt x="18037" y="666"/>
                  </a:cubicBezTo>
                  <a:cubicBezTo>
                    <a:pt x="18037" y="666"/>
                    <a:pt x="16865" y="310"/>
                    <a:pt x="15129" y="142"/>
                  </a:cubicBezTo>
                  <a:cubicBezTo>
                    <a:pt x="14224" y="54"/>
                    <a:pt x="13161" y="1"/>
                    <a:pt x="120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7" name="Google Shape;2065;p33">
              <a:extLst>
                <a:ext uri="{FF2B5EF4-FFF2-40B4-BE49-F238E27FC236}">
                  <a16:creationId xmlns:a16="http://schemas.microsoft.com/office/drawing/2014/main" id="{86F01964-AD40-6F8E-EC67-37AA5AC151FA}"/>
                </a:ext>
              </a:extLst>
            </p:cNvPr>
            <p:cNvSpPr/>
            <p:nvPr/>
          </p:nvSpPr>
          <p:spPr>
            <a:xfrm>
              <a:off x="20242075" y="-5093900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9" y="1"/>
                  </a:moveTo>
                  <a:cubicBezTo>
                    <a:pt x="6050" y="1"/>
                    <a:pt x="4143" y="182"/>
                    <a:pt x="2700" y="467"/>
                  </a:cubicBezTo>
                  <a:cubicBezTo>
                    <a:pt x="1089" y="739"/>
                    <a:pt x="1" y="1199"/>
                    <a:pt x="1" y="1199"/>
                  </a:cubicBezTo>
                  <a:cubicBezTo>
                    <a:pt x="1" y="1199"/>
                    <a:pt x="1047" y="1680"/>
                    <a:pt x="2658" y="2078"/>
                  </a:cubicBezTo>
                  <a:cubicBezTo>
                    <a:pt x="4248" y="2476"/>
                    <a:pt x="6362" y="2769"/>
                    <a:pt x="8475" y="2831"/>
                  </a:cubicBezTo>
                  <a:cubicBezTo>
                    <a:pt x="8751" y="2839"/>
                    <a:pt x="9026" y="2843"/>
                    <a:pt x="9301" y="2843"/>
                  </a:cubicBezTo>
                  <a:cubicBezTo>
                    <a:pt x="11152" y="2843"/>
                    <a:pt x="12949" y="2665"/>
                    <a:pt x="14334" y="2392"/>
                  </a:cubicBezTo>
                  <a:cubicBezTo>
                    <a:pt x="15966" y="2099"/>
                    <a:pt x="17033" y="1660"/>
                    <a:pt x="17033" y="1660"/>
                  </a:cubicBezTo>
                  <a:cubicBezTo>
                    <a:pt x="17033" y="1660"/>
                    <a:pt x="15987" y="1157"/>
                    <a:pt x="14396" y="781"/>
                  </a:cubicBezTo>
                  <a:cubicBezTo>
                    <a:pt x="12806" y="383"/>
                    <a:pt x="10672" y="90"/>
                    <a:pt x="8559" y="7"/>
                  </a:cubicBezTo>
                  <a:cubicBezTo>
                    <a:pt x="8362" y="3"/>
                    <a:pt x="8166" y="1"/>
                    <a:pt x="79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8" name="Google Shape;2066;p33">
              <a:extLst>
                <a:ext uri="{FF2B5EF4-FFF2-40B4-BE49-F238E27FC236}">
                  <a16:creationId xmlns:a16="http://schemas.microsoft.com/office/drawing/2014/main" id="{897EDEDE-D783-C3DB-9D85-2EB0F67842A5}"/>
                </a:ext>
              </a:extLst>
            </p:cNvPr>
            <p:cNvSpPr/>
            <p:nvPr/>
          </p:nvSpPr>
          <p:spPr>
            <a:xfrm>
              <a:off x="20004075" y="-377197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9" y="1"/>
                    <a:pt x="9993" y="48"/>
                    <a:pt x="8893" y="150"/>
                  </a:cubicBezTo>
                  <a:cubicBezTo>
                    <a:pt x="6654" y="380"/>
                    <a:pt x="4395" y="841"/>
                    <a:pt x="2763" y="1364"/>
                  </a:cubicBezTo>
                  <a:cubicBezTo>
                    <a:pt x="1089" y="1845"/>
                    <a:pt x="1" y="2431"/>
                    <a:pt x="1" y="2431"/>
                  </a:cubicBezTo>
                  <a:cubicBezTo>
                    <a:pt x="1" y="2431"/>
                    <a:pt x="1193" y="2765"/>
                    <a:pt x="2909" y="2954"/>
                  </a:cubicBezTo>
                  <a:cubicBezTo>
                    <a:pt x="3777" y="3058"/>
                    <a:pt x="4777" y="3111"/>
                    <a:pt x="5841" y="3111"/>
                  </a:cubicBezTo>
                  <a:cubicBezTo>
                    <a:pt x="6906" y="3111"/>
                    <a:pt x="8035" y="3058"/>
                    <a:pt x="9165" y="2954"/>
                  </a:cubicBezTo>
                  <a:cubicBezTo>
                    <a:pt x="11404" y="2724"/>
                    <a:pt x="13664" y="2263"/>
                    <a:pt x="15317" y="1740"/>
                  </a:cubicBezTo>
                  <a:cubicBezTo>
                    <a:pt x="16991" y="1259"/>
                    <a:pt x="18058" y="673"/>
                    <a:pt x="18058" y="673"/>
                  </a:cubicBezTo>
                  <a:cubicBezTo>
                    <a:pt x="18058" y="673"/>
                    <a:pt x="16886" y="317"/>
                    <a:pt x="15149" y="150"/>
                  </a:cubicBezTo>
                  <a:cubicBezTo>
                    <a:pt x="14269" y="53"/>
                    <a:pt x="13240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9" name="Google Shape;2067;p33">
              <a:extLst>
                <a:ext uri="{FF2B5EF4-FFF2-40B4-BE49-F238E27FC236}">
                  <a16:creationId xmlns:a16="http://schemas.microsoft.com/office/drawing/2014/main" id="{D50241F6-855D-DA7F-9464-63B4560490EC}"/>
                </a:ext>
              </a:extLst>
            </p:cNvPr>
            <p:cNvSpPr/>
            <p:nvPr/>
          </p:nvSpPr>
          <p:spPr>
            <a:xfrm>
              <a:off x="20306425" y="-4217725"/>
              <a:ext cx="425825" cy="71100"/>
            </a:xfrm>
            <a:custGeom>
              <a:avLst/>
              <a:gdLst/>
              <a:ahLst/>
              <a:cxnLst/>
              <a:rect l="l" t="t" r="r" b="b"/>
              <a:pathLst>
                <a:path w="17033" h="2844" extrusionOk="0">
                  <a:moveTo>
                    <a:pt x="7964" y="1"/>
                  </a:moveTo>
                  <a:cubicBezTo>
                    <a:pt x="6032" y="1"/>
                    <a:pt x="4142" y="182"/>
                    <a:pt x="2700" y="467"/>
                  </a:cubicBezTo>
                  <a:cubicBezTo>
                    <a:pt x="1068" y="739"/>
                    <a:pt x="1" y="1199"/>
                    <a:pt x="1" y="1199"/>
                  </a:cubicBezTo>
                  <a:cubicBezTo>
                    <a:pt x="1" y="1199"/>
                    <a:pt x="1047" y="1681"/>
                    <a:pt x="2637" y="2078"/>
                  </a:cubicBezTo>
                  <a:cubicBezTo>
                    <a:pt x="4227" y="2476"/>
                    <a:pt x="6361" y="2769"/>
                    <a:pt x="8475" y="2831"/>
                  </a:cubicBezTo>
                  <a:cubicBezTo>
                    <a:pt x="8748" y="2839"/>
                    <a:pt x="9021" y="2843"/>
                    <a:pt x="9294" y="2843"/>
                  </a:cubicBezTo>
                  <a:cubicBezTo>
                    <a:pt x="11135" y="2843"/>
                    <a:pt x="12948" y="2665"/>
                    <a:pt x="14333" y="2392"/>
                  </a:cubicBezTo>
                  <a:cubicBezTo>
                    <a:pt x="15944" y="2099"/>
                    <a:pt x="17032" y="1660"/>
                    <a:pt x="17032" y="1660"/>
                  </a:cubicBezTo>
                  <a:cubicBezTo>
                    <a:pt x="17032" y="1660"/>
                    <a:pt x="15986" y="1137"/>
                    <a:pt x="14375" y="781"/>
                  </a:cubicBezTo>
                  <a:cubicBezTo>
                    <a:pt x="12785" y="383"/>
                    <a:pt x="10672" y="90"/>
                    <a:pt x="8558" y="7"/>
                  </a:cubicBezTo>
                  <a:cubicBezTo>
                    <a:pt x="8360" y="3"/>
                    <a:pt x="8162" y="1"/>
                    <a:pt x="79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0" name="Google Shape;2068;p33">
              <a:extLst>
                <a:ext uri="{FF2B5EF4-FFF2-40B4-BE49-F238E27FC236}">
                  <a16:creationId xmlns:a16="http://schemas.microsoft.com/office/drawing/2014/main" id="{6EDDB249-35BB-B455-AFE9-37E984EB103F}"/>
                </a:ext>
              </a:extLst>
            </p:cNvPr>
            <p:cNvSpPr/>
            <p:nvPr/>
          </p:nvSpPr>
          <p:spPr>
            <a:xfrm>
              <a:off x="20370250" y="-4744925"/>
              <a:ext cx="451450" cy="77775"/>
            </a:xfrm>
            <a:custGeom>
              <a:avLst/>
              <a:gdLst/>
              <a:ahLst/>
              <a:cxnLst/>
              <a:rect l="l" t="t" r="r" b="b"/>
              <a:pathLst>
                <a:path w="18058" h="3111" extrusionOk="0">
                  <a:moveTo>
                    <a:pt x="12141" y="1"/>
                  </a:moveTo>
                  <a:cubicBezTo>
                    <a:pt x="11098" y="1"/>
                    <a:pt x="9993" y="48"/>
                    <a:pt x="8893" y="150"/>
                  </a:cubicBezTo>
                  <a:cubicBezTo>
                    <a:pt x="6654" y="380"/>
                    <a:pt x="4394" y="841"/>
                    <a:pt x="2762" y="1364"/>
                  </a:cubicBezTo>
                  <a:cubicBezTo>
                    <a:pt x="1088" y="1845"/>
                    <a:pt x="0" y="2431"/>
                    <a:pt x="0" y="2431"/>
                  </a:cubicBezTo>
                  <a:cubicBezTo>
                    <a:pt x="0" y="2431"/>
                    <a:pt x="1193" y="2766"/>
                    <a:pt x="2909" y="2954"/>
                  </a:cubicBezTo>
                  <a:cubicBezTo>
                    <a:pt x="3777" y="3059"/>
                    <a:pt x="4776" y="3111"/>
                    <a:pt x="5841" y="3111"/>
                  </a:cubicBezTo>
                  <a:cubicBezTo>
                    <a:pt x="6905" y="3111"/>
                    <a:pt x="8035" y="3059"/>
                    <a:pt x="9165" y="2954"/>
                  </a:cubicBezTo>
                  <a:cubicBezTo>
                    <a:pt x="11404" y="2724"/>
                    <a:pt x="13663" y="2263"/>
                    <a:pt x="15316" y="1740"/>
                  </a:cubicBezTo>
                  <a:cubicBezTo>
                    <a:pt x="16990" y="1259"/>
                    <a:pt x="18057" y="673"/>
                    <a:pt x="18057" y="673"/>
                  </a:cubicBezTo>
                  <a:cubicBezTo>
                    <a:pt x="18057" y="673"/>
                    <a:pt x="16886" y="318"/>
                    <a:pt x="15149" y="150"/>
                  </a:cubicBezTo>
                  <a:cubicBezTo>
                    <a:pt x="14269" y="53"/>
                    <a:pt x="13239" y="1"/>
                    <a:pt x="1214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1" name="Google Shape;2069;p33">
              <a:extLst>
                <a:ext uri="{FF2B5EF4-FFF2-40B4-BE49-F238E27FC236}">
                  <a16:creationId xmlns:a16="http://schemas.microsoft.com/office/drawing/2014/main" id="{8F5A0315-5E7F-D723-4B04-AE5428F45A9D}"/>
                </a:ext>
              </a:extLst>
            </p:cNvPr>
            <p:cNvSpPr/>
            <p:nvPr/>
          </p:nvSpPr>
          <p:spPr>
            <a:xfrm>
              <a:off x="23359175" y="-865325"/>
              <a:ext cx="169525" cy="329800"/>
            </a:xfrm>
            <a:custGeom>
              <a:avLst/>
              <a:gdLst/>
              <a:ahLst/>
              <a:cxnLst/>
              <a:rect l="l" t="t" r="r" b="b"/>
              <a:pathLst>
                <a:path w="6781" h="13192" extrusionOk="0">
                  <a:moveTo>
                    <a:pt x="6363" y="0"/>
                  </a:moveTo>
                  <a:cubicBezTo>
                    <a:pt x="5904" y="0"/>
                    <a:pt x="5105" y="92"/>
                    <a:pt x="4165" y="596"/>
                  </a:cubicBezTo>
                  <a:cubicBezTo>
                    <a:pt x="3432" y="952"/>
                    <a:pt x="2700" y="1579"/>
                    <a:pt x="2051" y="2395"/>
                  </a:cubicBezTo>
                  <a:cubicBezTo>
                    <a:pt x="1779" y="2814"/>
                    <a:pt x="1382" y="3232"/>
                    <a:pt x="1214" y="3735"/>
                  </a:cubicBezTo>
                  <a:cubicBezTo>
                    <a:pt x="963" y="4216"/>
                    <a:pt x="754" y="4697"/>
                    <a:pt x="608" y="5220"/>
                  </a:cubicBezTo>
                  <a:cubicBezTo>
                    <a:pt x="1" y="7292"/>
                    <a:pt x="168" y="9384"/>
                    <a:pt x="545" y="10849"/>
                  </a:cubicBezTo>
                  <a:cubicBezTo>
                    <a:pt x="733" y="11581"/>
                    <a:pt x="1026" y="12146"/>
                    <a:pt x="1214" y="12564"/>
                  </a:cubicBezTo>
                  <a:cubicBezTo>
                    <a:pt x="1424" y="12962"/>
                    <a:pt x="1549" y="13192"/>
                    <a:pt x="1549" y="13192"/>
                  </a:cubicBezTo>
                  <a:cubicBezTo>
                    <a:pt x="1549" y="13192"/>
                    <a:pt x="1905" y="12188"/>
                    <a:pt x="2198" y="10786"/>
                  </a:cubicBezTo>
                  <a:cubicBezTo>
                    <a:pt x="2533" y="9405"/>
                    <a:pt x="2846" y="7647"/>
                    <a:pt x="3349" y="6036"/>
                  </a:cubicBezTo>
                  <a:cubicBezTo>
                    <a:pt x="3788" y="4404"/>
                    <a:pt x="4478" y="2939"/>
                    <a:pt x="5232" y="1851"/>
                  </a:cubicBezTo>
                  <a:cubicBezTo>
                    <a:pt x="5985" y="742"/>
                    <a:pt x="6780" y="31"/>
                    <a:pt x="6780" y="31"/>
                  </a:cubicBezTo>
                  <a:cubicBezTo>
                    <a:pt x="6780" y="31"/>
                    <a:pt x="6628" y="0"/>
                    <a:pt x="63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2" name="Google Shape;2070;p33">
              <a:extLst>
                <a:ext uri="{FF2B5EF4-FFF2-40B4-BE49-F238E27FC236}">
                  <a16:creationId xmlns:a16="http://schemas.microsoft.com/office/drawing/2014/main" id="{E2E51065-2B48-10D4-D586-F8DD7AAAD62A}"/>
                </a:ext>
              </a:extLst>
            </p:cNvPr>
            <p:cNvSpPr/>
            <p:nvPr/>
          </p:nvSpPr>
          <p:spPr>
            <a:xfrm>
              <a:off x="23118050" y="-920250"/>
              <a:ext cx="169500" cy="329800"/>
            </a:xfrm>
            <a:custGeom>
              <a:avLst/>
              <a:gdLst/>
              <a:ahLst/>
              <a:cxnLst/>
              <a:rect l="l" t="t" r="r" b="b"/>
              <a:pathLst>
                <a:path w="6780" h="13192" extrusionOk="0">
                  <a:moveTo>
                    <a:pt x="6361" y="0"/>
                  </a:moveTo>
                  <a:cubicBezTo>
                    <a:pt x="5900" y="0"/>
                    <a:pt x="5097" y="92"/>
                    <a:pt x="4143" y="596"/>
                  </a:cubicBezTo>
                  <a:cubicBezTo>
                    <a:pt x="3432" y="952"/>
                    <a:pt x="2699" y="1579"/>
                    <a:pt x="2030" y="2395"/>
                  </a:cubicBezTo>
                  <a:cubicBezTo>
                    <a:pt x="1779" y="2814"/>
                    <a:pt x="1381" y="3232"/>
                    <a:pt x="1193" y="3735"/>
                  </a:cubicBezTo>
                  <a:cubicBezTo>
                    <a:pt x="963" y="4216"/>
                    <a:pt x="753" y="4718"/>
                    <a:pt x="607" y="5220"/>
                  </a:cubicBezTo>
                  <a:cubicBezTo>
                    <a:pt x="0" y="7292"/>
                    <a:pt x="146" y="9384"/>
                    <a:pt x="544" y="10849"/>
                  </a:cubicBezTo>
                  <a:cubicBezTo>
                    <a:pt x="732" y="11581"/>
                    <a:pt x="1025" y="12146"/>
                    <a:pt x="1193" y="12564"/>
                  </a:cubicBezTo>
                  <a:cubicBezTo>
                    <a:pt x="1402" y="12962"/>
                    <a:pt x="1548" y="13192"/>
                    <a:pt x="1548" y="13192"/>
                  </a:cubicBezTo>
                  <a:cubicBezTo>
                    <a:pt x="1548" y="13192"/>
                    <a:pt x="1904" y="12167"/>
                    <a:pt x="2197" y="10786"/>
                  </a:cubicBezTo>
                  <a:cubicBezTo>
                    <a:pt x="2532" y="9405"/>
                    <a:pt x="2846" y="7647"/>
                    <a:pt x="3348" y="6036"/>
                  </a:cubicBezTo>
                  <a:cubicBezTo>
                    <a:pt x="3787" y="4404"/>
                    <a:pt x="4478" y="2939"/>
                    <a:pt x="5231" y="1851"/>
                  </a:cubicBezTo>
                  <a:cubicBezTo>
                    <a:pt x="5984" y="742"/>
                    <a:pt x="6779" y="31"/>
                    <a:pt x="6779" y="31"/>
                  </a:cubicBezTo>
                  <a:cubicBezTo>
                    <a:pt x="6779" y="31"/>
                    <a:pt x="6627" y="0"/>
                    <a:pt x="636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3" name="Google Shape;2071;p33">
              <a:extLst>
                <a:ext uri="{FF2B5EF4-FFF2-40B4-BE49-F238E27FC236}">
                  <a16:creationId xmlns:a16="http://schemas.microsoft.com/office/drawing/2014/main" id="{23D7D149-C3DB-24CC-A36F-CA526F52DECA}"/>
                </a:ext>
              </a:extLst>
            </p:cNvPr>
            <p:cNvSpPr/>
            <p:nvPr/>
          </p:nvSpPr>
          <p:spPr>
            <a:xfrm>
              <a:off x="22057200" y="-1160000"/>
              <a:ext cx="169525" cy="329475"/>
            </a:xfrm>
            <a:custGeom>
              <a:avLst/>
              <a:gdLst/>
              <a:ahLst/>
              <a:cxnLst/>
              <a:rect l="l" t="t" r="r" b="b"/>
              <a:pathLst>
                <a:path w="6781" h="13179" extrusionOk="0">
                  <a:moveTo>
                    <a:pt x="6317" y="0"/>
                  </a:moveTo>
                  <a:cubicBezTo>
                    <a:pt x="5852" y="0"/>
                    <a:pt x="5075" y="95"/>
                    <a:pt x="4165" y="582"/>
                  </a:cubicBezTo>
                  <a:cubicBezTo>
                    <a:pt x="3432" y="938"/>
                    <a:pt x="2700" y="1565"/>
                    <a:pt x="2051" y="2381"/>
                  </a:cubicBezTo>
                  <a:cubicBezTo>
                    <a:pt x="1779" y="2800"/>
                    <a:pt x="1382" y="3218"/>
                    <a:pt x="1215" y="3721"/>
                  </a:cubicBezTo>
                  <a:cubicBezTo>
                    <a:pt x="963" y="4223"/>
                    <a:pt x="754" y="4683"/>
                    <a:pt x="608" y="5206"/>
                  </a:cubicBezTo>
                  <a:cubicBezTo>
                    <a:pt x="1" y="7278"/>
                    <a:pt x="168" y="9370"/>
                    <a:pt x="545" y="10835"/>
                  </a:cubicBezTo>
                  <a:cubicBezTo>
                    <a:pt x="733" y="11567"/>
                    <a:pt x="1026" y="12132"/>
                    <a:pt x="1215" y="12550"/>
                  </a:cubicBezTo>
                  <a:cubicBezTo>
                    <a:pt x="1424" y="12948"/>
                    <a:pt x="1549" y="13178"/>
                    <a:pt x="1549" y="13178"/>
                  </a:cubicBezTo>
                  <a:cubicBezTo>
                    <a:pt x="1549" y="13178"/>
                    <a:pt x="1926" y="12174"/>
                    <a:pt x="2198" y="10772"/>
                  </a:cubicBezTo>
                  <a:cubicBezTo>
                    <a:pt x="2554" y="9391"/>
                    <a:pt x="2867" y="7633"/>
                    <a:pt x="3349" y="6022"/>
                  </a:cubicBezTo>
                  <a:cubicBezTo>
                    <a:pt x="3809" y="4411"/>
                    <a:pt x="4479" y="2925"/>
                    <a:pt x="5232" y="1837"/>
                  </a:cubicBezTo>
                  <a:cubicBezTo>
                    <a:pt x="6006" y="729"/>
                    <a:pt x="6780" y="38"/>
                    <a:pt x="6780" y="38"/>
                  </a:cubicBezTo>
                  <a:cubicBezTo>
                    <a:pt x="6780" y="38"/>
                    <a:pt x="6611" y="0"/>
                    <a:pt x="63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4" name="Google Shape;2072;p33">
              <a:extLst>
                <a:ext uri="{FF2B5EF4-FFF2-40B4-BE49-F238E27FC236}">
                  <a16:creationId xmlns:a16="http://schemas.microsoft.com/office/drawing/2014/main" id="{204333B4-4751-C13A-166A-8170817F29F1}"/>
                </a:ext>
              </a:extLst>
            </p:cNvPr>
            <p:cNvSpPr/>
            <p:nvPr/>
          </p:nvSpPr>
          <p:spPr>
            <a:xfrm>
              <a:off x="21816075" y="-1214650"/>
              <a:ext cx="169500" cy="329200"/>
            </a:xfrm>
            <a:custGeom>
              <a:avLst/>
              <a:gdLst/>
              <a:ahLst/>
              <a:cxnLst/>
              <a:rect l="l" t="t" r="r" b="b"/>
              <a:pathLst>
                <a:path w="6780" h="13168" extrusionOk="0">
                  <a:moveTo>
                    <a:pt x="6382" y="0"/>
                  </a:moveTo>
                  <a:cubicBezTo>
                    <a:pt x="5927" y="0"/>
                    <a:pt x="5119" y="87"/>
                    <a:pt x="4164" y="571"/>
                  </a:cubicBezTo>
                  <a:cubicBezTo>
                    <a:pt x="3432" y="927"/>
                    <a:pt x="2699" y="1554"/>
                    <a:pt x="2051" y="2370"/>
                  </a:cubicBezTo>
                  <a:cubicBezTo>
                    <a:pt x="1779" y="2789"/>
                    <a:pt x="1381" y="3207"/>
                    <a:pt x="1214" y="3710"/>
                  </a:cubicBezTo>
                  <a:cubicBezTo>
                    <a:pt x="963" y="4212"/>
                    <a:pt x="753" y="4672"/>
                    <a:pt x="607" y="5195"/>
                  </a:cubicBezTo>
                  <a:cubicBezTo>
                    <a:pt x="0" y="7267"/>
                    <a:pt x="168" y="9359"/>
                    <a:pt x="544" y="10824"/>
                  </a:cubicBezTo>
                  <a:cubicBezTo>
                    <a:pt x="732" y="11556"/>
                    <a:pt x="1025" y="12121"/>
                    <a:pt x="1214" y="12539"/>
                  </a:cubicBezTo>
                  <a:cubicBezTo>
                    <a:pt x="1423" y="12937"/>
                    <a:pt x="1549" y="13167"/>
                    <a:pt x="1549" y="13167"/>
                  </a:cubicBezTo>
                  <a:cubicBezTo>
                    <a:pt x="1549" y="13167"/>
                    <a:pt x="1904" y="12163"/>
                    <a:pt x="2197" y="10761"/>
                  </a:cubicBezTo>
                  <a:cubicBezTo>
                    <a:pt x="2532" y="9380"/>
                    <a:pt x="2846" y="7622"/>
                    <a:pt x="3348" y="6011"/>
                  </a:cubicBezTo>
                  <a:cubicBezTo>
                    <a:pt x="3787" y="4400"/>
                    <a:pt x="4478" y="2915"/>
                    <a:pt x="5231" y="1826"/>
                  </a:cubicBezTo>
                  <a:cubicBezTo>
                    <a:pt x="5984" y="718"/>
                    <a:pt x="6779" y="27"/>
                    <a:pt x="6779" y="27"/>
                  </a:cubicBezTo>
                  <a:cubicBezTo>
                    <a:pt x="6779" y="27"/>
                    <a:pt x="6635" y="0"/>
                    <a:pt x="638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5" name="Google Shape;2073;p33">
              <a:extLst>
                <a:ext uri="{FF2B5EF4-FFF2-40B4-BE49-F238E27FC236}">
                  <a16:creationId xmlns:a16="http://schemas.microsoft.com/office/drawing/2014/main" id="{A629CFD3-A275-A1C8-3655-2DA6EC9D8895}"/>
                </a:ext>
              </a:extLst>
            </p:cNvPr>
            <p:cNvSpPr/>
            <p:nvPr/>
          </p:nvSpPr>
          <p:spPr>
            <a:xfrm>
              <a:off x="18222425" y="-889950"/>
              <a:ext cx="169525" cy="329850"/>
            </a:xfrm>
            <a:custGeom>
              <a:avLst/>
              <a:gdLst/>
              <a:ahLst/>
              <a:cxnLst/>
              <a:rect l="l" t="t" r="r" b="b"/>
              <a:pathLst>
                <a:path w="6781" h="13194" extrusionOk="0">
                  <a:moveTo>
                    <a:pt x="6349" y="1"/>
                  </a:moveTo>
                  <a:cubicBezTo>
                    <a:pt x="5888" y="1"/>
                    <a:pt x="5096" y="91"/>
                    <a:pt x="4165" y="577"/>
                  </a:cubicBezTo>
                  <a:cubicBezTo>
                    <a:pt x="3432" y="953"/>
                    <a:pt x="2700" y="1581"/>
                    <a:pt x="2031" y="2376"/>
                  </a:cubicBezTo>
                  <a:cubicBezTo>
                    <a:pt x="1779" y="2795"/>
                    <a:pt x="1382" y="3213"/>
                    <a:pt x="1194" y="3715"/>
                  </a:cubicBezTo>
                  <a:cubicBezTo>
                    <a:pt x="963" y="4217"/>
                    <a:pt x="754" y="4720"/>
                    <a:pt x="608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4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7" y="7649"/>
                    <a:pt x="3349" y="6017"/>
                  </a:cubicBezTo>
                  <a:cubicBezTo>
                    <a:pt x="3788" y="4406"/>
                    <a:pt x="4479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6" name="Google Shape;2074;p33">
              <a:extLst>
                <a:ext uri="{FF2B5EF4-FFF2-40B4-BE49-F238E27FC236}">
                  <a16:creationId xmlns:a16="http://schemas.microsoft.com/office/drawing/2014/main" id="{FC7A0F58-427F-2D00-689F-DF79A7BC88C4}"/>
                </a:ext>
              </a:extLst>
            </p:cNvPr>
            <p:cNvSpPr/>
            <p:nvPr/>
          </p:nvSpPr>
          <p:spPr>
            <a:xfrm>
              <a:off x="17981300" y="-944750"/>
              <a:ext cx="169500" cy="329725"/>
            </a:xfrm>
            <a:custGeom>
              <a:avLst/>
              <a:gdLst/>
              <a:ahLst/>
              <a:cxnLst/>
              <a:rect l="l" t="t" r="r" b="b"/>
              <a:pathLst>
                <a:path w="6780" h="13189" extrusionOk="0">
                  <a:moveTo>
                    <a:pt x="6381" y="1"/>
                  </a:moveTo>
                  <a:cubicBezTo>
                    <a:pt x="5924" y="1"/>
                    <a:pt x="5111" y="87"/>
                    <a:pt x="4143" y="572"/>
                  </a:cubicBezTo>
                  <a:cubicBezTo>
                    <a:pt x="3432" y="948"/>
                    <a:pt x="2678" y="1576"/>
                    <a:pt x="2030" y="2371"/>
                  </a:cubicBezTo>
                  <a:cubicBezTo>
                    <a:pt x="1779" y="2790"/>
                    <a:pt x="1381" y="3208"/>
                    <a:pt x="1193" y="3710"/>
                  </a:cubicBezTo>
                  <a:cubicBezTo>
                    <a:pt x="963" y="4212"/>
                    <a:pt x="753" y="4673"/>
                    <a:pt x="586" y="5196"/>
                  </a:cubicBezTo>
                  <a:cubicBezTo>
                    <a:pt x="0" y="7267"/>
                    <a:pt x="147" y="9360"/>
                    <a:pt x="544" y="10824"/>
                  </a:cubicBezTo>
                  <a:cubicBezTo>
                    <a:pt x="732" y="11557"/>
                    <a:pt x="1025" y="12142"/>
                    <a:pt x="1193" y="12561"/>
                  </a:cubicBezTo>
                  <a:cubicBezTo>
                    <a:pt x="1402" y="12938"/>
                    <a:pt x="1548" y="13189"/>
                    <a:pt x="1548" y="13189"/>
                  </a:cubicBezTo>
                  <a:cubicBezTo>
                    <a:pt x="1548" y="13189"/>
                    <a:pt x="1904" y="12163"/>
                    <a:pt x="2197" y="10782"/>
                  </a:cubicBezTo>
                  <a:cubicBezTo>
                    <a:pt x="2532" y="9380"/>
                    <a:pt x="2846" y="7644"/>
                    <a:pt x="3348" y="6012"/>
                  </a:cubicBezTo>
                  <a:cubicBezTo>
                    <a:pt x="3787" y="4401"/>
                    <a:pt x="4478" y="2936"/>
                    <a:pt x="5231" y="1827"/>
                  </a:cubicBezTo>
                  <a:cubicBezTo>
                    <a:pt x="5984" y="739"/>
                    <a:pt x="6779" y="28"/>
                    <a:pt x="6779" y="28"/>
                  </a:cubicBezTo>
                  <a:cubicBezTo>
                    <a:pt x="6779" y="28"/>
                    <a:pt x="6635" y="1"/>
                    <a:pt x="638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7" name="Google Shape;2075;p33">
              <a:extLst>
                <a:ext uri="{FF2B5EF4-FFF2-40B4-BE49-F238E27FC236}">
                  <a16:creationId xmlns:a16="http://schemas.microsoft.com/office/drawing/2014/main" id="{0CF929AD-042A-A07E-A248-90EF43F9788A}"/>
                </a:ext>
              </a:extLst>
            </p:cNvPr>
            <p:cNvSpPr/>
            <p:nvPr/>
          </p:nvSpPr>
          <p:spPr>
            <a:xfrm>
              <a:off x="16799100" y="-1177650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48" y="1"/>
                  </a:moveTo>
                  <a:cubicBezTo>
                    <a:pt x="5885" y="1"/>
                    <a:pt x="5088" y="91"/>
                    <a:pt x="4144" y="577"/>
                  </a:cubicBezTo>
                  <a:cubicBezTo>
                    <a:pt x="3411" y="953"/>
                    <a:pt x="2679" y="1581"/>
                    <a:pt x="2030" y="2376"/>
                  </a:cubicBezTo>
                  <a:cubicBezTo>
                    <a:pt x="1779" y="2795"/>
                    <a:pt x="1382" y="3213"/>
                    <a:pt x="1193" y="3715"/>
                  </a:cubicBezTo>
                  <a:cubicBezTo>
                    <a:pt x="963" y="4217"/>
                    <a:pt x="754" y="4678"/>
                    <a:pt x="587" y="5201"/>
                  </a:cubicBezTo>
                  <a:cubicBezTo>
                    <a:pt x="1" y="7272"/>
                    <a:pt x="147" y="9365"/>
                    <a:pt x="545" y="10829"/>
                  </a:cubicBezTo>
                  <a:cubicBezTo>
                    <a:pt x="733" y="11562"/>
                    <a:pt x="1026" y="12147"/>
                    <a:pt x="1193" y="12566"/>
                  </a:cubicBezTo>
                  <a:cubicBezTo>
                    <a:pt x="1403" y="12942"/>
                    <a:pt x="1549" y="13194"/>
                    <a:pt x="1549" y="13194"/>
                  </a:cubicBezTo>
                  <a:cubicBezTo>
                    <a:pt x="1549" y="13194"/>
                    <a:pt x="1905" y="12168"/>
                    <a:pt x="2198" y="10787"/>
                  </a:cubicBezTo>
                  <a:cubicBezTo>
                    <a:pt x="2533" y="9385"/>
                    <a:pt x="2846" y="7649"/>
                    <a:pt x="3349" y="6017"/>
                  </a:cubicBezTo>
                  <a:cubicBezTo>
                    <a:pt x="3788" y="4406"/>
                    <a:pt x="4457" y="2941"/>
                    <a:pt x="5232" y="1832"/>
                  </a:cubicBezTo>
                  <a:cubicBezTo>
                    <a:pt x="5985" y="744"/>
                    <a:pt x="6780" y="33"/>
                    <a:pt x="6780" y="33"/>
                  </a:cubicBezTo>
                  <a:cubicBezTo>
                    <a:pt x="6780" y="33"/>
                    <a:pt x="6623" y="1"/>
                    <a:pt x="6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8" name="Google Shape;2076;p33">
              <a:extLst>
                <a:ext uri="{FF2B5EF4-FFF2-40B4-BE49-F238E27FC236}">
                  <a16:creationId xmlns:a16="http://schemas.microsoft.com/office/drawing/2014/main" id="{B42D1CBB-1BE3-EFC3-B59A-06A22929CF95}"/>
                </a:ext>
              </a:extLst>
            </p:cNvPr>
            <p:cNvSpPr/>
            <p:nvPr/>
          </p:nvSpPr>
          <p:spPr>
            <a:xfrm>
              <a:off x="16557450" y="-1232575"/>
              <a:ext cx="169500" cy="329850"/>
            </a:xfrm>
            <a:custGeom>
              <a:avLst/>
              <a:gdLst/>
              <a:ahLst/>
              <a:cxnLst/>
              <a:rect l="l" t="t" r="r" b="b"/>
              <a:pathLst>
                <a:path w="6780" h="13194" extrusionOk="0">
                  <a:moveTo>
                    <a:pt x="6354" y="1"/>
                  </a:moveTo>
                  <a:cubicBezTo>
                    <a:pt x="5897" y="1"/>
                    <a:pt x="5109" y="91"/>
                    <a:pt x="4164" y="577"/>
                  </a:cubicBezTo>
                  <a:cubicBezTo>
                    <a:pt x="3432" y="953"/>
                    <a:pt x="2699" y="1581"/>
                    <a:pt x="2051" y="2376"/>
                  </a:cubicBezTo>
                  <a:cubicBezTo>
                    <a:pt x="1779" y="2795"/>
                    <a:pt x="1402" y="3213"/>
                    <a:pt x="1214" y="3715"/>
                  </a:cubicBezTo>
                  <a:cubicBezTo>
                    <a:pt x="983" y="4217"/>
                    <a:pt x="774" y="4678"/>
                    <a:pt x="607" y="5201"/>
                  </a:cubicBezTo>
                  <a:cubicBezTo>
                    <a:pt x="0" y="7272"/>
                    <a:pt x="167" y="9365"/>
                    <a:pt x="565" y="10829"/>
                  </a:cubicBezTo>
                  <a:cubicBezTo>
                    <a:pt x="732" y="11562"/>
                    <a:pt x="1025" y="12147"/>
                    <a:pt x="1214" y="12566"/>
                  </a:cubicBezTo>
                  <a:cubicBezTo>
                    <a:pt x="1423" y="12943"/>
                    <a:pt x="1548" y="13194"/>
                    <a:pt x="1548" y="13194"/>
                  </a:cubicBezTo>
                  <a:cubicBezTo>
                    <a:pt x="1548" y="13194"/>
                    <a:pt x="1925" y="12168"/>
                    <a:pt x="2218" y="10787"/>
                  </a:cubicBezTo>
                  <a:cubicBezTo>
                    <a:pt x="2553" y="9386"/>
                    <a:pt x="2867" y="7649"/>
                    <a:pt x="3369" y="6017"/>
                  </a:cubicBezTo>
                  <a:cubicBezTo>
                    <a:pt x="3808" y="4406"/>
                    <a:pt x="4478" y="2941"/>
                    <a:pt x="5231" y="1832"/>
                  </a:cubicBezTo>
                  <a:cubicBezTo>
                    <a:pt x="6005" y="744"/>
                    <a:pt x="6779" y="33"/>
                    <a:pt x="6779" y="33"/>
                  </a:cubicBezTo>
                  <a:cubicBezTo>
                    <a:pt x="6779" y="33"/>
                    <a:pt x="6625" y="1"/>
                    <a:pt x="635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9" name="Google Shape;2077;p33">
              <a:extLst>
                <a:ext uri="{FF2B5EF4-FFF2-40B4-BE49-F238E27FC236}">
                  <a16:creationId xmlns:a16="http://schemas.microsoft.com/office/drawing/2014/main" id="{D24A79D3-4266-D847-52B7-D70755505B67}"/>
                </a:ext>
              </a:extLst>
            </p:cNvPr>
            <p:cNvSpPr/>
            <p:nvPr/>
          </p:nvSpPr>
          <p:spPr>
            <a:xfrm>
              <a:off x="17156900" y="-9851550"/>
              <a:ext cx="819175" cy="543800"/>
            </a:xfrm>
            <a:custGeom>
              <a:avLst/>
              <a:gdLst/>
              <a:ahLst/>
              <a:cxnLst/>
              <a:rect l="l" t="t" r="r" b="b"/>
              <a:pathLst>
                <a:path w="32767" h="21752" extrusionOk="0">
                  <a:moveTo>
                    <a:pt x="19560" y="1"/>
                  </a:moveTo>
                  <a:cubicBezTo>
                    <a:pt x="18961" y="1"/>
                    <a:pt x="18365" y="53"/>
                    <a:pt x="17786" y="159"/>
                  </a:cubicBezTo>
                  <a:cubicBezTo>
                    <a:pt x="13831" y="912"/>
                    <a:pt x="10734" y="3297"/>
                    <a:pt x="8391" y="5724"/>
                  </a:cubicBezTo>
                  <a:cubicBezTo>
                    <a:pt x="6006" y="8214"/>
                    <a:pt x="4394" y="10934"/>
                    <a:pt x="3097" y="13257"/>
                  </a:cubicBezTo>
                  <a:cubicBezTo>
                    <a:pt x="1842" y="15600"/>
                    <a:pt x="1172" y="17735"/>
                    <a:pt x="649" y="19199"/>
                  </a:cubicBezTo>
                  <a:cubicBezTo>
                    <a:pt x="210" y="20664"/>
                    <a:pt x="1" y="21522"/>
                    <a:pt x="1" y="21522"/>
                  </a:cubicBezTo>
                  <a:cubicBezTo>
                    <a:pt x="1" y="21522"/>
                    <a:pt x="419" y="20769"/>
                    <a:pt x="1172" y="19450"/>
                  </a:cubicBezTo>
                  <a:cubicBezTo>
                    <a:pt x="1884" y="18090"/>
                    <a:pt x="3055" y="16270"/>
                    <a:pt x="4499" y="14115"/>
                  </a:cubicBezTo>
                  <a:cubicBezTo>
                    <a:pt x="5922" y="11981"/>
                    <a:pt x="7868" y="9679"/>
                    <a:pt x="10169" y="7524"/>
                  </a:cubicBezTo>
                  <a:cubicBezTo>
                    <a:pt x="12492" y="5452"/>
                    <a:pt x="15296" y="3444"/>
                    <a:pt x="18309" y="2942"/>
                  </a:cubicBezTo>
                  <a:cubicBezTo>
                    <a:pt x="18789" y="2841"/>
                    <a:pt x="19266" y="2793"/>
                    <a:pt x="19737" y="2793"/>
                  </a:cubicBezTo>
                  <a:cubicBezTo>
                    <a:pt x="22198" y="2793"/>
                    <a:pt x="24480" y="4103"/>
                    <a:pt x="26113" y="6017"/>
                  </a:cubicBezTo>
                  <a:cubicBezTo>
                    <a:pt x="28059" y="8319"/>
                    <a:pt x="29315" y="11039"/>
                    <a:pt x="30235" y="13445"/>
                  </a:cubicBezTo>
                  <a:cubicBezTo>
                    <a:pt x="31114" y="15872"/>
                    <a:pt x="31763" y="17944"/>
                    <a:pt x="32139" y="19429"/>
                  </a:cubicBezTo>
                  <a:cubicBezTo>
                    <a:pt x="32495" y="20915"/>
                    <a:pt x="32767" y="21752"/>
                    <a:pt x="32767" y="21752"/>
                  </a:cubicBezTo>
                  <a:cubicBezTo>
                    <a:pt x="32767" y="21752"/>
                    <a:pt x="32767" y="20873"/>
                    <a:pt x="32683" y="19325"/>
                  </a:cubicBezTo>
                  <a:cubicBezTo>
                    <a:pt x="32537" y="17797"/>
                    <a:pt x="32390" y="15580"/>
                    <a:pt x="31763" y="12964"/>
                  </a:cubicBezTo>
                  <a:cubicBezTo>
                    <a:pt x="31177" y="10349"/>
                    <a:pt x="30151" y="7294"/>
                    <a:pt x="28038" y="4406"/>
                  </a:cubicBezTo>
                  <a:cubicBezTo>
                    <a:pt x="26908" y="3025"/>
                    <a:pt x="25485" y="1665"/>
                    <a:pt x="23665" y="849"/>
                  </a:cubicBezTo>
                  <a:cubicBezTo>
                    <a:pt x="22401" y="291"/>
                    <a:pt x="20972" y="1"/>
                    <a:pt x="1956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94" name="Google Shape;1493;p29">
            <a:extLst>
              <a:ext uri="{FF2B5EF4-FFF2-40B4-BE49-F238E27FC236}">
                <a16:creationId xmlns:a16="http://schemas.microsoft.com/office/drawing/2014/main" id="{9B0C2882-5D38-117A-DA33-FB89B45B22AB}"/>
              </a:ext>
            </a:extLst>
          </p:cNvPr>
          <p:cNvGrpSpPr/>
          <p:nvPr/>
        </p:nvGrpSpPr>
        <p:grpSpPr>
          <a:xfrm>
            <a:off x="7656707" y="3524852"/>
            <a:ext cx="2174647" cy="1864330"/>
            <a:chOff x="-31045350" y="-47284600"/>
            <a:chExt cx="30672025" cy="26295200"/>
          </a:xfrm>
        </p:grpSpPr>
        <p:sp>
          <p:nvSpPr>
            <p:cNvPr id="1096" name="Google Shape;1494;p29">
              <a:extLst>
                <a:ext uri="{FF2B5EF4-FFF2-40B4-BE49-F238E27FC236}">
                  <a16:creationId xmlns:a16="http://schemas.microsoft.com/office/drawing/2014/main" id="{61965883-2F98-FB71-23A0-A462009445FF}"/>
                </a:ext>
              </a:extLst>
            </p:cNvPr>
            <p:cNvSpPr/>
            <p:nvPr/>
          </p:nvSpPr>
          <p:spPr>
            <a:xfrm>
              <a:off x="-14846825" y="-29966275"/>
              <a:ext cx="7954350" cy="8907300"/>
            </a:xfrm>
            <a:custGeom>
              <a:avLst/>
              <a:gdLst/>
              <a:ahLst/>
              <a:cxnLst/>
              <a:rect l="l" t="t" r="r" b="b"/>
              <a:pathLst>
                <a:path w="318174" h="356292" extrusionOk="0">
                  <a:moveTo>
                    <a:pt x="119403" y="1"/>
                  </a:moveTo>
                  <a:cubicBezTo>
                    <a:pt x="75917" y="1"/>
                    <a:pt x="30525" y="15724"/>
                    <a:pt x="1" y="44551"/>
                  </a:cubicBezTo>
                  <a:lnTo>
                    <a:pt x="48523" y="356292"/>
                  </a:lnTo>
                  <a:lnTo>
                    <a:pt x="305318" y="356292"/>
                  </a:lnTo>
                  <a:cubicBezTo>
                    <a:pt x="305318" y="356292"/>
                    <a:pt x="318173" y="293590"/>
                    <a:pt x="225029" y="293590"/>
                  </a:cubicBezTo>
                  <a:cubicBezTo>
                    <a:pt x="210695" y="293590"/>
                    <a:pt x="193851" y="295074"/>
                    <a:pt x="174064" y="298501"/>
                  </a:cubicBezTo>
                  <a:cubicBezTo>
                    <a:pt x="314429" y="87946"/>
                    <a:pt x="222247" y="1"/>
                    <a:pt x="119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7" name="Google Shape;1495;p29">
              <a:extLst>
                <a:ext uri="{FF2B5EF4-FFF2-40B4-BE49-F238E27FC236}">
                  <a16:creationId xmlns:a16="http://schemas.microsoft.com/office/drawing/2014/main" id="{3005FC84-94B1-9558-898C-6FCF4075E436}"/>
                </a:ext>
              </a:extLst>
            </p:cNvPr>
            <p:cNvSpPr/>
            <p:nvPr/>
          </p:nvSpPr>
          <p:spPr>
            <a:xfrm>
              <a:off x="-9480425" y="-22049325"/>
              <a:ext cx="775250" cy="1059925"/>
            </a:xfrm>
            <a:custGeom>
              <a:avLst/>
              <a:gdLst/>
              <a:ahLst/>
              <a:cxnLst/>
              <a:rect l="l" t="t" r="r" b="b"/>
              <a:pathLst>
                <a:path w="31010" h="42397" extrusionOk="0">
                  <a:moveTo>
                    <a:pt x="3163" y="0"/>
                  </a:moveTo>
                  <a:cubicBezTo>
                    <a:pt x="2115" y="0"/>
                    <a:pt x="1108" y="607"/>
                    <a:pt x="649" y="1617"/>
                  </a:cubicBezTo>
                  <a:cubicBezTo>
                    <a:pt x="0" y="2998"/>
                    <a:pt x="628" y="4651"/>
                    <a:pt x="2009" y="5278"/>
                  </a:cubicBezTo>
                  <a:cubicBezTo>
                    <a:pt x="2239" y="5383"/>
                    <a:pt x="24627" y="15845"/>
                    <a:pt x="19480" y="39007"/>
                  </a:cubicBezTo>
                  <a:cubicBezTo>
                    <a:pt x="19145" y="40514"/>
                    <a:pt x="20087" y="41978"/>
                    <a:pt x="21573" y="42313"/>
                  </a:cubicBezTo>
                  <a:cubicBezTo>
                    <a:pt x="21782" y="42355"/>
                    <a:pt x="21970" y="42397"/>
                    <a:pt x="22179" y="42397"/>
                  </a:cubicBezTo>
                  <a:cubicBezTo>
                    <a:pt x="23435" y="42397"/>
                    <a:pt x="24586" y="41497"/>
                    <a:pt x="24899" y="40242"/>
                  </a:cubicBezTo>
                  <a:cubicBezTo>
                    <a:pt x="31009" y="12748"/>
                    <a:pt x="4583" y="382"/>
                    <a:pt x="4311" y="257"/>
                  </a:cubicBezTo>
                  <a:cubicBezTo>
                    <a:pt x="3939" y="82"/>
                    <a:pt x="3548" y="0"/>
                    <a:pt x="316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8" name="Google Shape;1496;p29">
              <a:extLst>
                <a:ext uri="{FF2B5EF4-FFF2-40B4-BE49-F238E27FC236}">
                  <a16:creationId xmlns:a16="http://schemas.microsoft.com/office/drawing/2014/main" id="{8C614B41-29C8-616D-6D7F-99F7D7B28846}"/>
                </a:ext>
              </a:extLst>
            </p:cNvPr>
            <p:cNvSpPr/>
            <p:nvPr/>
          </p:nvSpPr>
          <p:spPr>
            <a:xfrm>
              <a:off x="-8268425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53" y="0"/>
                  </a:moveTo>
                  <a:cubicBezTo>
                    <a:pt x="2160" y="0"/>
                    <a:pt x="1205" y="531"/>
                    <a:pt x="712" y="1473"/>
                  </a:cubicBezTo>
                  <a:cubicBezTo>
                    <a:pt x="0" y="2791"/>
                    <a:pt x="502" y="4465"/>
                    <a:pt x="1862" y="5198"/>
                  </a:cubicBezTo>
                  <a:cubicBezTo>
                    <a:pt x="14312" y="11851"/>
                    <a:pt x="18455" y="33382"/>
                    <a:pt x="15693" y="44701"/>
                  </a:cubicBezTo>
                  <a:cubicBezTo>
                    <a:pt x="15337" y="46187"/>
                    <a:pt x="16258" y="47673"/>
                    <a:pt x="17744" y="48049"/>
                  </a:cubicBezTo>
                  <a:cubicBezTo>
                    <a:pt x="17953" y="48091"/>
                    <a:pt x="18183" y="48133"/>
                    <a:pt x="18392" y="48133"/>
                  </a:cubicBezTo>
                  <a:cubicBezTo>
                    <a:pt x="19648" y="48133"/>
                    <a:pt x="20777" y="47254"/>
                    <a:pt x="21070" y="45978"/>
                  </a:cubicBezTo>
                  <a:cubicBezTo>
                    <a:pt x="24355" y="32377"/>
                    <a:pt x="19627" y="8420"/>
                    <a:pt x="4457" y="322"/>
                  </a:cubicBezTo>
                  <a:cubicBezTo>
                    <a:pt x="4040" y="104"/>
                    <a:pt x="3593" y="0"/>
                    <a:pt x="315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9" name="Google Shape;1497;p29">
              <a:extLst>
                <a:ext uri="{FF2B5EF4-FFF2-40B4-BE49-F238E27FC236}">
                  <a16:creationId xmlns:a16="http://schemas.microsoft.com/office/drawing/2014/main" id="{4215BE00-173C-4625-0E3C-F61F4CBC4D2F}"/>
                </a:ext>
              </a:extLst>
            </p:cNvPr>
            <p:cNvSpPr/>
            <p:nvPr/>
          </p:nvSpPr>
          <p:spPr>
            <a:xfrm>
              <a:off x="-11206950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169150" y="1"/>
                  </a:moveTo>
                  <a:cubicBezTo>
                    <a:pt x="144902" y="1"/>
                    <a:pt x="120379" y="8186"/>
                    <a:pt x="96764" y="27467"/>
                  </a:cubicBezTo>
                  <a:lnTo>
                    <a:pt x="83436" y="120682"/>
                  </a:lnTo>
                  <a:cubicBezTo>
                    <a:pt x="59389" y="216927"/>
                    <a:pt x="0" y="514321"/>
                    <a:pt x="69790" y="514321"/>
                  </a:cubicBezTo>
                  <a:cubicBezTo>
                    <a:pt x="77242" y="514321"/>
                    <a:pt x="86167" y="510930"/>
                    <a:pt x="96764" y="503542"/>
                  </a:cubicBezTo>
                  <a:cubicBezTo>
                    <a:pt x="113693" y="548292"/>
                    <a:pt x="133700" y="564920"/>
                    <a:pt x="152156" y="564920"/>
                  </a:cubicBezTo>
                  <a:cubicBezTo>
                    <a:pt x="184501" y="564920"/>
                    <a:pt x="212079" y="513845"/>
                    <a:pt x="209961" y="473558"/>
                  </a:cubicBezTo>
                  <a:lnTo>
                    <a:pt x="209961" y="473558"/>
                  </a:lnTo>
                  <a:cubicBezTo>
                    <a:pt x="235468" y="506624"/>
                    <a:pt x="256418" y="519315"/>
                    <a:pt x="272658" y="519315"/>
                  </a:cubicBezTo>
                  <a:cubicBezTo>
                    <a:pt x="313648" y="519315"/>
                    <a:pt x="324636" y="438466"/>
                    <a:pt x="303176" y="400326"/>
                  </a:cubicBezTo>
                  <a:lnTo>
                    <a:pt x="303176" y="400326"/>
                  </a:lnTo>
                  <a:cubicBezTo>
                    <a:pt x="320434" y="415120"/>
                    <a:pt x="333470" y="421355"/>
                    <a:pt x="343001" y="421355"/>
                  </a:cubicBezTo>
                  <a:cubicBezTo>
                    <a:pt x="384953" y="421355"/>
                    <a:pt x="359032" y="300579"/>
                    <a:pt x="326485" y="257187"/>
                  </a:cubicBezTo>
                  <a:lnTo>
                    <a:pt x="326485" y="257187"/>
                  </a:lnTo>
                  <a:cubicBezTo>
                    <a:pt x="332160" y="258539"/>
                    <a:pt x="337265" y="259182"/>
                    <a:pt x="341826" y="259182"/>
                  </a:cubicBezTo>
                  <a:cubicBezTo>
                    <a:pt x="433345" y="259182"/>
                    <a:pt x="305594" y="1"/>
                    <a:pt x="1691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0" name="Google Shape;1498;p29">
              <a:extLst>
                <a:ext uri="{FF2B5EF4-FFF2-40B4-BE49-F238E27FC236}">
                  <a16:creationId xmlns:a16="http://schemas.microsoft.com/office/drawing/2014/main" id="{D564E20D-5A4F-9FE4-3506-8C566EB3EB7C}"/>
                </a:ext>
              </a:extLst>
            </p:cNvPr>
            <p:cNvSpPr/>
            <p:nvPr/>
          </p:nvSpPr>
          <p:spPr>
            <a:xfrm>
              <a:off x="-29553100" y="-37103350"/>
              <a:ext cx="23017175" cy="16044375"/>
            </a:xfrm>
            <a:custGeom>
              <a:avLst/>
              <a:gdLst/>
              <a:ahLst/>
              <a:cxnLst/>
              <a:rect l="l" t="t" r="r" b="b"/>
              <a:pathLst>
                <a:path w="920687" h="641775" extrusionOk="0">
                  <a:moveTo>
                    <a:pt x="363452" y="0"/>
                  </a:moveTo>
                  <a:cubicBezTo>
                    <a:pt x="0" y="0"/>
                    <a:pt x="96547" y="641775"/>
                    <a:pt x="96547" y="641775"/>
                  </a:cubicBezTo>
                  <a:lnTo>
                    <a:pt x="669101" y="641775"/>
                  </a:lnTo>
                  <a:cubicBezTo>
                    <a:pt x="920686" y="458652"/>
                    <a:pt x="741392" y="67547"/>
                    <a:pt x="741392" y="67547"/>
                  </a:cubicBezTo>
                  <a:cubicBezTo>
                    <a:pt x="741392" y="67547"/>
                    <a:pt x="804163" y="44720"/>
                    <a:pt x="398998" y="1931"/>
                  </a:cubicBezTo>
                  <a:cubicBezTo>
                    <a:pt x="386686" y="631"/>
                    <a:pt x="374843" y="0"/>
                    <a:pt x="3634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1" name="Google Shape;1499;p29">
              <a:extLst>
                <a:ext uri="{FF2B5EF4-FFF2-40B4-BE49-F238E27FC236}">
                  <a16:creationId xmlns:a16="http://schemas.microsoft.com/office/drawing/2014/main" id="{F0384E94-9551-F280-4793-0FB38EC75638}"/>
                </a:ext>
              </a:extLst>
            </p:cNvPr>
            <p:cNvSpPr/>
            <p:nvPr/>
          </p:nvSpPr>
          <p:spPr>
            <a:xfrm>
              <a:off x="-19032050" y="-40288825"/>
              <a:ext cx="11817675" cy="9155150"/>
            </a:xfrm>
            <a:custGeom>
              <a:avLst/>
              <a:gdLst/>
              <a:ahLst/>
              <a:cxnLst/>
              <a:rect l="l" t="t" r="r" b="b"/>
              <a:pathLst>
                <a:path w="472707" h="366206" extrusionOk="0">
                  <a:moveTo>
                    <a:pt x="236353" y="0"/>
                  </a:moveTo>
                  <a:cubicBezTo>
                    <a:pt x="173666" y="0"/>
                    <a:pt x="113553" y="19292"/>
                    <a:pt x="69236" y="53627"/>
                  </a:cubicBezTo>
                  <a:cubicBezTo>
                    <a:pt x="24899" y="87963"/>
                    <a:pt x="0" y="134539"/>
                    <a:pt x="0" y="183103"/>
                  </a:cubicBezTo>
                  <a:cubicBezTo>
                    <a:pt x="0" y="231666"/>
                    <a:pt x="24899" y="278242"/>
                    <a:pt x="69236" y="312578"/>
                  </a:cubicBezTo>
                  <a:cubicBezTo>
                    <a:pt x="113553" y="346914"/>
                    <a:pt x="173666" y="366205"/>
                    <a:pt x="236353" y="366205"/>
                  </a:cubicBezTo>
                  <a:cubicBezTo>
                    <a:pt x="299040" y="366205"/>
                    <a:pt x="359154" y="346914"/>
                    <a:pt x="403491" y="312578"/>
                  </a:cubicBezTo>
                  <a:cubicBezTo>
                    <a:pt x="447807" y="278242"/>
                    <a:pt x="472706" y="231666"/>
                    <a:pt x="472706" y="183103"/>
                  </a:cubicBezTo>
                  <a:cubicBezTo>
                    <a:pt x="472706" y="134539"/>
                    <a:pt x="447807" y="87963"/>
                    <a:pt x="403491" y="53627"/>
                  </a:cubicBezTo>
                  <a:cubicBezTo>
                    <a:pt x="359154" y="19292"/>
                    <a:pt x="299040" y="0"/>
                    <a:pt x="23635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2" name="Google Shape;1500;p29">
              <a:extLst>
                <a:ext uri="{FF2B5EF4-FFF2-40B4-BE49-F238E27FC236}">
                  <a16:creationId xmlns:a16="http://schemas.microsoft.com/office/drawing/2014/main" id="{96B5D4DF-D82D-7220-37B4-74725C181193}"/>
                </a:ext>
              </a:extLst>
            </p:cNvPr>
            <p:cNvSpPr/>
            <p:nvPr/>
          </p:nvSpPr>
          <p:spPr>
            <a:xfrm>
              <a:off x="-31045350" y="-26687450"/>
              <a:ext cx="5229875" cy="5583200"/>
            </a:xfrm>
            <a:custGeom>
              <a:avLst/>
              <a:gdLst/>
              <a:ahLst/>
              <a:cxnLst/>
              <a:rect l="l" t="t" r="r" b="b"/>
              <a:pathLst>
                <a:path w="209195" h="223328" extrusionOk="0">
                  <a:moveTo>
                    <a:pt x="26071" y="1"/>
                  </a:moveTo>
                  <a:cubicBezTo>
                    <a:pt x="0" y="48565"/>
                    <a:pt x="5713" y="63379"/>
                    <a:pt x="22179" y="67333"/>
                  </a:cubicBezTo>
                  <a:cubicBezTo>
                    <a:pt x="13099" y="100602"/>
                    <a:pt x="15358" y="116441"/>
                    <a:pt x="45446" y="127740"/>
                  </a:cubicBezTo>
                  <a:cubicBezTo>
                    <a:pt x="24799" y="143495"/>
                    <a:pt x="43799" y="171086"/>
                    <a:pt x="60574" y="171086"/>
                  </a:cubicBezTo>
                  <a:cubicBezTo>
                    <a:pt x="63960" y="171086"/>
                    <a:pt x="67255" y="169962"/>
                    <a:pt x="70115" y="167390"/>
                  </a:cubicBezTo>
                  <a:lnTo>
                    <a:pt x="70115" y="167390"/>
                  </a:lnTo>
                  <a:cubicBezTo>
                    <a:pt x="50642" y="194616"/>
                    <a:pt x="66178" y="205886"/>
                    <a:pt x="83913" y="205886"/>
                  </a:cubicBezTo>
                  <a:cubicBezTo>
                    <a:pt x="94704" y="205886"/>
                    <a:pt x="106309" y="201713"/>
                    <a:pt x="111335" y="194423"/>
                  </a:cubicBezTo>
                  <a:cubicBezTo>
                    <a:pt x="112134" y="214264"/>
                    <a:pt x="120237" y="223328"/>
                    <a:pt x="129952" y="223328"/>
                  </a:cubicBezTo>
                  <a:cubicBezTo>
                    <a:pt x="139313" y="223328"/>
                    <a:pt x="150170" y="214911"/>
                    <a:pt x="157430" y="199612"/>
                  </a:cubicBezTo>
                  <a:lnTo>
                    <a:pt x="181094" y="193754"/>
                  </a:lnTo>
                  <a:lnTo>
                    <a:pt x="209195" y="168750"/>
                  </a:lnTo>
                  <a:cubicBezTo>
                    <a:pt x="209195" y="168750"/>
                    <a:pt x="57498" y="163540"/>
                    <a:pt x="2607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3" name="Google Shape;1501;p29">
              <a:extLst>
                <a:ext uri="{FF2B5EF4-FFF2-40B4-BE49-F238E27FC236}">
                  <a16:creationId xmlns:a16="http://schemas.microsoft.com/office/drawing/2014/main" id="{557542FC-BA44-1A45-7A47-5E5ED361DF00}"/>
                </a:ext>
              </a:extLst>
            </p:cNvPr>
            <p:cNvSpPr/>
            <p:nvPr/>
          </p:nvSpPr>
          <p:spPr>
            <a:xfrm>
              <a:off x="-12354300" y="-31088725"/>
              <a:ext cx="1445325" cy="1445325"/>
            </a:xfrm>
            <a:custGeom>
              <a:avLst/>
              <a:gdLst/>
              <a:ahLst/>
              <a:cxnLst/>
              <a:rect l="l" t="t" r="r" b="b"/>
              <a:pathLst>
                <a:path w="57813" h="57813" extrusionOk="0">
                  <a:moveTo>
                    <a:pt x="28896" y="1"/>
                  </a:moveTo>
                  <a:cubicBezTo>
                    <a:pt x="12953" y="1"/>
                    <a:pt x="1" y="12952"/>
                    <a:pt x="1" y="28917"/>
                  </a:cubicBezTo>
                  <a:cubicBezTo>
                    <a:pt x="1" y="44882"/>
                    <a:pt x="12953" y="57813"/>
                    <a:pt x="28896" y="57813"/>
                  </a:cubicBezTo>
                  <a:cubicBezTo>
                    <a:pt x="44861" y="57813"/>
                    <a:pt x="57813" y="44882"/>
                    <a:pt x="57813" y="28917"/>
                  </a:cubicBezTo>
                  <a:cubicBezTo>
                    <a:pt x="57813" y="12952"/>
                    <a:pt x="44861" y="1"/>
                    <a:pt x="28896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4" name="Google Shape;1502;p29">
              <a:extLst>
                <a:ext uri="{FF2B5EF4-FFF2-40B4-BE49-F238E27FC236}">
                  <a16:creationId xmlns:a16="http://schemas.microsoft.com/office/drawing/2014/main" id="{E7125A26-4358-D90C-776D-DF2469998CAC}"/>
                </a:ext>
              </a:extLst>
            </p:cNvPr>
            <p:cNvSpPr/>
            <p:nvPr/>
          </p:nvSpPr>
          <p:spPr>
            <a:xfrm>
              <a:off x="-11755350" y="-31440750"/>
              <a:ext cx="388675" cy="845325"/>
            </a:xfrm>
            <a:custGeom>
              <a:avLst/>
              <a:gdLst/>
              <a:ahLst/>
              <a:cxnLst/>
              <a:rect l="l" t="t" r="r" b="b"/>
              <a:pathLst>
                <a:path w="15547" h="33813" extrusionOk="0">
                  <a:moveTo>
                    <a:pt x="231" y="0"/>
                  </a:moveTo>
                  <a:cubicBezTo>
                    <a:pt x="105" y="0"/>
                    <a:pt x="0" y="105"/>
                    <a:pt x="0" y="230"/>
                  </a:cubicBezTo>
                  <a:lnTo>
                    <a:pt x="0" y="33603"/>
                  </a:lnTo>
                  <a:cubicBezTo>
                    <a:pt x="21" y="33729"/>
                    <a:pt x="105" y="33813"/>
                    <a:pt x="231" y="33813"/>
                  </a:cubicBezTo>
                  <a:lnTo>
                    <a:pt x="15296" y="33813"/>
                  </a:lnTo>
                  <a:cubicBezTo>
                    <a:pt x="15442" y="33813"/>
                    <a:pt x="15547" y="33708"/>
                    <a:pt x="15547" y="33582"/>
                  </a:cubicBezTo>
                  <a:lnTo>
                    <a:pt x="15547" y="230"/>
                  </a:lnTo>
                  <a:cubicBezTo>
                    <a:pt x="15547" y="105"/>
                    <a:pt x="15442" y="0"/>
                    <a:pt x="1529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5" name="Google Shape;1503;p29">
              <a:extLst>
                <a:ext uri="{FF2B5EF4-FFF2-40B4-BE49-F238E27FC236}">
                  <a16:creationId xmlns:a16="http://schemas.microsoft.com/office/drawing/2014/main" id="{196E5598-21AD-BC57-6293-60C33DE6A0AF}"/>
                </a:ext>
              </a:extLst>
            </p:cNvPr>
            <p:cNvSpPr/>
            <p:nvPr/>
          </p:nvSpPr>
          <p:spPr>
            <a:xfrm>
              <a:off x="-21944625" y="-47284600"/>
              <a:ext cx="18419075" cy="15038400"/>
            </a:xfrm>
            <a:custGeom>
              <a:avLst/>
              <a:gdLst/>
              <a:ahLst/>
              <a:cxnLst/>
              <a:rect l="l" t="t" r="r" b="b"/>
              <a:pathLst>
                <a:path w="736763" h="601536" extrusionOk="0">
                  <a:moveTo>
                    <a:pt x="329072" y="1"/>
                  </a:moveTo>
                  <a:cubicBezTo>
                    <a:pt x="325331" y="1"/>
                    <a:pt x="321610" y="70"/>
                    <a:pt x="317914" y="208"/>
                  </a:cubicBezTo>
                  <a:cubicBezTo>
                    <a:pt x="163874" y="5962"/>
                    <a:pt x="0" y="134558"/>
                    <a:pt x="0" y="296486"/>
                  </a:cubicBezTo>
                  <a:cubicBezTo>
                    <a:pt x="0" y="477978"/>
                    <a:pt x="206475" y="569770"/>
                    <a:pt x="317935" y="592786"/>
                  </a:cubicBezTo>
                  <a:cubicBezTo>
                    <a:pt x="346824" y="598749"/>
                    <a:pt x="376496" y="601536"/>
                    <a:pt x="406011" y="601536"/>
                  </a:cubicBezTo>
                  <a:cubicBezTo>
                    <a:pt x="547253" y="601536"/>
                    <a:pt x="684883" y="537727"/>
                    <a:pt x="715776" y="452974"/>
                  </a:cubicBezTo>
                  <a:cubicBezTo>
                    <a:pt x="719647" y="442366"/>
                    <a:pt x="736763" y="395455"/>
                    <a:pt x="715776" y="356432"/>
                  </a:cubicBezTo>
                  <a:cubicBezTo>
                    <a:pt x="697531" y="322453"/>
                    <a:pt x="666794" y="324921"/>
                    <a:pt x="635869" y="296507"/>
                  </a:cubicBezTo>
                  <a:cubicBezTo>
                    <a:pt x="584481" y="249241"/>
                    <a:pt x="617101" y="184838"/>
                    <a:pt x="582598" y="126712"/>
                  </a:cubicBezTo>
                  <a:cubicBezTo>
                    <a:pt x="534247" y="45235"/>
                    <a:pt x="424942" y="1"/>
                    <a:pt x="329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6" name="Google Shape;1504;p29">
              <a:extLst>
                <a:ext uri="{FF2B5EF4-FFF2-40B4-BE49-F238E27FC236}">
                  <a16:creationId xmlns:a16="http://schemas.microsoft.com/office/drawing/2014/main" id="{AEC58F35-0107-7F3A-B057-35DF0A38E64F}"/>
                </a:ext>
              </a:extLst>
            </p:cNvPr>
            <p:cNvSpPr/>
            <p:nvPr/>
          </p:nvSpPr>
          <p:spPr>
            <a:xfrm>
              <a:off x="-6203800" y="-37788975"/>
              <a:ext cx="25" cy="2716950"/>
            </a:xfrm>
            <a:custGeom>
              <a:avLst/>
              <a:gdLst/>
              <a:ahLst/>
              <a:cxnLst/>
              <a:rect l="l" t="t" r="r" b="b"/>
              <a:pathLst>
                <a:path w="1" h="108678" extrusionOk="0">
                  <a:moveTo>
                    <a:pt x="1" y="0"/>
                  </a:moveTo>
                  <a:lnTo>
                    <a:pt x="1" y="108677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7" name="Google Shape;1505;p29">
              <a:extLst>
                <a:ext uri="{FF2B5EF4-FFF2-40B4-BE49-F238E27FC236}">
                  <a16:creationId xmlns:a16="http://schemas.microsoft.com/office/drawing/2014/main" id="{0E24B874-FD6C-5830-6A31-200BB04668D2}"/>
                </a:ext>
              </a:extLst>
            </p:cNvPr>
            <p:cNvSpPr/>
            <p:nvPr/>
          </p:nvSpPr>
          <p:spPr>
            <a:xfrm>
              <a:off x="-6273375" y="-37858550"/>
              <a:ext cx="138650" cy="2855575"/>
            </a:xfrm>
            <a:custGeom>
              <a:avLst/>
              <a:gdLst/>
              <a:ahLst/>
              <a:cxnLst/>
              <a:rect l="l" t="t" r="r" b="b"/>
              <a:pathLst>
                <a:path w="5546" h="114223" extrusionOk="0">
                  <a:moveTo>
                    <a:pt x="2784" y="0"/>
                  </a:moveTo>
                  <a:cubicBezTo>
                    <a:pt x="1235" y="0"/>
                    <a:pt x="1" y="1256"/>
                    <a:pt x="1" y="2762"/>
                  </a:cubicBezTo>
                  <a:lnTo>
                    <a:pt x="1" y="111439"/>
                  </a:lnTo>
                  <a:cubicBezTo>
                    <a:pt x="1" y="112988"/>
                    <a:pt x="1256" y="114222"/>
                    <a:pt x="2784" y="114222"/>
                  </a:cubicBezTo>
                  <a:cubicBezTo>
                    <a:pt x="4290" y="114222"/>
                    <a:pt x="5525" y="112988"/>
                    <a:pt x="5546" y="111439"/>
                  </a:cubicBezTo>
                  <a:lnTo>
                    <a:pt x="5546" y="2762"/>
                  </a:lnTo>
                  <a:cubicBezTo>
                    <a:pt x="5546" y="1235"/>
                    <a:pt x="4290" y="0"/>
                    <a:pt x="27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8" name="Google Shape;1506;p29">
              <a:extLst>
                <a:ext uri="{FF2B5EF4-FFF2-40B4-BE49-F238E27FC236}">
                  <a16:creationId xmlns:a16="http://schemas.microsoft.com/office/drawing/2014/main" id="{0AB1261B-86FF-D8FA-7B09-8511184CB2BD}"/>
                </a:ext>
              </a:extLst>
            </p:cNvPr>
            <p:cNvSpPr/>
            <p:nvPr/>
          </p:nvSpPr>
          <p:spPr>
            <a:xfrm>
              <a:off x="-7280300" y="-36076450"/>
              <a:ext cx="2135275" cy="1103275"/>
            </a:xfrm>
            <a:custGeom>
              <a:avLst/>
              <a:gdLst/>
              <a:ahLst/>
              <a:cxnLst/>
              <a:rect l="l" t="t" r="r" b="b"/>
              <a:pathLst>
                <a:path w="85411" h="44131" extrusionOk="0">
                  <a:moveTo>
                    <a:pt x="3548" y="1"/>
                  </a:moveTo>
                  <a:cubicBezTo>
                    <a:pt x="2108" y="1"/>
                    <a:pt x="835" y="1151"/>
                    <a:pt x="774" y="2618"/>
                  </a:cubicBezTo>
                  <a:cubicBezTo>
                    <a:pt x="0" y="17935"/>
                    <a:pt x="6026" y="30321"/>
                    <a:pt x="17660" y="37561"/>
                  </a:cubicBezTo>
                  <a:cubicBezTo>
                    <a:pt x="24690" y="41934"/>
                    <a:pt x="33352" y="44131"/>
                    <a:pt x="42161" y="44131"/>
                  </a:cubicBezTo>
                  <a:cubicBezTo>
                    <a:pt x="50740" y="44131"/>
                    <a:pt x="59423" y="42059"/>
                    <a:pt x="66872" y="37917"/>
                  </a:cubicBezTo>
                  <a:cubicBezTo>
                    <a:pt x="78840" y="31284"/>
                    <a:pt x="85410" y="20655"/>
                    <a:pt x="85410" y="7954"/>
                  </a:cubicBezTo>
                  <a:cubicBezTo>
                    <a:pt x="85410" y="6427"/>
                    <a:pt x="84176" y="5192"/>
                    <a:pt x="82627" y="5192"/>
                  </a:cubicBezTo>
                  <a:cubicBezTo>
                    <a:pt x="81079" y="5192"/>
                    <a:pt x="79845" y="6447"/>
                    <a:pt x="79845" y="7954"/>
                  </a:cubicBezTo>
                  <a:cubicBezTo>
                    <a:pt x="79845" y="18562"/>
                    <a:pt x="74279" y="27476"/>
                    <a:pt x="64194" y="33104"/>
                  </a:cubicBezTo>
                  <a:cubicBezTo>
                    <a:pt x="57537" y="36800"/>
                    <a:pt x="49789" y="38642"/>
                    <a:pt x="42177" y="38642"/>
                  </a:cubicBezTo>
                  <a:cubicBezTo>
                    <a:pt x="34404" y="38642"/>
                    <a:pt x="26773" y="36722"/>
                    <a:pt x="20589" y="32895"/>
                  </a:cubicBezTo>
                  <a:cubicBezTo>
                    <a:pt x="13600" y="28543"/>
                    <a:pt x="5440" y="19818"/>
                    <a:pt x="6277" y="2911"/>
                  </a:cubicBezTo>
                  <a:cubicBezTo>
                    <a:pt x="6361" y="1363"/>
                    <a:pt x="5189" y="87"/>
                    <a:pt x="3662" y="3"/>
                  </a:cubicBezTo>
                  <a:cubicBezTo>
                    <a:pt x="3624" y="1"/>
                    <a:pt x="3585" y="1"/>
                    <a:pt x="35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9" name="Google Shape;1507;p29">
              <a:extLst>
                <a:ext uri="{FF2B5EF4-FFF2-40B4-BE49-F238E27FC236}">
                  <a16:creationId xmlns:a16="http://schemas.microsoft.com/office/drawing/2014/main" id="{93D425CC-480C-1100-9EBA-4C46903E0313}"/>
                </a:ext>
              </a:extLst>
            </p:cNvPr>
            <p:cNvSpPr/>
            <p:nvPr/>
          </p:nvSpPr>
          <p:spPr>
            <a:xfrm>
              <a:off x="-8268950" y="-40288825"/>
              <a:ext cx="4129825" cy="3031850"/>
            </a:xfrm>
            <a:custGeom>
              <a:avLst/>
              <a:gdLst/>
              <a:ahLst/>
              <a:cxnLst/>
              <a:rect l="l" t="t" r="r" b="b"/>
              <a:pathLst>
                <a:path w="165193" h="121274" extrusionOk="0">
                  <a:moveTo>
                    <a:pt x="82607" y="0"/>
                  </a:moveTo>
                  <a:cubicBezTo>
                    <a:pt x="36993" y="0"/>
                    <a:pt x="0" y="26280"/>
                    <a:pt x="0" y="58691"/>
                  </a:cubicBezTo>
                  <a:cubicBezTo>
                    <a:pt x="0" y="91081"/>
                    <a:pt x="82607" y="121273"/>
                    <a:pt x="82607" y="121273"/>
                  </a:cubicBezTo>
                  <a:cubicBezTo>
                    <a:pt x="82607" y="121273"/>
                    <a:pt x="165192" y="91102"/>
                    <a:pt x="165192" y="58691"/>
                  </a:cubicBezTo>
                  <a:cubicBezTo>
                    <a:pt x="165192" y="26280"/>
                    <a:pt x="128220" y="0"/>
                    <a:pt x="826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0" name="Google Shape;1508;p29">
              <a:extLst>
                <a:ext uri="{FF2B5EF4-FFF2-40B4-BE49-F238E27FC236}">
                  <a16:creationId xmlns:a16="http://schemas.microsoft.com/office/drawing/2014/main" id="{2095E256-48FF-A229-97FC-B7CAE879FEF2}"/>
                </a:ext>
              </a:extLst>
            </p:cNvPr>
            <p:cNvSpPr/>
            <p:nvPr/>
          </p:nvSpPr>
          <p:spPr>
            <a:xfrm>
              <a:off x="-14634975" y="-42405250"/>
              <a:ext cx="2169825" cy="2169275"/>
            </a:xfrm>
            <a:custGeom>
              <a:avLst/>
              <a:gdLst/>
              <a:ahLst/>
              <a:cxnLst/>
              <a:rect l="l" t="t" r="r" b="b"/>
              <a:pathLst>
                <a:path w="86793" h="86771" extrusionOk="0">
                  <a:moveTo>
                    <a:pt x="43397" y="0"/>
                  </a:moveTo>
                  <a:cubicBezTo>
                    <a:pt x="19439" y="0"/>
                    <a:pt x="1" y="19417"/>
                    <a:pt x="1" y="43375"/>
                  </a:cubicBezTo>
                  <a:cubicBezTo>
                    <a:pt x="1" y="67353"/>
                    <a:pt x="19439" y="86770"/>
                    <a:pt x="43397" y="86770"/>
                  </a:cubicBezTo>
                  <a:cubicBezTo>
                    <a:pt x="67354" y="86770"/>
                    <a:pt x="86792" y="67353"/>
                    <a:pt x="86792" y="43375"/>
                  </a:cubicBezTo>
                  <a:cubicBezTo>
                    <a:pt x="86792" y="19417"/>
                    <a:pt x="67354" y="0"/>
                    <a:pt x="43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1" name="Google Shape;1509;p29">
              <a:extLst>
                <a:ext uri="{FF2B5EF4-FFF2-40B4-BE49-F238E27FC236}">
                  <a16:creationId xmlns:a16="http://schemas.microsoft.com/office/drawing/2014/main" id="{B1BC2A28-47E2-E363-C334-2362D17CEE88}"/>
                </a:ext>
              </a:extLst>
            </p:cNvPr>
            <p:cNvSpPr/>
            <p:nvPr/>
          </p:nvSpPr>
          <p:spPr>
            <a:xfrm>
              <a:off x="-14432525" y="-42203350"/>
              <a:ext cx="1765450" cy="1765450"/>
            </a:xfrm>
            <a:custGeom>
              <a:avLst/>
              <a:gdLst/>
              <a:ahLst/>
              <a:cxnLst/>
              <a:rect l="l" t="t" r="r" b="b"/>
              <a:pathLst>
                <a:path w="70618" h="70618" extrusionOk="0">
                  <a:moveTo>
                    <a:pt x="35299" y="1"/>
                  </a:moveTo>
                  <a:cubicBezTo>
                    <a:pt x="15798" y="1"/>
                    <a:pt x="0" y="15798"/>
                    <a:pt x="0" y="35299"/>
                  </a:cubicBezTo>
                  <a:cubicBezTo>
                    <a:pt x="0" y="54800"/>
                    <a:pt x="15798" y="70618"/>
                    <a:pt x="35299" y="70618"/>
                  </a:cubicBezTo>
                  <a:cubicBezTo>
                    <a:pt x="54799" y="70618"/>
                    <a:pt x="70618" y="54800"/>
                    <a:pt x="70618" y="35299"/>
                  </a:cubicBezTo>
                  <a:cubicBezTo>
                    <a:pt x="70618" y="15798"/>
                    <a:pt x="54799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2" name="Google Shape;1510;p29">
              <a:extLst>
                <a:ext uri="{FF2B5EF4-FFF2-40B4-BE49-F238E27FC236}">
                  <a16:creationId xmlns:a16="http://schemas.microsoft.com/office/drawing/2014/main" id="{E2D55E77-429A-C0EE-1EA2-4E449D3C7D0E}"/>
                </a:ext>
              </a:extLst>
            </p:cNvPr>
            <p:cNvSpPr/>
            <p:nvPr/>
          </p:nvSpPr>
          <p:spPr>
            <a:xfrm>
              <a:off x="-10556425" y="-42405250"/>
              <a:ext cx="2169275" cy="2169275"/>
            </a:xfrm>
            <a:custGeom>
              <a:avLst/>
              <a:gdLst/>
              <a:ahLst/>
              <a:cxnLst/>
              <a:rect l="l" t="t" r="r" b="b"/>
              <a:pathLst>
                <a:path w="86771" h="86771" extrusionOk="0">
                  <a:moveTo>
                    <a:pt x="43375" y="0"/>
                  </a:moveTo>
                  <a:cubicBezTo>
                    <a:pt x="19418" y="0"/>
                    <a:pt x="0" y="19417"/>
                    <a:pt x="0" y="43375"/>
                  </a:cubicBezTo>
                  <a:cubicBezTo>
                    <a:pt x="0" y="67353"/>
                    <a:pt x="19418" y="86770"/>
                    <a:pt x="43375" y="86770"/>
                  </a:cubicBezTo>
                  <a:cubicBezTo>
                    <a:pt x="67354" y="86770"/>
                    <a:pt x="86771" y="67353"/>
                    <a:pt x="86771" y="43375"/>
                  </a:cubicBezTo>
                  <a:cubicBezTo>
                    <a:pt x="86771" y="19417"/>
                    <a:pt x="67354" y="0"/>
                    <a:pt x="43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3" name="Google Shape;1511;p29">
              <a:extLst>
                <a:ext uri="{FF2B5EF4-FFF2-40B4-BE49-F238E27FC236}">
                  <a16:creationId xmlns:a16="http://schemas.microsoft.com/office/drawing/2014/main" id="{987549B5-0DF9-C0E9-0C1A-7B74A73D6637}"/>
                </a:ext>
              </a:extLst>
            </p:cNvPr>
            <p:cNvSpPr/>
            <p:nvPr/>
          </p:nvSpPr>
          <p:spPr>
            <a:xfrm>
              <a:off x="-10354525" y="-42203350"/>
              <a:ext cx="1765475" cy="1765450"/>
            </a:xfrm>
            <a:custGeom>
              <a:avLst/>
              <a:gdLst/>
              <a:ahLst/>
              <a:cxnLst/>
              <a:rect l="l" t="t" r="r" b="b"/>
              <a:pathLst>
                <a:path w="70619" h="70618" extrusionOk="0">
                  <a:moveTo>
                    <a:pt x="35299" y="1"/>
                  </a:moveTo>
                  <a:cubicBezTo>
                    <a:pt x="15798" y="1"/>
                    <a:pt x="1" y="15798"/>
                    <a:pt x="1" y="35299"/>
                  </a:cubicBezTo>
                  <a:cubicBezTo>
                    <a:pt x="1" y="54800"/>
                    <a:pt x="15798" y="70618"/>
                    <a:pt x="35299" y="70618"/>
                  </a:cubicBezTo>
                  <a:cubicBezTo>
                    <a:pt x="54800" y="70618"/>
                    <a:pt x="70618" y="54800"/>
                    <a:pt x="70618" y="35299"/>
                  </a:cubicBezTo>
                  <a:cubicBezTo>
                    <a:pt x="70618" y="15798"/>
                    <a:pt x="54800" y="1"/>
                    <a:pt x="35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4" name="Google Shape;1512;p29">
              <a:extLst>
                <a:ext uri="{FF2B5EF4-FFF2-40B4-BE49-F238E27FC236}">
                  <a16:creationId xmlns:a16="http://schemas.microsoft.com/office/drawing/2014/main" id="{3E3A0AC4-1242-1978-BC27-004290EE3685}"/>
                </a:ext>
              </a:extLst>
            </p:cNvPr>
            <p:cNvSpPr/>
            <p:nvPr/>
          </p:nvSpPr>
          <p:spPr>
            <a:xfrm>
              <a:off x="-26363775" y="-45802575"/>
              <a:ext cx="10833625" cy="14123025"/>
            </a:xfrm>
            <a:custGeom>
              <a:avLst/>
              <a:gdLst/>
              <a:ahLst/>
              <a:cxnLst/>
              <a:rect l="l" t="t" r="r" b="b"/>
              <a:pathLst>
                <a:path w="433345" h="564921" extrusionOk="0">
                  <a:moveTo>
                    <a:pt x="264195" y="1"/>
                  </a:moveTo>
                  <a:cubicBezTo>
                    <a:pt x="127751" y="1"/>
                    <a:pt x="1" y="259182"/>
                    <a:pt x="91519" y="259182"/>
                  </a:cubicBezTo>
                  <a:cubicBezTo>
                    <a:pt x="96080" y="259182"/>
                    <a:pt x="101185" y="258539"/>
                    <a:pt x="106861" y="257187"/>
                  </a:cubicBezTo>
                  <a:lnTo>
                    <a:pt x="106861" y="257187"/>
                  </a:lnTo>
                  <a:cubicBezTo>
                    <a:pt x="74296" y="300579"/>
                    <a:pt x="48385" y="421355"/>
                    <a:pt x="90342" y="421355"/>
                  </a:cubicBezTo>
                  <a:cubicBezTo>
                    <a:pt x="99875" y="421355"/>
                    <a:pt x="112911" y="415120"/>
                    <a:pt x="130170" y="400326"/>
                  </a:cubicBezTo>
                  <a:lnTo>
                    <a:pt x="130170" y="400326"/>
                  </a:lnTo>
                  <a:cubicBezTo>
                    <a:pt x="108694" y="438466"/>
                    <a:pt x="119688" y="519315"/>
                    <a:pt x="160684" y="519315"/>
                  </a:cubicBezTo>
                  <a:cubicBezTo>
                    <a:pt x="176926" y="519315"/>
                    <a:pt x="197877" y="506624"/>
                    <a:pt x="223384" y="473558"/>
                  </a:cubicBezTo>
                  <a:lnTo>
                    <a:pt x="223384" y="473558"/>
                  </a:lnTo>
                  <a:cubicBezTo>
                    <a:pt x="221266" y="513845"/>
                    <a:pt x="248836" y="564920"/>
                    <a:pt x="281180" y="564920"/>
                  </a:cubicBezTo>
                  <a:cubicBezTo>
                    <a:pt x="299635" y="564920"/>
                    <a:pt x="319645" y="548292"/>
                    <a:pt x="336581" y="503542"/>
                  </a:cubicBezTo>
                  <a:cubicBezTo>
                    <a:pt x="347179" y="510930"/>
                    <a:pt x="356103" y="514321"/>
                    <a:pt x="363555" y="514321"/>
                  </a:cubicBezTo>
                  <a:cubicBezTo>
                    <a:pt x="433344" y="514321"/>
                    <a:pt x="373954" y="216927"/>
                    <a:pt x="349888" y="120682"/>
                  </a:cubicBezTo>
                  <a:lnTo>
                    <a:pt x="336581" y="27467"/>
                  </a:lnTo>
                  <a:cubicBezTo>
                    <a:pt x="312966" y="8186"/>
                    <a:pt x="288443" y="1"/>
                    <a:pt x="26419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5" name="Google Shape;1513;p29">
              <a:extLst>
                <a:ext uri="{FF2B5EF4-FFF2-40B4-BE49-F238E27FC236}">
                  <a16:creationId xmlns:a16="http://schemas.microsoft.com/office/drawing/2014/main" id="{308D472B-71A6-9DFC-38AB-2A8AFD8515B4}"/>
                </a:ext>
              </a:extLst>
            </p:cNvPr>
            <p:cNvSpPr/>
            <p:nvPr/>
          </p:nvSpPr>
          <p:spPr>
            <a:xfrm>
              <a:off x="-14546550" y="-43028650"/>
              <a:ext cx="6621825" cy="1774725"/>
            </a:xfrm>
            <a:custGeom>
              <a:avLst/>
              <a:gdLst/>
              <a:ahLst/>
              <a:cxnLst/>
              <a:rect l="l" t="t" r="r" b="b"/>
              <a:pathLst>
                <a:path w="264873" h="70989" extrusionOk="0">
                  <a:moveTo>
                    <a:pt x="11651" y="1"/>
                  </a:moveTo>
                  <a:cubicBezTo>
                    <a:pt x="10703" y="1"/>
                    <a:pt x="9777" y="493"/>
                    <a:pt x="9248" y="1355"/>
                  </a:cubicBezTo>
                  <a:cubicBezTo>
                    <a:pt x="0" y="16943"/>
                    <a:pt x="3892" y="29184"/>
                    <a:pt x="8809" y="36695"/>
                  </a:cubicBezTo>
                  <a:cubicBezTo>
                    <a:pt x="17839" y="50510"/>
                    <a:pt x="37787" y="59703"/>
                    <a:pt x="57302" y="59703"/>
                  </a:cubicBezTo>
                  <a:cubicBezTo>
                    <a:pt x="59718" y="59703"/>
                    <a:pt x="62127" y="59562"/>
                    <a:pt x="64508" y="59272"/>
                  </a:cubicBezTo>
                  <a:cubicBezTo>
                    <a:pt x="77501" y="57661"/>
                    <a:pt x="87335" y="51802"/>
                    <a:pt x="92859" y="42575"/>
                  </a:cubicBezTo>
                  <a:cubicBezTo>
                    <a:pt x="102296" y="63603"/>
                    <a:pt x="122110" y="70989"/>
                    <a:pt x="140105" y="70989"/>
                  </a:cubicBezTo>
                  <a:cubicBezTo>
                    <a:pt x="143620" y="70989"/>
                    <a:pt x="147030" y="70717"/>
                    <a:pt x="150315" y="70194"/>
                  </a:cubicBezTo>
                  <a:cubicBezTo>
                    <a:pt x="169000" y="67265"/>
                    <a:pt x="187873" y="56196"/>
                    <a:pt x="192581" y="39876"/>
                  </a:cubicBezTo>
                  <a:cubicBezTo>
                    <a:pt x="202277" y="54038"/>
                    <a:pt x="215198" y="60224"/>
                    <a:pt x="227100" y="60224"/>
                  </a:cubicBezTo>
                  <a:cubicBezTo>
                    <a:pt x="232483" y="60224"/>
                    <a:pt x="237658" y="58959"/>
                    <a:pt x="242233" y="56594"/>
                  </a:cubicBezTo>
                  <a:cubicBezTo>
                    <a:pt x="255666" y="49689"/>
                    <a:pt x="264872" y="31904"/>
                    <a:pt x="253364" y="9202"/>
                  </a:cubicBezTo>
                  <a:cubicBezTo>
                    <a:pt x="252880" y="8248"/>
                    <a:pt x="251913" y="7696"/>
                    <a:pt x="250909" y="7696"/>
                  </a:cubicBezTo>
                  <a:cubicBezTo>
                    <a:pt x="250481" y="7696"/>
                    <a:pt x="250046" y="7796"/>
                    <a:pt x="249640" y="8009"/>
                  </a:cubicBezTo>
                  <a:cubicBezTo>
                    <a:pt x="248280" y="8679"/>
                    <a:pt x="247757" y="10352"/>
                    <a:pt x="248447" y="11712"/>
                  </a:cubicBezTo>
                  <a:cubicBezTo>
                    <a:pt x="258281" y="31150"/>
                    <a:pt x="251167" y="45818"/>
                    <a:pt x="239701" y="51697"/>
                  </a:cubicBezTo>
                  <a:cubicBezTo>
                    <a:pt x="235915" y="53648"/>
                    <a:pt x="231639" y="54686"/>
                    <a:pt x="227175" y="54686"/>
                  </a:cubicBezTo>
                  <a:cubicBezTo>
                    <a:pt x="215353" y="54686"/>
                    <a:pt x="202210" y="47406"/>
                    <a:pt x="193355" y="30502"/>
                  </a:cubicBezTo>
                  <a:cubicBezTo>
                    <a:pt x="192892" y="29559"/>
                    <a:pt x="191937" y="28995"/>
                    <a:pt x="190917" y="28995"/>
                  </a:cubicBezTo>
                  <a:cubicBezTo>
                    <a:pt x="190692" y="28995"/>
                    <a:pt x="190464" y="29022"/>
                    <a:pt x="190238" y="29079"/>
                  </a:cubicBezTo>
                  <a:cubicBezTo>
                    <a:pt x="189024" y="29372"/>
                    <a:pt x="188145" y="30502"/>
                    <a:pt x="188145" y="31778"/>
                  </a:cubicBezTo>
                  <a:cubicBezTo>
                    <a:pt x="188292" y="49228"/>
                    <a:pt x="168310" y="61783"/>
                    <a:pt x="149437" y="64733"/>
                  </a:cubicBezTo>
                  <a:cubicBezTo>
                    <a:pt x="146281" y="65225"/>
                    <a:pt x="143019" y="65492"/>
                    <a:pt x="139729" y="65492"/>
                  </a:cubicBezTo>
                  <a:cubicBezTo>
                    <a:pt x="121750" y="65492"/>
                    <a:pt x="102910" y="57514"/>
                    <a:pt x="95747" y="34645"/>
                  </a:cubicBezTo>
                  <a:cubicBezTo>
                    <a:pt x="95412" y="33536"/>
                    <a:pt x="94366" y="32741"/>
                    <a:pt x="93152" y="32720"/>
                  </a:cubicBezTo>
                  <a:cubicBezTo>
                    <a:pt x="91834" y="32720"/>
                    <a:pt x="90913" y="33452"/>
                    <a:pt x="90516" y="34582"/>
                  </a:cubicBezTo>
                  <a:cubicBezTo>
                    <a:pt x="85494" y="49040"/>
                    <a:pt x="71663" y="52806"/>
                    <a:pt x="63838" y="53769"/>
                  </a:cubicBezTo>
                  <a:cubicBezTo>
                    <a:pt x="61719" y="54030"/>
                    <a:pt x="59567" y="54157"/>
                    <a:pt x="57403" y="54157"/>
                  </a:cubicBezTo>
                  <a:cubicBezTo>
                    <a:pt x="39816" y="54157"/>
                    <a:pt x="21412" y="45808"/>
                    <a:pt x="13475" y="33661"/>
                  </a:cubicBezTo>
                  <a:cubicBezTo>
                    <a:pt x="7658" y="24769"/>
                    <a:pt x="7846" y="14558"/>
                    <a:pt x="14019" y="4180"/>
                  </a:cubicBezTo>
                  <a:cubicBezTo>
                    <a:pt x="14793" y="2883"/>
                    <a:pt x="14354" y="1167"/>
                    <a:pt x="13056" y="393"/>
                  </a:cubicBezTo>
                  <a:cubicBezTo>
                    <a:pt x="12614" y="126"/>
                    <a:pt x="12130" y="1"/>
                    <a:pt x="1165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6" name="Google Shape;1514;p29">
              <a:extLst>
                <a:ext uri="{FF2B5EF4-FFF2-40B4-BE49-F238E27FC236}">
                  <a16:creationId xmlns:a16="http://schemas.microsoft.com/office/drawing/2014/main" id="{4E694680-725B-4739-778C-71E947C8B641}"/>
                </a:ext>
              </a:extLst>
            </p:cNvPr>
            <p:cNvSpPr/>
            <p:nvPr/>
          </p:nvSpPr>
          <p:spPr>
            <a:xfrm>
              <a:off x="-16013300" y="-27209250"/>
              <a:ext cx="1502325" cy="6219850"/>
            </a:xfrm>
            <a:custGeom>
              <a:avLst/>
              <a:gdLst/>
              <a:ahLst/>
              <a:cxnLst/>
              <a:rect l="l" t="t" r="r" b="b"/>
              <a:pathLst>
                <a:path w="60093" h="248794" extrusionOk="0">
                  <a:moveTo>
                    <a:pt x="8706" y="0"/>
                  </a:moveTo>
                  <a:cubicBezTo>
                    <a:pt x="8623" y="0"/>
                    <a:pt x="8539" y="4"/>
                    <a:pt x="8453" y="12"/>
                  </a:cubicBezTo>
                  <a:cubicBezTo>
                    <a:pt x="6926" y="117"/>
                    <a:pt x="5775" y="1414"/>
                    <a:pt x="5859" y="2941"/>
                  </a:cubicBezTo>
                  <a:cubicBezTo>
                    <a:pt x="9311" y="61841"/>
                    <a:pt x="12638" y="178135"/>
                    <a:pt x="607" y="196715"/>
                  </a:cubicBezTo>
                  <a:cubicBezTo>
                    <a:pt x="0" y="197636"/>
                    <a:pt x="21" y="198849"/>
                    <a:pt x="649" y="199770"/>
                  </a:cubicBezTo>
                  <a:cubicBezTo>
                    <a:pt x="1166" y="200528"/>
                    <a:pt x="2024" y="200960"/>
                    <a:pt x="2930" y="200960"/>
                  </a:cubicBezTo>
                  <a:cubicBezTo>
                    <a:pt x="3124" y="200960"/>
                    <a:pt x="3320" y="200940"/>
                    <a:pt x="3515" y="200900"/>
                  </a:cubicBezTo>
                  <a:cubicBezTo>
                    <a:pt x="7444" y="200060"/>
                    <a:pt x="11222" y="199643"/>
                    <a:pt x="14822" y="199643"/>
                  </a:cubicBezTo>
                  <a:cubicBezTo>
                    <a:pt x="24682" y="199643"/>
                    <a:pt x="33213" y="202773"/>
                    <a:pt x="39881" y="208934"/>
                  </a:cubicBezTo>
                  <a:cubicBezTo>
                    <a:pt x="50907" y="219103"/>
                    <a:pt x="54402" y="234712"/>
                    <a:pt x="52958" y="245655"/>
                  </a:cubicBezTo>
                  <a:cubicBezTo>
                    <a:pt x="52749" y="247162"/>
                    <a:pt x="53837" y="248543"/>
                    <a:pt x="55343" y="248752"/>
                  </a:cubicBezTo>
                  <a:cubicBezTo>
                    <a:pt x="55469" y="248794"/>
                    <a:pt x="55573" y="248794"/>
                    <a:pt x="55720" y="248794"/>
                  </a:cubicBezTo>
                  <a:cubicBezTo>
                    <a:pt x="57080" y="248794"/>
                    <a:pt x="58273" y="247769"/>
                    <a:pt x="58461" y="246346"/>
                  </a:cubicBezTo>
                  <a:cubicBezTo>
                    <a:pt x="60093" y="234001"/>
                    <a:pt x="56096" y="216383"/>
                    <a:pt x="43626" y="204875"/>
                  </a:cubicBezTo>
                  <a:cubicBezTo>
                    <a:pt x="37893" y="199608"/>
                    <a:pt x="28631" y="194110"/>
                    <a:pt x="14894" y="194110"/>
                  </a:cubicBezTo>
                  <a:cubicBezTo>
                    <a:pt x="12589" y="194110"/>
                    <a:pt x="10157" y="194265"/>
                    <a:pt x="7596" y="194602"/>
                  </a:cubicBezTo>
                  <a:cubicBezTo>
                    <a:pt x="20254" y="157776"/>
                    <a:pt x="11780" y="9239"/>
                    <a:pt x="11383" y="2586"/>
                  </a:cubicBezTo>
                  <a:cubicBezTo>
                    <a:pt x="11284" y="1162"/>
                    <a:pt x="10139" y="0"/>
                    <a:pt x="870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7" name="Google Shape;1515;p29">
              <a:extLst>
                <a:ext uri="{FF2B5EF4-FFF2-40B4-BE49-F238E27FC236}">
                  <a16:creationId xmlns:a16="http://schemas.microsoft.com/office/drawing/2014/main" id="{B94582E7-322C-58D7-FA08-FAD84C9F51C2}"/>
                </a:ext>
              </a:extLst>
            </p:cNvPr>
            <p:cNvSpPr/>
            <p:nvPr/>
          </p:nvSpPr>
          <p:spPr>
            <a:xfrm>
              <a:off x="-17866100" y="-27033200"/>
              <a:ext cx="35600" cy="5974225"/>
            </a:xfrm>
            <a:custGeom>
              <a:avLst/>
              <a:gdLst/>
              <a:ahLst/>
              <a:cxnLst/>
              <a:rect l="l" t="t" r="r" b="b"/>
              <a:pathLst>
                <a:path w="1424" h="238969" extrusionOk="0">
                  <a:moveTo>
                    <a:pt x="1" y="0"/>
                  </a:moveTo>
                  <a:lnTo>
                    <a:pt x="142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8" name="Google Shape;1516;p29">
              <a:extLst>
                <a:ext uri="{FF2B5EF4-FFF2-40B4-BE49-F238E27FC236}">
                  <a16:creationId xmlns:a16="http://schemas.microsoft.com/office/drawing/2014/main" id="{D39D5772-8016-9211-06DD-06F7ADCA2ECD}"/>
                </a:ext>
              </a:extLst>
            </p:cNvPr>
            <p:cNvSpPr/>
            <p:nvPr/>
          </p:nvSpPr>
          <p:spPr>
            <a:xfrm>
              <a:off x="-16525925" y="-21978325"/>
              <a:ext cx="706700" cy="988925"/>
            </a:xfrm>
            <a:custGeom>
              <a:avLst/>
              <a:gdLst/>
              <a:ahLst/>
              <a:cxnLst/>
              <a:rect l="l" t="t" r="r" b="b"/>
              <a:pathLst>
                <a:path w="28268" h="39557" extrusionOk="0">
                  <a:moveTo>
                    <a:pt x="2921" y="0"/>
                  </a:moveTo>
                  <a:cubicBezTo>
                    <a:pt x="1608" y="0"/>
                    <a:pt x="418" y="988"/>
                    <a:pt x="209" y="2355"/>
                  </a:cubicBezTo>
                  <a:cubicBezTo>
                    <a:pt x="0" y="3840"/>
                    <a:pt x="1046" y="5263"/>
                    <a:pt x="2532" y="5493"/>
                  </a:cubicBezTo>
                  <a:cubicBezTo>
                    <a:pt x="3348" y="5598"/>
                    <a:pt x="22200" y="8820"/>
                    <a:pt x="19229" y="36460"/>
                  </a:cubicBezTo>
                  <a:cubicBezTo>
                    <a:pt x="19062" y="38008"/>
                    <a:pt x="20170" y="39369"/>
                    <a:pt x="21677" y="39515"/>
                  </a:cubicBezTo>
                  <a:cubicBezTo>
                    <a:pt x="21782" y="39557"/>
                    <a:pt x="21886" y="39557"/>
                    <a:pt x="21991" y="39557"/>
                  </a:cubicBezTo>
                  <a:cubicBezTo>
                    <a:pt x="23393" y="39557"/>
                    <a:pt x="24585" y="38511"/>
                    <a:pt x="24690" y="37088"/>
                  </a:cubicBezTo>
                  <a:cubicBezTo>
                    <a:pt x="28268" y="4008"/>
                    <a:pt x="3578" y="53"/>
                    <a:pt x="3327" y="32"/>
                  </a:cubicBezTo>
                  <a:cubicBezTo>
                    <a:pt x="3191" y="11"/>
                    <a:pt x="3055" y="0"/>
                    <a:pt x="292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9" name="Google Shape;1517;p29">
              <a:extLst>
                <a:ext uri="{FF2B5EF4-FFF2-40B4-BE49-F238E27FC236}">
                  <a16:creationId xmlns:a16="http://schemas.microsoft.com/office/drawing/2014/main" id="{3AAA28A5-9F39-7A62-E3EE-955505837882}"/>
                </a:ext>
              </a:extLst>
            </p:cNvPr>
            <p:cNvSpPr/>
            <p:nvPr/>
          </p:nvSpPr>
          <p:spPr>
            <a:xfrm>
              <a:off x="-15552975" y="-22019400"/>
              <a:ext cx="502175" cy="1030000"/>
            </a:xfrm>
            <a:custGeom>
              <a:avLst/>
              <a:gdLst/>
              <a:ahLst/>
              <a:cxnLst/>
              <a:rect l="l" t="t" r="r" b="b"/>
              <a:pathLst>
                <a:path w="20087" h="41200" extrusionOk="0">
                  <a:moveTo>
                    <a:pt x="4869" y="1"/>
                  </a:moveTo>
                  <a:cubicBezTo>
                    <a:pt x="4064" y="1"/>
                    <a:pt x="3241" y="98"/>
                    <a:pt x="2406" y="294"/>
                  </a:cubicBezTo>
                  <a:cubicBezTo>
                    <a:pt x="921" y="629"/>
                    <a:pt x="0" y="2115"/>
                    <a:pt x="356" y="3600"/>
                  </a:cubicBezTo>
                  <a:cubicBezTo>
                    <a:pt x="642" y="4888"/>
                    <a:pt x="1769" y="5748"/>
                    <a:pt x="3019" y="5748"/>
                  </a:cubicBezTo>
                  <a:cubicBezTo>
                    <a:pt x="3231" y="5748"/>
                    <a:pt x="3446" y="5723"/>
                    <a:pt x="3662" y="5672"/>
                  </a:cubicBezTo>
                  <a:cubicBezTo>
                    <a:pt x="4105" y="5568"/>
                    <a:pt x="4518" y="5516"/>
                    <a:pt x="4909" y="5516"/>
                  </a:cubicBezTo>
                  <a:cubicBezTo>
                    <a:pt x="5866" y="5516"/>
                    <a:pt x="6689" y="5828"/>
                    <a:pt x="7491" y="6467"/>
                  </a:cubicBezTo>
                  <a:cubicBezTo>
                    <a:pt x="11780" y="9856"/>
                    <a:pt x="14542" y="22410"/>
                    <a:pt x="14542" y="38417"/>
                  </a:cubicBezTo>
                  <a:cubicBezTo>
                    <a:pt x="14542" y="39965"/>
                    <a:pt x="15797" y="41200"/>
                    <a:pt x="17325" y="41200"/>
                  </a:cubicBezTo>
                  <a:cubicBezTo>
                    <a:pt x="18852" y="41200"/>
                    <a:pt x="20087" y="39965"/>
                    <a:pt x="20066" y="38417"/>
                  </a:cubicBezTo>
                  <a:cubicBezTo>
                    <a:pt x="20066" y="27599"/>
                    <a:pt x="18894" y="8475"/>
                    <a:pt x="10922" y="2135"/>
                  </a:cubicBezTo>
                  <a:cubicBezTo>
                    <a:pt x="9130" y="726"/>
                    <a:pt x="7068" y="1"/>
                    <a:pt x="48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0" name="Google Shape;1518;p29">
              <a:extLst>
                <a:ext uri="{FF2B5EF4-FFF2-40B4-BE49-F238E27FC236}">
                  <a16:creationId xmlns:a16="http://schemas.microsoft.com/office/drawing/2014/main" id="{D278B6E6-2265-9538-3DD4-1520674B68B5}"/>
                </a:ext>
              </a:extLst>
            </p:cNvPr>
            <p:cNvSpPr/>
            <p:nvPr/>
          </p:nvSpPr>
          <p:spPr>
            <a:xfrm>
              <a:off x="-12139300" y="-21978325"/>
              <a:ext cx="707250" cy="988925"/>
            </a:xfrm>
            <a:custGeom>
              <a:avLst/>
              <a:gdLst/>
              <a:ahLst/>
              <a:cxnLst/>
              <a:rect l="l" t="t" r="r" b="b"/>
              <a:pathLst>
                <a:path w="28290" h="39557" extrusionOk="0">
                  <a:moveTo>
                    <a:pt x="2917" y="0"/>
                  </a:moveTo>
                  <a:cubicBezTo>
                    <a:pt x="1595" y="0"/>
                    <a:pt x="438" y="988"/>
                    <a:pt x="210" y="2355"/>
                  </a:cubicBezTo>
                  <a:cubicBezTo>
                    <a:pt x="1" y="3840"/>
                    <a:pt x="1047" y="5263"/>
                    <a:pt x="2553" y="5493"/>
                  </a:cubicBezTo>
                  <a:cubicBezTo>
                    <a:pt x="3348" y="5598"/>
                    <a:pt x="22221" y="8820"/>
                    <a:pt x="19229" y="36460"/>
                  </a:cubicBezTo>
                  <a:cubicBezTo>
                    <a:pt x="19083" y="38008"/>
                    <a:pt x="20171" y="39369"/>
                    <a:pt x="21698" y="39515"/>
                  </a:cubicBezTo>
                  <a:cubicBezTo>
                    <a:pt x="21803" y="39557"/>
                    <a:pt x="21908" y="39557"/>
                    <a:pt x="22012" y="39557"/>
                  </a:cubicBezTo>
                  <a:cubicBezTo>
                    <a:pt x="23393" y="39557"/>
                    <a:pt x="24586" y="38511"/>
                    <a:pt x="24690" y="37088"/>
                  </a:cubicBezTo>
                  <a:cubicBezTo>
                    <a:pt x="28289" y="4008"/>
                    <a:pt x="3599" y="53"/>
                    <a:pt x="3327" y="32"/>
                  </a:cubicBezTo>
                  <a:cubicBezTo>
                    <a:pt x="3189" y="11"/>
                    <a:pt x="3052" y="0"/>
                    <a:pt x="291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1" name="Google Shape;1519;p29">
              <a:extLst>
                <a:ext uri="{FF2B5EF4-FFF2-40B4-BE49-F238E27FC236}">
                  <a16:creationId xmlns:a16="http://schemas.microsoft.com/office/drawing/2014/main" id="{5CEFCC07-3180-4556-77A8-64C1349AABBA}"/>
                </a:ext>
              </a:extLst>
            </p:cNvPr>
            <p:cNvSpPr/>
            <p:nvPr/>
          </p:nvSpPr>
          <p:spPr>
            <a:xfrm>
              <a:off x="-11165825" y="-22019400"/>
              <a:ext cx="501675" cy="1030000"/>
            </a:xfrm>
            <a:custGeom>
              <a:avLst/>
              <a:gdLst/>
              <a:ahLst/>
              <a:cxnLst/>
              <a:rect l="l" t="t" r="r" b="b"/>
              <a:pathLst>
                <a:path w="20067" h="41200" extrusionOk="0">
                  <a:moveTo>
                    <a:pt x="4860" y="1"/>
                  </a:moveTo>
                  <a:cubicBezTo>
                    <a:pt x="4057" y="1"/>
                    <a:pt x="3236" y="98"/>
                    <a:pt x="2407" y="294"/>
                  </a:cubicBezTo>
                  <a:cubicBezTo>
                    <a:pt x="900" y="629"/>
                    <a:pt x="0" y="2115"/>
                    <a:pt x="335" y="3600"/>
                  </a:cubicBezTo>
                  <a:cubicBezTo>
                    <a:pt x="621" y="4888"/>
                    <a:pt x="1749" y="5748"/>
                    <a:pt x="3011" y="5748"/>
                  </a:cubicBezTo>
                  <a:cubicBezTo>
                    <a:pt x="3225" y="5748"/>
                    <a:pt x="3444" y="5723"/>
                    <a:pt x="3662" y="5672"/>
                  </a:cubicBezTo>
                  <a:cubicBezTo>
                    <a:pt x="4099" y="5568"/>
                    <a:pt x="4508" y="5516"/>
                    <a:pt x="4896" y="5516"/>
                  </a:cubicBezTo>
                  <a:cubicBezTo>
                    <a:pt x="5845" y="5516"/>
                    <a:pt x="6668" y="5828"/>
                    <a:pt x="7470" y="6467"/>
                  </a:cubicBezTo>
                  <a:cubicBezTo>
                    <a:pt x="11759" y="9856"/>
                    <a:pt x="14542" y="22410"/>
                    <a:pt x="14542" y="38417"/>
                  </a:cubicBezTo>
                  <a:cubicBezTo>
                    <a:pt x="14542" y="39965"/>
                    <a:pt x="15777" y="41200"/>
                    <a:pt x="17304" y="41200"/>
                  </a:cubicBezTo>
                  <a:cubicBezTo>
                    <a:pt x="18853" y="41200"/>
                    <a:pt x="20066" y="39965"/>
                    <a:pt x="20045" y="38417"/>
                  </a:cubicBezTo>
                  <a:cubicBezTo>
                    <a:pt x="20045" y="27599"/>
                    <a:pt x="18873" y="8475"/>
                    <a:pt x="10902" y="2135"/>
                  </a:cubicBezTo>
                  <a:cubicBezTo>
                    <a:pt x="9125" y="726"/>
                    <a:pt x="7056" y="1"/>
                    <a:pt x="486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2" name="Google Shape;1520;p29">
              <a:extLst>
                <a:ext uri="{FF2B5EF4-FFF2-40B4-BE49-F238E27FC236}">
                  <a16:creationId xmlns:a16="http://schemas.microsoft.com/office/drawing/2014/main" id="{0480798F-B9C3-80EA-1C8F-D76F14C669AA}"/>
                </a:ext>
              </a:extLst>
            </p:cNvPr>
            <p:cNvSpPr/>
            <p:nvPr/>
          </p:nvSpPr>
          <p:spPr>
            <a:xfrm>
              <a:off x="-11627200" y="-27209250"/>
              <a:ext cx="1501300" cy="6219850"/>
            </a:xfrm>
            <a:custGeom>
              <a:avLst/>
              <a:gdLst/>
              <a:ahLst/>
              <a:cxnLst/>
              <a:rect l="l" t="t" r="r" b="b"/>
              <a:pathLst>
                <a:path w="60052" h="248794" extrusionOk="0">
                  <a:moveTo>
                    <a:pt x="8710" y="0"/>
                  </a:moveTo>
                  <a:cubicBezTo>
                    <a:pt x="8626" y="0"/>
                    <a:pt x="8540" y="4"/>
                    <a:pt x="8454" y="12"/>
                  </a:cubicBezTo>
                  <a:cubicBezTo>
                    <a:pt x="6926" y="117"/>
                    <a:pt x="5776" y="1414"/>
                    <a:pt x="5859" y="2941"/>
                  </a:cubicBezTo>
                  <a:cubicBezTo>
                    <a:pt x="9312" y="61841"/>
                    <a:pt x="12639" y="178135"/>
                    <a:pt x="608" y="196715"/>
                  </a:cubicBezTo>
                  <a:cubicBezTo>
                    <a:pt x="1" y="197636"/>
                    <a:pt x="22" y="198849"/>
                    <a:pt x="649" y="199770"/>
                  </a:cubicBezTo>
                  <a:cubicBezTo>
                    <a:pt x="1166" y="200528"/>
                    <a:pt x="2024" y="200960"/>
                    <a:pt x="2931" y="200960"/>
                  </a:cubicBezTo>
                  <a:cubicBezTo>
                    <a:pt x="3124" y="200960"/>
                    <a:pt x="3320" y="200940"/>
                    <a:pt x="3516" y="200900"/>
                  </a:cubicBezTo>
                  <a:cubicBezTo>
                    <a:pt x="7445" y="200060"/>
                    <a:pt x="11222" y="199643"/>
                    <a:pt x="14823" y="199643"/>
                  </a:cubicBezTo>
                  <a:cubicBezTo>
                    <a:pt x="24683" y="199643"/>
                    <a:pt x="33214" y="202773"/>
                    <a:pt x="39881" y="208934"/>
                  </a:cubicBezTo>
                  <a:cubicBezTo>
                    <a:pt x="50929" y="219103"/>
                    <a:pt x="54423" y="234691"/>
                    <a:pt x="53000" y="245655"/>
                  </a:cubicBezTo>
                  <a:cubicBezTo>
                    <a:pt x="52791" y="247162"/>
                    <a:pt x="53858" y="248543"/>
                    <a:pt x="55365" y="248752"/>
                  </a:cubicBezTo>
                  <a:cubicBezTo>
                    <a:pt x="55511" y="248794"/>
                    <a:pt x="55616" y="248794"/>
                    <a:pt x="55741" y="248794"/>
                  </a:cubicBezTo>
                  <a:cubicBezTo>
                    <a:pt x="57101" y="248794"/>
                    <a:pt x="58294" y="247769"/>
                    <a:pt x="58440" y="246388"/>
                  </a:cubicBezTo>
                  <a:cubicBezTo>
                    <a:pt x="60052" y="234001"/>
                    <a:pt x="56076" y="216383"/>
                    <a:pt x="43606" y="204875"/>
                  </a:cubicBezTo>
                  <a:cubicBezTo>
                    <a:pt x="37890" y="199608"/>
                    <a:pt x="28631" y="194110"/>
                    <a:pt x="14895" y="194110"/>
                  </a:cubicBezTo>
                  <a:cubicBezTo>
                    <a:pt x="12589" y="194110"/>
                    <a:pt x="10158" y="194265"/>
                    <a:pt x="7596" y="194602"/>
                  </a:cubicBezTo>
                  <a:cubicBezTo>
                    <a:pt x="20255" y="157776"/>
                    <a:pt x="11781" y="9239"/>
                    <a:pt x="11383" y="2586"/>
                  </a:cubicBezTo>
                  <a:cubicBezTo>
                    <a:pt x="11284" y="1162"/>
                    <a:pt x="10158" y="0"/>
                    <a:pt x="87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3" name="Google Shape;1521;p29">
              <a:extLst>
                <a:ext uri="{FF2B5EF4-FFF2-40B4-BE49-F238E27FC236}">
                  <a16:creationId xmlns:a16="http://schemas.microsoft.com/office/drawing/2014/main" id="{83595913-E9DA-DC12-76AC-CF8A6046CCC4}"/>
                </a:ext>
              </a:extLst>
            </p:cNvPr>
            <p:cNvSpPr/>
            <p:nvPr/>
          </p:nvSpPr>
          <p:spPr>
            <a:xfrm>
              <a:off x="-13479450" y="-27033200"/>
              <a:ext cx="36100" cy="5974225"/>
            </a:xfrm>
            <a:custGeom>
              <a:avLst/>
              <a:gdLst/>
              <a:ahLst/>
              <a:cxnLst/>
              <a:rect l="l" t="t" r="r" b="b"/>
              <a:pathLst>
                <a:path w="1444" h="238969" extrusionOk="0">
                  <a:moveTo>
                    <a:pt x="0" y="0"/>
                  </a:moveTo>
                  <a:lnTo>
                    <a:pt x="1444" y="238969"/>
                  </a:lnTo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4" name="Google Shape;1522;p29">
              <a:extLst>
                <a:ext uri="{FF2B5EF4-FFF2-40B4-BE49-F238E27FC236}">
                  <a16:creationId xmlns:a16="http://schemas.microsoft.com/office/drawing/2014/main" id="{08E8E4D4-7DEA-BB79-43AE-88CA0227CA89}"/>
                </a:ext>
              </a:extLst>
            </p:cNvPr>
            <p:cNvSpPr/>
            <p:nvPr/>
          </p:nvSpPr>
          <p:spPr>
            <a:xfrm>
              <a:off x="-13547975" y="-27101725"/>
              <a:ext cx="173675" cy="6112325"/>
            </a:xfrm>
            <a:custGeom>
              <a:avLst/>
              <a:gdLst/>
              <a:ahLst/>
              <a:cxnLst/>
              <a:rect l="l" t="t" r="r" b="b"/>
              <a:pathLst>
                <a:path w="6947" h="244493" extrusionOk="0">
                  <a:moveTo>
                    <a:pt x="2741" y="0"/>
                  </a:moveTo>
                  <a:cubicBezTo>
                    <a:pt x="1214" y="0"/>
                    <a:pt x="0" y="1256"/>
                    <a:pt x="0" y="2762"/>
                  </a:cubicBezTo>
                  <a:lnTo>
                    <a:pt x="1402" y="241731"/>
                  </a:lnTo>
                  <a:cubicBezTo>
                    <a:pt x="1423" y="243258"/>
                    <a:pt x="2658" y="244493"/>
                    <a:pt x="4185" y="244493"/>
                  </a:cubicBezTo>
                  <a:cubicBezTo>
                    <a:pt x="5733" y="244493"/>
                    <a:pt x="6947" y="243237"/>
                    <a:pt x="6947" y="241710"/>
                  </a:cubicBezTo>
                  <a:lnTo>
                    <a:pt x="5545" y="2741"/>
                  </a:lnTo>
                  <a:cubicBezTo>
                    <a:pt x="5503" y="1214"/>
                    <a:pt x="4290" y="0"/>
                    <a:pt x="2762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5" name="Google Shape;1523;p29">
              <a:extLst>
                <a:ext uri="{FF2B5EF4-FFF2-40B4-BE49-F238E27FC236}">
                  <a16:creationId xmlns:a16="http://schemas.microsoft.com/office/drawing/2014/main" id="{686DADFF-774C-9F77-5DBE-86AD588E877B}"/>
                </a:ext>
              </a:extLst>
            </p:cNvPr>
            <p:cNvSpPr/>
            <p:nvPr/>
          </p:nvSpPr>
          <p:spPr>
            <a:xfrm>
              <a:off x="-25005225" y="-30183500"/>
              <a:ext cx="7906000" cy="9194100"/>
            </a:xfrm>
            <a:custGeom>
              <a:avLst/>
              <a:gdLst/>
              <a:ahLst/>
              <a:cxnLst/>
              <a:rect l="l" t="t" r="r" b="b"/>
              <a:pathLst>
                <a:path w="316240" h="367764" extrusionOk="0">
                  <a:moveTo>
                    <a:pt x="121854" y="0"/>
                  </a:moveTo>
                  <a:cubicBezTo>
                    <a:pt x="78401" y="0"/>
                    <a:pt x="32904" y="15568"/>
                    <a:pt x="1151" y="45561"/>
                  </a:cubicBezTo>
                  <a:cubicBezTo>
                    <a:pt x="63" y="46628"/>
                    <a:pt x="0" y="48386"/>
                    <a:pt x="1047" y="49495"/>
                  </a:cubicBezTo>
                  <a:cubicBezTo>
                    <a:pt x="1596" y="50055"/>
                    <a:pt x="2328" y="50338"/>
                    <a:pt x="3060" y="50338"/>
                  </a:cubicBezTo>
                  <a:cubicBezTo>
                    <a:pt x="3751" y="50338"/>
                    <a:pt x="4442" y="50086"/>
                    <a:pt x="4980" y="49578"/>
                  </a:cubicBezTo>
                  <a:cubicBezTo>
                    <a:pt x="35272" y="20973"/>
                    <a:pt x="79842" y="6056"/>
                    <a:pt x="122222" y="6056"/>
                  </a:cubicBezTo>
                  <a:cubicBezTo>
                    <a:pt x="155572" y="6056"/>
                    <a:pt x="187566" y="15293"/>
                    <a:pt x="210178" y="34367"/>
                  </a:cubicBezTo>
                  <a:cubicBezTo>
                    <a:pt x="267823" y="82993"/>
                    <a:pt x="254934" y="179807"/>
                    <a:pt x="174817" y="299971"/>
                  </a:cubicBezTo>
                  <a:cubicBezTo>
                    <a:pt x="174189" y="300871"/>
                    <a:pt x="174189" y="302085"/>
                    <a:pt x="174796" y="303005"/>
                  </a:cubicBezTo>
                  <a:cubicBezTo>
                    <a:pt x="175315" y="303775"/>
                    <a:pt x="176187" y="304238"/>
                    <a:pt x="177122" y="304238"/>
                  </a:cubicBezTo>
                  <a:cubicBezTo>
                    <a:pt x="177280" y="304238"/>
                    <a:pt x="177440" y="304225"/>
                    <a:pt x="177600" y="304198"/>
                  </a:cubicBezTo>
                  <a:cubicBezTo>
                    <a:pt x="195541" y="301098"/>
                    <a:pt x="211687" y="299550"/>
                    <a:pt x="226001" y="299550"/>
                  </a:cubicBezTo>
                  <a:cubicBezTo>
                    <a:pt x="256226" y="299550"/>
                    <a:pt x="278290" y="306452"/>
                    <a:pt x="291864" y="320225"/>
                  </a:cubicBezTo>
                  <a:cubicBezTo>
                    <a:pt x="310256" y="338889"/>
                    <a:pt x="305715" y="364207"/>
                    <a:pt x="305673" y="364458"/>
                  </a:cubicBezTo>
                  <a:cubicBezTo>
                    <a:pt x="305380" y="365985"/>
                    <a:pt x="306385" y="367408"/>
                    <a:pt x="307870" y="367701"/>
                  </a:cubicBezTo>
                  <a:cubicBezTo>
                    <a:pt x="308059" y="367722"/>
                    <a:pt x="308205" y="367764"/>
                    <a:pt x="308393" y="367764"/>
                  </a:cubicBezTo>
                  <a:cubicBezTo>
                    <a:pt x="309691" y="367764"/>
                    <a:pt x="310842" y="366843"/>
                    <a:pt x="311051" y="365525"/>
                  </a:cubicBezTo>
                  <a:cubicBezTo>
                    <a:pt x="311302" y="364395"/>
                    <a:pt x="316240" y="337215"/>
                    <a:pt x="295839" y="316438"/>
                  </a:cubicBezTo>
                  <a:cubicBezTo>
                    <a:pt x="281193" y="301538"/>
                    <a:pt x="257718" y="294066"/>
                    <a:pt x="225771" y="294066"/>
                  </a:cubicBezTo>
                  <a:cubicBezTo>
                    <a:pt x="212855" y="294066"/>
                    <a:pt x="198555" y="295287"/>
                    <a:pt x="182894" y="297732"/>
                  </a:cubicBezTo>
                  <a:cubicBezTo>
                    <a:pt x="224929" y="233539"/>
                    <a:pt x="247841" y="176878"/>
                    <a:pt x="251042" y="129256"/>
                  </a:cubicBezTo>
                  <a:cubicBezTo>
                    <a:pt x="253867" y="87387"/>
                    <a:pt x="240936" y="53094"/>
                    <a:pt x="213735" y="30140"/>
                  </a:cubicBezTo>
                  <a:cubicBezTo>
                    <a:pt x="189704" y="9855"/>
                    <a:pt x="156426" y="0"/>
                    <a:pt x="12185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6" name="Google Shape;1524;p29">
              <a:extLst>
                <a:ext uri="{FF2B5EF4-FFF2-40B4-BE49-F238E27FC236}">
                  <a16:creationId xmlns:a16="http://schemas.microsoft.com/office/drawing/2014/main" id="{FC74F5D4-BE1E-AB64-ACF4-1381C38F23F0}"/>
                </a:ext>
              </a:extLst>
            </p:cNvPr>
            <p:cNvSpPr/>
            <p:nvPr/>
          </p:nvSpPr>
          <p:spPr>
            <a:xfrm>
              <a:off x="-19904298" y="-22049325"/>
              <a:ext cx="774725" cy="1059925"/>
            </a:xfrm>
            <a:custGeom>
              <a:avLst/>
              <a:gdLst/>
              <a:ahLst/>
              <a:cxnLst/>
              <a:rect l="l" t="t" r="r" b="b"/>
              <a:pathLst>
                <a:path w="30989" h="42397" extrusionOk="0">
                  <a:moveTo>
                    <a:pt x="3124" y="0"/>
                  </a:moveTo>
                  <a:cubicBezTo>
                    <a:pt x="2071" y="0"/>
                    <a:pt x="1087" y="607"/>
                    <a:pt x="628" y="1617"/>
                  </a:cubicBezTo>
                  <a:cubicBezTo>
                    <a:pt x="0" y="2998"/>
                    <a:pt x="586" y="4651"/>
                    <a:pt x="1988" y="5278"/>
                  </a:cubicBezTo>
                  <a:cubicBezTo>
                    <a:pt x="2888" y="5697"/>
                    <a:pt x="24606" y="15949"/>
                    <a:pt x="19459" y="39007"/>
                  </a:cubicBezTo>
                  <a:cubicBezTo>
                    <a:pt x="19104" y="40514"/>
                    <a:pt x="20045" y="41978"/>
                    <a:pt x="21552" y="42313"/>
                  </a:cubicBezTo>
                  <a:cubicBezTo>
                    <a:pt x="21761" y="42355"/>
                    <a:pt x="21928" y="42397"/>
                    <a:pt x="22138" y="42397"/>
                  </a:cubicBezTo>
                  <a:cubicBezTo>
                    <a:pt x="23393" y="42397"/>
                    <a:pt x="24544" y="41497"/>
                    <a:pt x="24858" y="40242"/>
                  </a:cubicBezTo>
                  <a:cubicBezTo>
                    <a:pt x="30988" y="12748"/>
                    <a:pt x="4541" y="382"/>
                    <a:pt x="4290" y="257"/>
                  </a:cubicBezTo>
                  <a:cubicBezTo>
                    <a:pt x="3907" y="82"/>
                    <a:pt x="3511" y="0"/>
                    <a:pt x="31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7" name="Google Shape;1525;p29">
              <a:extLst>
                <a:ext uri="{FF2B5EF4-FFF2-40B4-BE49-F238E27FC236}">
                  <a16:creationId xmlns:a16="http://schemas.microsoft.com/office/drawing/2014/main" id="{2E60C83B-07E2-D3A3-CF43-80204B445E79}"/>
                </a:ext>
              </a:extLst>
            </p:cNvPr>
            <p:cNvSpPr/>
            <p:nvPr/>
          </p:nvSpPr>
          <p:spPr>
            <a:xfrm>
              <a:off x="-18692823" y="-22192725"/>
              <a:ext cx="608900" cy="1203325"/>
            </a:xfrm>
            <a:custGeom>
              <a:avLst/>
              <a:gdLst/>
              <a:ahLst/>
              <a:cxnLst/>
              <a:rect l="l" t="t" r="r" b="b"/>
              <a:pathLst>
                <a:path w="24356" h="48133" extrusionOk="0">
                  <a:moveTo>
                    <a:pt x="3141" y="0"/>
                  </a:moveTo>
                  <a:cubicBezTo>
                    <a:pt x="2159" y="0"/>
                    <a:pt x="1219" y="531"/>
                    <a:pt x="712" y="1473"/>
                  </a:cubicBezTo>
                  <a:cubicBezTo>
                    <a:pt x="0" y="2791"/>
                    <a:pt x="503" y="4465"/>
                    <a:pt x="1863" y="5198"/>
                  </a:cubicBezTo>
                  <a:cubicBezTo>
                    <a:pt x="14333" y="11872"/>
                    <a:pt x="18434" y="33382"/>
                    <a:pt x="15693" y="44701"/>
                  </a:cubicBezTo>
                  <a:cubicBezTo>
                    <a:pt x="15316" y="46187"/>
                    <a:pt x="16237" y="47673"/>
                    <a:pt x="17723" y="48049"/>
                  </a:cubicBezTo>
                  <a:cubicBezTo>
                    <a:pt x="17932" y="48091"/>
                    <a:pt x="18183" y="48133"/>
                    <a:pt x="18392" y="48133"/>
                  </a:cubicBezTo>
                  <a:cubicBezTo>
                    <a:pt x="19606" y="48133"/>
                    <a:pt x="20757" y="47254"/>
                    <a:pt x="21050" y="45978"/>
                  </a:cubicBezTo>
                  <a:cubicBezTo>
                    <a:pt x="24355" y="32377"/>
                    <a:pt x="19648" y="8420"/>
                    <a:pt x="4436" y="322"/>
                  </a:cubicBezTo>
                  <a:cubicBezTo>
                    <a:pt x="4019" y="104"/>
                    <a:pt x="3576" y="0"/>
                    <a:pt x="3141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8" name="Google Shape;1526;p29">
              <a:extLst>
                <a:ext uri="{FF2B5EF4-FFF2-40B4-BE49-F238E27FC236}">
                  <a16:creationId xmlns:a16="http://schemas.microsoft.com/office/drawing/2014/main" id="{F917176A-45B9-A9FD-9545-F8E13AE1539E}"/>
                </a:ext>
              </a:extLst>
            </p:cNvPr>
            <p:cNvSpPr/>
            <p:nvPr/>
          </p:nvSpPr>
          <p:spPr>
            <a:xfrm>
              <a:off x="-17122250" y="-30491400"/>
              <a:ext cx="776800" cy="1760275"/>
            </a:xfrm>
            <a:custGeom>
              <a:avLst/>
              <a:gdLst/>
              <a:ahLst/>
              <a:cxnLst/>
              <a:rect l="l" t="t" r="r" b="b"/>
              <a:pathLst>
                <a:path w="31072" h="70411" extrusionOk="0">
                  <a:moveTo>
                    <a:pt x="16925" y="0"/>
                  </a:moveTo>
                  <a:cubicBezTo>
                    <a:pt x="16331" y="0"/>
                    <a:pt x="15734" y="192"/>
                    <a:pt x="15233" y="588"/>
                  </a:cubicBezTo>
                  <a:cubicBezTo>
                    <a:pt x="14019" y="1530"/>
                    <a:pt x="13810" y="3266"/>
                    <a:pt x="14751" y="4459"/>
                  </a:cubicBezTo>
                  <a:cubicBezTo>
                    <a:pt x="15254" y="5087"/>
                    <a:pt x="26678" y="20047"/>
                    <a:pt x="16028" y="32811"/>
                  </a:cubicBezTo>
                  <a:cubicBezTo>
                    <a:pt x="0" y="52060"/>
                    <a:pt x="3955" y="63443"/>
                    <a:pt x="10106" y="69594"/>
                  </a:cubicBezTo>
                  <a:cubicBezTo>
                    <a:pt x="10650" y="70138"/>
                    <a:pt x="11362" y="70410"/>
                    <a:pt x="12052" y="70410"/>
                  </a:cubicBezTo>
                  <a:cubicBezTo>
                    <a:pt x="12764" y="70410"/>
                    <a:pt x="13475" y="70138"/>
                    <a:pt x="13998" y="69615"/>
                  </a:cubicBezTo>
                  <a:cubicBezTo>
                    <a:pt x="15065" y="68527"/>
                    <a:pt x="15065" y="66770"/>
                    <a:pt x="13998" y="65703"/>
                  </a:cubicBezTo>
                  <a:cubicBezTo>
                    <a:pt x="7407" y="59133"/>
                    <a:pt x="9520" y="49278"/>
                    <a:pt x="20275" y="36368"/>
                  </a:cubicBezTo>
                  <a:cubicBezTo>
                    <a:pt x="31072" y="23395"/>
                    <a:pt x="24230" y="7598"/>
                    <a:pt x="19103" y="1070"/>
                  </a:cubicBezTo>
                  <a:cubicBezTo>
                    <a:pt x="18558" y="366"/>
                    <a:pt x="17745" y="0"/>
                    <a:pt x="169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9" name="Google Shape;1527;p29">
              <a:extLst>
                <a:ext uri="{FF2B5EF4-FFF2-40B4-BE49-F238E27FC236}">
                  <a16:creationId xmlns:a16="http://schemas.microsoft.com/office/drawing/2014/main" id="{9B547638-08D2-C39D-0A42-4BE273087D02}"/>
                </a:ext>
              </a:extLst>
            </p:cNvPr>
            <p:cNvSpPr/>
            <p:nvPr/>
          </p:nvSpPr>
          <p:spPr>
            <a:xfrm>
              <a:off x="-11239575" y="-45826900"/>
              <a:ext cx="982375" cy="2090925"/>
            </a:xfrm>
            <a:custGeom>
              <a:avLst/>
              <a:gdLst/>
              <a:ahLst/>
              <a:cxnLst/>
              <a:rect l="l" t="t" r="r" b="b"/>
              <a:pathLst>
                <a:path w="39295" h="83637" extrusionOk="0">
                  <a:moveTo>
                    <a:pt x="19703" y="1"/>
                  </a:moveTo>
                  <a:cubicBezTo>
                    <a:pt x="19108" y="1"/>
                    <a:pt x="18507" y="193"/>
                    <a:pt x="17994" y="591"/>
                  </a:cubicBezTo>
                  <a:cubicBezTo>
                    <a:pt x="16802" y="1532"/>
                    <a:pt x="16593" y="3248"/>
                    <a:pt x="17534" y="4462"/>
                  </a:cubicBezTo>
                  <a:cubicBezTo>
                    <a:pt x="18141" y="5215"/>
                    <a:pt x="32160" y="23586"/>
                    <a:pt x="19041" y="39299"/>
                  </a:cubicBezTo>
                  <a:cubicBezTo>
                    <a:pt x="0" y="62148"/>
                    <a:pt x="4603" y="75602"/>
                    <a:pt x="11864" y="82820"/>
                  </a:cubicBezTo>
                  <a:cubicBezTo>
                    <a:pt x="12408" y="83364"/>
                    <a:pt x="13119" y="83636"/>
                    <a:pt x="13810" y="83636"/>
                  </a:cubicBezTo>
                  <a:cubicBezTo>
                    <a:pt x="14521" y="83636"/>
                    <a:pt x="15233" y="83364"/>
                    <a:pt x="15756" y="82841"/>
                  </a:cubicBezTo>
                  <a:cubicBezTo>
                    <a:pt x="16823" y="81753"/>
                    <a:pt x="16823" y="79996"/>
                    <a:pt x="15756" y="78929"/>
                  </a:cubicBezTo>
                  <a:cubicBezTo>
                    <a:pt x="7595" y="70768"/>
                    <a:pt x="10127" y="58633"/>
                    <a:pt x="23288" y="42856"/>
                  </a:cubicBezTo>
                  <a:cubicBezTo>
                    <a:pt x="39295" y="23690"/>
                    <a:pt x="22054" y="1302"/>
                    <a:pt x="21865" y="1051"/>
                  </a:cubicBezTo>
                  <a:cubicBezTo>
                    <a:pt x="21321" y="362"/>
                    <a:pt x="20518" y="1"/>
                    <a:pt x="19703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0" name="Google Shape;1528;p29">
              <a:extLst>
                <a:ext uri="{FF2B5EF4-FFF2-40B4-BE49-F238E27FC236}">
                  <a16:creationId xmlns:a16="http://schemas.microsoft.com/office/drawing/2014/main" id="{31D1A53A-E34D-3F58-D130-044B8160FDB6}"/>
                </a:ext>
              </a:extLst>
            </p:cNvPr>
            <p:cNvSpPr/>
            <p:nvPr/>
          </p:nvSpPr>
          <p:spPr>
            <a:xfrm>
              <a:off x="-16524375" y="-45287025"/>
              <a:ext cx="818150" cy="1868050"/>
            </a:xfrm>
            <a:custGeom>
              <a:avLst/>
              <a:gdLst/>
              <a:ahLst/>
              <a:cxnLst/>
              <a:rect l="l" t="t" r="r" b="b"/>
              <a:pathLst>
                <a:path w="32726" h="74722" extrusionOk="0">
                  <a:moveTo>
                    <a:pt x="17835" y="1"/>
                  </a:moveTo>
                  <a:cubicBezTo>
                    <a:pt x="17242" y="1"/>
                    <a:pt x="16643" y="193"/>
                    <a:pt x="16133" y="589"/>
                  </a:cubicBezTo>
                  <a:cubicBezTo>
                    <a:pt x="14919" y="1530"/>
                    <a:pt x="14731" y="3267"/>
                    <a:pt x="15673" y="4460"/>
                  </a:cubicBezTo>
                  <a:cubicBezTo>
                    <a:pt x="16196" y="5150"/>
                    <a:pt x="28457" y="21199"/>
                    <a:pt x="17012" y="34945"/>
                  </a:cubicBezTo>
                  <a:cubicBezTo>
                    <a:pt x="1" y="55367"/>
                    <a:pt x="4144" y="67398"/>
                    <a:pt x="10672" y="73905"/>
                  </a:cubicBezTo>
                  <a:cubicBezTo>
                    <a:pt x="11216" y="74449"/>
                    <a:pt x="11927" y="74721"/>
                    <a:pt x="12618" y="74721"/>
                  </a:cubicBezTo>
                  <a:cubicBezTo>
                    <a:pt x="13329" y="74721"/>
                    <a:pt x="14062" y="74449"/>
                    <a:pt x="14564" y="73926"/>
                  </a:cubicBezTo>
                  <a:cubicBezTo>
                    <a:pt x="15631" y="72838"/>
                    <a:pt x="15631" y="71080"/>
                    <a:pt x="14564" y="70013"/>
                  </a:cubicBezTo>
                  <a:cubicBezTo>
                    <a:pt x="7471" y="62920"/>
                    <a:pt x="9730" y="52333"/>
                    <a:pt x="21259" y="38502"/>
                  </a:cubicBezTo>
                  <a:cubicBezTo>
                    <a:pt x="32725" y="24735"/>
                    <a:pt x="25444" y="7996"/>
                    <a:pt x="20004" y="1070"/>
                  </a:cubicBezTo>
                  <a:cubicBezTo>
                    <a:pt x="19458" y="367"/>
                    <a:pt x="18652" y="1"/>
                    <a:pt x="17835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1" name="Google Shape;1529;p29">
              <a:extLst>
                <a:ext uri="{FF2B5EF4-FFF2-40B4-BE49-F238E27FC236}">
                  <a16:creationId xmlns:a16="http://schemas.microsoft.com/office/drawing/2014/main" id="{68A0D4D3-BDA8-B45E-3EAB-8659D4B353BD}"/>
                </a:ext>
              </a:extLst>
            </p:cNvPr>
            <p:cNvSpPr/>
            <p:nvPr/>
          </p:nvSpPr>
          <p:spPr>
            <a:xfrm>
              <a:off x="-25697800" y="-26456300"/>
              <a:ext cx="712475" cy="1585575"/>
            </a:xfrm>
            <a:custGeom>
              <a:avLst/>
              <a:gdLst/>
              <a:ahLst/>
              <a:cxnLst/>
              <a:rect l="l" t="t" r="r" b="b"/>
              <a:pathLst>
                <a:path w="28499" h="63423" extrusionOk="0">
                  <a:moveTo>
                    <a:pt x="15491" y="1"/>
                  </a:moveTo>
                  <a:cubicBezTo>
                    <a:pt x="14898" y="1"/>
                    <a:pt x="14299" y="193"/>
                    <a:pt x="13789" y="589"/>
                  </a:cubicBezTo>
                  <a:cubicBezTo>
                    <a:pt x="12596" y="1531"/>
                    <a:pt x="12387" y="3267"/>
                    <a:pt x="13329" y="4460"/>
                  </a:cubicBezTo>
                  <a:cubicBezTo>
                    <a:pt x="13433" y="4585"/>
                    <a:pt x="23853" y="18123"/>
                    <a:pt x="14480" y="29380"/>
                  </a:cubicBezTo>
                  <a:cubicBezTo>
                    <a:pt x="0" y="46746"/>
                    <a:pt x="3620" y="57041"/>
                    <a:pt x="9186" y="62607"/>
                  </a:cubicBezTo>
                  <a:cubicBezTo>
                    <a:pt x="9730" y="63151"/>
                    <a:pt x="10441" y="63423"/>
                    <a:pt x="11153" y="63423"/>
                  </a:cubicBezTo>
                  <a:cubicBezTo>
                    <a:pt x="11864" y="63423"/>
                    <a:pt x="12555" y="63130"/>
                    <a:pt x="13078" y="62648"/>
                  </a:cubicBezTo>
                  <a:cubicBezTo>
                    <a:pt x="14166" y="61560"/>
                    <a:pt x="14166" y="59803"/>
                    <a:pt x="13078" y="58736"/>
                  </a:cubicBezTo>
                  <a:cubicBezTo>
                    <a:pt x="7324" y="52982"/>
                    <a:pt x="9249" y="44319"/>
                    <a:pt x="18706" y="32937"/>
                  </a:cubicBezTo>
                  <a:cubicBezTo>
                    <a:pt x="28498" y="21220"/>
                    <a:pt x="22284" y="6971"/>
                    <a:pt x="17660" y="1070"/>
                  </a:cubicBezTo>
                  <a:cubicBezTo>
                    <a:pt x="17114" y="367"/>
                    <a:pt x="16308" y="1"/>
                    <a:pt x="1549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2" name="Google Shape;1530;p29">
              <a:extLst>
                <a:ext uri="{FF2B5EF4-FFF2-40B4-BE49-F238E27FC236}">
                  <a16:creationId xmlns:a16="http://schemas.microsoft.com/office/drawing/2014/main" id="{3598F201-46E6-B7D1-8362-C5500EC6FF07}"/>
                </a:ext>
              </a:extLst>
            </p:cNvPr>
            <p:cNvSpPr/>
            <p:nvPr/>
          </p:nvSpPr>
          <p:spPr>
            <a:xfrm>
              <a:off x="-24442900" y="-32482300"/>
              <a:ext cx="772100" cy="1746675"/>
            </a:xfrm>
            <a:custGeom>
              <a:avLst/>
              <a:gdLst/>
              <a:ahLst/>
              <a:cxnLst/>
              <a:rect l="l" t="t" r="r" b="b"/>
              <a:pathLst>
                <a:path w="30884" h="69867" extrusionOk="0">
                  <a:moveTo>
                    <a:pt x="16821" y="1"/>
                  </a:moveTo>
                  <a:cubicBezTo>
                    <a:pt x="16227" y="1"/>
                    <a:pt x="15629" y="193"/>
                    <a:pt x="15128" y="589"/>
                  </a:cubicBezTo>
                  <a:cubicBezTo>
                    <a:pt x="13914" y="1531"/>
                    <a:pt x="13705" y="3267"/>
                    <a:pt x="14647" y="4460"/>
                  </a:cubicBezTo>
                  <a:cubicBezTo>
                    <a:pt x="15149" y="5088"/>
                    <a:pt x="26469" y="19922"/>
                    <a:pt x="15923" y="32560"/>
                  </a:cubicBezTo>
                  <a:cubicBezTo>
                    <a:pt x="0" y="51664"/>
                    <a:pt x="3934" y="62962"/>
                    <a:pt x="10023" y="69072"/>
                  </a:cubicBezTo>
                  <a:cubicBezTo>
                    <a:pt x="10567" y="69616"/>
                    <a:pt x="11278" y="69867"/>
                    <a:pt x="11989" y="69867"/>
                  </a:cubicBezTo>
                  <a:cubicBezTo>
                    <a:pt x="12680" y="69867"/>
                    <a:pt x="13391" y="69616"/>
                    <a:pt x="13914" y="69093"/>
                  </a:cubicBezTo>
                  <a:cubicBezTo>
                    <a:pt x="14982" y="67984"/>
                    <a:pt x="14982" y="66247"/>
                    <a:pt x="13914" y="65159"/>
                  </a:cubicBezTo>
                  <a:cubicBezTo>
                    <a:pt x="7428" y="58652"/>
                    <a:pt x="9520" y="48881"/>
                    <a:pt x="20171" y="36117"/>
                  </a:cubicBezTo>
                  <a:cubicBezTo>
                    <a:pt x="30883" y="23207"/>
                    <a:pt x="24083" y="7557"/>
                    <a:pt x="18999" y="1070"/>
                  </a:cubicBezTo>
                  <a:cubicBezTo>
                    <a:pt x="18453" y="367"/>
                    <a:pt x="17640" y="1"/>
                    <a:pt x="1682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3" name="Google Shape;1531;p29">
              <a:extLst>
                <a:ext uri="{FF2B5EF4-FFF2-40B4-BE49-F238E27FC236}">
                  <a16:creationId xmlns:a16="http://schemas.microsoft.com/office/drawing/2014/main" id="{E060FA93-D3BC-026D-3EF2-946843806CE7}"/>
                </a:ext>
              </a:extLst>
            </p:cNvPr>
            <p:cNvSpPr/>
            <p:nvPr/>
          </p:nvSpPr>
          <p:spPr>
            <a:xfrm>
              <a:off x="-14810725" y="-29508000"/>
              <a:ext cx="718750" cy="1601250"/>
            </a:xfrm>
            <a:custGeom>
              <a:avLst/>
              <a:gdLst/>
              <a:ahLst/>
              <a:cxnLst/>
              <a:rect l="l" t="t" r="r" b="b"/>
              <a:pathLst>
                <a:path w="28750" h="64050" extrusionOk="0">
                  <a:moveTo>
                    <a:pt x="15637" y="0"/>
                  </a:moveTo>
                  <a:cubicBezTo>
                    <a:pt x="15045" y="0"/>
                    <a:pt x="14446" y="193"/>
                    <a:pt x="13936" y="589"/>
                  </a:cubicBezTo>
                  <a:cubicBezTo>
                    <a:pt x="12743" y="1551"/>
                    <a:pt x="12534" y="3267"/>
                    <a:pt x="13475" y="4460"/>
                  </a:cubicBezTo>
                  <a:cubicBezTo>
                    <a:pt x="13894" y="5045"/>
                    <a:pt x="24063" y="18374"/>
                    <a:pt x="14626" y="29714"/>
                  </a:cubicBezTo>
                  <a:cubicBezTo>
                    <a:pt x="1" y="47227"/>
                    <a:pt x="3641" y="57606"/>
                    <a:pt x="9249" y="63234"/>
                  </a:cubicBezTo>
                  <a:cubicBezTo>
                    <a:pt x="9814" y="63799"/>
                    <a:pt x="10504" y="64050"/>
                    <a:pt x="11216" y="64050"/>
                  </a:cubicBezTo>
                  <a:cubicBezTo>
                    <a:pt x="11927" y="64050"/>
                    <a:pt x="12639" y="63757"/>
                    <a:pt x="13162" y="63276"/>
                  </a:cubicBezTo>
                  <a:cubicBezTo>
                    <a:pt x="14229" y="62167"/>
                    <a:pt x="14229" y="60409"/>
                    <a:pt x="13162" y="59342"/>
                  </a:cubicBezTo>
                  <a:cubicBezTo>
                    <a:pt x="7345" y="53546"/>
                    <a:pt x="9291" y="44779"/>
                    <a:pt x="18853" y="33271"/>
                  </a:cubicBezTo>
                  <a:cubicBezTo>
                    <a:pt x="28750" y="21429"/>
                    <a:pt x="22494" y="7033"/>
                    <a:pt x="17807" y="1070"/>
                  </a:cubicBezTo>
                  <a:cubicBezTo>
                    <a:pt x="17261" y="366"/>
                    <a:pt x="16455" y="0"/>
                    <a:pt x="156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4" name="Google Shape;1532;p29">
              <a:extLst>
                <a:ext uri="{FF2B5EF4-FFF2-40B4-BE49-F238E27FC236}">
                  <a16:creationId xmlns:a16="http://schemas.microsoft.com/office/drawing/2014/main" id="{32E0CDE9-F3C0-3BB6-F7B5-56467785C471}"/>
                </a:ext>
              </a:extLst>
            </p:cNvPr>
            <p:cNvSpPr/>
            <p:nvPr/>
          </p:nvSpPr>
          <p:spPr>
            <a:xfrm>
              <a:off x="-15663350" y="-38425675"/>
              <a:ext cx="808200" cy="1841400"/>
            </a:xfrm>
            <a:custGeom>
              <a:avLst/>
              <a:gdLst/>
              <a:ahLst/>
              <a:cxnLst/>
              <a:rect l="l" t="t" r="r" b="b"/>
              <a:pathLst>
                <a:path w="32328" h="73656" extrusionOk="0">
                  <a:moveTo>
                    <a:pt x="17632" y="0"/>
                  </a:moveTo>
                  <a:cubicBezTo>
                    <a:pt x="17037" y="0"/>
                    <a:pt x="16435" y="192"/>
                    <a:pt x="15923" y="590"/>
                  </a:cubicBezTo>
                  <a:cubicBezTo>
                    <a:pt x="14730" y="1531"/>
                    <a:pt x="14521" y="3247"/>
                    <a:pt x="15463" y="4461"/>
                  </a:cubicBezTo>
                  <a:cubicBezTo>
                    <a:pt x="15986" y="5109"/>
                    <a:pt x="28038" y="20907"/>
                    <a:pt x="16781" y="34402"/>
                  </a:cubicBezTo>
                  <a:cubicBezTo>
                    <a:pt x="0" y="54573"/>
                    <a:pt x="4122" y="66436"/>
                    <a:pt x="10546" y="72839"/>
                  </a:cubicBezTo>
                  <a:cubicBezTo>
                    <a:pt x="11090" y="73404"/>
                    <a:pt x="11801" y="73655"/>
                    <a:pt x="12492" y="73655"/>
                  </a:cubicBezTo>
                  <a:cubicBezTo>
                    <a:pt x="13203" y="73655"/>
                    <a:pt x="13914" y="73362"/>
                    <a:pt x="14437" y="72881"/>
                  </a:cubicBezTo>
                  <a:cubicBezTo>
                    <a:pt x="15505" y="71772"/>
                    <a:pt x="15505" y="70014"/>
                    <a:pt x="14437" y="68947"/>
                  </a:cubicBezTo>
                  <a:cubicBezTo>
                    <a:pt x="7470" y="62001"/>
                    <a:pt x="9667" y="51560"/>
                    <a:pt x="21028" y="37959"/>
                  </a:cubicBezTo>
                  <a:cubicBezTo>
                    <a:pt x="32327" y="24401"/>
                    <a:pt x="25171" y="7871"/>
                    <a:pt x="19794" y="1050"/>
                  </a:cubicBezTo>
                  <a:cubicBezTo>
                    <a:pt x="19250" y="361"/>
                    <a:pt x="18447" y="0"/>
                    <a:pt x="17632" y="0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5" name="Google Shape;1533;p29">
              <a:extLst>
                <a:ext uri="{FF2B5EF4-FFF2-40B4-BE49-F238E27FC236}">
                  <a16:creationId xmlns:a16="http://schemas.microsoft.com/office/drawing/2014/main" id="{A35F9047-D63D-00AD-AF0C-EEC6D9C1103D}"/>
                </a:ext>
              </a:extLst>
            </p:cNvPr>
            <p:cNvSpPr/>
            <p:nvPr/>
          </p:nvSpPr>
          <p:spPr>
            <a:xfrm>
              <a:off x="-15028325" y="-25318050"/>
              <a:ext cx="677425" cy="1494550"/>
            </a:xfrm>
            <a:custGeom>
              <a:avLst/>
              <a:gdLst/>
              <a:ahLst/>
              <a:cxnLst/>
              <a:rect l="l" t="t" r="r" b="b"/>
              <a:pathLst>
                <a:path w="27097" h="59782" extrusionOk="0">
                  <a:moveTo>
                    <a:pt x="14717" y="1"/>
                  </a:moveTo>
                  <a:cubicBezTo>
                    <a:pt x="14124" y="1"/>
                    <a:pt x="13525" y="193"/>
                    <a:pt x="13015" y="589"/>
                  </a:cubicBezTo>
                  <a:cubicBezTo>
                    <a:pt x="11822" y="1530"/>
                    <a:pt x="11613" y="3267"/>
                    <a:pt x="12555" y="4460"/>
                  </a:cubicBezTo>
                  <a:cubicBezTo>
                    <a:pt x="12931" y="4983"/>
                    <a:pt x="22284" y="17223"/>
                    <a:pt x="13622" y="27622"/>
                  </a:cubicBezTo>
                  <a:cubicBezTo>
                    <a:pt x="0" y="43984"/>
                    <a:pt x="3390" y="53693"/>
                    <a:pt x="8684" y="58966"/>
                  </a:cubicBezTo>
                  <a:cubicBezTo>
                    <a:pt x="9228" y="59531"/>
                    <a:pt x="9939" y="59782"/>
                    <a:pt x="10630" y="59782"/>
                  </a:cubicBezTo>
                  <a:cubicBezTo>
                    <a:pt x="11341" y="59782"/>
                    <a:pt x="12052" y="59531"/>
                    <a:pt x="12576" y="59008"/>
                  </a:cubicBezTo>
                  <a:cubicBezTo>
                    <a:pt x="13643" y="57899"/>
                    <a:pt x="13643" y="56141"/>
                    <a:pt x="12576" y="55074"/>
                  </a:cubicBezTo>
                  <a:cubicBezTo>
                    <a:pt x="7261" y="49801"/>
                    <a:pt x="9039" y="41746"/>
                    <a:pt x="17869" y="31179"/>
                  </a:cubicBezTo>
                  <a:cubicBezTo>
                    <a:pt x="27097" y="20090"/>
                    <a:pt x="21259" y="6636"/>
                    <a:pt x="16886" y="1070"/>
                  </a:cubicBezTo>
                  <a:cubicBezTo>
                    <a:pt x="16340" y="367"/>
                    <a:pt x="15534" y="1"/>
                    <a:pt x="1471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6" name="Google Shape;1534;p29">
              <a:extLst>
                <a:ext uri="{FF2B5EF4-FFF2-40B4-BE49-F238E27FC236}">
                  <a16:creationId xmlns:a16="http://schemas.microsoft.com/office/drawing/2014/main" id="{6E5138D4-9545-6FA9-7637-E2B2C6952632}"/>
                </a:ext>
              </a:extLst>
            </p:cNvPr>
            <p:cNvSpPr/>
            <p:nvPr/>
          </p:nvSpPr>
          <p:spPr>
            <a:xfrm>
              <a:off x="-23574050" y="-28437275"/>
              <a:ext cx="916475" cy="1930850"/>
            </a:xfrm>
            <a:custGeom>
              <a:avLst/>
              <a:gdLst/>
              <a:ahLst/>
              <a:cxnLst/>
              <a:rect l="l" t="t" r="r" b="b"/>
              <a:pathLst>
                <a:path w="36659" h="77234" extrusionOk="0">
                  <a:moveTo>
                    <a:pt x="18377" y="1"/>
                  </a:moveTo>
                  <a:cubicBezTo>
                    <a:pt x="17780" y="1"/>
                    <a:pt x="17180" y="193"/>
                    <a:pt x="16676" y="590"/>
                  </a:cubicBezTo>
                  <a:cubicBezTo>
                    <a:pt x="15463" y="1532"/>
                    <a:pt x="15254" y="3248"/>
                    <a:pt x="16195" y="4461"/>
                  </a:cubicBezTo>
                  <a:cubicBezTo>
                    <a:pt x="16739" y="5131"/>
                    <a:pt x="29503" y="21849"/>
                    <a:pt x="17618" y="36160"/>
                  </a:cubicBezTo>
                  <a:cubicBezTo>
                    <a:pt x="0" y="57293"/>
                    <a:pt x="4332" y="69743"/>
                    <a:pt x="11027" y="76438"/>
                  </a:cubicBezTo>
                  <a:cubicBezTo>
                    <a:pt x="11571" y="76982"/>
                    <a:pt x="12283" y="77233"/>
                    <a:pt x="12973" y="77233"/>
                  </a:cubicBezTo>
                  <a:cubicBezTo>
                    <a:pt x="13684" y="77233"/>
                    <a:pt x="14396" y="76982"/>
                    <a:pt x="14919" y="76459"/>
                  </a:cubicBezTo>
                  <a:cubicBezTo>
                    <a:pt x="15986" y="75371"/>
                    <a:pt x="15986" y="73614"/>
                    <a:pt x="14919" y="72547"/>
                  </a:cubicBezTo>
                  <a:cubicBezTo>
                    <a:pt x="7512" y="65140"/>
                    <a:pt x="9876" y="54092"/>
                    <a:pt x="21845" y="39717"/>
                  </a:cubicBezTo>
                  <a:cubicBezTo>
                    <a:pt x="36659" y="21974"/>
                    <a:pt x="20694" y="1260"/>
                    <a:pt x="20547" y="1051"/>
                  </a:cubicBezTo>
                  <a:cubicBezTo>
                    <a:pt x="20003" y="361"/>
                    <a:pt x="19193" y="1"/>
                    <a:pt x="1837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7" name="Google Shape;1535;p29">
              <a:extLst>
                <a:ext uri="{FF2B5EF4-FFF2-40B4-BE49-F238E27FC236}">
                  <a16:creationId xmlns:a16="http://schemas.microsoft.com/office/drawing/2014/main" id="{7EC949EA-A3E0-460C-30EE-723C2A7462F4}"/>
                </a:ext>
              </a:extLst>
            </p:cNvPr>
            <p:cNvSpPr/>
            <p:nvPr/>
          </p:nvSpPr>
          <p:spPr>
            <a:xfrm>
              <a:off x="-22414375" y="-25928525"/>
              <a:ext cx="708825" cy="1574625"/>
            </a:xfrm>
            <a:custGeom>
              <a:avLst/>
              <a:gdLst/>
              <a:ahLst/>
              <a:cxnLst/>
              <a:rect l="l" t="t" r="r" b="b"/>
              <a:pathLst>
                <a:path w="28353" h="62985" extrusionOk="0">
                  <a:moveTo>
                    <a:pt x="15427" y="0"/>
                  </a:moveTo>
                  <a:cubicBezTo>
                    <a:pt x="14830" y="0"/>
                    <a:pt x="14230" y="193"/>
                    <a:pt x="13727" y="590"/>
                  </a:cubicBezTo>
                  <a:cubicBezTo>
                    <a:pt x="12513" y="1531"/>
                    <a:pt x="12304" y="3268"/>
                    <a:pt x="13246" y="4461"/>
                  </a:cubicBezTo>
                  <a:cubicBezTo>
                    <a:pt x="13664" y="5005"/>
                    <a:pt x="23645" y="18061"/>
                    <a:pt x="14376" y="29172"/>
                  </a:cubicBezTo>
                  <a:cubicBezTo>
                    <a:pt x="1" y="46434"/>
                    <a:pt x="3579" y="56644"/>
                    <a:pt x="9124" y="62189"/>
                  </a:cubicBezTo>
                  <a:cubicBezTo>
                    <a:pt x="9668" y="62733"/>
                    <a:pt x="10379" y="62984"/>
                    <a:pt x="11091" y="62984"/>
                  </a:cubicBezTo>
                  <a:cubicBezTo>
                    <a:pt x="11781" y="62984"/>
                    <a:pt x="12492" y="62733"/>
                    <a:pt x="13036" y="62210"/>
                  </a:cubicBezTo>
                  <a:cubicBezTo>
                    <a:pt x="14124" y="61101"/>
                    <a:pt x="14124" y="59364"/>
                    <a:pt x="13036" y="58276"/>
                  </a:cubicBezTo>
                  <a:cubicBezTo>
                    <a:pt x="7366" y="52606"/>
                    <a:pt x="9249" y="44006"/>
                    <a:pt x="18644" y="32729"/>
                  </a:cubicBezTo>
                  <a:cubicBezTo>
                    <a:pt x="28352" y="21074"/>
                    <a:pt x="22201" y="6930"/>
                    <a:pt x="17598" y="1050"/>
                  </a:cubicBezTo>
                  <a:cubicBezTo>
                    <a:pt x="17054" y="361"/>
                    <a:pt x="16244" y="0"/>
                    <a:pt x="1542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8" name="Google Shape;1536;p29">
              <a:extLst>
                <a:ext uri="{FF2B5EF4-FFF2-40B4-BE49-F238E27FC236}">
                  <a16:creationId xmlns:a16="http://schemas.microsoft.com/office/drawing/2014/main" id="{5BD8739E-EF4D-CB1F-EFEE-9E3ED962022E}"/>
                </a:ext>
              </a:extLst>
            </p:cNvPr>
            <p:cNvSpPr/>
            <p:nvPr/>
          </p:nvSpPr>
          <p:spPr>
            <a:xfrm>
              <a:off x="-22306075" y="-29207225"/>
              <a:ext cx="776800" cy="1758700"/>
            </a:xfrm>
            <a:custGeom>
              <a:avLst/>
              <a:gdLst/>
              <a:ahLst/>
              <a:cxnLst/>
              <a:rect l="l" t="t" r="r" b="b"/>
              <a:pathLst>
                <a:path w="31072" h="70348" extrusionOk="0">
                  <a:moveTo>
                    <a:pt x="16925" y="1"/>
                  </a:moveTo>
                  <a:cubicBezTo>
                    <a:pt x="16331" y="1"/>
                    <a:pt x="15734" y="193"/>
                    <a:pt x="15233" y="589"/>
                  </a:cubicBezTo>
                  <a:cubicBezTo>
                    <a:pt x="14019" y="1530"/>
                    <a:pt x="13810" y="3267"/>
                    <a:pt x="14751" y="4460"/>
                  </a:cubicBezTo>
                  <a:cubicBezTo>
                    <a:pt x="15254" y="5087"/>
                    <a:pt x="26657" y="20048"/>
                    <a:pt x="16028" y="32790"/>
                  </a:cubicBezTo>
                  <a:cubicBezTo>
                    <a:pt x="0" y="52040"/>
                    <a:pt x="3955" y="63401"/>
                    <a:pt x="10106" y="69532"/>
                  </a:cubicBezTo>
                  <a:cubicBezTo>
                    <a:pt x="10650" y="70097"/>
                    <a:pt x="11362" y="70348"/>
                    <a:pt x="12052" y="70348"/>
                  </a:cubicBezTo>
                  <a:cubicBezTo>
                    <a:pt x="12764" y="70348"/>
                    <a:pt x="13496" y="70097"/>
                    <a:pt x="13998" y="69532"/>
                  </a:cubicBezTo>
                  <a:cubicBezTo>
                    <a:pt x="15065" y="68444"/>
                    <a:pt x="15065" y="66686"/>
                    <a:pt x="13998" y="65619"/>
                  </a:cubicBezTo>
                  <a:cubicBezTo>
                    <a:pt x="7428" y="59049"/>
                    <a:pt x="9541" y="49194"/>
                    <a:pt x="20275" y="36326"/>
                  </a:cubicBezTo>
                  <a:cubicBezTo>
                    <a:pt x="31072" y="23375"/>
                    <a:pt x="24230" y="7598"/>
                    <a:pt x="19103" y="1070"/>
                  </a:cubicBezTo>
                  <a:cubicBezTo>
                    <a:pt x="18558" y="367"/>
                    <a:pt x="17745" y="1"/>
                    <a:pt x="169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9" name="Google Shape;1537;p29">
              <a:extLst>
                <a:ext uri="{FF2B5EF4-FFF2-40B4-BE49-F238E27FC236}">
                  <a16:creationId xmlns:a16="http://schemas.microsoft.com/office/drawing/2014/main" id="{85B3F6A5-586A-C97C-B20E-726FF7B4F88D}"/>
                </a:ext>
              </a:extLst>
            </p:cNvPr>
            <p:cNvSpPr/>
            <p:nvPr/>
          </p:nvSpPr>
          <p:spPr>
            <a:xfrm>
              <a:off x="-21084150" y="-28091500"/>
              <a:ext cx="983450" cy="2096125"/>
            </a:xfrm>
            <a:custGeom>
              <a:avLst/>
              <a:gdLst/>
              <a:ahLst/>
              <a:cxnLst/>
              <a:rect l="l" t="t" r="r" b="b"/>
              <a:pathLst>
                <a:path w="39338" h="83845" extrusionOk="0">
                  <a:moveTo>
                    <a:pt x="19737" y="0"/>
                  </a:moveTo>
                  <a:cubicBezTo>
                    <a:pt x="19141" y="0"/>
                    <a:pt x="18540" y="192"/>
                    <a:pt x="18037" y="590"/>
                  </a:cubicBezTo>
                  <a:cubicBezTo>
                    <a:pt x="16823" y="1531"/>
                    <a:pt x="16614" y="3247"/>
                    <a:pt x="17556" y="4461"/>
                  </a:cubicBezTo>
                  <a:cubicBezTo>
                    <a:pt x="18183" y="5214"/>
                    <a:pt x="32265" y="23627"/>
                    <a:pt x="19104" y="39403"/>
                  </a:cubicBezTo>
                  <a:cubicBezTo>
                    <a:pt x="1" y="62314"/>
                    <a:pt x="4646" y="75789"/>
                    <a:pt x="11885" y="83029"/>
                  </a:cubicBezTo>
                  <a:cubicBezTo>
                    <a:pt x="12429" y="83573"/>
                    <a:pt x="13141" y="83845"/>
                    <a:pt x="13852" y="83845"/>
                  </a:cubicBezTo>
                  <a:cubicBezTo>
                    <a:pt x="14543" y="83845"/>
                    <a:pt x="15254" y="83552"/>
                    <a:pt x="15777" y="83050"/>
                  </a:cubicBezTo>
                  <a:cubicBezTo>
                    <a:pt x="16844" y="81962"/>
                    <a:pt x="16844" y="80204"/>
                    <a:pt x="15777" y="79137"/>
                  </a:cubicBezTo>
                  <a:cubicBezTo>
                    <a:pt x="7596" y="70977"/>
                    <a:pt x="10149" y="58778"/>
                    <a:pt x="23352" y="42960"/>
                  </a:cubicBezTo>
                  <a:cubicBezTo>
                    <a:pt x="39337" y="23731"/>
                    <a:pt x="22075" y="1301"/>
                    <a:pt x="21908" y="1050"/>
                  </a:cubicBezTo>
                  <a:cubicBezTo>
                    <a:pt x="21364" y="361"/>
                    <a:pt x="20554" y="0"/>
                    <a:pt x="1973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0" name="Google Shape;1538;p29">
              <a:extLst>
                <a:ext uri="{FF2B5EF4-FFF2-40B4-BE49-F238E27FC236}">
                  <a16:creationId xmlns:a16="http://schemas.microsoft.com/office/drawing/2014/main" id="{779CD8B5-50C6-FA28-F646-67D0831843B5}"/>
                </a:ext>
              </a:extLst>
            </p:cNvPr>
            <p:cNvSpPr/>
            <p:nvPr/>
          </p:nvSpPr>
          <p:spPr>
            <a:xfrm>
              <a:off x="-18404875" y="-30046775"/>
              <a:ext cx="948900" cy="2010300"/>
            </a:xfrm>
            <a:custGeom>
              <a:avLst/>
              <a:gdLst/>
              <a:ahLst/>
              <a:cxnLst/>
              <a:rect l="l" t="t" r="r" b="b"/>
              <a:pathLst>
                <a:path w="37956" h="80412" extrusionOk="0">
                  <a:moveTo>
                    <a:pt x="19039" y="0"/>
                  </a:moveTo>
                  <a:cubicBezTo>
                    <a:pt x="18445" y="0"/>
                    <a:pt x="17847" y="193"/>
                    <a:pt x="17346" y="588"/>
                  </a:cubicBezTo>
                  <a:cubicBezTo>
                    <a:pt x="16133" y="1530"/>
                    <a:pt x="15923" y="3267"/>
                    <a:pt x="16865" y="4459"/>
                  </a:cubicBezTo>
                  <a:cubicBezTo>
                    <a:pt x="17430" y="5233"/>
                    <a:pt x="30842" y="22746"/>
                    <a:pt x="18330" y="37728"/>
                  </a:cubicBezTo>
                  <a:cubicBezTo>
                    <a:pt x="1" y="59739"/>
                    <a:pt x="4457" y="72649"/>
                    <a:pt x="11425" y="79617"/>
                  </a:cubicBezTo>
                  <a:cubicBezTo>
                    <a:pt x="11969" y="80161"/>
                    <a:pt x="12680" y="80412"/>
                    <a:pt x="13392" y="80412"/>
                  </a:cubicBezTo>
                  <a:cubicBezTo>
                    <a:pt x="14082" y="80412"/>
                    <a:pt x="14794" y="80161"/>
                    <a:pt x="15317" y="79617"/>
                  </a:cubicBezTo>
                  <a:cubicBezTo>
                    <a:pt x="16405" y="78508"/>
                    <a:pt x="16405" y="76750"/>
                    <a:pt x="15317" y="75683"/>
                  </a:cubicBezTo>
                  <a:cubicBezTo>
                    <a:pt x="7575" y="67921"/>
                    <a:pt x="10023" y="56329"/>
                    <a:pt x="22577" y="41264"/>
                  </a:cubicBezTo>
                  <a:cubicBezTo>
                    <a:pt x="37956" y="22830"/>
                    <a:pt x="21364" y="1279"/>
                    <a:pt x="21217" y="1070"/>
                  </a:cubicBezTo>
                  <a:cubicBezTo>
                    <a:pt x="20671" y="366"/>
                    <a:pt x="19858" y="0"/>
                    <a:pt x="1903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1" name="Google Shape;1539;p29">
              <a:extLst>
                <a:ext uri="{FF2B5EF4-FFF2-40B4-BE49-F238E27FC236}">
                  <a16:creationId xmlns:a16="http://schemas.microsoft.com/office/drawing/2014/main" id="{A1578226-7B8B-F20B-DEBA-58D1B222D2ED}"/>
                </a:ext>
              </a:extLst>
            </p:cNvPr>
            <p:cNvSpPr/>
            <p:nvPr/>
          </p:nvSpPr>
          <p:spPr>
            <a:xfrm>
              <a:off x="-13914150" y="-45552275"/>
              <a:ext cx="732350" cy="1638450"/>
            </a:xfrm>
            <a:custGeom>
              <a:avLst/>
              <a:gdLst/>
              <a:ahLst/>
              <a:cxnLst/>
              <a:rect l="l" t="t" r="r" b="b"/>
              <a:pathLst>
                <a:path w="29294" h="65538" extrusionOk="0">
                  <a:moveTo>
                    <a:pt x="15956" y="1"/>
                  </a:moveTo>
                  <a:cubicBezTo>
                    <a:pt x="15357" y="1"/>
                    <a:pt x="14753" y="193"/>
                    <a:pt x="14250" y="591"/>
                  </a:cubicBezTo>
                  <a:cubicBezTo>
                    <a:pt x="13036" y="1532"/>
                    <a:pt x="12827" y="3248"/>
                    <a:pt x="13768" y="4461"/>
                  </a:cubicBezTo>
                  <a:cubicBezTo>
                    <a:pt x="13873" y="4608"/>
                    <a:pt x="24732" y="18689"/>
                    <a:pt x="14961" y="30428"/>
                  </a:cubicBezTo>
                  <a:cubicBezTo>
                    <a:pt x="1" y="48380"/>
                    <a:pt x="3704" y="58967"/>
                    <a:pt x="9458" y="64721"/>
                  </a:cubicBezTo>
                  <a:cubicBezTo>
                    <a:pt x="10002" y="65265"/>
                    <a:pt x="10714" y="65537"/>
                    <a:pt x="11425" y="65537"/>
                  </a:cubicBezTo>
                  <a:cubicBezTo>
                    <a:pt x="12136" y="65537"/>
                    <a:pt x="12827" y="65265"/>
                    <a:pt x="13350" y="64742"/>
                  </a:cubicBezTo>
                  <a:cubicBezTo>
                    <a:pt x="14438" y="63654"/>
                    <a:pt x="14438" y="61897"/>
                    <a:pt x="13350" y="60830"/>
                  </a:cubicBezTo>
                  <a:cubicBezTo>
                    <a:pt x="7366" y="54866"/>
                    <a:pt x="9333" y="45806"/>
                    <a:pt x="19188" y="33985"/>
                  </a:cubicBezTo>
                  <a:cubicBezTo>
                    <a:pt x="29294" y="21870"/>
                    <a:pt x="22912" y="7161"/>
                    <a:pt x="18121" y="1051"/>
                  </a:cubicBezTo>
                  <a:cubicBezTo>
                    <a:pt x="17588" y="362"/>
                    <a:pt x="16777" y="1"/>
                    <a:pt x="15956" y="1"/>
                  </a:cubicBezTo>
                  <a:close/>
                </a:path>
              </a:pathLst>
            </a:custGeom>
            <a:solidFill>
              <a:srgbClr val="FF0000">
                <a:alpha val="27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2" name="Google Shape;1540;p29">
              <a:extLst>
                <a:ext uri="{FF2B5EF4-FFF2-40B4-BE49-F238E27FC236}">
                  <a16:creationId xmlns:a16="http://schemas.microsoft.com/office/drawing/2014/main" id="{A42F4B2A-2B5F-3B2D-414F-6F275D06B37D}"/>
                </a:ext>
              </a:extLst>
            </p:cNvPr>
            <p:cNvSpPr/>
            <p:nvPr/>
          </p:nvSpPr>
          <p:spPr>
            <a:xfrm>
              <a:off x="-19327075" y="-31299575"/>
              <a:ext cx="812375" cy="1853375"/>
            </a:xfrm>
            <a:custGeom>
              <a:avLst/>
              <a:gdLst/>
              <a:ahLst/>
              <a:cxnLst/>
              <a:rect l="l" t="t" r="r" b="b"/>
              <a:pathLst>
                <a:path w="32495" h="74135" extrusionOk="0">
                  <a:moveTo>
                    <a:pt x="17708" y="0"/>
                  </a:moveTo>
                  <a:cubicBezTo>
                    <a:pt x="17116" y="0"/>
                    <a:pt x="16517" y="193"/>
                    <a:pt x="16007" y="588"/>
                  </a:cubicBezTo>
                  <a:cubicBezTo>
                    <a:pt x="14814" y="1551"/>
                    <a:pt x="14605" y="3266"/>
                    <a:pt x="15546" y="4459"/>
                  </a:cubicBezTo>
                  <a:cubicBezTo>
                    <a:pt x="16070" y="5150"/>
                    <a:pt x="28226" y="21052"/>
                    <a:pt x="16906" y="34652"/>
                  </a:cubicBezTo>
                  <a:cubicBezTo>
                    <a:pt x="0" y="54927"/>
                    <a:pt x="4143" y="66874"/>
                    <a:pt x="10588" y="73340"/>
                  </a:cubicBezTo>
                  <a:cubicBezTo>
                    <a:pt x="11152" y="73884"/>
                    <a:pt x="11843" y="74135"/>
                    <a:pt x="12554" y="74135"/>
                  </a:cubicBezTo>
                  <a:cubicBezTo>
                    <a:pt x="13266" y="74135"/>
                    <a:pt x="13977" y="73884"/>
                    <a:pt x="14500" y="73361"/>
                  </a:cubicBezTo>
                  <a:cubicBezTo>
                    <a:pt x="15567" y="72252"/>
                    <a:pt x="15567" y="70515"/>
                    <a:pt x="14500" y="69427"/>
                  </a:cubicBezTo>
                  <a:cubicBezTo>
                    <a:pt x="7491" y="62438"/>
                    <a:pt x="9709" y="51914"/>
                    <a:pt x="21133" y="38209"/>
                  </a:cubicBezTo>
                  <a:cubicBezTo>
                    <a:pt x="32495" y="24567"/>
                    <a:pt x="25297" y="7953"/>
                    <a:pt x="19878" y="1070"/>
                  </a:cubicBezTo>
                  <a:cubicBezTo>
                    <a:pt x="19332" y="366"/>
                    <a:pt x="18526" y="0"/>
                    <a:pt x="177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3" name="Google Shape;1541;p29">
              <a:extLst>
                <a:ext uri="{FF2B5EF4-FFF2-40B4-BE49-F238E27FC236}">
                  <a16:creationId xmlns:a16="http://schemas.microsoft.com/office/drawing/2014/main" id="{FD969405-DD07-9A0E-AE4E-340B954F9AC1}"/>
                </a:ext>
              </a:extLst>
            </p:cNvPr>
            <p:cNvSpPr/>
            <p:nvPr/>
          </p:nvSpPr>
          <p:spPr>
            <a:xfrm>
              <a:off x="-21679425" y="-32467175"/>
              <a:ext cx="760075" cy="1717450"/>
            </a:xfrm>
            <a:custGeom>
              <a:avLst/>
              <a:gdLst/>
              <a:ahLst/>
              <a:cxnLst/>
              <a:rect l="l" t="t" r="r" b="b"/>
              <a:pathLst>
                <a:path w="30403" h="68698" extrusionOk="0">
                  <a:moveTo>
                    <a:pt x="16557" y="1"/>
                  </a:moveTo>
                  <a:cubicBezTo>
                    <a:pt x="15960" y="1"/>
                    <a:pt x="15360" y="193"/>
                    <a:pt x="14856" y="591"/>
                  </a:cubicBezTo>
                  <a:cubicBezTo>
                    <a:pt x="13643" y="1532"/>
                    <a:pt x="13434" y="3248"/>
                    <a:pt x="14375" y="4462"/>
                  </a:cubicBezTo>
                  <a:cubicBezTo>
                    <a:pt x="14877" y="5089"/>
                    <a:pt x="25946" y="19610"/>
                    <a:pt x="15631" y="31976"/>
                  </a:cubicBezTo>
                  <a:cubicBezTo>
                    <a:pt x="1" y="50787"/>
                    <a:pt x="3830" y="61876"/>
                    <a:pt x="9856" y="67881"/>
                  </a:cubicBezTo>
                  <a:cubicBezTo>
                    <a:pt x="10400" y="68425"/>
                    <a:pt x="11111" y="68697"/>
                    <a:pt x="11823" y="68697"/>
                  </a:cubicBezTo>
                  <a:cubicBezTo>
                    <a:pt x="12513" y="68697"/>
                    <a:pt x="13224" y="68404"/>
                    <a:pt x="13747" y="67902"/>
                  </a:cubicBezTo>
                  <a:cubicBezTo>
                    <a:pt x="14815" y="66814"/>
                    <a:pt x="14815" y="65056"/>
                    <a:pt x="13747" y="63989"/>
                  </a:cubicBezTo>
                  <a:cubicBezTo>
                    <a:pt x="7366" y="57608"/>
                    <a:pt x="9437" y="48025"/>
                    <a:pt x="19878" y="35533"/>
                  </a:cubicBezTo>
                  <a:cubicBezTo>
                    <a:pt x="30403" y="22853"/>
                    <a:pt x="23749" y="7433"/>
                    <a:pt x="18727" y="1051"/>
                  </a:cubicBezTo>
                  <a:cubicBezTo>
                    <a:pt x="18183" y="362"/>
                    <a:pt x="17373" y="1"/>
                    <a:pt x="1655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4" name="Google Shape;1542;p29">
              <a:extLst>
                <a:ext uri="{FF2B5EF4-FFF2-40B4-BE49-F238E27FC236}">
                  <a16:creationId xmlns:a16="http://schemas.microsoft.com/office/drawing/2014/main" id="{B26051DC-184D-7BC2-1D2C-3A12C4F889E6}"/>
                </a:ext>
              </a:extLst>
            </p:cNvPr>
            <p:cNvSpPr/>
            <p:nvPr/>
          </p:nvSpPr>
          <p:spPr>
            <a:xfrm>
              <a:off x="-23888950" y="-24740550"/>
              <a:ext cx="708800" cy="1577725"/>
            </a:xfrm>
            <a:custGeom>
              <a:avLst/>
              <a:gdLst/>
              <a:ahLst/>
              <a:cxnLst/>
              <a:rect l="l" t="t" r="r" b="b"/>
              <a:pathLst>
                <a:path w="28352" h="63109" extrusionOk="0">
                  <a:moveTo>
                    <a:pt x="15398" y="0"/>
                  </a:moveTo>
                  <a:cubicBezTo>
                    <a:pt x="14804" y="0"/>
                    <a:pt x="14207" y="193"/>
                    <a:pt x="13705" y="588"/>
                  </a:cubicBezTo>
                  <a:cubicBezTo>
                    <a:pt x="12492" y="1530"/>
                    <a:pt x="12282" y="3267"/>
                    <a:pt x="13224" y="4459"/>
                  </a:cubicBezTo>
                  <a:cubicBezTo>
                    <a:pt x="13684" y="5003"/>
                    <a:pt x="23665" y="18081"/>
                    <a:pt x="14375" y="29233"/>
                  </a:cubicBezTo>
                  <a:cubicBezTo>
                    <a:pt x="0" y="46495"/>
                    <a:pt x="3578" y="56747"/>
                    <a:pt x="9123" y="62292"/>
                  </a:cubicBezTo>
                  <a:cubicBezTo>
                    <a:pt x="9667" y="62836"/>
                    <a:pt x="10378" y="63108"/>
                    <a:pt x="11090" y="63108"/>
                  </a:cubicBezTo>
                  <a:cubicBezTo>
                    <a:pt x="11801" y="63108"/>
                    <a:pt x="12492" y="62815"/>
                    <a:pt x="13015" y="62313"/>
                  </a:cubicBezTo>
                  <a:cubicBezTo>
                    <a:pt x="14103" y="61225"/>
                    <a:pt x="14103" y="59468"/>
                    <a:pt x="13015" y="58400"/>
                  </a:cubicBezTo>
                  <a:cubicBezTo>
                    <a:pt x="7324" y="52688"/>
                    <a:pt x="9207" y="44089"/>
                    <a:pt x="18622" y="32790"/>
                  </a:cubicBezTo>
                  <a:cubicBezTo>
                    <a:pt x="28352" y="21115"/>
                    <a:pt x="22179" y="6928"/>
                    <a:pt x="17576" y="1070"/>
                  </a:cubicBezTo>
                  <a:cubicBezTo>
                    <a:pt x="17030" y="366"/>
                    <a:pt x="16217" y="0"/>
                    <a:pt x="1539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5" name="Google Shape;1543;p29">
              <a:extLst>
                <a:ext uri="{FF2B5EF4-FFF2-40B4-BE49-F238E27FC236}">
                  <a16:creationId xmlns:a16="http://schemas.microsoft.com/office/drawing/2014/main" id="{EC86ACB2-E12B-1168-D1EE-5C4B58C912EC}"/>
                </a:ext>
              </a:extLst>
            </p:cNvPr>
            <p:cNvSpPr/>
            <p:nvPr/>
          </p:nvSpPr>
          <p:spPr>
            <a:xfrm>
              <a:off x="-10794524" y="-28996125"/>
              <a:ext cx="906025" cy="1907275"/>
            </a:xfrm>
            <a:custGeom>
              <a:avLst/>
              <a:gdLst/>
              <a:ahLst/>
              <a:cxnLst/>
              <a:rect l="l" t="t" r="r" b="b"/>
              <a:pathLst>
                <a:path w="36241" h="76291" extrusionOk="0">
                  <a:moveTo>
                    <a:pt x="18169" y="1"/>
                  </a:moveTo>
                  <a:cubicBezTo>
                    <a:pt x="17576" y="1"/>
                    <a:pt x="16977" y="193"/>
                    <a:pt x="16467" y="589"/>
                  </a:cubicBezTo>
                  <a:cubicBezTo>
                    <a:pt x="15275" y="1530"/>
                    <a:pt x="15065" y="3267"/>
                    <a:pt x="16007" y="4460"/>
                  </a:cubicBezTo>
                  <a:cubicBezTo>
                    <a:pt x="16551" y="5150"/>
                    <a:pt x="29126" y="21617"/>
                    <a:pt x="17388" y="35699"/>
                  </a:cubicBezTo>
                  <a:cubicBezTo>
                    <a:pt x="0" y="56560"/>
                    <a:pt x="4269" y="68863"/>
                    <a:pt x="10881" y="75474"/>
                  </a:cubicBezTo>
                  <a:cubicBezTo>
                    <a:pt x="11425" y="76019"/>
                    <a:pt x="12136" y="76291"/>
                    <a:pt x="12847" y="76291"/>
                  </a:cubicBezTo>
                  <a:cubicBezTo>
                    <a:pt x="13538" y="76291"/>
                    <a:pt x="14249" y="76019"/>
                    <a:pt x="14772" y="75495"/>
                  </a:cubicBezTo>
                  <a:cubicBezTo>
                    <a:pt x="15840" y="74407"/>
                    <a:pt x="15840" y="72650"/>
                    <a:pt x="14772" y="71583"/>
                  </a:cubicBezTo>
                  <a:cubicBezTo>
                    <a:pt x="7512" y="64301"/>
                    <a:pt x="9814" y="53421"/>
                    <a:pt x="21635" y="39256"/>
                  </a:cubicBezTo>
                  <a:cubicBezTo>
                    <a:pt x="36240" y="21722"/>
                    <a:pt x="20505" y="1279"/>
                    <a:pt x="20338" y="1070"/>
                  </a:cubicBezTo>
                  <a:cubicBezTo>
                    <a:pt x="19792" y="367"/>
                    <a:pt x="18986" y="1"/>
                    <a:pt x="181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6" name="Google Shape;1544;p29">
              <a:extLst>
                <a:ext uri="{FF2B5EF4-FFF2-40B4-BE49-F238E27FC236}">
                  <a16:creationId xmlns:a16="http://schemas.microsoft.com/office/drawing/2014/main" id="{A268D3A1-0E3F-68B8-587A-08B307FE1AA1}"/>
                </a:ext>
              </a:extLst>
            </p:cNvPr>
            <p:cNvSpPr/>
            <p:nvPr/>
          </p:nvSpPr>
          <p:spPr>
            <a:xfrm>
              <a:off x="-26209375" y="-29871550"/>
              <a:ext cx="960925" cy="2040650"/>
            </a:xfrm>
            <a:custGeom>
              <a:avLst/>
              <a:gdLst/>
              <a:ahLst/>
              <a:cxnLst/>
              <a:rect l="l" t="t" r="r" b="b"/>
              <a:pathLst>
                <a:path w="38437" h="81626" extrusionOk="0">
                  <a:moveTo>
                    <a:pt x="19269" y="1"/>
                  </a:moveTo>
                  <a:cubicBezTo>
                    <a:pt x="18675" y="1"/>
                    <a:pt x="18077" y="193"/>
                    <a:pt x="17576" y="589"/>
                  </a:cubicBezTo>
                  <a:cubicBezTo>
                    <a:pt x="16362" y="1530"/>
                    <a:pt x="16153" y="3267"/>
                    <a:pt x="17095" y="4460"/>
                  </a:cubicBezTo>
                  <a:cubicBezTo>
                    <a:pt x="17681" y="5192"/>
                    <a:pt x="31323" y="23040"/>
                    <a:pt x="18601" y="38314"/>
                  </a:cubicBezTo>
                  <a:cubicBezTo>
                    <a:pt x="0" y="60640"/>
                    <a:pt x="4520" y="73759"/>
                    <a:pt x="11571" y="80810"/>
                  </a:cubicBezTo>
                  <a:cubicBezTo>
                    <a:pt x="12136" y="81354"/>
                    <a:pt x="12847" y="81626"/>
                    <a:pt x="13538" y="81626"/>
                  </a:cubicBezTo>
                  <a:cubicBezTo>
                    <a:pt x="14249" y="81626"/>
                    <a:pt x="14961" y="81354"/>
                    <a:pt x="15484" y="80831"/>
                  </a:cubicBezTo>
                  <a:cubicBezTo>
                    <a:pt x="16551" y="79743"/>
                    <a:pt x="16551" y="77985"/>
                    <a:pt x="15484" y="76918"/>
                  </a:cubicBezTo>
                  <a:cubicBezTo>
                    <a:pt x="7575" y="68988"/>
                    <a:pt x="10044" y="57229"/>
                    <a:pt x="22828" y="41871"/>
                  </a:cubicBezTo>
                  <a:cubicBezTo>
                    <a:pt x="38437" y="23144"/>
                    <a:pt x="21635" y="1279"/>
                    <a:pt x="21447" y="1070"/>
                  </a:cubicBezTo>
                  <a:cubicBezTo>
                    <a:pt x="20901" y="367"/>
                    <a:pt x="20088" y="1"/>
                    <a:pt x="1926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7" name="Google Shape;1545;p29">
              <a:extLst>
                <a:ext uri="{FF2B5EF4-FFF2-40B4-BE49-F238E27FC236}">
                  <a16:creationId xmlns:a16="http://schemas.microsoft.com/office/drawing/2014/main" id="{43CB5DE7-D565-8A8F-E84C-849C3127035C}"/>
                </a:ext>
              </a:extLst>
            </p:cNvPr>
            <p:cNvSpPr/>
            <p:nvPr/>
          </p:nvSpPr>
          <p:spPr>
            <a:xfrm>
              <a:off x="-14715700" y="-42958700"/>
              <a:ext cx="6782500" cy="1636600"/>
            </a:xfrm>
            <a:custGeom>
              <a:avLst/>
              <a:gdLst/>
              <a:ahLst/>
              <a:cxnLst/>
              <a:rect l="l" t="t" r="r" b="b"/>
              <a:pathLst>
                <a:path w="271300" h="65464" extrusionOk="0">
                  <a:moveTo>
                    <a:pt x="18400" y="1"/>
                  </a:moveTo>
                  <a:cubicBezTo>
                    <a:pt x="0" y="30986"/>
                    <a:pt x="34201" y="54129"/>
                    <a:pt x="64225" y="54129"/>
                  </a:cubicBezTo>
                  <a:cubicBezTo>
                    <a:pt x="80021" y="54129"/>
                    <a:pt x="94661" y="47723"/>
                    <a:pt x="99876" y="32684"/>
                  </a:cubicBezTo>
                  <a:cubicBezTo>
                    <a:pt x="107217" y="56122"/>
                    <a:pt x="126834" y="65463"/>
                    <a:pt x="146591" y="65463"/>
                  </a:cubicBezTo>
                  <a:cubicBezTo>
                    <a:pt x="172108" y="65463"/>
                    <a:pt x="197859" y="49880"/>
                    <a:pt x="197694" y="28959"/>
                  </a:cubicBezTo>
                  <a:lnTo>
                    <a:pt x="197694" y="28959"/>
                  </a:lnTo>
                  <a:cubicBezTo>
                    <a:pt x="207183" y="47094"/>
                    <a:pt x="221286" y="54632"/>
                    <a:pt x="233926" y="54632"/>
                  </a:cubicBezTo>
                  <a:cubicBezTo>
                    <a:pt x="254565" y="54632"/>
                    <a:pt x="271300" y="34534"/>
                    <a:pt x="257661" y="7659"/>
                  </a:cubicBezTo>
                  <a:lnTo>
                    <a:pt x="18400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548;p29">
            <a:extLst>
              <a:ext uri="{FF2B5EF4-FFF2-40B4-BE49-F238E27FC236}">
                <a16:creationId xmlns:a16="http://schemas.microsoft.com/office/drawing/2014/main" id="{44B04492-EDE5-06F7-6F43-7756CCD16D21}"/>
              </a:ext>
            </a:extLst>
          </p:cNvPr>
          <p:cNvGrpSpPr/>
          <p:nvPr/>
        </p:nvGrpSpPr>
        <p:grpSpPr>
          <a:xfrm flipH="1">
            <a:off x="8528323" y="1891606"/>
            <a:ext cx="1152505" cy="1361130"/>
            <a:chOff x="-7554450" y="17964600"/>
            <a:chExt cx="10496400" cy="12396450"/>
          </a:xfrm>
        </p:grpSpPr>
        <p:sp>
          <p:nvSpPr>
            <p:cNvPr id="1149" name="Google Shape;1549;p29">
              <a:extLst>
                <a:ext uri="{FF2B5EF4-FFF2-40B4-BE49-F238E27FC236}">
                  <a16:creationId xmlns:a16="http://schemas.microsoft.com/office/drawing/2014/main" id="{C55D55EF-D789-703C-B1E6-7FAFE7D35A98}"/>
                </a:ext>
              </a:extLst>
            </p:cNvPr>
            <p:cNvSpPr/>
            <p:nvPr/>
          </p:nvSpPr>
          <p:spPr>
            <a:xfrm>
              <a:off x="-5263275" y="18044625"/>
              <a:ext cx="1971025" cy="2327775"/>
            </a:xfrm>
            <a:custGeom>
              <a:avLst/>
              <a:gdLst/>
              <a:ahLst/>
              <a:cxnLst/>
              <a:rect l="l" t="t" r="r" b="b"/>
              <a:pathLst>
                <a:path w="78841" h="93111" extrusionOk="0">
                  <a:moveTo>
                    <a:pt x="28415" y="1"/>
                  </a:moveTo>
                  <a:cubicBezTo>
                    <a:pt x="0" y="41848"/>
                    <a:pt x="19731" y="93111"/>
                    <a:pt x="19731" y="93111"/>
                  </a:cubicBezTo>
                  <a:lnTo>
                    <a:pt x="78841" y="76037"/>
                  </a:lnTo>
                  <a:cubicBezTo>
                    <a:pt x="78841" y="76037"/>
                    <a:pt x="74740" y="20025"/>
                    <a:pt x="2841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0" name="Google Shape;1550;p29">
              <a:extLst>
                <a:ext uri="{FF2B5EF4-FFF2-40B4-BE49-F238E27FC236}">
                  <a16:creationId xmlns:a16="http://schemas.microsoft.com/office/drawing/2014/main" id="{8ACC8AC4-11C8-5A3B-5291-B9D3E52868E8}"/>
                </a:ext>
              </a:extLst>
            </p:cNvPr>
            <p:cNvSpPr/>
            <p:nvPr/>
          </p:nvSpPr>
          <p:spPr>
            <a:xfrm>
              <a:off x="-4278600" y="27274050"/>
              <a:ext cx="1138050" cy="2767325"/>
            </a:xfrm>
            <a:custGeom>
              <a:avLst/>
              <a:gdLst/>
              <a:ahLst/>
              <a:cxnLst/>
              <a:rect l="l" t="t" r="r" b="b"/>
              <a:pathLst>
                <a:path w="45522" h="110693" extrusionOk="0">
                  <a:moveTo>
                    <a:pt x="43680" y="0"/>
                  </a:moveTo>
                  <a:lnTo>
                    <a:pt x="13174" y="1841"/>
                  </a:lnTo>
                  <a:cubicBezTo>
                    <a:pt x="13174" y="1841"/>
                    <a:pt x="18656" y="46178"/>
                    <a:pt x="24158" y="85850"/>
                  </a:cubicBezTo>
                  <a:cubicBezTo>
                    <a:pt x="23557" y="85767"/>
                    <a:pt x="22960" y="85728"/>
                    <a:pt x="22369" y="85728"/>
                  </a:cubicBezTo>
                  <a:cubicBezTo>
                    <a:pt x="9751" y="85728"/>
                    <a:pt x="0" y="103775"/>
                    <a:pt x="18049" y="109012"/>
                  </a:cubicBezTo>
                  <a:cubicBezTo>
                    <a:pt x="22205" y="110221"/>
                    <a:pt x="25861" y="110693"/>
                    <a:pt x="29036" y="110693"/>
                  </a:cubicBezTo>
                  <a:cubicBezTo>
                    <a:pt x="40311" y="110693"/>
                    <a:pt x="45521" y="104744"/>
                    <a:pt x="45521" y="104744"/>
                  </a:cubicBezTo>
                  <a:lnTo>
                    <a:pt x="4368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1" name="Google Shape;1551;p29">
              <a:extLst>
                <a:ext uri="{FF2B5EF4-FFF2-40B4-BE49-F238E27FC236}">
                  <a16:creationId xmlns:a16="http://schemas.microsoft.com/office/drawing/2014/main" id="{A73A78FB-CF13-1CEA-EFDB-7C45E25F8521}"/>
                </a:ext>
              </a:extLst>
            </p:cNvPr>
            <p:cNvSpPr/>
            <p:nvPr/>
          </p:nvSpPr>
          <p:spPr>
            <a:xfrm>
              <a:off x="-374750" y="27274050"/>
              <a:ext cx="1138550" cy="2767325"/>
            </a:xfrm>
            <a:custGeom>
              <a:avLst/>
              <a:gdLst/>
              <a:ahLst/>
              <a:cxnLst/>
              <a:rect l="l" t="t" r="r" b="b"/>
              <a:pathLst>
                <a:path w="45542" h="110693" extrusionOk="0">
                  <a:moveTo>
                    <a:pt x="43700" y="0"/>
                  </a:moveTo>
                  <a:lnTo>
                    <a:pt x="13172" y="1841"/>
                  </a:lnTo>
                  <a:cubicBezTo>
                    <a:pt x="13172" y="1841"/>
                    <a:pt x="18675" y="46178"/>
                    <a:pt x="24157" y="85850"/>
                  </a:cubicBezTo>
                  <a:cubicBezTo>
                    <a:pt x="23557" y="85767"/>
                    <a:pt x="22961" y="85728"/>
                    <a:pt x="22370" y="85728"/>
                  </a:cubicBezTo>
                  <a:cubicBezTo>
                    <a:pt x="9769" y="85728"/>
                    <a:pt x="0" y="103775"/>
                    <a:pt x="18069" y="109012"/>
                  </a:cubicBezTo>
                  <a:cubicBezTo>
                    <a:pt x="22225" y="110221"/>
                    <a:pt x="25880" y="110693"/>
                    <a:pt x="29055" y="110693"/>
                  </a:cubicBezTo>
                  <a:cubicBezTo>
                    <a:pt x="40331" y="110693"/>
                    <a:pt x="45541" y="104744"/>
                    <a:pt x="45541" y="104744"/>
                  </a:cubicBezTo>
                  <a:lnTo>
                    <a:pt x="43700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2" name="Google Shape;1552;p29">
              <a:extLst>
                <a:ext uri="{FF2B5EF4-FFF2-40B4-BE49-F238E27FC236}">
                  <a16:creationId xmlns:a16="http://schemas.microsoft.com/office/drawing/2014/main" id="{29216C55-1CDA-BD1F-2E62-E2E4397B9B52}"/>
                </a:ext>
              </a:extLst>
            </p:cNvPr>
            <p:cNvSpPr/>
            <p:nvPr/>
          </p:nvSpPr>
          <p:spPr>
            <a:xfrm>
              <a:off x="-5016375" y="24741750"/>
              <a:ext cx="7576100" cy="3777600"/>
            </a:xfrm>
            <a:custGeom>
              <a:avLst/>
              <a:gdLst/>
              <a:ahLst/>
              <a:cxnLst/>
              <a:rect l="l" t="t" r="r" b="b"/>
              <a:pathLst>
                <a:path w="303044" h="151104" extrusionOk="0">
                  <a:moveTo>
                    <a:pt x="143976" y="1"/>
                  </a:moveTo>
                  <a:lnTo>
                    <a:pt x="35382" y="15882"/>
                  </a:lnTo>
                  <a:cubicBezTo>
                    <a:pt x="35382" y="15882"/>
                    <a:pt x="0" y="148245"/>
                    <a:pt x="101271" y="148245"/>
                  </a:cubicBezTo>
                  <a:cubicBezTo>
                    <a:pt x="136376" y="148245"/>
                    <a:pt x="170965" y="151103"/>
                    <a:pt x="201230" y="151103"/>
                  </a:cubicBezTo>
                  <a:cubicBezTo>
                    <a:pt x="258272" y="151103"/>
                    <a:pt x="299950" y="140948"/>
                    <a:pt x="300756" y="82356"/>
                  </a:cubicBezTo>
                  <a:cubicBezTo>
                    <a:pt x="303044" y="50730"/>
                    <a:pt x="284762" y="27799"/>
                    <a:pt x="232097" y="27799"/>
                  </a:cubicBezTo>
                  <a:cubicBezTo>
                    <a:pt x="228875" y="27799"/>
                    <a:pt x="225524" y="27884"/>
                    <a:pt x="222042" y="28059"/>
                  </a:cubicBezTo>
                  <a:cubicBezTo>
                    <a:pt x="213508" y="28491"/>
                    <a:pt x="205961" y="28716"/>
                    <a:pt x="199273" y="28716"/>
                  </a:cubicBezTo>
                  <a:cubicBezTo>
                    <a:pt x="158637" y="28716"/>
                    <a:pt x="149725" y="20429"/>
                    <a:pt x="14397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3" name="Google Shape;1553;p29">
              <a:extLst>
                <a:ext uri="{FF2B5EF4-FFF2-40B4-BE49-F238E27FC236}">
                  <a16:creationId xmlns:a16="http://schemas.microsoft.com/office/drawing/2014/main" id="{0E4B09BD-302C-A647-5577-3681894E6D4C}"/>
                </a:ext>
              </a:extLst>
            </p:cNvPr>
            <p:cNvSpPr/>
            <p:nvPr/>
          </p:nvSpPr>
          <p:spPr>
            <a:xfrm>
              <a:off x="-3716500" y="24876200"/>
              <a:ext cx="1533200" cy="3574825"/>
            </a:xfrm>
            <a:custGeom>
              <a:avLst/>
              <a:gdLst/>
              <a:ahLst/>
              <a:cxnLst/>
              <a:rect l="l" t="t" r="r" b="b"/>
              <a:pathLst>
                <a:path w="61328" h="142993" extrusionOk="0">
                  <a:moveTo>
                    <a:pt x="55197" y="0"/>
                  </a:moveTo>
                  <a:lnTo>
                    <a:pt x="2616" y="7700"/>
                  </a:lnTo>
                  <a:cubicBezTo>
                    <a:pt x="796" y="47162"/>
                    <a:pt x="1" y="94742"/>
                    <a:pt x="3662" y="129141"/>
                  </a:cubicBezTo>
                  <a:cubicBezTo>
                    <a:pt x="14354" y="137573"/>
                    <a:pt x="29043" y="142888"/>
                    <a:pt x="49234" y="142888"/>
                  </a:cubicBezTo>
                  <a:cubicBezTo>
                    <a:pt x="49930" y="142884"/>
                    <a:pt x="50625" y="142882"/>
                    <a:pt x="51318" y="142882"/>
                  </a:cubicBezTo>
                  <a:cubicBezTo>
                    <a:pt x="54666" y="142882"/>
                    <a:pt x="57982" y="142923"/>
                    <a:pt x="61328" y="142992"/>
                  </a:cubicBezTo>
                  <a:cubicBezTo>
                    <a:pt x="49527" y="118595"/>
                    <a:pt x="51515" y="51535"/>
                    <a:pt x="55197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4" name="Google Shape;1554;p29">
              <a:extLst>
                <a:ext uri="{FF2B5EF4-FFF2-40B4-BE49-F238E27FC236}">
                  <a16:creationId xmlns:a16="http://schemas.microsoft.com/office/drawing/2014/main" id="{5D03D0B2-10CE-DEF8-3BB9-FFAD2B7A8765}"/>
                </a:ext>
              </a:extLst>
            </p:cNvPr>
            <p:cNvSpPr/>
            <p:nvPr/>
          </p:nvSpPr>
          <p:spPr>
            <a:xfrm>
              <a:off x="-4333750" y="24881075"/>
              <a:ext cx="3355650" cy="1181500"/>
            </a:xfrm>
            <a:custGeom>
              <a:avLst/>
              <a:gdLst/>
              <a:ahLst/>
              <a:cxnLst/>
              <a:rect l="l" t="t" r="r" b="b"/>
              <a:pathLst>
                <a:path w="134226" h="47260" extrusionOk="0">
                  <a:moveTo>
                    <a:pt x="111774" y="1"/>
                  </a:moveTo>
                  <a:cubicBezTo>
                    <a:pt x="98759" y="1"/>
                    <a:pt x="81391" y="2211"/>
                    <a:pt x="63253" y="2211"/>
                  </a:cubicBezTo>
                  <a:cubicBezTo>
                    <a:pt x="45146" y="2211"/>
                    <a:pt x="29632" y="8"/>
                    <a:pt x="18500" y="8"/>
                  </a:cubicBezTo>
                  <a:cubicBezTo>
                    <a:pt x="6851" y="8"/>
                    <a:pt x="1" y="2421"/>
                    <a:pt x="1" y="12297"/>
                  </a:cubicBezTo>
                  <a:cubicBezTo>
                    <a:pt x="1" y="31588"/>
                    <a:pt x="30047" y="47260"/>
                    <a:pt x="67103" y="47260"/>
                  </a:cubicBezTo>
                  <a:cubicBezTo>
                    <a:pt x="104158" y="47260"/>
                    <a:pt x="134226" y="31588"/>
                    <a:pt x="134226" y="12297"/>
                  </a:cubicBezTo>
                  <a:cubicBezTo>
                    <a:pt x="134226" y="2416"/>
                    <a:pt x="125378" y="1"/>
                    <a:pt x="111774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5" name="Google Shape;1555;p29">
              <a:extLst>
                <a:ext uri="{FF2B5EF4-FFF2-40B4-BE49-F238E27FC236}">
                  <a16:creationId xmlns:a16="http://schemas.microsoft.com/office/drawing/2014/main" id="{E0328090-EDC1-A506-DAA7-D6E7D8788ECD}"/>
                </a:ext>
              </a:extLst>
            </p:cNvPr>
            <p:cNvSpPr/>
            <p:nvPr/>
          </p:nvSpPr>
          <p:spPr>
            <a:xfrm>
              <a:off x="-2372475" y="27593650"/>
              <a:ext cx="1138075" cy="2767400"/>
            </a:xfrm>
            <a:custGeom>
              <a:avLst/>
              <a:gdLst/>
              <a:ahLst/>
              <a:cxnLst/>
              <a:rect l="l" t="t" r="r" b="b"/>
              <a:pathLst>
                <a:path w="45523" h="110696" extrusionOk="0">
                  <a:moveTo>
                    <a:pt x="43681" y="0"/>
                  </a:moveTo>
                  <a:lnTo>
                    <a:pt x="13153" y="1842"/>
                  </a:lnTo>
                  <a:cubicBezTo>
                    <a:pt x="13153" y="1842"/>
                    <a:pt x="18656" y="46200"/>
                    <a:pt x="24138" y="85850"/>
                  </a:cubicBezTo>
                  <a:cubicBezTo>
                    <a:pt x="23538" y="85768"/>
                    <a:pt x="22941" y="85728"/>
                    <a:pt x="22351" y="85728"/>
                  </a:cubicBezTo>
                  <a:cubicBezTo>
                    <a:pt x="9751" y="85728"/>
                    <a:pt x="1" y="103776"/>
                    <a:pt x="18049" y="109012"/>
                  </a:cubicBezTo>
                  <a:cubicBezTo>
                    <a:pt x="22212" y="110224"/>
                    <a:pt x="25873" y="110696"/>
                    <a:pt x="29052" y="110696"/>
                  </a:cubicBezTo>
                  <a:cubicBezTo>
                    <a:pt x="40317" y="110696"/>
                    <a:pt x="45522" y="104765"/>
                    <a:pt x="45522" y="104765"/>
                  </a:cubicBezTo>
                  <a:lnTo>
                    <a:pt x="4368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6" name="Google Shape;1556;p29">
              <a:extLst>
                <a:ext uri="{FF2B5EF4-FFF2-40B4-BE49-F238E27FC236}">
                  <a16:creationId xmlns:a16="http://schemas.microsoft.com/office/drawing/2014/main" id="{0D997F27-8F24-62EC-6638-3C995FF2A0E3}"/>
                </a:ext>
              </a:extLst>
            </p:cNvPr>
            <p:cNvSpPr/>
            <p:nvPr/>
          </p:nvSpPr>
          <p:spPr>
            <a:xfrm>
              <a:off x="997825" y="27593650"/>
              <a:ext cx="1138550" cy="2767400"/>
            </a:xfrm>
            <a:custGeom>
              <a:avLst/>
              <a:gdLst/>
              <a:ahLst/>
              <a:cxnLst/>
              <a:rect l="l" t="t" r="r" b="b"/>
              <a:pathLst>
                <a:path w="45542" h="110696" extrusionOk="0">
                  <a:moveTo>
                    <a:pt x="43701" y="0"/>
                  </a:moveTo>
                  <a:lnTo>
                    <a:pt x="13173" y="1842"/>
                  </a:lnTo>
                  <a:cubicBezTo>
                    <a:pt x="13173" y="1842"/>
                    <a:pt x="18676" y="46200"/>
                    <a:pt x="24158" y="85850"/>
                  </a:cubicBezTo>
                  <a:cubicBezTo>
                    <a:pt x="23558" y="85768"/>
                    <a:pt x="22961" y="85728"/>
                    <a:pt x="22371" y="85728"/>
                  </a:cubicBezTo>
                  <a:cubicBezTo>
                    <a:pt x="9769" y="85728"/>
                    <a:pt x="1" y="103776"/>
                    <a:pt x="18069" y="109012"/>
                  </a:cubicBezTo>
                  <a:cubicBezTo>
                    <a:pt x="22232" y="110224"/>
                    <a:pt x="25893" y="110696"/>
                    <a:pt x="29072" y="110696"/>
                  </a:cubicBezTo>
                  <a:cubicBezTo>
                    <a:pt x="40336" y="110696"/>
                    <a:pt x="45542" y="104765"/>
                    <a:pt x="45542" y="104765"/>
                  </a:cubicBezTo>
                  <a:lnTo>
                    <a:pt x="43701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7" name="Google Shape;1557;p29">
              <a:extLst>
                <a:ext uri="{FF2B5EF4-FFF2-40B4-BE49-F238E27FC236}">
                  <a16:creationId xmlns:a16="http://schemas.microsoft.com/office/drawing/2014/main" id="{A7932EB1-E00C-F36E-C762-21F38CD89884}"/>
                </a:ext>
              </a:extLst>
            </p:cNvPr>
            <p:cNvSpPr/>
            <p:nvPr/>
          </p:nvSpPr>
          <p:spPr>
            <a:xfrm>
              <a:off x="-3449725" y="26015475"/>
              <a:ext cx="583275" cy="583275"/>
            </a:xfrm>
            <a:custGeom>
              <a:avLst/>
              <a:gdLst/>
              <a:ahLst/>
              <a:cxnLst/>
              <a:rect l="l" t="t" r="r" b="b"/>
              <a:pathLst>
                <a:path w="23331" h="23331" extrusionOk="0">
                  <a:moveTo>
                    <a:pt x="11655" y="1"/>
                  </a:moveTo>
                  <a:cubicBezTo>
                    <a:pt x="5232" y="1"/>
                    <a:pt x="1" y="5232"/>
                    <a:pt x="1" y="11655"/>
                  </a:cubicBezTo>
                  <a:cubicBezTo>
                    <a:pt x="1" y="18100"/>
                    <a:pt x="5232" y="23331"/>
                    <a:pt x="11655" y="23331"/>
                  </a:cubicBezTo>
                  <a:cubicBezTo>
                    <a:pt x="18100" y="23331"/>
                    <a:pt x="23330" y="18100"/>
                    <a:pt x="23330" y="11655"/>
                  </a:cubicBezTo>
                  <a:cubicBezTo>
                    <a:pt x="23330" y="5232"/>
                    <a:pt x="18100" y="1"/>
                    <a:pt x="1165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8" name="Google Shape;1558;p29">
              <a:extLst>
                <a:ext uri="{FF2B5EF4-FFF2-40B4-BE49-F238E27FC236}">
                  <a16:creationId xmlns:a16="http://schemas.microsoft.com/office/drawing/2014/main" id="{56EE6DEF-9343-4EFF-BE41-AD4DDAEEAB0A}"/>
                </a:ext>
              </a:extLst>
            </p:cNvPr>
            <p:cNvSpPr/>
            <p:nvPr/>
          </p:nvSpPr>
          <p:spPr>
            <a:xfrm>
              <a:off x="-3225850" y="25812525"/>
              <a:ext cx="206125" cy="448825"/>
            </a:xfrm>
            <a:custGeom>
              <a:avLst/>
              <a:gdLst/>
              <a:ahLst/>
              <a:cxnLst/>
              <a:rect l="l" t="t" r="r" b="b"/>
              <a:pathLst>
                <a:path w="8245" h="17953" extrusionOk="0">
                  <a:moveTo>
                    <a:pt x="252" y="0"/>
                  </a:moveTo>
                  <a:cubicBezTo>
                    <a:pt x="106" y="0"/>
                    <a:pt x="1" y="105"/>
                    <a:pt x="1" y="252"/>
                  </a:cubicBezTo>
                  <a:lnTo>
                    <a:pt x="1" y="17723"/>
                  </a:lnTo>
                  <a:cubicBezTo>
                    <a:pt x="1" y="17848"/>
                    <a:pt x="106" y="17953"/>
                    <a:pt x="252" y="17953"/>
                  </a:cubicBezTo>
                  <a:lnTo>
                    <a:pt x="8015" y="17953"/>
                  </a:lnTo>
                  <a:cubicBezTo>
                    <a:pt x="8140" y="17953"/>
                    <a:pt x="8245" y="17848"/>
                    <a:pt x="8245" y="17723"/>
                  </a:cubicBezTo>
                  <a:lnTo>
                    <a:pt x="8245" y="252"/>
                  </a:lnTo>
                  <a:cubicBezTo>
                    <a:pt x="8245" y="105"/>
                    <a:pt x="8140" y="0"/>
                    <a:pt x="8015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9" name="Google Shape;1559;p29">
              <a:extLst>
                <a:ext uri="{FF2B5EF4-FFF2-40B4-BE49-F238E27FC236}">
                  <a16:creationId xmlns:a16="http://schemas.microsoft.com/office/drawing/2014/main" id="{65B4E309-3186-2777-7265-02F681E3F785}"/>
                </a:ext>
              </a:extLst>
            </p:cNvPr>
            <p:cNvSpPr/>
            <p:nvPr/>
          </p:nvSpPr>
          <p:spPr>
            <a:xfrm>
              <a:off x="-4079000" y="24078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0" name="Google Shape;1560;p29">
              <a:extLst>
                <a:ext uri="{FF2B5EF4-FFF2-40B4-BE49-F238E27FC236}">
                  <a16:creationId xmlns:a16="http://schemas.microsoft.com/office/drawing/2014/main" id="{AF60769D-C056-CDE5-1251-6D8C7A94B6E6}"/>
                </a:ext>
              </a:extLst>
            </p:cNvPr>
            <p:cNvSpPr/>
            <p:nvPr/>
          </p:nvSpPr>
          <p:spPr>
            <a:xfrm>
              <a:off x="-4123975" y="23415725"/>
              <a:ext cx="2836725" cy="2191075"/>
            </a:xfrm>
            <a:custGeom>
              <a:avLst/>
              <a:gdLst/>
              <a:ahLst/>
              <a:cxnLst/>
              <a:rect l="l" t="t" r="r" b="b"/>
              <a:pathLst>
                <a:path w="113469" h="87643" extrusionOk="0">
                  <a:moveTo>
                    <a:pt x="113469" y="0"/>
                  </a:moveTo>
                  <a:lnTo>
                    <a:pt x="983" y="1863"/>
                  </a:lnTo>
                  <a:lnTo>
                    <a:pt x="0" y="72292"/>
                  </a:lnTo>
                  <a:cubicBezTo>
                    <a:pt x="10856" y="83147"/>
                    <a:pt x="31775" y="87643"/>
                    <a:pt x="52830" y="87643"/>
                  </a:cubicBezTo>
                  <a:cubicBezTo>
                    <a:pt x="79701" y="87643"/>
                    <a:pt x="106794" y="80320"/>
                    <a:pt x="113469" y="69551"/>
                  </a:cubicBezTo>
                  <a:lnTo>
                    <a:pt x="113469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1" name="Google Shape;1561;p29">
              <a:extLst>
                <a:ext uri="{FF2B5EF4-FFF2-40B4-BE49-F238E27FC236}">
                  <a16:creationId xmlns:a16="http://schemas.microsoft.com/office/drawing/2014/main" id="{B3F9B197-E55F-B44D-577E-384C240B8E3F}"/>
                </a:ext>
              </a:extLst>
            </p:cNvPr>
            <p:cNvSpPr/>
            <p:nvPr/>
          </p:nvSpPr>
          <p:spPr>
            <a:xfrm>
              <a:off x="-563300" y="26023325"/>
              <a:ext cx="472900" cy="30375"/>
            </a:xfrm>
            <a:custGeom>
              <a:avLst/>
              <a:gdLst/>
              <a:ahLst/>
              <a:cxnLst/>
              <a:rect l="l" t="t" r="r" b="b"/>
              <a:pathLst>
                <a:path w="18916" h="1215" extrusionOk="0">
                  <a:moveTo>
                    <a:pt x="0" y="1"/>
                  </a:moveTo>
                  <a:lnTo>
                    <a:pt x="18915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2" name="Google Shape;1562;p29">
              <a:extLst>
                <a:ext uri="{FF2B5EF4-FFF2-40B4-BE49-F238E27FC236}">
                  <a16:creationId xmlns:a16="http://schemas.microsoft.com/office/drawing/2014/main" id="{181A0B94-D9C5-2C61-E908-2FF41772B0E2}"/>
                </a:ext>
              </a:extLst>
            </p:cNvPr>
            <p:cNvSpPr/>
            <p:nvPr/>
          </p:nvSpPr>
          <p:spPr>
            <a:xfrm>
              <a:off x="-567500" y="25768506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73" y="0"/>
                  </a:moveTo>
                  <a:lnTo>
                    <a:pt x="1" y="4080"/>
                  </a:lnTo>
                  <a:lnTo>
                    <a:pt x="18937" y="5294"/>
                  </a:lnTo>
                  <a:lnTo>
                    <a:pt x="19188" y="1235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3" name="Google Shape;1563;p29">
              <a:extLst>
                <a:ext uri="{FF2B5EF4-FFF2-40B4-BE49-F238E27FC236}">
                  <a16:creationId xmlns:a16="http://schemas.microsoft.com/office/drawing/2014/main" id="{291CB159-1532-3309-662B-54FBD006E1FA}"/>
                </a:ext>
              </a:extLst>
            </p:cNvPr>
            <p:cNvSpPr/>
            <p:nvPr/>
          </p:nvSpPr>
          <p:spPr>
            <a:xfrm>
              <a:off x="-929475" y="26343450"/>
              <a:ext cx="579600" cy="30375"/>
            </a:xfrm>
            <a:custGeom>
              <a:avLst/>
              <a:gdLst/>
              <a:ahLst/>
              <a:cxnLst/>
              <a:rect l="l" t="t" r="r" b="b"/>
              <a:pathLst>
                <a:path w="23184" h="1215" extrusionOk="0">
                  <a:moveTo>
                    <a:pt x="1" y="1"/>
                  </a:moveTo>
                  <a:lnTo>
                    <a:pt x="23184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4" name="Google Shape;1564;p29">
              <a:extLst>
                <a:ext uri="{FF2B5EF4-FFF2-40B4-BE49-F238E27FC236}">
                  <a16:creationId xmlns:a16="http://schemas.microsoft.com/office/drawing/2014/main" id="{E4C160F0-21F1-3E6B-7056-E242778B0250}"/>
                </a:ext>
              </a:extLst>
            </p:cNvPr>
            <p:cNvSpPr/>
            <p:nvPr/>
          </p:nvSpPr>
          <p:spPr>
            <a:xfrm>
              <a:off x="-932600" y="26088631"/>
              <a:ext cx="584300" cy="132375"/>
            </a:xfrm>
            <a:custGeom>
              <a:avLst/>
              <a:gdLst/>
              <a:ahLst/>
              <a:cxnLst/>
              <a:rect l="l" t="t" r="r" b="b"/>
              <a:pathLst>
                <a:path w="23372" h="5295" extrusionOk="0">
                  <a:moveTo>
                    <a:pt x="209" y="0"/>
                  </a:moveTo>
                  <a:lnTo>
                    <a:pt x="0" y="4081"/>
                  </a:lnTo>
                  <a:lnTo>
                    <a:pt x="23162" y="5294"/>
                  </a:lnTo>
                  <a:lnTo>
                    <a:pt x="23372" y="1235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5" name="Google Shape;1565;p29">
              <a:extLst>
                <a:ext uri="{FF2B5EF4-FFF2-40B4-BE49-F238E27FC236}">
                  <a16:creationId xmlns:a16="http://schemas.microsoft.com/office/drawing/2014/main" id="{FB17A4A0-AFBD-C6F8-B76B-603D1112901A}"/>
                </a:ext>
              </a:extLst>
            </p:cNvPr>
            <p:cNvSpPr/>
            <p:nvPr/>
          </p:nvSpPr>
          <p:spPr>
            <a:xfrm>
              <a:off x="-685200" y="26602400"/>
              <a:ext cx="503250" cy="30875"/>
            </a:xfrm>
            <a:custGeom>
              <a:avLst/>
              <a:gdLst/>
              <a:ahLst/>
              <a:cxnLst/>
              <a:rect l="l" t="t" r="r" b="b"/>
              <a:pathLst>
                <a:path w="20130" h="1235" extrusionOk="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6" name="Google Shape;1566;p29">
              <a:extLst>
                <a:ext uri="{FF2B5EF4-FFF2-40B4-BE49-F238E27FC236}">
                  <a16:creationId xmlns:a16="http://schemas.microsoft.com/office/drawing/2014/main" id="{C0B1EAE8-80B1-FA4E-2CC3-52DE200BAFB8}"/>
                </a:ext>
              </a:extLst>
            </p:cNvPr>
            <p:cNvSpPr/>
            <p:nvPr/>
          </p:nvSpPr>
          <p:spPr>
            <a:xfrm>
              <a:off x="-688850" y="2655322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0" y="1214"/>
                  </a:lnTo>
                  <a:lnTo>
                    <a:pt x="252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7" name="Google Shape;1567;p29">
              <a:extLst>
                <a:ext uri="{FF2B5EF4-FFF2-40B4-BE49-F238E27FC236}">
                  <a16:creationId xmlns:a16="http://schemas.microsoft.com/office/drawing/2014/main" id="{18218258-997C-8443-3650-E708A2026869}"/>
                </a:ext>
              </a:extLst>
            </p:cNvPr>
            <p:cNvSpPr/>
            <p:nvPr/>
          </p:nvSpPr>
          <p:spPr>
            <a:xfrm>
              <a:off x="580700" y="26023325"/>
              <a:ext cx="472375" cy="30375"/>
            </a:xfrm>
            <a:custGeom>
              <a:avLst/>
              <a:gdLst/>
              <a:ahLst/>
              <a:cxnLst/>
              <a:rect l="l" t="t" r="r" b="b"/>
              <a:pathLst>
                <a:path w="18895" h="1215" extrusionOk="0">
                  <a:moveTo>
                    <a:pt x="0" y="1"/>
                  </a:moveTo>
                  <a:lnTo>
                    <a:pt x="18894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8" name="Google Shape;1568;p29">
              <a:extLst>
                <a:ext uri="{FF2B5EF4-FFF2-40B4-BE49-F238E27FC236}">
                  <a16:creationId xmlns:a16="http://schemas.microsoft.com/office/drawing/2014/main" id="{21769270-AFED-B67A-E261-6F0E3F7CB900}"/>
                </a:ext>
              </a:extLst>
            </p:cNvPr>
            <p:cNvSpPr/>
            <p:nvPr/>
          </p:nvSpPr>
          <p:spPr>
            <a:xfrm>
              <a:off x="576500" y="25769031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52" y="0"/>
                  </a:moveTo>
                  <a:lnTo>
                    <a:pt x="1" y="4059"/>
                  </a:lnTo>
                  <a:lnTo>
                    <a:pt x="18916" y="5294"/>
                  </a:lnTo>
                  <a:lnTo>
                    <a:pt x="19188" y="1214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9" name="Google Shape;1569;p29">
              <a:extLst>
                <a:ext uri="{FF2B5EF4-FFF2-40B4-BE49-F238E27FC236}">
                  <a16:creationId xmlns:a16="http://schemas.microsoft.com/office/drawing/2014/main" id="{308BA376-BE8F-05AD-E555-19916800F4EA}"/>
                </a:ext>
              </a:extLst>
            </p:cNvPr>
            <p:cNvSpPr/>
            <p:nvPr/>
          </p:nvSpPr>
          <p:spPr>
            <a:xfrm>
              <a:off x="214525" y="26343450"/>
              <a:ext cx="579075" cy="30375"/>
            </a:xfrm>
            <a:custGeom>
              <a:avLst/>
              <a:gdLst/>
              <a:ahLst/>
              <a:cxnLst/>
              <a:rect l="l" t="t" r="r" b="b"/>
              <a:pathLst>
                <a:path w="23163" h="1215" extrusionOk="0">
                  <a:moveTo>
                    <a:pt x="1" y="1"/>
                  </a:moveTo>
                  <a:lnTo>
                    <a:pt x="23163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0" name="Google Shape;1570;p29">
              <a:extLst>
                <a:ext uri="{FF2B5EF4-FFF2-40B4-BE49-F238E27FC236}">
                  <a16:creationId xmlns:a16="http://schemas.microsoft.com/office/drawing/2014/main" id="{5FEC48CF-0681-66E8-6B42-B806ED1C0804}"/>
                </a:ext>
              </a:extLst>
            </p:cNvPr>
            <p:cNvSpPr/>
            <p:nvPr/>
          </p:nvSpPr>
          <p:spPr>
            <a:xfrm>
              <a:off x="210875" y="26089156"/>
              <a:ext cx="584825" cy="132350"/>
            </a:xfrm>
            <a:custGeom>
              <a:avLst/>
              <a:gdLst/>
              <a:ahLst/>
              <a:cxnLst/>
              <a:rect l="l" t="t" r="r" b="b"/>
              <a:pathLst>
                <a:path w="23393" h="5294" extrusionOk="0">
                  <a:moveTo>
                    <a:pt x="230" y="0"/>
                  </a:moveTo>
                  <a:lnTo>
                    <a:pt x="0" y="4080"/>
                  </a:lnTo>
                  <a:lnTo>
                    <a:pt x="23183" y="5294"/>
                  </a:lnTo>
                  <a:lnTo>
                    <a:pt x="23393" y="121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1" name="Google Shape;1571;p29">
              <a:extLst>
                <a:ext uri="{FF2B5EF4-FFF2-40B4-BE49-F238E27FC236}">
                  <a16:creationId xmlns:a16="http://schemas.microsoft.com/office/drawing/2014/main" id="{091EC2F6-A078-520C-73A3-2E45581DD1FB}"/>
                </a:ext>
              </a:extLst>
            </p:cNvPr>
            <p:cNvSpPr/>
            <p:nvPr/>
          </p:nvSpPr>
          <p:spPr>
            <a:xfrm>
              <a:off x="458275" y="26602400"/>
              <a:ext cx="503250" cy="30875"/>
            </a:xfrm>
            <a:custGeom>
              <a:avLst/>
              <a:gdLst/>
              <a:ahLst/>
              <a:cxnLst/>
              <a:rect l="l" t="t" r="r" b="b"/>
              <a:pathLst>
                <a:path w="20130" h="1235" extrusionOk="0">
                  <a:moveTo>
                    <a:pt x="1" y="1235"/>
                  </a:moveTo>
                  <a:lnTo>
                    <a:pt x="20129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2" name="Google Shape;1572;p29">
              <a:extLst>
                <a:ext uri="{FF2B5EF4-FFF2-40B4-BE49-F238E27FC236}">
                  <a16:creationId xmlns:a16="http://schemas.microsoft.com/office/drawing/2014/main" id="{4AD6F40D-6688-BF42-B9EF-C8FF85A21610}"/>
                </a:ext>
              </a:extLst>
            </p:cNvPr>
            <p:cNvSpPr/>
            <p:nvPr/>
          </p:nvSpPr>
          <p:spPr>
            <a:xfrm>
              <a:off x="455675" y="26349656"/>
              <a:ext cx="509500" cy="132350"/>
            </a:xfrm>
            <a:custGeom>
              <a:avLst/>
              <a:gdLst/>
              <a:ahLst/>
              <a:cxnLst/>
              <a:rect l="l" t="t" r="r" b="b"/>
              <a:pathLst>
                <a:path w="20380" h="5294" extrusionOk="0">
                  <a:moveTo>
                    <a:pt x="20129" y="0"/>
                  </a:moveTo>
                  <a:lnTo>
                    <a:pt x="0" y="1214"/>
                  </a:lnTo>
                  <a:lnTo>
                    <a:pt x="251" y="5294"/>
                  </a:lnTo>
                  <a:lnTo>
                    <a:pt x="20380" y="406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3" name="Google Shape;1573;p29">
              <a:extLst>
                <a:ext uri="{FF2B5EF4-FFF2-40B4-BE49-F238E27FC236}">
                  <a16:creationId xmlns:a16="http://schemas.microsoft.com/office/drawing/2014/main" id="{78B00F96-175A-0564-0D3E-5DF83039D0C6}"/>
                </a:ext>
              </a:extLst>
            </p:cNvPr>
            <p:cNvSpPr/>
            <p:nvPr/>
          </p:nvSpPr>
          <p:spPr>
            <a:xfrm>
              <a:off x="1465225" y="26343450"/>
              <a:ext cx="472900" cy="30375"/>
            </a:xfrm>
            <a:custGeom>
              <a:avLst/>
              <a:gdLst/>
              <a:ahLst/>
              <a:cxnLst/>
              <a:rect l="l" t="t" r="r" b="b"/>
              <a:pathLst>
                <a:path w="18916" h="1215" extrusionOk="0">
                  <a:moveTo>
                    <a:pt x="1" y="1"/>
                  </a:moveTo>
                  <a:lnTo>
                    <a:pt x="18916" y="12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4" name="Google Shape;1574;p29">
              <a:extLst>
                <a:ext uri="{FF2B5EF4-FFF2-40B4-BE49-F238E27FC236}">
                  <a16:creationId xmlns:a16="http://schemas.microsoft.com/office/drawing/2014/main" id="{1DE1E4F7-FAC9-D5D4-0A1D-A678FE43F296}"/>
                </a:ext>
              </a:extLst>
            </p:cNvPr>
            <p:cNvSpPr/>
            <p:nvPr/>
          </p:nvSpPr>
          <p:spPr>
            <a:xfrm>
              <a:off x="1461050" y="26089156"/>
              <a:ext cx="479700" cy="132350"/>
            </a:xfrm>
            <a:custGeom>
              <a:avLst/>
              <a:gdLst/>
              <a:ahLst/>
              <a:cxnLst/>
              <a:rect l="l" t="t" r="r" b="b"/>
              <a:pathLst>
                <a:path w="19188" h="5294" extrusionOk="0">
                  <a:moveTo>
                    <a:pt x="273" y="0"/>
                  </a:moveTo>
                  <a:lnTo>
                    <a:pt x="1" y="4060"/>
                  </a:lnTo>
                  <a:lnTo>
                    <a:pt x="18915" y="5294"/>
                  </a:lnTo>
                  <a:lnTo>
                    <a:pt x="19187" y="1214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5" name="Google Shape;1575;p29">
              <a:extLst>
                <a:ext uri="{FF2B5EF4-FFF2-40B4-BE49-F238E27FC236}">
                  <a16:creationId xmlns:a16="http://schemas.microsoft.com/office/drawing/2014/main" id="{BD1750AF-B68F-1EA2-E8DC-47C0735B97EE}"/>
                </a:ext>
              </a:extLst>
            </p:cNvPr>
            <p:cNvSpPr/>
            <p:nvPr/>
          </p:nvSpPr>
          <p:spPr>
            <a:xfrm>
              <a:off x="1099075" y="26664125"/>
              <a:ext cx="579075" cy="29825"/>
            </a:xfrm>
            <a:custGeom>
              <a:avLst/>
              <a:gdLst/>
              <a:ahLst/>
              <a:cxnLst/>
              <a:rect l="l" t="t" r="r" b="b"/>
              <a:pathLst>
                <a:path w="23163" h="1193" extrusionOk="0">
                  <a:moveTo>
                    <a:pt x="0" y="0"/>
                  </a:moveTo>
                  <a:lnTo>
                    <a:pt x="23163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6" name="Google Shape;1576;p29">
              <a:extLst>
                <a:ext uri="{FF2B5EF4-FFF2-40B4-BE49-F238E27FC236}">
                  <a16:creationId xmlns:a16="http://schemas.microsoft.com/office/drawing/2014/main" id="{828A1899-6A6E-FA5F-39F9-71AAD0FD44AF}"/>
                </a:ext>
              </a:extLst>
            </p:cNvPr>
            <p:cNvSpPr/>
            <p:nvPr/>
          </p:nvSpPr>
          <p:spPr>
            <a:xfrm>
              <a:off x="1095925" y="26409281"/>
              <a:ext cx="584325" cy="132375"/>
            </a:xfrm>
            <a:custGeom>
              <a:avLst/>
              <a:gdLst/>
              <a:ahLst/>
              <a:cxnLst/>
              <a:rect l="l" t="t" r="r" b="b"/>
              <a:pathLst>
                <a:path w="23373" h="5295" extrusionOk="0">
                  <a:moveTo>
                    <a:pt x="210" y="1"/>
                  </a:moveTo>
                  <a:lnTo>
                    <a:pt x="1" y="4081"/>
                  </a:lnTo>
                  <a:lnTo>
                    <a:pt x="23163" y="5294"/>
                  </a:lnTo>
                  <a:lnTo>
                    <a:pt x="23373" y="121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7" name="Google Shape;1577;p29">
              <a:extLst>
                <a:ext uri="{FF2B5EF4-FFF2-40B4-BE49-F238E27FC236}">
                  <a16:creationId xmlns:a16="http://schemas.microsoft.com/office/drawing/2014/main" id="{880C6EA0-3B0C-367B-6C45-375027C7AA6B}"/>
                </a:ext>
              </a:extLst>
            </p:cNvPr>
            <p:cNvSpPr/>
            <p:nvPr/>
          </p:nvSpPr>
          <p:spPr>
            <a:xfrm>
              <a:off x="1342825" y="26923050"/>
              <a:ext cx="503775" cy="30875"/>
            </a:xfrm>
            <a:custGeom>
              <a:avLst/>
              <a:gdLst/>
              <a:ahLst/>
              <a:cxnLst/>
              <a:rect l="l" t="t" r="r" b="b"/>
              <a:pathLst>
                <a:path w="20151" h="1235" extrusionOk="0">
                  <a:moveTo>
                    <a:pt x="1" y="1235"/>
                  </a:moveTo>
                  <a:lnTo>
                    <a:pt x="20150" y="0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8" name="Google Shape;1578;p29">
              <a:extLst>
                <a:ext uri="{FF2B5EF4-FFF2-40B4-BE49-F238E27FC236}">
                  <a16:creationId xmlns:a16="http://schemas.microsoft.com/office/drawing/2014/main" id="{75E472BE-00B2-CE17-BB7B-6E3340902828}"/>
                </a:ext>
              </a:extLst>
            </p:cNvPr>
            <p:cNvSpPr/>
            <p:nvPr/>
          </p:nvSpPr>
          <p:spPr>
            <a:xfrm>
              <a:off x="1339700" y="26669256"/>
              <a:ext cx="509500" cy="132375"/>
            </a:xfrm>
            <a:custGeom>
              <a:avLst/>
              <a:gdLst/>
              <a:ahLst/>
              <a:cxnLst/>
              <a:rect l="l" t="t" r="r" b="b"/>
              <a:pathLst>
                <a:path w="20380" h="5295" extrusionOk="0">
                  <a:moveTo>
                    <a:pt x="20129" y="1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1"/>
                  </a:lnTo>
                  <a:lnTo>
                    <a:pt x="20129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" name="Google Shape;1579;p29">
              <a:extLst>
                <a:ext uri="{FF2B5EF4-FFF2-40B4-BE49-F238E27FC236}">
                  <a16:creationId xmlns:a16="http://schemas.microsoft.com/office/drawing/2014/main" id="{1D96CD8F-C9E2-A975-B8E7-8C8B82D0020D}"/>
                </a:ext>
              </a:extLst>
            </p:cNvPr>
            <p:cNvSpPr/>
            <p:nvPr/>
          </p:nvSpPr>
          <p:spPr>
            <a:xfrm>
              <a:off x="1328175" y="27243175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" name="Google Shape;1580;p29">
              <a:extLst>
                <a:ext uri="{FF2B5EF4-FFF2-40B4-BE49-F238E27FC236}">
                  <a16:creationId xmlns:a16="http://schemas.microsoft.com/office/drawing/2014/main" id="{110B89BA-A1E5-0FE2-9C2C-1143B809BC8A}"/>
                </a:ext>
              </a:extLst>
            </p:cNvPr>
            <p:cNvSpPr/>
            <p:nvPr/>
          </p:nvSpPr>
          <p:spPr>
            <a:xfrm>
              <a:off x="1324000" y="26988856"/>
              <a:ext cx="479175" cy="132375"/>
            </a:xfrm>
            <a:custGeom>
              <a:avLst/>
              <a:gdLst/>
              <a:ahLst/>
              <a:cxnLst/>
              <a:rect l="l" t="t" r="r" b="b"/>
              <a:pathLst>
                <a:path w="19167" h="5295" extrusionOk="0">
                  <a:moveTo>
                    <a:pt x="252" y="1"/>
                  </a:moveTo>
                  <a:lnTo>
                    <a:pt x="1" y="4081"/>
                  </a:lnTo>
                  <a:lnTo>
                    <a:pt x="18915" y="5295"/>
                  </a:lnTo>
                  <a:lnTo>
                    <a:pt x="19167" y="1235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" name="Google Shape;1581;p29">
              <a:extLst>
                <a:ext uri="{FF2B5EF4-FFF2-40B4-BE49-F238E27FC236}">
                  <a16:creationId xmlns:a16="http://schemas.microsoft.com/office/drawing/2014/main" id="{EED38D65-3FE5-4B3D-5218-F9DA98DB9961}"/>
                </a:ext>
              </a:extLst>
            </p:cNvPr>
            <p:cNvSpPr/>
            <p:nvPr/>
          </p:nvSpPr>
          <p:spPr>
            <a:xfrm>
              <a:off x="961500" y="27563825"/>
              <a:ext cx="579600" cy="29850"/>
            </a:xfrm>
            <a:custGeom>
              <a:avLst/>
              <a:gdLst/>
              <a:ahLst/>
              <a:cxnLst/>
              <a:rect l="l" t="t" r="r" b="b"/>
              <a:pathLst>
                <a:path w="23184" h="1194" extrusionOk="0">
                  <a:moveTo>
                    <a:pt x="0" y="1"/>
                  </a:moveTo>
                  <a:lnTo>
                    <a:pt x="23184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2" name="Google Shape;1582;p29">
              <a:extLst>
                <a:ext uri="{FF2B5EF4-FFF2-40B4-BE49-F238E27FC236}">
                  <a16:creationId xmlns:a16="http://schemas.microsoft.com/office/drawing/2014/main" id="{4361775B-CB5F-3D82-EB2C-373676DB04C9}"/>
                </a:ext>
              </a:extLst>
            </p:cNvPr>
            <p:cNvSpPr/>
            <p:nvPr/>
          </p:nvSpPr>
          <p:spPr>
            <a:xfrm>
              <a:off x="958350" y="27309006"/>
              <a:ext cx="585375" cy="132350"/>
            </a:xfrm>
            <a:custGeom>
              <a:avLst/>
              <a:gdLst/>
              <a:ahLst/>
              <a:cxnLst/>
              <a:rect l="l" t="t" r="r" b="b"/>
              <a:pathLst>
                <a:path w="23415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3" name="Google Shape;1583;p29">
              <a:extLst>
                <a:ext uri="{FF2B5EF4-FFF2-40B4-BE49-F238E27FC236}">
                  <a16:creationId xmlns:a16="http://schemas.microsoft.com/office/drawing/2014/main" id="{C888548B-4727-42FE-8376-FD4F3FAB892E}"/>
                </a:ext>
              </a:extLst>
            </p:cNvPr>
            <p:cNvSpPr/>
            <p:nvPr/>
          </p:nvSpPr>
          <p:spPr>
            <a:xfrm>
              <a:off x="1205775" y="27822750"/>
              <a:ext cx="503250" cy="30375"/>
            </a:xfrm>
            <a:custGeom>
              <a:avLst/>
              <a:gdLst/>
              <a:ahLst/>
              <a:cxnLst/>
              <a:rect l="l" t="t" r="r" b="b"/>
              <a:pathLst>
                <a:path w="20130" h="1215" extrusionOk="0">
                  <a:moveTo>
                    <a:pt x="1" y="1215"/>
                  </a:moveTo>
                  <a:lnTo>
                    <a:pt x="20129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4" name="Google Shape;1584;p29">
              <a:extLst>
                <a:ext uri="{FF2B5EF4-FFF2-40B4-BE49-F238E27FC236}">
                  <a16:creationId xmlns:a16="http://schemas.microsoft.com/office/drawing/2014/main" id="{3BFEAD01-1D7E-80AD-AE56-5ED92864966A}"/>
                </a:ext>
              </a:extLst>
            </p:cNvPr>
            <p:cNvSpPr/>
            <p:nvPr/>
          </p:nvSpPr>
          <p:spPr>
            <a:xfrm>
              <a:off x="1202125" y="27568981"/>
              <a:ext cx="509500" cy="132350"/>
            </a:xfrm>
            <a:custGeom>
              <a:avLst/>
              <a:gdLst/>
              <a:ahLst/>
              <a:cxnLst/>
              <a:rect l="l" t="t" r="r" b="b"/>
              <a:pathLst>
                <a:path w="20380" h="5294" extrusionOk="0">
                  <a:moveTo>
                    <a:pt x="20129" y="0"/>
                  </a:moveTo>
                  <a:lnTo>
                    <a:pt x="0" y="1235"/>
                  </a:lnTo>
                  <a:lnTo>
                    <a:pt x="251" y="5294"/>
                  </a:lnTo>
                  <a:lnTo>
                    <a:pt x="20380" y="4080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5" name="Google Shape;1585;p29">
              <a:extLst>
                <a:ext uri="{FF2B5EF4-FFF2-40B4-BE49-F238E27FC236}">
                  <a16:creationId xmlns:a16="http://schemas.microsoft.com/office/drawing/2014/main" id="{C5AB53FA-DD23-12DD-0E2F-86EC74037282}"/>
                </a:ext>
              </a:extLst>
            </p:cNvPr>
            <p:cNvSpPr/>
            <p:nvPr/>
          </p:nvSpPr>
          <p:spPr>
            <a:xfrm>
              <a:off x="473975" y="27655375"/>
              <a:ext cx="472900" cy="29825"/>
            </a:xfrm>
            <a:custGeom>
              <a:avLst/>
              <a:gdLst/>
              <a:ahLst/>
              <a:cxnLst/>
              <a:rect l="l" t="t" r="r" b="b"/>
              <a:pathLst>
                <a:path w="18916" h="1193" extrusionOk="0">
                  <a:moveTo>
                    <a:pt x="1" y="0"/>
                  </a:moveTo>
                  <a:lnTo>
                    <a:pt x="18916" y="1193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6" name="Google Shape;1586;p29">
              <a:extLst>
                <a:ext uri="{FF2B5EF4-FFF2-40B4-BE49-F238E27FC236}">
                  <a16:creationId xmlns:a16="http://schemas.microsoft.com/office/drawing/2014/main" id="{3D3BF960-D8AB-3C92-79E0-2CDD1E3EBBAD}"/>
                </a:ext>
              </a:extLst>
            </p:cNvPr>
            <p:cNvSpPr/>
            <p:nvPr/>
          </p:nvSpPr>
          <p:spPr>
            <a:xfrm>
              <a:off x="469800" y="27400531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81"/>
                  </a:lnTo>
                  <a:lnTo>
                    <a:pt x="18936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7" name="Google Shape;1587;p29">
              <a:extLst>
                <a:ext uri="{FF2B5EF4-FFF2-40B4-BE49-F238E27FC236}">
                  <a16:creationId xmlns:a16="http://schemas.microsoft.com/office/drawing/2014/main" id="{71E3D770-4B50-3D90-7C35-90BAF3132EAE}"/>
                </a:ext>
              </a:extLst>
            </p:cNvPr>
            <p:cNvSpPr/>
            <p:nvPr/>
          </p:nvSpPr>
          <p:spPr>
            <a:xfrm>
              <a:off x="107825" y="27974975"/>
              <a:ext cx="579075" cy="30900"/>
            </a:xfrm>
            <a:custGeom>
              <a:avLst/>
              <a:gdLst/>
              <a:ahLst/>
              <a:cxnLst/>
              <a:rect l="l" t="t" r="r" b="b"/>
              <a:pathLst>
                <a:path w="23163" h="1236" extrusionOk="0">
                  <a:moveTo>
                    <a:pt x="0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8" name="Google Shape;1588;p29">
              <a:extLst>
                <a:ext uri="{FF2B5EF4-FFF2-40B4-BE49-F238E27FC236}">
                  <a16:creationId xmlns:a16="http://schemas.microsoft.com/office/drawing/2014/main" id="{587A80AA-3C58-E71A-8D4C-3D3EBD3BAD00}"/>
                </a:ext>
              </a:extLst>
            </p:cNvPr>
            <p:cNvSpPr/>
            <p:nvPr/>
          </p:nvSpPr>
          <p:spPr>
            <a:xfrm>
              <a:off x="104675" y="27720681"/>
              <a:ext cx="585375" cy="132350"/>
            </a:xfrm>
            <a:custGeom>
              <a:avLst/>
              <a:gdLst/>
              <a:ahLst/>
              <a:cxnLst/>
              <a:rect l="l" t="t" r="r" b="b"/>
              <a:pathLst>
                <a:path w="23415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84" y="5294"/>
                  </a:lnTo>
                  <a:lnTo>
                    <a:pt x="23414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9" name="Google Shape;1589;p29">
              <a:extLst>
                <a:ext uri="{FF2B5EF4-FFF2-40B4-BE49-F238E27FC236}">
                  <a16:creationId xmlns:a16="http://schemas.microsoft.com/office/drawing/2014/main" id="{00E7CAAC-D8C7-985D-E6E3-4585B12E26A4}"/>
                </a:ext>
              </a:extLst>
            </p:cNvPr>
            <p:cNvSpPr/>
            <p:nvPr/>
          </p:nvSpPr>
          <p:spPr>
            <a:xfrm>
              <a:off x="351575" y="28234425"/>
              <a:ext cx="503750" cy="30900"/>
            </a:xfrm>
            <a:custGeom>
              <a:avLst/>
              <a:gdLst/>
              <a:ahLst/>
              <a:cxnLst/>
              <a:rect l="l" t="t" r="r" b="b"/>
              <a:pathLst>
                <a:path w="20150" h="1236" extrusionOk="0">
                  <a:moveTo>
                    <a:pt x="1" y="1235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0" name="Google Shape;1590;p29">
              <a:extLst>
                <a:ext uri="{FF2B5EF4-FFF2-40B4-BE49-F238E27FC236}">
                  <a16:creationId xmlns:a16="http://schemas.microsoft.com/office/drawing/2014/main" id="{709E4D18-32E2-33D6-C8D8-F0F38F5C861F}"/>
                </a:ext>
              </a:extLst>
            </p:cNvPr>
            <p:cNvSpPr/>
            <p:nvPr/>
          </p:nvSpPr>
          <p:spPr>
            <a:xfrm>
              <a:off x="348425" y="27981181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1" name="Google Shape;1591;p29">
              <a:extLst>
                <a:ext uri="{FF2B5EF4-FFF2-40B4-BE49-F238E27FC236}">
                  <a16:creationId xmlns:a16="http://schemas.microsoft.com/office/drawing/2014/main" id="{B557AFBF-F6DB-3641-1467-8E4B55A0F146}"/>
                </a:ext>
              </a:extLst>
            </p:cNvPr>
            <p:cNvSpPr/>
            <p:nvPr/>
          </p:nvSpPr>
          <p:spPr>
            <a:xfrm>
              <a:off x="-868275" y="27578475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2" name="Google Shape;1592;p29">
              <a:extLst>
                <a:ext uri="{FF2B5EF4-FFF2-40B4-BE49-F238E27FC236}">
                  <a16:creationId xmlns:a16="http://schemas.microsoft.com/office/drawing/2014/main" id="{E29D94BB-282F-C048-DF10-EF536C6272A2}"/>
                </a:ext>
              </a:extLst>
            </p:cNvPr>
            <p:cNvSpPr/>
            <p:nvPr/>
          </p:nvSpPr>
          <p:spPr>
            <a:xfrm>
              <a:off x="-872450" y="27528250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3" name="Google Shape;1593;p29">
              <a:extLst>
                <a:ext uri="{FF2B5EF4-FFF2-40B4-BE49-F238E27FC236}">
                  <a16:creationId xmlns:a16="http://schemas.microsoft.com/office/drawing/2014/main" id="{D8EE6F85-58FA-7E31-C862-53662028D2E4}"/>
                </a:ext>
              </a:extLst>
            </p:cNvPr>
            <p:cNvSpPr/>
            <p:nvPr/>
          </p:nvSpPr>
          <p:spPr>
            <a:xfrm>
              <a:off x="-1234425" y="27899125"/>
              <a:ext cx="579600" cy="30375"/>
            </a:xfrm>
            <a:custGeom>
              <a:avLst/>
              <a:gdLst/>
              <a:ahLst/>
              <a:cxnLst/>
              <a:rect l="l" t="t" r="r" b="b"/>
              <a:pathLst>
                <a:path w="23184" h="1215" extrusionOk="0">
                  <a:moveTo>
                    <a:pt x="0" y="1"/>
                  </a:moveTo>
                  <a:lnTo>
                    <a:pt x="23183" y="1214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4" name="Google Shape;1594;p29">
              <a:extLst>
                <a:ext uri="{FF2B5EF4-FFF2-40B4-BE49-F238E27FC236}">
                  <a16:creationId xmlns:a16="http://schemas.microsoft.com/office/drawing/2014/main" id="{FAB30AC8-CFF8-B8B3-D2D5-E83F147FA392}"/>
                </a:ext>
              </a:extLst>
            </p:cNvPr>
            <p:cNvSpPr/>
            <p:nvPr/>
          </p:nvSpPr>
          <p:spPr>
            <a:xfrm>
              <a:off x="-1237575" y="27848400"/>
              <a:ext cx="584325" cy="132350"/>
            </a:xfrm>
            <a:custGeom>
              <a:avLst/>
              <a:gdLst/>
              <a:ahLst/>
              <a:cxnLst/>
              <a:rect l="l" t="t" r="r" b="b"/>
              <a:pathLst>
                <a:path w="23373" h="5294" extrusionOk="0">
                  <a:moveTo>
                    <a:pt x="210" y="0"/>
                  </a:moveTo>
                  <a:lnTo>
                    <a:pt x="1" y="4080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5" name="Google Shape;1595;p29">
              <a:extLst>
                <a:ext uri="{FF2B5EF4-FFF2-40B4-BE49-F238E27FC236}">
                  <a16:creationId xmlns:a16="http://schemas.microsoft.com/office/drawing/2014/main" id="{BB9F544F-6073-6C42-63CD-69284841EC4E}"/>
                </a:ext>
              </a:extLst>
            </p:cNvPr>
            <p:cNvSpPr/>
            <p:nvPr/>
          </p:nvSpPr>
          <p:spPr>
            <a:xfrm>
              <a:off x="-990150" y="28158050"/>
              <a:ext cx="502725" cy="30900"/>
            </a:xfrm>
            <a:custGeom>
              <a:avLst/>
              <a:gdLst/>
              <a:ahLst/>
              <a:cxnLst/>
              <a:rect l="l" t="t" r="r" b="b"/>
              <a:pathLst>
                <a:path w="20109" h="1236" extrusionOk="0">
                  <a:moveTo>
                    <a:pt x="0" y="1235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6" name="Google Shape;1596;p29">
              <a:extLst>
                <a:ext uri="{FF2B5EF4-FFF2-40B4-BE49-F238E27FC236}">
                  <a16:creationId xmlns:a16="http://schemas.microsoft.com/office/drawing/2014/main" id="{A5649613-9771-63E9-8095-D399BE716074}"/>
                </a:ext>
              </a:extLst>
            </p:cNvPr>
            <p:cNvSpPr/>
            <p:nvPr/>
          </p:nvSpPr>
          <p:spPr>
            <a:xfrm>
              <a:off x="-993300" y="28108900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1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7" name="Google Shape;1597;p29">
              <a:extLst>
                <a:ext uri="{FF2B5EF4-FFF2-40B4-BE49-F238E27FC236}">
                  <a16:creationId xmlns:a16="http://schemas.microsoft.com/office/drawing/2014/main" id="{A73D919A-389E-0C11-CDE6-7C64347F288C}"/>
                </a:ext>
              </a:extLst>
            </p:cNvPr>
            <p:cNvSpPr/>
            <p:nvPr/>
          </p:nvSpPr>
          <p:spPr>
            <a:xfrm>
              <a:off x="-60100" y="26846150"/>
              <a:ext cx="472375" cy="30875"/>
            </a:xfrm>
            <a:custGeom>
              <a:avLst/>
              <a:gdLst/>
              <a:ahLst/>
              <a:cxnLst/>
              <a:rect l="l" t="t" r="r" b="b"/>
              <a:pathLst>
                <a:path w="18895" h="1235" extrusionOk="0">
                  <a:moveTo>
                    <a:pt x="1" y="1"/>
                  </a:moveTo>
                  <a:lnTo>
                    <a:pt x="1889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8" name="Google Shape;1598;p29">
              <a:extLst>
                <a:ext uri="{FF2B5EF4-FFF2-40B4-BE49-F238E27FC236}">
                  <a16:creationId xmlns:a16="http://schemas.microsoft.com/office/drawing/2014/main" id="{DCE0E79B-96E8-A33B-7FF3-AEF1FD6E8D9D}"/>
                </a:ext>
              </a:extLst>
            </p:cNvPr>
            <p:cNvSpPr/>
            <p:nvPr/>
          </p:nvSpPr>
          <p:spPr>
            <a:xfrm>
              <a:off x="-64275" y="26795400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51" y="1"/>
                  </a:moveTo>
                  <a:lnTo>
                    <a:pt x="0" y="4081"/>
                  </a:lnTo>
                  <a:lnTo>
                    <a:pt x="18915" y="5295"/>
                  </a:lnTo>
                  <a:lnTo>
                    <a:pt x="19187" y="12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9" name="Google Shape;1599;p29">
              <a:extLst>
                <a:ext uri="{FF2B5EF4-FFF2-40B4-BE49-F238E27FC236}">
                  <a16:creationId xmlns:a16="http://schemas.microsoft.com/office/drawing/2014/main" id="{12BB43D9-114B-5C1F-41AB-A24A8CE6B74D}"/>
                </a:ext>
              </a:extLst>
            </p:cNvPr>
            <p:cNvSpPr/>
            <p:nvPr/>
          </p:nvSpPr>
          <p:spPr>
            <a:xfrm>
              <a:off x="-426250" y="27166800"/>
              <a:ext cx="579600" cy="30900"/>
            </a:xfrm>
            <a:custGeom>
              <a:avLst/>
              <a:gdLst/>
              <a:ahLst/>
              <a:cxnLst/>
              <a:rect l="l" t="t" r="r" b="b"/>
              <a:pathLst>
                <a:path w="23184" h="1236" extrusionOk="0">
                  <a:moveTo>
                    <a:pt x="0" y="1"/>
                  </a:moveTo>
                  <a:lnTo>
                    <a:pt x="2318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0" name="Google Shape;1600;p29">
              <a:extLst>
                <a:ext uri="{FF2B5EF4-FFF2-40B4-BE49-F238E27FC236}">
                  <a16:creationId xmlns:a16="http://schemas.microsoft.com/office/drawing/2014/main" id="{393CF8DF-9650-7FCD-F9B2-86255D82EADF}"/>
                </a:ext>
              </a:extLst>
            </p:cNvPr>
            <p:cNvSpPr/>
            <p:nvPr/>
          </p:nvSpPr>
          <p:spPr>
            <a:xfrm>
              <a:off x="-428875" y="27116600"/>
              <a:ext cx="584325" cy="132350"/>
            </a:xfrm>
            <a:custGeom>
              <a:avLst/>
              <a:gdLst/>
              <a:ahLst/>
              <a:cxnLst/>
              <a:rect l="l" t="t" r="r" b="b"/>
              <a:pathLst>
                <a:path w="23373" h="5294" extrusionOk="0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72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1" name="Google Shape;1601;p29">
              <a:extLst>
                <a:ext uri="{FF2B5EF4-FFF2-40B4-BE49-F238E27FC236}">
                  <a16:creationId xmlns:a16="http://schemas.microsoft.com/office/drawing/2014/main" id="{A9D410B8-17A5-AE00-DF5C-AA4342229BF9}"/>
                </a:ext>
              </a:extLst>
            </p:cNvPr>
            <p:cNvSpPr/>
            <p:nvPr/>
          </p:nvSpPr>
          <p:spPr>
            <a:xfrm>
              <a:off x="-181975" y="27426250"/>
              <a:ext cx="502725" cy="30375"/>
            </a:xfrm>
            <a:custGeom>
              <a:avLst/>
              <a:gdLst/>
              <a:ahLst/>
              <a:cxnLst/>
              <a:rect l="l" t="t" r="r" b="b"/>
              <a:pathLst>
                <a:path w="20109" h="1215" extrusionOk="0">
                  <a:moveTo>
                    <a:pt x="0" y="1214"/>
                  </a:moveTo>
                  <a:lnTo>
                    <a:pt x="20108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2" name="Google Shape;1602;p29">
              <a:extLst>
                <a:ext uri="{FF2B5EF4-FFF2-40B4-BE49-F238E27FC236}">
                  <a16:creationId xmlns:a16="http://schemas.microsoft.com/office/drawing/2014/main" id="{94A0B459-D553-3B2F-1E18-BB0D97A54D47}"/>
                </a:ext>
              </a:extLst>
            </p:cNvPr>
            <p:cNvSpPr/>
            <p:nvPr/>
          </p:nvSpPr>
          <p:spPr>
            <a:xfrm>
              <a:off x="-185125" y="2737657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3" name="Google Shape;1603;p29">
              <a:extLst>
                <a:ext uri="{FF2B5EF4-FFF2-40B4-BE49-F238E27FC236}">
                  <a16:creationId xmlns:a16="http://schemas.microsoft.com/office/drawing/2014/main" id="{6478D5DE-1434-61EB-96EB-BC27B3A883E7}"/>
                </a:ext>
              </a:extLst>
            </p:cNvPr>
            <p:cNvSpPr/>
            <p:nvPr/>
          </p:nvSpPr>
          <p:spPr>
            <a:xfrm>
              <a:off x="-1600075" y="26846150"/>
              <a:ext cx="472900" cy="30875"/>
            </a:xfrm>
            <a:custGeom>
              <a:avLst/>
              <a:gdLst/>
              <a:ahLst/>
              <a:cxnLst/>
              <a:rect l="l" t="t" r="r" b="b"/>
              <a:pathLst>
                <a:path w="18916" h="1235" extrusionOk="0">
                  <a:moveTo>
                    <a:pt x="1" y="1"/>
                  </a:moveTo>
                  <a:lnTo>
                    <a:pt x="18915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4" name="Google Shape;1604;p29">
              <a:extLst>
                <a:ext uri="{FF2B5EF4-FFF2-40B4-BE49-F238E27FC236}">
                  <a16:creationId xmlns:a16="http://schemas.microsoft.com/office/drawing/2014/main" id="{A9B1C158-892B-75AA-1032-3BBB61817747}"/>
                </a:ext>
              </a:extLst>
            </p:cNvPr>
            <p:cNvSpPr/>
            <p:nvPr/>
          </p:nvSpPr>
          <p:spPr>
            <a:xfrm>
              <a:off x="-1604775" y="26795925"/>
              <a:ext cx="479700" cy="132375"/>
            </a:xfrm>
            <a:custGeom>
              <a:avLst/>
              <a:gdLst/>
              <a:ahLst/>
              <a:cxnLst/>
              <a:rect l="l" t="t" r="r" b="b"/>
              <a:pathLst>
                <a:path w="19188" h="5295" extrusionOk="0">
                  <a:moveTo>
                    <a:pt x="272" y="1"/>
                  </a:moveTo>
                  <a:lnTo>
                    <a:pt x="0" y="4060"/>
                  </a:lnTo>
                  <a:lnTo>
                    <a:pt x="18915" y="5295"/>
                  </a:lnTo>
                  <a:lnTo>
                    <a:pt x="19187" y="1214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5" name="Google Shape;1605;p29">
              <a:extLst>
                <a:ext uri="{FF2B5EF4-FFF2-40B4-BE49-F238E27FC236}">
                  <a16:creationId xmlns:a16="http://schemas.microsoft.com/office/drawing/2014/main" id="{2DA76CB9-7FC4-FC67-6C60-63FD6CB0893B}"/>
                </a:ext>
              </a:extLst>
            </p:cNvPr>
            <p:cNvSpPr/>
            <p:nvPr/>
          </p:nvSpPr>
          <p:spPr>
            <a:xfrm>
              <a:off x="-1966250" y="27166800"/>
              <a:ext cx="579100" cy="30900"/>
            </a:xfrm>
            <a:custGeom>
              <a:avLst/>
              <a:gdLst/>
              <a:ahLst/>
              <a:cxnLst/>
              <a:rect l="l" t="t" r="r" b="b"/>
              <a:pathLst>
                <a:path w="23164" h="1236" extrusionOk="0">
                  <a:moveTo>
                    <a:pt x="1" y="1"/>
                  </a:moveTo>
                  <a:lnTo>
                    <a:pt x="23163" y="123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6" name="Google Shape;1606;p29">
              <a:extLst>
                <a:ext uri="{FF2B5EF4-FFF2-40B4-BE49-F238E27FC236}">
                  <a16:creationId xmlns:a16="http://schemas.microsoft.com/office/drawing/2014/main" id="{460EC919-50E5-E99C-54BC-91E4832AB62B}"/>
                </a:ext>
              </a:extLst>
            </p:cNvPr>
            <p:cNvSpPr/>
            <p:nvPr/>
          </p:nvSpPr>
          <p:spPr>
            <a:xfrm>
              <a:off x="-1969375" y="27116075"/>
              <a:ext cx="584850" cy="132350"/>
            </a:xfrm>
            <a:custGeom>
              <a:avLst/>
              <a:gdLst/>
              <a:ahLst/>
              <a:cxnLst/>
              <a:rect l="l" t="t" r="r" b="b"/>
              <a:pathLst>
                <a:path w="23394" h="5294" extrusionOk="0">
                  <a:moveTo>
                    <a:pt x="210" y="0"/>
                  </a:moveTo>
                  <a:lnTo>
                    <a:pt x="0" y="4059"/>
                  </a:lnTo>
                  <a:lnTo>
                    <a:pt x="23163" y="5294"/>
                  </a:lnTo>
                  <a:lnTo>
                    <a:pt x="23393" y="1214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7" name="Google Shape;1607;p29">
              <a:extLst>
                <a:ext uri="{FF2B5EF4-FFF2-40B4-BE49-F238E27FC236}">
                  <a16:creationId xmlns:a16="http://schemas.microsoft.com/office/drawing/2014/main" id="{D1486361-B10F-C7DF-BEA7-94F96CFD3151}"/>
                </a:ext>
              </a:extLst>
            </p:cNvPr>
            <p:cNvSpPr/>
            <p:nvPr/>
          </p:nvSpPr>
          <p:spPr>
            <a:xfrm>
              <a:off x="-1722475" y="27426250"/>
              <a:ext cx="503750" cy="30375"/>
            </a:xfrm>
            <a:custGeom>
              <a:avLst/>
              <a:gdLst/>
              <a:ahLst/>
              <a:cxnLst/>
              <a:rect l="l" t="t" r="r" b="b"/>
              <a:pathLst>
                <a:path w="20150" h="1215" extrusionOk="0">
                  <a:moveTo>
                    <a:pt x="0" y="1214"/>
                  </a:moveTo>
                  <a:lnTo>
                    <a:pt x="20150" y="1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8" name="Google Shape;1608;p29">
              <a:extLst>
                <a:ext uri="{FF2B5EF4-FFF2-40B4-BE49-F238E27FC236}">
                  <a16:creationId xmlns:a16="http://schemas.microsoft.com/office/drawing/2014/main" id="{FBFAD2BC-01C1-ED2B-010B-303F80FA9328}"/>
                </a:ext>
              </a:extLst>
            </p:cNvPr>
            <p:cNvSpPr/>
            <p:nvPr/>
          </p:nvSpPr>
          <p:spPr>
            <a:xfrm>
              <a:off x="-1725625" y="27376575"/>
              <a:ext cx="509525" cy="132350"/>
            </a:xfrm>
            <a:custGeom>
              <a:avLst/>
              <a:gdLst/>
              <a:ahLst/>
              <a:cxnLst/>
              <a:rect l="l" t="t" r="r" b="b"/>
              <a:pathLst>
                <a:path w="20381" h="5294" extrusionOk="0">
                  <a:moveTo>
                    <a:pt x="20129" y="0"/>
                  </a:moveTo>
                  <a:lnTo>
                    <a:pt x="1" y="1214"/>
                  </a:lnTo>
                  <a:lnTo>
                    <a:pt x="252" y="5294"/>
                  </a:lnTo>
                  <a:lnTo>
                    <a:pt x="20380" y="4059"/>
                  </a:lnTo>
                  <a:lnTo>
                    <a:pt x="2012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9" name="Google Shape;1609;p29">
              <a:extLst>
                <a:ext uri="{FF2B5EF4-FFF2-40B4-BE49-F238E27FC236}">
                  <a16:creationId xmlns:a16="http://schemas.microsoft.com/office/drawing/2014/main" id="{DD4ED81B-E6A1-EA70-A3C0-71068882C944}"/>
                </a:ext>
              </a:extLst>
            </p:cNvPr>
            <p:cNvSpPr/>
            <p:nvPr/>
          </p:nvSpPr>
          <p:spPr>
            <a:xfrm>
              <a:off x="1539000" y="29919300"/>
              <a:ext cx="252150" cy="422175"/>
            </a:xfrm>
            <a:custGeom>
              <a:avLst/>
              <a:gdLst/>
              <a:ahLst/>
              <a:cxnLst/>
              <a:rect l="l" t="t" r="r" b="b"/>
              <a:pathLst>
                <a:path w="10086" h="16887" extrusionOk="0">
                  <a:moveTo>
                    <a:pt x="9060" y="1"/>
                  </a:moveTo>
                  <a:cubicBezTo>
                    <a:pt x="8683" y="105"/>
                    <a:pt x="0" y="2449"/>
                    <a:pt x="1737" y="16886"/>
                  </a:cubicBezTo>
                  <a:lnTo>
                    <a:pt x="5796" y="16384"/>
                  </a:lnTo>
                  <a:cubicBezTo>
                    <a:pt x="4499" y="5713"/>
                    <a:pt x="9834" y="4018"/>
                    <a:pt x="10085" y="3955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0" name="Google Shape;1610;p29">
              <a:extLst>
                <a:ext uri="{FF2B5EF4-FFF2-40B4-BE49-F238E27FC236}">
                  <a16:creationId xmlns:a16="http://schemas.microsoft.com/office/drawing/2014/main" id="{1C919508-34B2-091F-51FB-2D0729636ABA}"/>
                </a:ext>
              </a:extLst>
            </p:cNvPr>
            <p:cNvSpPr/>
            <p:nvPr/>
          </p:nvSpPr>
          <p:spPr>
            <a:xfrm>
              <a:off x="1270650" y="29858100"/>
              <a:ext cx="251625" cy="421650"/>
            </a:xfrm>
            <a:custGeom>
              <a:avLst/>
              <a:gdLst/>
              <a:ahLst/>
              <a:cxnLst/>
              <a:rect l="l" t="t" r="r" b="b"/>
              <a:pathLst>
                <a:path w="10065" h="16866" extrusionOk="0">
                  <a:moveTo>
                    <a:pt x="9039" y="1"/>
                  </a:moveTo>
                  <a:cubicBezTo>
                    <a:pt x="8684" y="105"/>
                    <a:pt x="0" y="2428"/>
                    <a:pt x="1716" y="16865"/>
                  </a:cubicBezTo>
                  <a:lnTo>
                    <a:pt x="5775" y="16384"/>
                  </a:lnTo>
                  <a:cubicBezTo>
                    <a:pt x="4478" y="5713"/>
                    <a:pt x="9834" y="3997"/>
                    <a:pt x="10065" y="3955"/>
                  </a:cubicBezTo>
                  <a:lnTo>
                    <a:pt x="9039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1" name="Google Shape;1611;p29">
              <a:extLst>
                <a:ext uri="{FF2B5EF4-FFF2-40B4-BE49-F238E27FC236}">
                  <a16:creationId xmlns:a16="http://schemas.microsoft.com/office/drawing/2014/main" id="{996E4D61-2057-3D59-02D9-972D5FC37610}"/>
                </a:ext>
              </a:extLst>
            </p:cNvPr>
            <p:cNvSpPr/>
            <p:nvPr/>
          </p:nvSpPr>
          <p:spPr>
            <a:xfrm>
              <a:off x="90025" y="29591325"/>
              <a:ext cx="252150" cy="421650"/>
            </a:xfrm>
            <a:custGeom>
              <a:avLst/>
              <a:gdLst/>
              <a:ahLst/>
              <a:cxnLst/>
              <a:rect l="l" t="t" r="r" b="b"/>
              <a:pathLst>
                <a:path w="10086" h="16866" extrusionOk="0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97" y="16384"/>
                  </a:lnTo>
                  <a:cubicBezTo>
                    <a:pt x="4499" y="5713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2" name="Google Shape;1612;p29">
              <a:extLst>
                <a:ext uri="{FF2B5EF4-FFF2-40B4-BE49-F238E27FC236}">
                  <a16:creationId xmlns:a16="http://schemas.microsoft.com/office/drawing/2014/main" id="{FFFE0BA9-99E6-9861-4E1F-2C1943869D09}"/>
                </a:ext>
              </a:extLst>
            </p:cNvPr>
            <p:cNvSpPr/>
            <p:nvPr/>
          </p:nvSpPr>
          <p:spPr>
            <a:xfrm>
              <a:off x="-178850" y="29530650"/>
              <a:ext cx="252175" cy="421625"/>
            </a:xfrm>
            <a:custGeom>
              <a:avLst/>
              <a:gdLst/>
              <a:ahLst/>
              <a:cxnLst/>
              <a:rect l="l" t="t" r="r" b="b"/>
              <a:pathLst>
                <a:path w="10087" h="16865" extrusionOk="0">
                  <a:moveTo>
                    <a:pt x="9061" y="1"/>
                  </a:moveTo>
                  <a:cubicBezTo>
                    <a:pt x="8684" y="105"/>
                    <a:pt x="1" y="2428"/>
                    <a:pt x="1738" y="16865"/>
                  </a:cubicBezTo>
                  <a:lnTo>
                    <a:pt x="5797" y="16363"/>
                  </a:lnTo>
                  <a:cubicBezTo>
                    <a:pt x="4500" y="5692"/>
                    <a:pt x="9835" y="3997"/>
                    <a:pt x="10086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3" name="Google Shape;1613;p29">
              <a:extLst>
                <a:ext uri="{FF2B5EF4-FFF2-40B4-BE49-F238E27FC236}">
                  <a16:creationId xmlns:a16="http://schemas.microsoft.com/office/drawing/2014/main" id="{9AB4EDB2-06E6-9BD6-45D5-1CBE22605011}"/>
                </a:ext>
              </a:extLst>
            </p:cNvPr>
            <p:cNvSpPr/>
            <p:nvPr/>
          </p:nvSpPr>
          <p:spPr>
            <a:xfrm>
              <a:off x="-1889875" y="29892100"/>
              <a:ext cx="251650" cy="421650"/>
            </a:xfrm>
            <a:custGeom>
              <a:avLst/>
              <a:gdLst/>
              <a:ahLst/>
              <a:cxnLst/>
              <a:rect l="l" t="t" r="r" b="b"/>
              <a:pathLst>
                <a:path w="10066" h="16866" extrusionOk="0">
                  <a:moveTo>
                    <a:pt x="9061" y="1"/>
                  </a:moveTo>
                  <a:cubicBezTo>
                    <a:pt x="8684" y="105"/>
                    <a:pt x="1" y="2428"/>
                    <a:pt x="1737" y="16865"/>
                  </a:cubicBezTo>
                  <a:lnTo>
                    <a:pt x="5776" y="16384"/>
                  </a:lnTo>
                  <a:cubicBezTo>
                    <a:pt x="4499" y="5713"/>
                    <a:pt x="9835" y="3997"/>
                    <a:pt x="10065" y="3955"/>
                  </a:cubicBezTo>
                  <a:lnTo>
                    <a:pt x="906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4" name="Google Shape;1614;p29">
              <a:extLst>
                <a:ext uri="{FF2B5EF4-FFF2-40B4-BE49-F238E27FC236}">
                  <a16:creationId xmlns:a16="http://schemas.microsoft.com/office/drawing/2014/main" id="{069064CF-400F-DBCB-8939-87DC4054BB78}"/>
                </a:ext>
              </a:extLst>
            </p:cNvPr>
            <p:cNvSpPr/>
            <p:nvPr/>
          </p:nvSpPr>
          <p:spPr>
            <a:xfrm>
              <a:off x="-2157700" y="29830900"/>
              <a:ext cx="251650" cy="421650"/>
            </a:xfrm>
            <a:custGeom>
              <a:avLst/>
              <a:gdLst/>
              <a:ahLst/>
              <a:cxnLst/>
              <a:rect l="l" t="t" r="r" b="b"/>
              <a:pathLst>
                <a:path w="10066" h="16866" extrusionOk="0">
                  <a:moveTo>
                    <a:pt x="9040" y="1"/>
                  </a:moveTo>
                  <a:cubicBezTo>
                    <a:pt x="8684" y="105"/>
                    <a:pt x="1" y="2428"/>
                    <a:pt x="1717" y="16865"/>
                  </a:cubicBezTo>
                  <a:lnTo>
                    <a:pt x="5776" y="16363"/>
                  </a:lnTo>
                  <a:cubicBezTo>
                    <a:pt x="4500" y="5692"/>
                    <a:pt x="9835" y="3997"/>
                    <a:pt x="10065" y="3934"/>
                  </a:cubicBezTo>
                  <a:lnTo>
                    <a:pt x="9040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5" name="Google Shape;1615;p29">
              <a:extLst>
                <a:ext uri="{FF2B5EF4-FFF2-40B4-BE49-F238E27FC236}">
                  <a16:creationId xmlns:a16="http://schemas.microsoft.com/office/drawing/2014/main" id="{A8C5BD30-A1E1-861B-0656-A34B1F11882A}"/>
                </a:ext>
              </a:extLst>
            </p:cNvPr>
            <p:cNvSpPr/>
            <p:nvPr/>
          </p:nvSpPr>
          <p:spPr>
            <a:xfrm>
              <a:off x="-3788150" y="29571975"/>
              <a:ext cx="252150" cy="421625"/>
            </a:xfrm>
            <a:custGeom>
              <a:avLst/>
              <a:gdLst/>
              <a:ahLst/>
              <a:cxnLst/>
              <a:rect l="l" t="t" r="r" b="b"/>
              <a:pathLst>
                <a:path w="10086" h="16865" extrusionOk="0">
                  <a:moveTo>
                    <a:pt x="9060" y="1"/>
                  </a:moveTo>
                  <a:cubicBezTo>
                    <a:pt x="8683" y="84"/>
                    <a:pt x="0" y="2428"/>
                    <a:pt x="1737" y="16865"/>
                  </a:cubicBezTo>
                  <a:lnTo>
                    <a:pt x="5796" y="16363"/>
                  </a:lnTo>
                  <a:cubicBezTo>
                    <a:pt x="4499" y="5692"/>
                    <a:pt x="9834" y="3997"/>
                    <a:pt x="10085" y="3934"/>
                  </a:cubicBezTo>
                  <a:lnTo>
                    <a:pt x="9060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6" name="Google Shape;1616;p29">
              <a:extLst>
                <a:ext uri="{FF2B5EF4-FFF2-40B4-BE49-F238E27FC236}">
                  <a16:creationId xmlns:a16="http://schemas.microsoft.com/office/drawing/2014/main" id="{54AD12AC-E205-BC9D-213C-D48B338ABCA2}"/>
                </a:ext>
              </a:extLst>
            </p:cNvPr>
            <p:cNvSpPr/>
            <p:nvPr/>
          </p:nvSpPr>
          <p:spPr>
            <a:xfrm>
              <a:off x="-4056500" y="29510775"/>
              <a:ext cx="251625" cy="421625"/>
            </a:xfrm>
            <a:custGeom>
              <a:avLst/>
              <a:gdLst/>
              <a:ahLst/>
              <a:cxnLst/>
              <a:rect l="l" t="t" r="r" b="b"/>
              <a:pathLst>
                <a:path w="10065" h="16865" extrusionOk="0">
                  <a:moveTo>
                    <a:pt x="9039" y="0"/>
                  </a:moveTo>
                  <a:cubicBezTo>
                    <a:pt x="8684" y="105"/>
                    <a:pt x="0" y="2449"/>
                    <a:pt x="1716" y="16865"/>
                  </a:cubicBezTo>
                  <a:lnTo>
                    <a:pt x="5775" y="16384"/>
                  </a:lnTo>
                  <a:cubicBezTo>
                    <a:pt x="4499" y="5713"/>
                    <a:pt x="9834" y="4018"/>
                    <a:pt x="10064" y="3955"/>
                  </a:cubicBezTo>
                  <a:lnTo>
                    <a:pt x="903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7" name="Google Shape;1617;p29">
              <a:extLst>
                <a:ext uri="{FF2B5EF4-FFF2-40B4-BE49-F238E27FC236}">
                  <a16:creationId xmlns:a16="http://schemas.microsoft.com/office/drawing/2014/main" id="{EA618B67-63FB-E494-91F9-E40A9E3B4FA1}"/>
                </a:ext>
              </a:extLst>
            </p:cNvPr>
            <p:cNvSpPr/>
            <p:nvPr/>
          </p:nvSpPr>
          <p:spPr>
            <a:xfrm>
              <a:off x="-3700800" y="25088200"/>
              <a:ext cx="1310350" cy="517500"/>
            </a:xfrm>
            <a:custGeom>
              <a:avLst/>
              <a:gdLst/>
              <a:ahLst/>
              <a:cxnLst/>
              <a:rect l="l" t="t" r="r" b="b"/>
              <a:pathLst>
                <a:path w="52414" h="20700" extrusionOk="0">
                  <a:moveTo>
                    <a:pt x="26901" y="0"/>
                  </a:moveTo>
                  <a:cubicBezTo>
                    <a:pt x="15940" y="0"/>
                    <a:pt x="4710" y="5714"/>
                    <a:pt x="0" y="15331"/>
                  </a:cubicBezTo>
                  <a:cubicBezTo>
                    <a:pt x="10469" y="19054"/>
                    <a:pt x="23189" y="20699"/>
                    <a:pt x="35964" y="20699"/>
                  </a:cubicBezTo>
                  <a:cubicBezTo>
                    <a:pt x="41496" y="20699"/>
                    <a:pt x="47039" y="20391"/>
                    <a:pt x="52414" y="19809"/>
                  </a:cubicBezTo>
                  <a:cubicBezTo>
                    <a:pt x="49010" y="5960"/>
                    <a:pt x="38096" y="0"/>
                    <a:pt x="2690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8" name="Google Shape;1618;p29">
              <a:extLst>
                <a:ext uri="{FF2B5EF4-FFF2-40B4-BE49-F238E27FC236}">
                  <a16:creationId xmlns:a16="http://schemas.microsoft.com/office/drawing/2014/main" id="{284F4C84-70F0-C1B4-B61A-847649815066}"/>
                </a:ext>
              </a:extLst>
            </p:cNvPr>
            <p:cNvSpPr/>
            <p:nvPr/>
          </p:nvSpPr>
          <p:spPr>
            <a:xfrm>
              <a:off x="-7554450" y="19719525"/>
              <a:ext cx="7771625" cy="4808050"/>
            </a:xfrm>
            <a:custGeom>
              <a:avLst/>
              <a:gdLst/>
              <a:ahLst/>
              <a:cxnLst/>
              <a:rect l="l" t="t" r="r" b="b"/>
              <a:pathLst>
                <a:path w="310865" h="192322" extrusionOk="0">
                  <a:moveTo>
                    <a:pt x="184645" y="0"/>
                  </a:moveTo>
                  <a:cubicBezTo>
                    <a:pt x="139003" y="0"/>
                    <a:pt x="101830" y="15520"/>
                    <a:pt x="86396" y="48378"/>
                  </a:cubicBezTo>
                  <a:cubicBezTo>
                    <a:pt x="73956" y="74875"/>
                    <a:pt x="56629" y="78327"/>
                    <a:pt x="41913" y="78327"/>
                  </a:cubicBezTo>
                  <a:cubicBezTo>
                    <a:pt x="36726" y="78327"/>
                    <a:pt x="31864" y="77898"/>
                    <a:pt x="27654" y="77898"/>
                  </a:cubicBezTo>
                  <a:cubicBezTo>
                    <a:pt x="26350" y="77898"/>
                    <a:pt x="25108" y="77939"/>
                    <a:pt x="23939" y="78047"/>
                  </a:cubicBezTo>
                  <a:cubicBezTo>
                    <a:pt x="8309" y="79470"/>
                    <a:pt x="8016" y="86752"/>
                    <a:pt x="4856" y="113617"/>
                  </a:cubicBezTo>
                  <a:cubicBezTo>
                    <a:pt x="1" y="172510"/>
                    <a:pt x="62159" y="192322"/>
                    <a:pt x="125362" y="192322"/>
                  </a:cubicBezTo>
                  <a:cubicBezTo>
                    <a:pt x="174368" y="192322"/>
                    <a:pt x="224001" y="180411"/>
                    <a:pt x="243511" y="165571"/>
                  </a:cubicBezTo>
                  <a:cubicBezTo>
                    <a:pt x="310864" y="117426"/>
                    <a:pt x="266611" y="7911"/>
                    <a:pt x="209761" y="1467"/>
                  </a:cubicBezTo>
                  <a:cubicBezTo>
                    <a:pt x="201171" y="493"/>
                    <a:pt x="192774" y="0"/>
                    <a:pt x="18464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9" name="Google Shape;1619;p29">
              <a:extLst>
                <a:ext uri="{FF2B5EF4-FFF2-40B4-BE49-F238E27FC236}">
                  <a16:creationId xmlns:a16="http://schemas.microsoft.com/office/drawing/2014/main" id="{BBFE3E72-B4C3-EB24-2149-CBB5FB6F2177}"/>
                </a:ext>
              </a:extLst>
            </p:cNvPr>
            <p:cNvSpPr/>
            <p:nvPr/>
          </p:nvSpPr>
          <p:spPr>
            <a:xfrm>
              <a:off x="-7539775" y="21667400"/>
              <a:ext cx="2575725" cy="2837425"/>
            </a:xfrm>
            <a:custGeom>
              <a:avLst/>
              <a:gdLst/>
              <a:ahLst/>
              <a:cxnLst/>
              <a:rect l="l" t="t" r="r" b="b"/>
              <a:pathLst>
                <a:path w="103029" h="113497" extrusionOk="0">
                  <a:moveTo>
                    <a:pt x="27111" y="1"/>
                  </a:moveTo>
                  <a:cubicBezTo>
                    <a:pt x="25791" y="1"/>
                    <a:pt x="24535" y="43"/>
                    <a:pt x="23352" y="153"/>
                  </a:cubicBezTo>
                  <a:cubicBezTo>
                    <a:pt x="7722" y="1576"/>
                    <a:pt x="7429" y="8857"/>
                    <a:pt x="4269" y="35723"/>
                  </a:cubicBezTo>
                  <a:cubicBezTo>
                    <a:pt x="1" y="87447"/>
                    <a:pt x="47477" y="108998"/>
                    <a:pt x="101899" y="113496"/>
                  </a:cubicBezTo>
                  <a:cubicBezTo>
                    <a:pt x="102631" y="108224"/>
                    <a:pt x="103029" y="102784"/>
                    <a:pt x="103029" y="97260"/>
                  </a:cubicBezTo>
                  <a:cubicBezTo>
                    <a:pt x="103029" y="54345"/>
                    <a:pt x="80055" y="17332"/>
                    <a:pt x="46891" y="237"/>
                  </a:cubicBezTo>
                  <a:cubicBezTo>
                    <a:pt x="45021" y="377"/>
                    <a:pt x="43177" y="429"/>
                    <a:pt x="41371" y="429"/>
                  </a:cubicBezTo>
                  <a:cubicBezTo>
                    <a:pt x="36189" y="429"/>
                    <a:pt x="31326" y="1"/>
                    <a:pt x="27111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0" name="Google Shape;1620;p29">
              <a:extLst>
                <a:ext uri="{FF2B5EF4-FFF2-40B4-BE49-F238E27FC236}">
                  <a16:creationId xmlns:a16="http://schemas.microsoft.com/office/drawing/2014/main" id="{3B12705C-8D9D-E727-E5C2-C3D5C89E53CF}"/>
                </a:ext>
              </a:extLst>
            </p:cNvPr>
            <p:cNvSpPr/>
            <p:nvPr/>
          </p:nvSpPr>
          <p:spPr>
            <a:xfrm>
              <a:off x="-7129650" y="23369700"/>
              <a:ext cx="579075" cy="323800"/>
            </a:xfrm>
            <a:custGeom>
              <a:avLst/>
              <a:gdLst/>
              <a:ahLst/>
              <a:cxnLst/>
              <a:rect l="l" t="t" r="r" b="b"/>
              <a:pathLst>
                <a:path w="23163" h="12952" extrusionOk="0">
                  <a:moveTo>
                    <a:pt x="21070" y="0"/>
                  </a:moveTo>
                  <a:cubicBezTo>
                    <a:pt x="19919" y="42"/>
                    <a:pt x="19040" y="942"/>
                    <a:pt x="19040" y="2072"/>
                  </a:cubicBezTo>
                  <a:cubicBezTo>
                    <a:pt x="19040" y="4771"/>
                    <a:pt x="18036" y="6717"/>
                    <a:pt x="16027" y="7847"/>
                  </a:cubicBezTo>
                  <a:cubicBezTo>
                    <a:pt x="14856" y="8515"/>
                    <a:pt x="13419" y="8847"/>
                    <a:pt x="11947" y="8847"/>
                  </a:cubicBezTo>
                  <a:cubicBezTo>
                    <a:pt x="10238" y="8847"/>
                    <a:pt x="8480" y="8400"/>
                    <a:pt x="7030" y="7512"/>
                  </a:cubicBezTo>
                  <a:cubicBezTo>
                    <a:pt x="5691" y="6696"/>
                    <a:pt x="4101" y="5189"/>
                    <a:pt x="4206" y="2616"/>
                  </a:cubicBezTo>
                  <a:cubicBezTo>
                    <a:pt x="4247" y="1507"/>
                    <a:pt x="3369" y="565"/>
                    <a:pt x="2239" y="502"/>
                  </a:cubicBezTo>
                  <a:cubicBezTo>
                    <a:pt x="1172" y="523"/>
                    <a:pt x="167" y="1339"/>
                    <a:pt x="126" y="2469"/>
                  </a:cubicBezTo>
                  <a:cubicBezTo>
                    <a:pt x="0" y="5963"/>
                    <a:pt x="1716" y="9081"/>
                    <a:pt x="4917" y="11027"/>
                  </a:cubicBezTo>
                  <a:cubicBezTo>
                    <a:pt x="7009" y="12303"/>
                    <a:pt x="9520" y="12952"/>
                    <a:pt x="11968" y="12952"/>
                  </a:cubicBezTo>
                  <a:cubicBezTo>
                    <a:pt x="14144" y="12952"/>
                    <a:pt x="16279" y="12450"/>
                    <a:pt x="18057" y="11445"/>
                  </a:cubicBezTo>
                  <a:cubicBezTo>
                    <a:pt x="21363" y="9562"/>
                    <a:pt x="23162" y="6235"/>
                    <a:pt x="23142" y="2051"/>
                  </a:cubicBezTo>
                  <a:cubicBezTo>
                    <a:pt x="23142" y="921"/>
                    <a:pt x="22221" y="0"/>
                    <a:pt x="210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1" name="Google Shape;1621;p29">
              <a:extLst>
                <a:ext uri="{FF2B5EF4-FFF2-40B4-BE49-F238E27FC236}">
                  <a16:creationId xmlns:a16="http://schemas.microsoft.com/office/drawing/2014/main" id="{582CEAD5-EAFD-73A3-C42D-D31E6FC88E13}"/>
                </a:ext>
              </a:extLst>
            </p:cNvPr>
            <p:cNvSpPr/>
            <p:nvPr/>
          </p:nvSpPr>
          <p:spPr>
            <a:xfrm>
              <a:off x="-5324475" y="20736250"/>
              <a:ext cx="1828225" cy="1789425"/>
            </a:xfrm>
            <a:custGeom>
              <a:avLst/>
              <a:gdLst/>
              <a:ahLst/>
              <a:cxnLst/>
              <a:rect l="l" t="t" r="r" b="b"/>
              <a:pathLst>
                <a:path w="73129" h="71577" extrusionOk="0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2" name="Google Shape;1622;p29">
              <a:extLst>
                <a:ext uri="{FF2B5EF4-FFF2-40B4-BE49-F238E27FC236}">
                  <a16:creationId xmlns:a16="http://schemas.microsoft.com/office/drawing/2014/main" id="{559C08D7-26CC-0464-361B-DAD1E1D16EC2}"/>
                </a:ext>
              </a:extLst>
            </p:cNvPr>
            <p:cNvSpPr/>
            <p:nvPr/>
          </p:nvSpPr>
          <p:spPr>
            <a:xfrm>
              <a:off x="-5324475" y="20736250"/>
              <a:ext cx="1828225" cy="1789425"/>
            </a:xfrm>
            <a:custGeom>
              <a:avLst/>
              <a:gdLst/>
              <a:ahLst/>
              <a:cxnLst/>
              <a:rect l="l" t="t" r="r" b="b"/>
              <a:pathLst>
                <a:path w="73129" h="71577" extrusionOk="0">
                  <a:moveTo>
                    <a:pt x="36532" y="0"/>
                  </a:moveTo>
                  <a:cubicBezTo>
                    <a:pt x="17428" y="0"/>
                    <a:pt x="1570" y="15083"/>
                    <a:pt x="775" y="34344"/>
                  </a:cubicBezTo>
                  <a:cubicBezTo>
                    <a:pt x="0" y="54075"/>
                    <a:pt x="15358" y="70751"/>
                    <a:pt x="35089" y="71547"/>
                  </a:cubicBezTo>
                  <a:cubicBezTo>
                    <a:pt x="35580" y="71566"/>
                    <a:pt x="36068" y="71576"/>
                    <a:pt x="36555" y="71576"/>
                  </a:cubicBezTo>
                  <a:cubicBezTo>
                    <a:pt x="55659" y="71576"/>
                    <a:pt x="71517" y="56493"/>
                    <a:pt x="72312" y="37232"/>
                  </a:cubicBezTo>
                  <a:cubicBezTo>
                    <a:pt x="73128" y="17501"/>
                    <a:pt x="57750" y="825"/>
                    <a:pt x="37998" y="30"/>
                  </a:cubicBezTo>
                  <a:cubicBezTo>
                    <a:pt x="37507" y="10"/>
                    <a:pt x="37018" y="0"/>
                    <a:pt x="36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3" name="Google Shape;1623;p29">
              <a:extLst>
                <a:ext uri="{FF2B5EF4-FFF2-40B4-BE49-F238E27FC236}">
                  <a16:creationId xmlns:a16="http://schemas.microsoft.com/office/drawing/2014/main" id="{0DC43B62-92A2-3933-A811-9C66CF2EE767}"/>
                </a:ext>
              </a:extLst>
            </p:cNvPr>
            <p:cNvSpPr/>
            <p:nvPr/>
          </p:nvSpPr>
          <p:spPr>
            <a:xfrm>
              <a:off x="-4979020" y="20985657"/>
              <a:ext cx="1488225" cy="1457000"/>
            </a:xfrm>
            <a:custGeom>
              <a:avLst/>
              <a:gdLst/>
              <a:ahLst/>
              <a:cxnLst/>
              <a:rect l="l" t="t" r="r" b="b"/>
              <a:pathLst>
                <a:path w="59529" h="58280" extrusionOk="0">
                  <a:moveTo>
                    <a:pt x="29749" y="1"/>
                  </a:moveTo>
                  <a:cubicBezTo>
                    <a:pt x="14190" y="1"/>
                    <a:pt x="1303" y="12268"/>
                    <a:pt x="670" y="27958"/>
                  </a:cubicBezTo>
                  <a:cubicBezTo>
                    <a:pt x="1" y="44048"/>
                    <a:pt x="12513" y="57586"/>
                    <a:pt x="28603" y="58255"/>
                  </a:cubicBezTo>
                  <a:cubicBezTo>
                    <a:pt x="29003" y="58271"/>
                    <a:pt x="29401" y="58279"/>
                    <a:pt x="29797" y="58279"/>
                  </a:cubicBezTo>
                  <a:cubicBezTo>
                    <a:pt x="45339" y="58279"/>
                    <a:pt x="58247" y="45992"/>
                    <a:pt x="58880" y="30322"/>
                  </a:cubicBezTo>
                  <a:cubicBezTo>
                    <a:pt x="59528" y="14232"/>
                    <a:pt x="47037" y="652"/>
                    <a:pt x="30947" y="25"/>
                  </a:cubicBezTo>
                  <a:cubicBezTo>
                    <a:pt x="30546" y="9"/>
                    <a:pt x="30147" y="1"/>
                    <a:pt x="29749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4" name="Google Shape;1624;p29">
              <a:extLst>
                <a:ext uri="{FF2B5EF4-FFF2-40B4-BE49-F238E27FC236}">
                  <a16:creationId xmlns:a16="http://schemas.microsoft.com/office/drawing/2014/main" id="{E7F1F8E4-1539-4E79-61F1-FF54125BD087}"/>
                </a:ext>
              </a:extLst>
            </p:cNvPr>
            <p:cNvSpPr/>
            <p:nvPr/>
          </p:nvSpPr>
          <p:spPr>
            <a:xfrm>
              <a:off x="-7442475" y="21666225"/>
              <a:ext cx="1062425" cy="1160875"/>
            </a:xfrm>
            <a:custGeom>
              <a:avLst/>
              <a:gdLst/>
              <a:ahLst/>
              <a:cxnLst/>
              <a:rect l="l" t="t" r="r" b="b"/>
              <a:pathLst>
                <a:path w="42497" h="46435" extrusionOk="0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5" name="Google Shape;1625;p29">
              <a:extLst>
                <a:ext uri="{FF2B5EF4-FFF2-40B4-BE49-F238E27FC236}">
                  <a16:creationId xmlns:a16="http://schemas.microsoft.com/office/drawing/2014/main" id="{DB09DB86-BAA6-732A-2A92-016F1AE583F3}"/>
                </a:ext>
              </a:extLst>
            </p:cNvPr>
            <p:cNvSpPr/>
            <p:nvPr/>
          </p:nvSpPr>
          <p:spPr>
            <a:xfrm>
              <a:off x="-7442475" y="21666225"/>
              <a:ext cx="1062425" cy="1160875"/>
            </a:xfrm>
            <a:custGeom>
              <a:avLst/>
              <a:gdLst/>
              <a:ahLst/>
              <a:cxnLst/>
              <a:rect l="l" t="t" r="r" b="b"/>
              <a:pathLst>
                <a:path w="42497" h="46435" extrusionOk="0">
                  <a:moveTo>
                    <a:pt x="23089" y="0"/>
                  </a:moveTo>
                  <a:cubicBezTo>
                    <a:pt x="21815" y="0"/>
                    <a:pt x="20602" y="39"/>
                    <a:pt x="19460" y="137"/>
                  </a:cubicBezTo>
                  <a:cubicBezTo>
                    <a:pt x="3830" y="1581"/>
                    <a:pt x="3537" y="8863"/>
                    <a:pt x="377" y="35687"/>
                  </a:cubicBezTo>
                  <a:cubicBezTo>
                    <a:pt x="84" y="38009"/>
                    <a:pt x="1" y="40415"/>
                    <a:pt x="1" y="42780"/>
                  </a:cubicBezTo>
                  <a:cubicBezTo>
                    <a:pt x="1" y="46379"/>
                    <a:pt x="189" y="46148"/>
                    <a:pt x="3474" y="46337"/>
                  </a:cubicBezTo>
                  <a:cubicBezTo>
                    <a:pt x="4515" y="46401"/>
                    <a:pt x="5553" y="46434"/>
                    <a:pt x="6587" y="46434"/>
                  </a:cubicBezTo>
                  <a:cubicBezTo>
                    <a:pt x="10956" y="46434"/>
                    <a:pt x="15240" y="45837"/>
                    <a:pt x="19250" y="44433"/>
                  </a:cubicBezTo>
                  <a:cubicBezTo>
                    <a:pt x="22347" y="43345"/>
                    <a:pt x="25276" y="41817"/>
                    <a:pt x="27955" y="39662"/>
                  </a:cubicBezTo>
                  <a:cubicBezTo>
                    <a:pt x="39567" y="30560"/>
                    <a:pt x="42497" y="14763"/>
                    <a:pt x="39149" y="953"/>
                  </a:cubicBezTo>
                  <a:cubicBezTo>
                    <a:pt x="39107" y="765"/>
                    <a:pt x="39086" y="598"/>
                    <a:pt x="39023" y="409"/>
                  </a:cubicBezTo>
                  <a:cubicBezTo>
                    <a:pt x="38509" y="418"/>
                    <a:pt x="37997" y="422"/>
                    <a:pt x="37488" y="422"/>
                  </a:cubicBezTo>
                  <a:cubicBezTo>
                    <a:pt x="32247" y="422"/>
                    <a:pt x="27330" y="0"/>
                    <a:pt x="230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6" name="Google Shape;1626;p29">
              <a:extLst>
                <a:ext uri="{FF2B5EF4-FFF2-40B4-BE49-F238E27FC236}">
                  <a16:creationId xmlns:a16="http://schemas.microsoft.com/office/drawing/2014/main" id="{E85F3DC3-E8C6-B7AE-1702-2F93EC7AA12B}"/>
                </a:ext>
              </a:extLst>
            </p:cNvPr>
            <p:cNvSpPr/>
            <p:nvPr/>
          </p:nvSpPr>
          <p:spPr>
            <a:xfrm>
              <a:off x="-7190875" y="22328275"/>
              <a:ext cx="684250" cy="684700"/>
            </a:xfrm>
            <a:custGeom>
              <a:avLst/>
              <a:gdLst/>
              <a:ahLst/>
              <a:cxnLst/>
              <a:rect l="l" t="t" r="r" b="b"/>
              <a:pathLst>
                <a:path w="27370" h="27388" extrusionOk="0">
                  <a:moveTo>
                    <a:pt x="12450" y="4078"/>
                  </a:moveTo>
                  <a:cubicBezTo>
                    <a:pt x="16259" y="4078"/>
                    <a:pt x="19920" y="6924"/>
                    <a:pt x="21176" y="11192"/>
                  </a:cubicBezTo>
                  <a:cubicBezTo>
                    <a:pt x="22745" y="16298"/>
                    <a:pt x="20381" y="21571"/>
                    <a:pt x="15903" y="22931"/>
                  </a:cubicBezTo>
                  <a:cubicBezTo>
                    <a:pt x="15196" y="23148"/>
                    <a:pt x="14468" y="23254"/>
                    <a:pt x="13736" y="23254"/>
                  </a:cubicBezTo>
                  <a:cubicBezTo>
                    <a:pt x="12280" y="23254"/>
                    <a:pt x="10809" y="22831"/>
                    <a:pt x="9458" y="22010"/>
                  </a:cubicBezTo>
                  <a:cubicBezTo>
                    <a:pt x="7324" y="20734"/>
                    <a:pt x="5734" y="18641"/>
                    <a:pt x="4981" y="16130"/>
                  </a:cubicBezTo>
                  <a:cubicBezTo>
                    <a:pt x="4228" y="13620"/>
                    <a:pt x="4353" y="11004"/>
                    <a:pt x="5399" y="8765"/>
                  </a:cubicBezTo>
                  <a:cubicBezTo>
                    <a:pt x="6424" y="6589"/>
                    <a:pt x="8140" y="5041"/>
                    <a:pt x="10254" y="4392"/>
                  </a:cubicBezTo>
                  <a:cubicBezTo>
                    <a:pt x="10986" y="4183"/>
                    <a:pt x="11718" y="4078"/>
                    <a:pt x="12450" y="4078"/>
                  </a:cubicBezTo>
                  <a:close/>
                  <a:moveTo>
                    <a:pt x="12444" y="1"/>
                  </a:moveTo>
                  <a:cubicBezTo>
                    <a:pt x="11324" y="1"/>
                    <a:pt x="10195" y="162"/>
                    <a:pt x="9082" y="500"/>
                  </a:cubicBezTo>
                  <a:cubicBezTo>
                    <a:pt x="5818" y="1484"/>
                    <a:pt x="3202" y="3806"/>
                    <a:pt x="1717" y="7050"/>
                  </a:cubicBezTo>
                  <a:cubicBezTo>
                    <a:pt x="252" y="10230"/>
                    <a:pt x="1" y="13892"/>
                    <a:pt x="1089" y="17365"/>
                  </a:cubicBezTo>
                  <a:cubicBezTo>
                    <a:pt x="2156" y="20838"/>
                    <a:pt x="4374" y="23747"/>
                    <a:pt x="7366" y="25546"/>
                  </a:cubicBezTo>
                  <a:cubicBezTo>
                    <a:pt x="9375" y="26760"/>
                    <a:pt x="11572" y="27387"/>
                    <a:pt x="13748" y="27387"/>
                  </a:cubicBezTo>
                  <a:cubicBezTo>
                    <a:pt x="14899" y="27387"/>
                    <a:pt x="16049" y="27199"/>
                    <a:pt x="17179" y="26864"/>
                  </a:cubicBezTo>
                  <a:cubicBezTo>
                    <a:pt x="23791" y="24814"/>
                    <a:pt x="27369" y="17260"/>
                    <a:pt x="25151" y="10000"/>
                  </a:cubicBezTo>
                  <a:cubicBezTo>
                    <a:pt x="23272" y="3944"/>
                    <a:pt x="17977" y="1"/>
                    <a:pt x="12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7" name="Google Shape;1627;p29">
              <a:extLst>
                <a:ext uri="{FF2B5EF4-FFF2-40B4-BE49-F238E27FC236}">
                  <a16:creationId xmlns:a16="http://schemas.microsoft.com/office/drawing/2014/main" id="{C948DF83-F04F-C60F-2F67-102A760AC972}"/>
                </a:ext>
              </a:extLst>
            </p:cNvPr>
            <p:cNvSpPr/>
            <p:nvPr/>
          </p:nvSpPr>
          <p:spPr>
            <a:xfrm>
              <a:off x="-6141025" y="22570850"/>
              <a:ext cx="231225" cy="207325"/>
            </a:xfrm>
            <a:custGeom>
              <a:avLst/>
              <a:gdLst/>
              <a:ahLst/>
              <a:cxnLst/>
              <a:rect l="l" t="t" r="r" b="b"/>
              <a:pathLst>
                <a:path w="9249" h="8293" extrusionOk="0">
                  <a:moveTo>
                    <a:pt x="4630" y="0"/>
                  </a:moveTo>
                  <a:cubicBezTo>
                    <a:pt x="4221" y="0"/>
                    <a:pt x="3804" y="62"/>
                    <a:pt x="3390" y="192"/>
                  </a:cubicBezTo>
                  <a:cubicBezTo>
                    <a:pt x="1235" y="862"/>
                    <a:pt x="1" y="3163"/>
                    <a:pt x="649" y="5360"/>
                  </a:cubicBezTo>
                  <a:cubicBezTo>
                    <a:pt x="1193" y="7144"/>
                    <a:pt x="2826" y="8293"/>
                    <a:pt x="4585" y="8293"/>
                  </a:cubicBezTo>
                  <a:cubicBezTo>
                    <a:pt x="4993" y="8293"/>
                    <a:pt x="5408" y="8231"/>
                    <a:pt x="5817" y="8101"/>
                  </a:cubicBezTo>
                  <a:cubicBezTo>
                    <a:pt x="8035" y="7432"/>
                    <a:pt x="9249" y="5130"/>
                    <a:pt x="8579" y="2933"/>
                  </a:cubicBezTo>
                  <a:cubicBezTo>
                    <a:pt x="8019" y="1150"/>
                    <a:pt x="6396" y="0"/>
                    <a:pt x="46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628;p29">
              <a:extLst>
                <a:ext uri="{FF2B5EF4-FFF2-40B4-BE49-F238E27FC236}">
                  <a16:creationId xmlns:a16="http://schemas.microsoft.com/office/drawing/2014/main" id="{F40A3576-9938-9904-A197-FF9DF39760AE}"/>
                </a:ext>
              </a:extLst>
            </p:cNvPr>
            <p:cNvSpPr/>
            <p:nvPr/>
          </p:nvSpPr>
          <p:spPr>
            <a:xfrm>
              <a:off x="-5957425" y="22848075"/>
              <a:ext cx="231250" cy="207350"/>
            </a:xfrm>
            <a:custGeom>
              <a:avLst/>
              <a:gdLst/>
              <a:ahLst/>
              <a:cxnLst/>
              <a:rect l="l" t="t" r="r" b="b"/>
              <a:pathLst>
                <a:path w="9250" h="8294" extrusionOk="0">
                  <a:moveTo>
                    <a:pt x="4631" y="1"/>
                  </a:moveTo>
                  <a:cubicBezTo>
                    <a:pt x="4221" y="1"/>
                    <a:pt x="3804" y="63"/>
                    <a:pt x="3390" y="193"/>
                  </a:cubicBezTo>
                  <a:cubicBezTo>
                    <a:pt x="1235" y="862"/>
                    <a:pt x="1" y="3185"/>
                    <a:pt x="649" y="5361"/>
                  </a:cubicBezTo>
                  <a:cubicBezTo>
                    <a:pt x="1210" y="7144"/>
                    <a:pt x="2832" y="8294"/>
                    <a:pt x="4598" y="8294"/>
                  </a:cubicBezTo>
                  <a:cubicBezTo>
                    <a:pt x="5008" y="8294"/>
                    <a:pt x="5425" y="8232"/>
                    <a:pt x="5839" y="8102"/>
                  </a:cubicBezTo>
                  <a:cubicBezTo>
                    <a:pt x="8035" y="7432"/>
                    <a:pt x="9249" y="5131"/>
                    <a:pt x="8579" y="2934"/>
                  </a:cubicBezTo>
                  <a:cubicBezTo>
                    <a:pt x="8019" y="1150"/>
                    <a:pt x="6397" y="1"/>
                    <a:pt x="463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629;p29">
              <a:extLst>
                <a:ext uri="{FF2B5EF4-FFF2-40B4-BE49-F238E27FC236}">
                  <a16:creationId xmlns:a16="http://schemas.microsoft.com/office/drawing/2014/main" id="{2EB11131-5E70-B921-CC66-205DD54CB29C}"/>
                </a:ext>
              </a:extLst>
            </p:cNvPr>
            <p:cNvSpPr/>
            <p:nvPr/>
          </p:nvSpPr>
          <p:spPr>
            <a:xfrm>
              <a:off x="-6364900" y="22839725"/>
              <a:ext cx="188325" cy="168575"/>
            </a:xfrm>
            <a:custGeom>
              <a:avLst/>
              <a:gdLst/>
              <a:ahLst/>
              <a:cxnLst/>
              <a:rect l="l" t="t" r="r" b="b"/>
              <a:pathLst>
                <a:path w="7533" h="6743" extrusionOk="0">
                  <a:moveTo>
                    <a:pt x="3779" y="0"/>
                  </a:moveTo>
                  <a:cubicBezTo>
                    <a:pt x="3450" y="0"/>
                    <a:pt x="3115" y="49"/>
                    <a:pt x="2783" y="150"/>
                  </a:cubicBezTo>
                  <a:cubicBezTo>
                    <a:pt x="1026" y="694"/>
                    <a:pt x="0" y="2577"/>
                    <a:pt x="544" y="4356"/>
                  </a:cubicBezTo>
                  <a:cubicBezTo>
                    <a:pt x="1005" y="5807"/>
                    <a:pt x="2344" y="6742"/>
                    <a:pt x="3787" y="6742"/>
                  </a:cubicBezTo>
                  <a:cubicBezTo>
                    <a:pt x="4112" y="6742"/>
                    <a:pt x="4443" y="6695"/>
                    <a:pt x="4771" y="6595"/>
                  </a:cubicBezTo>
                  <a:cubicBezTo>
                    <a:pt x="6549" y="6030"/>
                    <a:pt x="7533" y="4146"/>
                    <a:pt x="6989" y="2368"/>
                  </a:cubicBezTo>
                  <a:cubicBezTo>
                    <a:pt x="6546" y="921"/>
                    <a:pt x="5217" y="0"/>
                    <a:pt x="37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630;p29">
              <a:extLst>
                <a:ext uri="{FF2B5EF4-FFF2-40B4-BE49-F238E27FC236}">
                  <a16:creationId xmlns:a16="http://schemas.microsoft.com/office/drawing/2014/main" id="{967E0A0A-0D85-3A61-4C0F-3D38A7536EC9}"/>
                </a:ext>
              </a:extLst>
            </p:cNvPr>
            <p:cNvSpPr/>
            <p:nvPr/>
          </p:nvSpPr>
          <p:spPr>
            <a:xfrm>
              <a:off x="-2794825" y="17964600"/>
              <a:ext cx="2211150" cy="2992625"/>
            </a:xfrm>
            <a:custGeom>
              <a:avLst/>
              <a:gdLst/>
              <a:ahLst/>
              <a:cxnLst/>
              <a:rect l="l" t="t" r="r" b="b"/>
              <a:pathLst>
                <a:path w="88446" h="119705" extrusionOk="0">
                  <a:moveTo>
                    <a:pt x="58357" y="0"/>
                  </a:moveTo>
                  <a:cubicBezTo>
                    <a:pt x="11111" y="29545"/>
                    <a:pt x="1" y="85201"/>
                    <a:pt x="1" y="85201"/>
                  </a:cubicBezTo>
                  <a:lnTo>
                    <a:pt x="54800" y="119704"/>
                  </a:lnTo>
                  <a:cubicBezTo>
                    <a:pt x="87817" y="99534"/>
                    <a:pt x="88445" y="25967"/>
                    <a:pt x="5835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631;p29">
              <a:extLst>
                <a:ext uri="{FF2B5EF4-FFF2-40B4-BE49-F238E27FC236}">
                  <a16:creationId xmlns:a16="http://schemas.microsoft.com/office/drawing/2014/main" id="{E6A0423D-A978-D7E5-D65F-2FC3BF3D2F36}"/>
                </a:ext>
              </a:extLst>
            </p:cNvPr>
            <p:cNvSpPr/>
            <p:nvPr/>
          </p:nvSpPr>
          <p:spPr>
            <a:xfrm>
              <a:off x="1860175" y="25402100"/>
              <a:ext cx="1081775" cy="870775"/>
            </a:xfrm>
            <a:custGeom>
              <a:avLst/>
              <a:gdLst/>
              <a:ahLst/>
              <a:cxnLst/>
              <a:rect l="l" t="t" r="r" b="b"/>
              <a:pathLst>
                <a:path w="43271" h="34831" extrusionOk="0">
                  <a:moveTo>
                    <a:pt x="25065" y="1"/>
                  </a:moveTo>
                  <a:cubicBezTo>
                    <a:pt x="13994" y="1"/>
                    <a:pt x="793" y="20128"/>
                    <a:pt x="0" y="23301"/>
                  </a:cubicBezTo>
                  <a:lnTo>
                    <a:pt x="14438" y="34830"/>
                  </a:lnTo>
                  <a:cubicBezTo>
                    <a:pt x="14438" y="34830"/>
                    <a:pt x="43270" y="15622"/>
                    <a:pt x="31720" y="3110"/>
                  </a:cubicBezTo>
                  <a:cubicBezTo>
                    <a:pt x="29693" y="917"/>
                    <a:pt x="27428" y="1"/>
                    <a:pt x="2506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632;p29">
              <a:extLst>
                <a:ext uri="{FF2B5EF4-FFF2-40B4-BE49-F238E27FC236}">
                  <a16:creationId xmlns:a16="http://schemas.microsoft.com/office/drawing/2014/main" id="{2F283890-51F1-5111-D3D8-CCAD494C94C1}"/>
                </a:ext>
              </a:extLst>
            </p:cNvPr>
            <p:cNvSpPr/>
            <p:nvPr/>
          </p:nvSpPr>
          <p:spPr>
            <a:xfrm>
              <a:off x="-1755950" y="21587000"/>
              <a:ext cx="27225" cy="472375"/>
            </a:xfrm>
            <a:custGeom>
              <a:avLst/>
              <a:gdLst/>
              <a:ahLst/>
              <a:cxnLst/>
              <a:rect l="l" t="t" r="r" b="b"/>
              <a:pathLst>
                <a:path w="1089" h="18895" extrusionOk="0">
                  <a:moveTo>
                    <a:pt x="1088" y="1"/>
                  </a:moveTo>
                  <a:lnTo>
                    <a:pt x="0" y="1889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633;p29">
              <a:extLst>
                <a:ext uri="{FF2B5EF4-FFF2-40B4-BE49-F238E27FC236}">
                  <a16:creationId xmlns:a16="http://schemas.microsoft.com/office/drawing/2014/main" id="{9201436C-A3B0-BF82-41A9-7F0818BE1F5B}"/>
                </a:ext>
              </a:extLst>
            </p:cNvPr>
            <p:cNvSpPr/>
            <p:nvPr/>
          </p:nvSpPr>
          <p:spPr>
            <a:xfrm>
              <a:off x="-1806175" y="21583350"/>
              <a:ext cx="128700" cy="479175"/>
            </a:xfrm>
            <a:custGeom>
              <a:avLst/>
              <a:gdLst/>
              <a:ahLst/>
              <a:cxnLst/>
              <a:rect l="l" t="t" r="r" b="b"/>
              <a:pathLst>
                <a:path w="5148" h="19167" extrusionOk="0">
                  <a:moveTo>
                    <a:pt x="1068" y="0"/>
                  </a:moveTo>
                  <a:lnTo>
                    <a:pt x="1" y="18936"/>
                  </a:lnTo>
                  <a:lnTo>
                    <a:pt x="4060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634;p29">
              <a:extLst>
                <a:ext uri="{FF2B5EF4-FFF2-40B4-BE49-F238E27FC236}">
                  <a16:creationId xmlns:a16="http://schemas.microsoft.com/office/drawing/2014/main" id="{DB4BB7C1-369C-202A-5DA1-925F8D6607DE}"/>
                </a:ext>
              </a:extLst>
            </p:cNvPr>
            <p:cNvSpPr/>
            <p:nvPr/>
          </p:nvSpPr>
          <p:spPr>
            <a:xfrm>
              <a:off x="-2078175" y="21222925"/>
              <a:ext cx="26175" cy="580125"/>
            </a:xfrm>
            <a:custGeom>
              <a:avLst/>
              <a:gdLst/>
              <a:ahLst/>
              <a:cxnLst/>
              <a:rect l="l" t="t" r="r" b="b"/>
              <a:pathLst>
                <a:path w="1047" h="23205" extrusionOk="0">
                  <a:moveTo>
                    <a:pt x="1047" y="1"/>
                  </a:moveTo>
                  <a:lnTo>
                    <a:pt x="0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635;p29">
              <a:extLst>
                <a:ext uri="{FF2B5EF4-FFF2-40B4-BE49-F238E27FC236}">
                  <a16:creationId xmlns:a16="http://schemas.microsoft.com/office/drawing/2014/main" id="{38929267-C06D-4B2B-4B22-F114D4114A34}"/>
                </a:ext>
              </a:extLst>
            </p:cNvPr>
            <p:cNvSpPr/>
            <p:nvPr/>
          </p:nvSpPr>
          <p:spPr>
            <a:xfrm>
              <a:off x="-2128925" y="21220825"/>
              <a:ext cx="127675" cy="584850"/>
            </a:xfrm>
            <a:custGeom>
              <a:avLst/>
              <a:gdLst/>
              <a:ahLst/>
              <a:cxnLst/>
              <a:rect l="l" t="t" r="r" b="b"/>
              <a:pathLst>
                <a:path w="5107" h="23394" extrusionOk="0">
                  <a:moveTo>
                    <a:pt x="1026" y="1"/>
                  </a:moveTo>
                  <a:lnTo>
                    <a:pt x="1" y="23205"/>
                  </a:lnTo>
                  <a:lnTo>
                    <a:pt x="4081" y="23394"/>
                  </a:lnTo>
                  <a:lnTo>
                    <a:pt x="5106" y="189"/>
                  </a:lnTo>
                  <a:lnTo>
                    <a:pt x="1026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636;p29">
              <a:extLst>
                <a:ext uri="{FF2B5EF4-FFF2-40B4-BE49-F238E27FC236}">
                  <a16:creationId xmlns:a16="http://schemas.microsoft.com/office/drawing/2014/main" id="{914D5144-122D-3AD2-0833-B94821074603}"/>
                </a:ext>
              </a:extLst>
            </p:cNvPr>
            <p:cNvSpPr/>
            <p:nvPr/>
          </p:nvSpPr>
          <p:spPr>
            <a:xfrm>
              <a:off x="-2339725" y="21469825"/>
              <a:ext cx="35075" cy="502725"/>
            </a:xfrm>
            <a:custGeom>
              <a:avLst/>
              <a:gdLst/>
              <a:ahLst/>
              <a:cxnLst/>
              <a:rect l="l" t="t" r="r" b="b"/>
              <a:pathLst>
                <a:path w="1403" h="20109" extrusionOk="0">
                  <a:moveTo>
                    <a:pt x="1" y="1"/>
                  </a:moveTo>
                  <a:lnTo>
                    <a:pt x="140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7" name="Google Shape;1637;p29">
              <a:extLst>
                <a:ext uri="{FF2B5EF4-FFF2-40B4-BE49-F238E27FC236}">
                  <a16:creationId xmlns:a16="http://schemas.microsoft.com/office/drawing/2014/main" id="{815E6CBE-628E-7FE7-EDAC-26E6DA57AFF2}"/>
                </a:ext>
              </a:extLst>
            </p:cNvPr>
            <p:cNvSpPr/>
            <p:nvPr/>
          </p:nvSpPr>
          <p:spPr>
            <a:xfrm>
              <a:off x="-2390475" y="21465125"/>
              <a:ext cx="136050" cy="510025"/>
            </a:xfrm>
            <a:custGeom>
              <a:avLst/>
              <a:gdLst/>
              <a:ahLst/>
              <a:cxnLst/>
              <a:rect l="l" t="t" r="r" b="b"/>
              <a:pathLst>
                <a:path w="5442" h="20401" extrusionOk="0">
                  <a:moveTo>
                    <a:pt x="4060" y="0"/>
                  </a:moveTo>
                  <a:lnTo>
                    <a:pt x="1" y="293"/>
                  </a:lnTo>
                  <a:lnTo>
                    <a:pt x="1382" y="20401"/>
                  </a:lnTo>
                  <a:lnTo>
                    <a:pt x="5441" y="20129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8" name="Google Shape;1638;p29">
              <a:extLst>
                <a:ext uri="{FF2B5EF4-FFF2-40B4-BE49-F238E27FC236}">
                  <a16:creationId xmlns:a16="http://schemas.microsoft.com/office/drawing/2014/main" id="{DCE5EC60-8FDE-0870-7615-3111E59BDC55}"/>
                </a:ext>
              </a:extLst>
            </p:cNvPr>
            <p:cNvSpPr/>
            <p:nvPr/>
          </p:nvSpPr>
          <p:spPr>
            <a:xfrm>
              <a:off x="-2523850" y="20649625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0"/>
                  </a:moveTo>
                  <a:lnTo>
                    <a:pt x="0" y="1891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639;p29">
              <a:extLst>
                <a:ext uri="{FF2B5EF4-FFF2-40B4-BE49-F238E27FC236}">
                  <a16:creationId xmlns:a16="http://schemas.microsoft.com/office/drawing/2014/main" id="{DE1398AC-4DED-55A3-DBCC-34412BB93371}"/>
                </a:ext>
              </a:extLst>
            </p:cNvPr>
            <p:cNvSpPr/>
            <p:nvPr/>
          </p:nvSpPr>
          <p:spPr>
            <a:xfrm>
              <a:off x="-2575650" y="20646475"/>
              <a:ext cx="128725" cy="478650"/>
            </a:xfrm>
            <a:custGeom>
              <a:avLst/>
              <a:gdLst/>
              <a:ahLst/>
              <a:cxnLst/>
              <a:rect l="l" t="t" r="r" b="b"/>
              <a:pathLst>
                <a:path w="5149" h="19146" extrusionOk="0">
                  <a:moveTo>
                    <a:pt x="1068" y="1"/>
                  </a:moveTo>
                  <a:lnTo>
                    <a:pt x="1" y="18916"/>
                  </a:lnTo>
                  <a:lnTo>
                    <a:pt x="4081" y="19146"/>
                  </a:lnTo>
                  <a:lnTo>
                    <a:pt x="5148" y="23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640;p29">
              <a:extLst>
                <a:ext uri="{FF2B5EF4-FFF2-40B4-BE49-F238E27FC236}">
                  <a16:creationId xmlns:a16="http://schemas.microsoft.com/office/drawing/2014/main" id="{FF760017-22C3-7D76-FD76-03CE0631E4F9}"/>
                </a:ext>
              </a:extLst>
            </p:cNvPr>
            <p:cNvSpPr/>
            <p:nvPr/>
          </p:nvSpPr>
          <p:spPr>
            <a:xfrm>
              <a:off x="-2846600" y="20286075"/>
              <a:ext cx="25650" cy="580125"/>
            </a:xfrm>
            <a:custGeom>
              <a:avLst/>
              <a:gdLst/>
              <a:ahLst/>
              <a:cxnLst/>
              <a:rect l="l" t="t" r="r" b="b"/>
              <a:pathLst>
                <a:path w="1026" h="23205" extrusionOk="0">
                  <a:moveTo>
                    <a:pt x="1026" y="0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641;p29">
              <a:extLst>
                <a:ext uri="{FF2B5EF4-FFF2-40B4-BE49-F238E27FC236}">
                  <a16:creationId xmlns:a16="http://schemas.microsoft.com/office/drawing/2014/main" id="{029F8DE4-841E-0177-EAE0-BAECAA8EC299}"/>
                </a:ext>
              </a:extLst>
            </p:cNvPr>
            <p:cNvSpPr/>
            <p:nvPr/>
          </p:nvSpPr>
          <p:spPr>
            <a:xfrm>
              <a:off x="-2898375" y="20283975"/>
              <a:ext cx="127650" cy="584325"/>
            </a:xfrm>
            <a:custGeom>
              <a:avLst/>
              <a:gdLst/>
              <a:ahLst/>
              <a:cxnLst/>
              <a:rect l="l" t="t" r="r" b="b"/>
              <a:pathLst>
                <a:path w="5106" h="23373" extrusionOk="0">
                  <a:moveTo>
                    <a:pt x="1025" y="1"/>
                  </a:moveTo>
                  <a:lnTo>
                    <a:pt x="0" y="23205"/>
                  </a:lnTo>
                  <a:lnTo>
                    <a:pt x="4080" y="2337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642;p29">
              <a:extLst>
                <a:ext uri="{FF2B5EF4-FFF2-40B4-BE49-F238E27FC236}">
                  <a16:creationId xmlns:a16="http://schemas.microsoft.com/office/drawing/2014/main" id="{25861C93-08D7-3B35-DE5F-D626B32A9B67}"/>
                </a:ext>
              </a:extLst>
            </p:cNvPr>
            <p:cNvSpPr/>
            <p:nvPr/>
          </p:nvSpPr>
          <p:spPr>
            <a:xfrm>
              <a:off x="-3108675" y="20532975"/>
              <a:ext cx="34550" cy="502700"/>
            </a:xfrm>
            <a:custGeom>
              <a:avLst/>
              <a:gdLst/>
              <a:ahLst/>
              <a:cxnLst/>
              <a:rect l="l" t="t" r="r" b="b"/>
              <a:pathLst>
                <a:path w="1382" h="20108" extrusionOk="0">
                  <a:moveTo>
                    <a:pt x="1" y="0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643;p29">
              <a:extLst>
                <a:ext uri="{FF2B5EF4-FFF2-40B4-BE49-F238E27FC236}">
                  <a16:creationId xmlns:a16="http://schemas.microsoft.com/office/drawing/2014/main" id="{F3E848B8-EE2E-7185-3B32-6FD12486DAD5}"/>
                </a:ext>
              </a:extLst>
            </p:cNvPr>
            <p:cNvSpPr/>
            <p:nvPr/>
          </p:nvSpPr>
          <p:spPr>
            <a:xfrm>
              <a:off x="-3159400" y="20528275"/>
              <a:ext cx="136025" cy="510025"/>
            </a:xfrm>
            <a:custGeom>
              <a:avLst/>
              <a:gdLst/>
              <a:ahLst/>
              <a:cxnLst/>
              <a:rect l="l" t="t" r="r" b="b"/>
              <a:pathLst>
                <a:path w="5441" h="20401" extrusionOk="0">
                  <a:moveTo>
                    <a:pt x="4059" y="0"/>
                  </a:moveTo>
                  <a:lnTo>
                    <a:pt x="0" y="272"/>
                  </a:lnTo>
                  <a:lnTo>
                    <a:pt x="1381" y="20401"/>
                  </a:lnTo>
                  <a:lnTo>
                    <a:pt x="5440" y="20108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644;p29">
              <a:extLst>
                <a:ext uri="{FF2B5EF4-FFF2-40B4-BE49-F238E27FC236}">
                  <a16:creationId xmlns:a16="http://schemas.microsoft.com/office/drawing/2014/main" id="{70CF823F-AAE8-38E8-9902-A3F3ED8C07BC}"/>
                </a:ext>
              </a:extLst>
            </p:cNvPr>
            <p:cNvSpPr/>
            <p:nvPr/>
          </p:nvSpPr>
          <p:spPr>
            <a:xfrm>
              <a:off x="-1298775" y="22668225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1"/>
                  </a:moveTo>
                  <a:lnTo>
                    <a:pt x="1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645;p29">
              <a:extLst>
                <a:ext uri="{FF2B5EF4-FFF2-40B4-BE49-F238E27FC236}">
                  <a16:creationId xmlns:a16="http://schemas.microsoft.com/office/drawing/2014/main" id="{148739F7-139C-46F8-3B32-22BD4AB5B585}"/>
                </a:ext>
              </a:extLst>
            </p:cNvPr>
            <p:cNvSpPr/>
            <p:nvPr/>
          </p:nvSpPr>
          <p:spPr>
            <a:xfrm>
              <a:off x="-1350025" y="22664575"/>
              <a:ext cx="128700" cy="479175"/>
            </a:xfrm>
            <a:custGeom>
              <a:avLst/>
              <a:gdLst/>
              <a:ahLst/>
              <a:cxnLst/>
              <a:rect l="l" t="t" r="r" b="b"/>
              <a:pathLst>
                <a:path w="5148" h="19167" extrusionOk="0">
                  <a:moveTo>
                    <a:pt x="1067" y="0"/>
                  </a:moveTo>
                  <a:lnTo>
                    <a:pt x="0" y="18936"/>
                  </a:lnTo>
                  <a:lnTo>
                    <a:pt x="4059" y="19166"/>
                  </a:lnTo>
                  <a:lnTo>
                    <a:pt x="5147" y="230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6" name="Google Shape;1646;p29">
              <a:extLst>
                <a:ext uri="{FF2B5EF4-FFF2-40B4-BE49-F238E27FC236}">
                  <a16:creationId xmlns:a16="http://schemas.microsoft.com/office/drawing/2014/main" id="{24CC4A44-AD9D-925D-889F-BA7CAFE45F54}"/>
                </a:ext>
              </a:extLst>
            </p:cNvPr>
            <p:cNvSpPr/>
            <p:nvPr/>
          </p:nvSpPr>
          <p:spPr>
            <a:xfrm>
              <a:off x="-1621000" y="22304675"/>
              <a:ext cx="25650" cy="580125"/>
            </a:xfrm>
            <a:custGeom>
              <a:avLst/>
              <a:gdLst/>
              <a:ahLst/>
              <a:cxnLst/>
              <a:rect l="l" t="t" r="r" b="b"/>
              <a:pathLst>
                <a:path w="1026" h="23205" extrusionOk="0">
                  <a:moveTo>
                    <a:pt x="1026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7" name="Google Shape;1647;p29">
              <a:extLst>
                <a:ext uri="{FF2B5EF4-FFF2-40B4-BE49-F238E27FC236}">
                  <a16:creationId xmlns:a16="http://schemas.microsoft.com/office/drawing/2014/main" id="{469FF4AB-874C-4EFE-AB69-A379C86616F6}"/>
                </a:ext>
              </a:extLst>
            </p:cNvPr>
            <p:cNvSpPr/>
            <p:nvPr/>
          </p:nvSpPr>
          <p:spPr>
            <a:xfrm>
              <a:off x="-1672775" y="22301550"/>
              <a:ext cx="127650" cy="584825"/>
            </a:xfrm>
            <a:custGeom>
              <a:avLst/>
              <a:gdLst/>
              <a:ahLst/>
              <a:cxnLst/>
              <a:rect l="l" t="t" r="r" b="b"/>
              <a:pathLst>
                <a:path w="5106" h="23393" extrusionOk="0">
                  <a:moveTo>
                    <a:pt x="1025" y="0"/>
                  </a:moveTo>
                  <a:lnTo>
                    <a:pt x="0" y="23204"/>
                  </a:lnTo>
                  <a:lnTo>
                    <a:pt x="4080" y="23393"/>
                  </a:lnTo>
                  <a:lnTo>
                    <a:pt x="5105" y="188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8" name="Google Shape;1648;p29">
              <a:extLst>
                <a:ext uri="{FF2B5EF4-FFF2-40B4-BE49-F238E27FC236}">
                  <a16:creationId xmlns:a16="http://schemas.microsoft.com/office/drawing/2014/main" id="{A03CFB71-6B5D-1EE2-768C-8FDE0C6BD47C}"/>
                </a:ext>
              </a:extLst>
            </p:cNvPr>
            <p:cNvSpPr/>
            <p:nvPr/>
          </p:nvSpPr>
          <p:spPr>
            <a:xfrm>
              <a:off x="-1883075" y="22551050"/>
              <a:ext cx="34550" cy="502725"/>
            </a:xfrm>
            <a:custGeom>
              <a:avLst/>
              <a:gdLst/>
              <a:ahLst/>
              <a:cxnLst/>
              <a:rect l="l" t="t" r="r" b="b"/>
              <a:pathLst>
                <a:path w="1382" h="20109" extrusionOk="0">
                  <a:moveTo>
                    <a:pt x="1" y="1"/>
                  </a:moveTo>
                  <a:lnTo>
                    <a:pt x="1382" y="20108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9" name="Google Shape;1649;p29">
              <a:extLst>
                <a:ext uri="{FF2B5EF4-FFF2-40B4-BE49-F238E27FC236}">
                  <a16:creationId xmlns:a16="http://schemas.microsoft.com/office/drawing/2014/main" id="{3ABB0F9B-5E6F-0C84-4E9C-B1A6CAF240E4}"/>
                </a:ext>
              </a:extLst>
            </p:cNvPr>
            <p:cNvSpPr/>
            <p:nvPr/>
          </p:nvSpPr>
          <p:spPr>
            <a:xfrm>
              <a:off x="-1934325" y="22546350"/>
              <a:ext cx="136550" cy="510025"/>
            </a:xfrm>
            <a:custGeom>
              <a:avLst/>
              <a:gdLst/>
              <a:ahLst/>
              <a:cxnLst/>
              <a:rect l="l" t="t" r="r" b="b"/>
              <a:pathLst>
                <a:path w="5462" h="20401" extrusionOk="0">
                  <a:moveTo>
                    <a:pt x="4080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8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0" name="Google Shape;1650;p29">
              <a:extLst>
                <a:ext uri="{FF2B5EF4-FFF2-40B4-BE49-F238E27FC236}">
                  <a16:creationId xmlns:a16="http://schemas.microsoft.com/office/drawing/2014/main" id="{64D881F0-7F1D-ED7E-7597-11CD81B8C633}"/>
                </a:ext>
              </a:extLst>
            </p:cNvPr>
            <p:cNvSpPr/>
            <p:nvPr/>
          </p:nvSpPr>
          <p:spPr>
            <a:xfrm>
              <a:off x="-2620100" y="22620100"/>
              <a:ext cx="26175" cy="472900"/>
            </a:xfrm>
            <a:custGeom>
              <a:avLst/>
              <a:gdLst/>
              <a:ahLst/>
              <a:cxnLst/>
              <a:rect l="l" t="t" r="r" b="b"/>
              <a:pathLst>
                <a:path w="1047" h="18916" extrusionOk="0">
                  <a:moveTo>
                    <a:pt x="1047" y="1"/>
                  </a:moveTo>
                  <a:lnTo>
                    <a:pt x="0" y="18916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1" name="Google Shape;1651;p29">
              <a:extLst>
                <a:ext uri="{FF2B5EF4-FFF2-40B4-BE49-F238E27FC236}">
                  <a16:creationId xmlns:a16="http://schemas.microsoft.com/office/drawing/2014/main" id="{D99F0E1D-A341-497D-3565-111A43FF4B36}"/>
                </a:ext>
              </a:extLst>
            </p:cNvPr>
            <p:cNvSpPr/>
            <p:nvPr/>
          </p:nvSpPr>
          <p:spPr>
            <a:xfrm>
              <a:off x="-2671375" y="22616450"/>
              <a:ext cx="128725" cy="479175"/>
            </a:xfrm>
            <a:custGeom>
              <a:avLst/>
              <a:gdLst/>
              <a:ahLst/>
              <a:cxnLst/>
              <a:rect l="l" t="t" r="r" b="b"/>
              <a:pathLst>
                <a:path w="5149" h="19167" extrusionOk="0">
                  <a:moveTo>
                    <a:pt x="1068" y="0"/>
                  </a:moveTo>
                  <a:lnTo>
                    <a:pt x="1" y="18936"/>
                  </a:lnTo>
                  <a:lnTo>
                    <a:pt x="4081" y="19166"/>
                  </a:lnTo>
                  <a:lnTo>
                    <a:pt x="5148" y="230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2" name="Google Shape;1652;p29">
              <a:extLst>
                <a:ext uri="{FF2B5EF4-FFF2-40B4-BE49-F238E27FC236}">
                  <a16:creationId xmlns:a16="http://schemas.microsoft.com/office/drawing/2014/main" id="{47BF818A-7091-C1F4-A891-8E911A251119}"/>
                </a:ext>
              </a:extLst>
            </p:cNvPr>
            <p:cNvSpPr/>
            <p:nvPr/>
          </p:nvSpPr>
          <p:spPr>
            <a:xfrm>
              <a:off x="-2942325" y="22256025"/>
              <a:ext cx="25125" cy="580150"/>
            </a:xfrm>
            <a:custGeom>
              <a:avLst/>
              <a:gdLst/>
              <a:ahLst/>
              <a:cxnLst/>
              <a:rect l="l" t="t" r="r" b="b"/>
              <a:pathLst>
                <a:path w="1005" h="23206" extrusionOk="0">
                  <a:moveTo>
                    <a:pt x="1005" y="1"/>
                  </a:moveTo>
                  <a:lnTo>
                    <a:pt x="1" y="23205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3" name="Google Shape;1653;p29">
              <a:extLst>
                <a:ext uri="{FF2B5EF4-FFF2-40B4-BE49-F238E27FC236}">
                  <a16:creationId xmlns:a16="http://schemas.microsoft.com/office/drawing/2014/main" id="{62DE5B8C-F428-8EE2-E56D-877557301E46}"/>
                </a:ext>
              </a:extLst>
            </p:cNvPr>
            <p:cNvSpPr/>
            <p:nvPr/>
          </p:nvSpPr>
          <p:spPr>
            <a:xfrm>
              <a:off x="-2994100" y="22254975"/>
              <a:ext cx="127650" cy="583800"/>
            </a:xfrm>
            <a:custGeom>
              <a:avLst/>
              <a:gdLst/>
              <a:ahLst/>
              <a:cxnLst/>
              <a:rect l="l" t="t" r="r" b="b"/>
              <a:pathLst>
                <a:path w="5106" h="23352" extrusionOk="0">
                  <a:moveTo>
                    <a:pt x="1025" y="1"/>
                  </a:moveTo>
                  <a:lnTo>
                    <a:pt x="0" y="23163"/>
                  </a:lnTo>
                  <a:lnTo>
                    <a:pt x="4080" y="23352"/>
                  </a:lnTo>
                  <a:lnTo>
                    <a:pt x="5105" y="168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4" name="Google Shape;1654;p29">
              <a:extLst>
                <a:ext uri="{FF2B5EF4-FFF2-40B4-BE49-F238E27FC236}">
                  <a16:creationId xmlns:a16="http://schemas.microsoft.com/office/drawing/2014/main" id="{A26AD1FA-BC48-B9A9-BE5C-B5513CADB423}"/>
                </a:ext>
              </a:extLst>
            </p:cNvPr>
            <p:cNvSpPr/>
            <p:nvPr/>
          </p:nvSpPr>
          <p:spPr>
            <a:xfrm>
              <a:off x="-3204925" y="22502925"/>
              <a:ext cx="35075" cy="503250"/>
            </a:xfrm>
            <a:custGeom>
              <a:avLst/>
              <a:gdLst/>
              <a:ahLst/>
              <a:cxnLst/>
              <a:rect l="l" t="t" r="r" b="b"/>
              <a:pathLst>
                <a:path w="1403" h="20130" extrusionOk="0">
                  <a:moveTo>
                    <a:pt x="1" y="1"/>
                  </a:moveTo>
                  <a:lnTo>
                    <a:pt x="1403" y="20129"/>
                  </a:lnTo>
                </a:path>
              </a:pathLst>
            </a:custGeom>
            <a:solidFill>
              <a:srgbClr val="FF0000">
                <a:alpha val="32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5" name="Google Shape;1655;p29">
              <a:extLst>
                <a:ext uri="{FF2B5EF4-FFF2-40B4-BE49-F238E27FC236}">
                  <a16:creationId xmlns:a16="http://schemas.microsoft.com/office/drawing/2014/main" id="{FBBB4BA2-3D83-9F93-B974-13B133945491}"/>
                </a:ext>
              </a:extLst>
            </p:cNvPr>
            <p:cNvSpPr/>
            <p:nvPr/>
          </p:nvSpPr>
          <p:spPr>
            <a:xfrm>
              <a:off x="-3255650" y="22498225"/>
              <a:ext cx="136550" cy="510025"/>
            </a:xfrm>
            <a:custGeom>
              <a:avLst/>
              <a:gdLst/>
              <a:ahLst/>
              <a:cxnLst/>
              <a:rect l="l" t="t" r="r" b="b"/>
              <a:pathLst>
                <a:path w="5462" h="20401" extrusionOk="0">
                  <a:moveTo>
                    <a:pt x="4059" y="0"/>
                  </a:moveTo>
                  <a:lnTo>
                    <a:pt x="0" y="293"/>
                  </a:lnTo>
                  <a:lnTo>
                    <a:pt x="1381" y="20401"/>
                  </a:lnTo>
                  <a:lnTo>
                    <a:pt x="5461" y="20129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56" name="Google Shape;651;p21">
            <a:extLst>
              <a:ext uri="{FF2B5EF4-FFF2-40B4-BE49-F238E27FC236}">
                <a16:creationId xmlns:a16="http://schemas.microsoft.com/office/drawing/2014/main" id="{3385CC31-A5D1-75B0-CF8E-3D4501D62269}"/>
              </a:ext>
            </a:extLst>
          </p:cNvPr>
          <p:cNvSpPr/>
          <p:nvPr/>
        </p:nvSpPr>
        <p:spPr>
          <a:xfrm rot="2543890">
            <a:off x="8641321" y="139121"/>
            <a:ext cx="957405" cy="922904"/>
          </a:xfrm>
          <a:custGeom>
            <a:avLst/>
            <a:gdLst/>
            <a:ahLst/>
            <a:cxnLst/>
            <a:rect l="l" t="t" r="r" b="b"/>
            <a:pathLst>
              <a:path w="38295" h="36915" extrusionOk="0">
                <a:moveTo>
                  <a:pt x="27919" y="0"/>
                </a:moveTo>
                <a:cubicBezTo>
                  <a:pt x="26606" y="0"/>
                  <a:pt x="25269" y="627"/>
                  <a:pt x="24452" y="1805"/>
                </a:cubicBezTo>
                <a:cubicBezTo>
                  <a:pt x="23618" y="3039"/>
                  <a:pt x="23418" y="4373"/>
                  <a:pt x="24051" y="5741"/>
                </a:cubicBezTo>
                <a:cubicBezTo>
                  <a:pt x="24552" y="6808"/>
                  <a:pt x="24485" y="7309"/>
                  <a:pt x="23718" y="8209"/>
                </a:cubicBezTo>
                <a:cubicBezTo>
                  <a:pt x="22684" y="9444"/>
                  <a:pt x="21683" y="10711"/>
                  <a:pt x="20582" y="11879"/>
                </a:cubicBezTo>
                <a:cubicBezTo>
                  <a:pt x="18848" y="13680"/>
                  <a:pt x="17147" y="15448"/>
                  <a:pt x="15312" y="17116"/>
                </a:cubicBezTo>
                <a:cubicBezTo>
                  <a:pt x="13177" y="19084"/>
                  <a:pt x="11076" y="21052"/>
                  <a:pt x="8874" y="22953"/>
                </a:cubicBezTo>
                <a:cubicBezTo>
                  <a:pt x="8440" y="23287"/>
                  <a:pt x="7973" y="23654"/>
                  <a:pt x="7540" y="24021"/>
                </a:cubicBezTo>
                <a:cubicBezTo>
                  <a:pt x="7420" y="24113"/>
                  <a:pt x="7327" y="24159"/>
                  <a:pt x="7244" y="24159"/>
                </a:cubicBezTo>
                <a:cubicBezTo>
                  <a:pt x="7118" y="24159"/>
                  <a:pt x="7013" y="24055"/>
                  <a:pt x="6873" y="23854"/>
                </a:cubicBezTo>
                <a:cubicBezTo>
                  <a:pt x="6059" y="22715"/>
                  <a:pt x="4874" y="22079"/>
                  <a:pt x="3711" y="22079"/>
                </a:cubicBezTo>
                <a:cubicBezTo>
                  <a:pt x="3204" y="22079"/>
                  <a:pt x="2702" y="22200"/>
                  <a:pt x="2236" y="22453"/>
                </a:cubicBezTo>
                <a:cubicBezTo>
                  <a:pt x="802" y="23220"/>
                  <a:pt x="134" y="24488"/>
                  <a:pt x="68" y="26055"/>
                </a:cubicBezTo>
                <a:cubicBezTo>
                  <a:pt x="1" y="27657"/>
                  <a:pt x="568" y="29058"/>
                  <a:pt x="1969" y="29925"/>
                </a:cubicBezTo>
                <a:cubicBezTo>
                  <a:pt x="2562" y="30303"/>
                  <a:pt x="3169" y="30486"/>
                  <a:pt x="3752" y="30486"/>
                </a:cubicBezTo>
                <a:cubicBezTo>
                  <a:pt x="4712" y="30486"/>
                  <a:pt x="5608" y="29991"/>
                  <a:pt x="6272" y="29058"/>
                </a:cubicBezTo>
                <a:cubicBezTo>
                  <a:pt x="7006" y="27990"/>
                  <a:pt x="8040" y="27290"/>
                  <a:pt x="9341" y="27089"/>
                </a:cubicBezTo>
                <a:cubicBezTo>
                  <a:pt x="9408" y="27089"/>
                  <a:pt x="9482" y="27082"/>
                  <a:pt x="9553" y="27082"/>
                </a:cubicBezTo>
                <a:cubicBezTo>
                  <a:pt x="9697" y="27082"/>
                  <a:pt x="9830" y="27112"/>
                  <a:pt x="9875" y="27290"/>
                </a:cubicBezTo>
                <a:cubicBezTo>
                  <a:pt x="9941" y="27556"/>
                  <a:pt x="9708" y="27590"/>
                  <a:pt x="9541" y="27657"/>
                </a:cubicBezTo>
                <a:cubicBezTo>
                  <a:pt x="8574" y="28057"/>
                  <a:pt x="7807" y="28691"/>
                  <a:pt x="7173" y="29558"/>
                </a:cubicBezTo>
                <a:cubicBezTo>
                  <a:pt x="6072" y="31092"/>
                  <a:pt x="5905" y="32660"/>
                  <a:pt x="6539" y="34395"/>
                </a:cubicBezTo>
                <a:cubicBezTo>
                  <a:pt x="7039" y="35762"/>
                  <a:pt x="8040" y="36630"/>
                  <a:pt x="9508" y="36863"/>
                </a:cubicBezTo>
                <a:cubicBezTo>
                  <a:pt x="9732" y="36898"/>
                  <a:pt x="9949" y="36915"/>
                  <a:pt x="10159" y="36915"/>
                </a:cubicBezTo>
                <a:cubicBezTo>
                  <a:pt x="11361" y="36915"/>
                  <a:pt x="12349" y="36360"/>
                  <a:pt x="13144" y="35395"/>
                </a:cubicBezTo>
                <a:cubicBezTo>
                  <a:pt x="14645" y="33527"/>
                  <a:pt x="14678" y="30892"/>
                  <a:pt x="13210" y="28957"/>
                </a:cubicBezTo>
                <a:cubicBezTo>
                  <a:pt x="12944" y="28591"/>
                  <a:pt x="12944" y="28390"/>
                  <a:pt x="13277" y="28057"/>
                </a:cubicBezTo>
                <a:cubicBezTo>
                  <a:pt x="14845" y="26356"/>
                  <a:pt x="16379" y="24621"/>
                  <a:pt x="17980" y="22920"/>
                </a:cubicBezTo>
                <a:cubicBezTo>
                  <a:pt x="20015" y="20785"/>
                  <a:pt x="22183" y="18817"/>
                  <a:pt x="24452" y="16916"/>
                </a:cubicBezTo>
                <a:cubicBezTo>
                  <a:pt x="25719" y="15848"/>
                  <a:pt x="27154" y="14914"/>
                  <a:pt x="28488" y="13913"/>
                </a:cubicBezTo>
                <a:cubicBezTo>
                  <a:pt x="28717" y="13741"/>
                  <a:pt x="28968" y="13646"/>
                  <a:pt x="29210" y="13646"/>
                </a:cubicBezTo>
                <a:cubicBezTo>
                  <a:pt x="29390" y="13646"/>
                  <a:pt x="29565" y="13699"/>
                  <a:pt x="29722" y="13813"/>
                </a:cubicBezTo>
                <a:cubicBezTo>
                  <a:pt x="30632" y="14468"/>
                  <a:pt x="31562" y="14736"/>
                  <a:pt x="32506" y="14736"/>
                </a:cubicBezTo>
                <a:cubicBezTo>
                  <a:pt x="33292" y="14736"/>
                  <a:pt x="34089" y="14550"/>
                  <a:pt x="34893" y="14247"/>
                </a:cubicBezTo>
                <a:cubicBezTo>
                  <a:pt x="35760" y="13913"/>
                  <a:pt x="36460" y="13346"/>
                  <a:pt x="36994" y="12612"/>
                </a:cubicBezTo>
                <a:cubicBezTo>
                  <a:pt x="37895" y="11278"/>
                  <a:pt x="38295" y="9844"/>
                  <a:pt x="37461" y="8343"/>
                </a:cubicBezTo>
                <a:cubicBezTo>
                  <a:pt x="36660" y="6875"/>
                  <a:pt x="35293" y="6141"/>
                  <a:pt x="33625" y="6141"/>
                </a:cubicBezTo>
                <a:cubicBezTo>
                  <a:pt x="31257" y="6141"/>
                  <a:pt x="29522" y="7242"/>
                  <a:pt x="28488" y="9377"/>
                </a:cubicBezTo>
                <a:cubicBezTo>
                  <a:pt x="28403" y="9547"/>
                  <a:pt x="28366" y="9839"/>
                  <a:pt x="28150" y="9839"/>
                </a:cubicBezTo>
                <a:cubicBezTo>
                  <a:pt x="28113" y="9839"/>
                  <a:pt x="28070" y="9830"/>
                  <a:pt x="28021" y="9810"/>
                </a:cubicBezTo>
                <a:cubicBezTo>
                  <a:pt x="27721" y="9677"/>
                  <a:pt x="27954" y="9377"/>
                  <a:pt x="28021" y="9177"/>
                </a:cubicBezTo>
                <a:cubicBezTo>
                  <a:pt x="28254" y="8543"/>
                  <a:pt x="28621" y="8009"/>
                  <a:pt x="29055" y="7509"/>
                </a:cubicBezTo>
                <a:cubicBezTo>
                  <a:pt x="29489" y="7008"/>
                  <a:pt x="30089" y="6708"/>
                  <a:pt x="30523" y="6208"/>
                </a:cubicBezTo>
                <a:cubicBezTo>
                  <a:pt x="31790" y="4707"/>
                  <a:pt x="31857" y="2338"/>
                  <a:pt x="30623" y="1104"/>
                </a:cubicBezTo>
                <a:cubicBezTo>
                  <a:pt x="29891" y="358"/>
                  <a:pt x="28912" y="0"/>
                  <a:pt x="27919" y="0"/>
                </a:cubicBezTo>
                <a:close/>
              </a:path>
            </a:pathLst>
          </a:custGeom>
          <a:solidFill>
            <a:srgbClr val="5C5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57" name="Google Shape;2533;p41">
            <a:extLst>
              <a:ext uri="{FF2B5EF4-FFF2-40B4-BE49-F238E27FC236}">
                <a16:creationId xmlns:a16="http://schemas.microsoft.com/office/drawing/2014/main" id="{32FFCAAE-C123-DC2B-5AA1-9E2FE987FDAE}"/>
              </a:ext>
            </a:extLst>
          </p:cNvPr>
          <p:cNvGrpSpPr/>
          <p:nvPr/>
        </p:nvGrpSpPr>
        <p:grpSpPr>
          <a:xfrm>
            <a:off x="9693284" y="462679"/>
            <a:ext cx="2123458" cy="2134662"/>
            <a:chOff x="10798925" y="14254225"/>
            <a:chExt cx="14328325" cy="14403925"/>
          </a:xfrm>
        </p:grpSpPr>
        <p:sp>
          <p:nvSpPr>
            <p:cNvPr id="1258" name="Google Shape;2534;p41">
              <a:extLst>
                <a:ext uri="{FF2B5EF4-FFF2-40B4-BE49-F238E27FC236}">
                  <a16:creationId xmlns:a16="http://schemas.microsoft.com/office/drawing/2014/main" id="{B7D46921-DFAB-5395-2C06-DEB0EFE8BFAB}"/>
                </a:ext>
              </a:extLst>
            </p:cNvPr>
            <p:cNvSpPr/>
            <p:nvPr/>
          </p:nvSpPr>
          <p:spPr>
            <a:xfrm>
              <a:off x="10916950" y="18252825"/>
              <a:ext cx="4633000" cy="2899600"/>
            </a:xfrm>
            <a:custGeom>
              <a:avLst/>
              <a:gdLst/>
              <a:ahLst/>
              <a:cxnLst/>
              <a:rect l="l" t="t" r="r" b="b"/>
              <a:pathLst>
                <a:path w="185320" h="115984" extrusionOk="0">
                  <a:moveTo>
                    <a:pt x="1" y="0"/>
                  </a:moveTo>
                  <a:cubicBezTo>
                    <a:pt x="1" y="48121"/>
                    <a:pt x="448" y="85348"/>
                    <a:pt x="13093" y="85348"/>
                  </a:cubicBezTo>
                  <a:cubicBezTo>
                    <a:pt x="15926" y="85348"/>
                    <a:pt x="19371" y="83480"/>
                    <a:pt x="23561" y="79447"/>
                  </a:cubicBezTo>
                  <a:cubicBezTo>
                    <a:pt x="25438" y="104787"/>
                    <a:pt x="31886" y="113068"/>
                    <a:pt x="39122" y="113068"/>
                  </a:cubicBezTo>
                  <a:cubicBezTo>
                    <a:pt x="50388" y="113068"/>
                    <a:pt x="63568" y="92992"/>
                    <a:pt x="64385" y="85987"/>
                  </a:cubicBezTo>
                  <a:lnTo>
                    <a:pt x="64385" y="85987"/>
                  </a:lnTo>
                  <a:cubicBezTo>
                    <a:pt x="63058" y="108368"/>
                    <a:pt x="70431" y="115983"/>
                    <a:pt x="79307" y="115983"/>
                  </a:cubicBezTo>
                  <a:cubicBezTo>
                    <a:pt x="89892" y="115983"/>
                    <a:pt x="102616" y="105152"/>
                    <a:pt x="105267" y="95621"/>
                  </a:cubicBezTo>
                  <a:cubicBezTo>
                    <a:pt x="108426" y="109828"/>
                    <a:pt x="114529" y="115014"/>
                    <a:pt x="120823" y="115014"/>
                  </a:cubicBezTo>
                  <a:cubicBezTo>
                    <a:pt x="130789" y="115014"/>
                    <a:pt x="141235" y="102012"/>
                    <a:pt x="141235" y="91227"/>
                  </a:cubicBezTo>
                  <a:cubicBezTo>
                    <a:pt x="144015" y="105234"/>
                    <a:pt x="150212" y="110380"/>
                    <a:pt x="156980" y="110380"/>
                  </a:cubicBezTo>
                  <a:cubicBezTo>
                    <a:pt x="170079" y="110380"/>
                    <a:pt x="185320" y="91105"/>
                    <a:pt x="182078" y="794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9" name="Google Shape;2535;p41">
              <a:extLst>
                <a:ext uri="{FF2B5EF4-FFF2-40B4-BE49-F238E27FC236}">
                  <a16:creationId xmlns:a16="http://schemas.microsoft.com/office/drawing/2014/main" id="{4EA9976D-A62C-1D58-2780-B29B34100223}"/>
                </a:ext>
              </a:extLst>
            </p:cNvPr>
            <p:cNvSpPr/>
            <p:nvPr/>
          </p:nvSpPr>
          <p:spPr>
            <a:xfrm>
              <a:off x="22929725" y="20404675"/>
              <a:ext cx="2197525" cy="2202375"/>
            </a:xfrm>
            <a:custGeom>
              <a:avLst/>
              <a:gdLst/>
              <a:ahLst/>
              <a:cxnLst/>
              <a:rect l="l" t="t" r="r" b="b"/>
              <a:pathLst>
                <a:path w="87901" h="88095" extrusionOk="0">
                  <a:moveTo>
                    <a:pt x="61586" y="1"/>
                  </a:moveTo>
                  <a:cubicBezTo>
                    <a:pt x="59876" y="1"/>
                    <a:pt x="58161" y="1157"/>
                    <a:pt x="58001" y="3291"/>
                  </a:cubicBezTo>
                  <a:cubicBezTo>
                    <a:pt x="53607" y="62693"/>
                    <a:pt x="1" y="80876"/>
                    <a:pt x="1" y="80876"/>
                  </a:cubicBezTo>
                  <a:lnTo>
                    <a:pt x="15505" y="88095"/>
                  </a:lnTo>
                  <a:cubicBezTo>
                    <a:pt x="15505" y="88095"/>
                    <a:pt x="87901" y="78323"/>
                    <a:pt x="64947" y="2517"/>
                  </a:cubicBezTo>
                  <a:cubicBezTo>
                    <a:pt x="64434" y="805"/>
                    <a:pt x="63012" y="1"/>
                    <a:pt x="6158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0" name="Google Shape;2536;p41">
              <a:extLst>
                <a:ext uri="{FF2B5EF4-FFF2-40B4-BE49-F238E27FC236}">
                  <a16:creationId xmlns:a16="http://schemas.microsoft.com/office/drawing/2014/main" id="{087A95CE-D047-41A5-CDF0-2E8C7B5D6E40}"/>
                </a:ext>
              </a:extLst>
            </p:cNvPr>
            <p:cNvSpPr/>
            <p:nvPr/>
          </p:nvSpPr>
          <p:spPr>
            <a:xfrm>
              <a:off x="16073950" y="24056500"/>
              <a:ext cx="1369100" cy="4197275"/>
            </a:xfrm>
            <a:custGeom>
              <a:avLst/>
              <a:gdLst/>
              <a:ahLst/>
              <a:cxnLst/>
              <a:rect l="l" t="t" r="r" b="b"/>
              <a:pathLst>
                <a:path w="54764" h="167891" extrusionOk="0">
                  <a:moveTo>
                    <a:pt x="52567" y="1"/>
                  </a:moveTo>
                  <a:lnTo>
                    <a:pt x="15867" y="2198"/>
                  </a:lnTo>
                  <a:cubicBezTo>
                    <a:pt x="15867" y="2198"/>
                    <a:pt x="22458" y="90286"/>
                    <a:pt x="29070" y="137992"/>
                  </a:cubicBezTo>
                  <a:cubicBezTo>
                    <a:pt x="28346" y="137893"/>
                    <a:pt x="27626" y="137845"/>
                    <a:pt x="26914" y="137845"/>
                  </a:cubicBezTo>
                  <a:cubicBezTo>
                    <a:pt x="11741" y="137845"/>
                    <a:pt x="1" y="159547"/>
                    <a:pt x="21725" y="165862"/>
                  </a:cubicBezTo>
                  <a:cubicBezTo>
                    <a:pt x="26733" y="167322"/>
                    <a:pt x="31137" y="167891"/>
                    <a:pt x="34959" y="167891"/>
                  </a:cubicBezTo>
                  <a:cubicBezTo>
                    <a:pt x="48513" y="167891"/>
                    <a:pt x="54764" y="160736"/>
                    <a:pt x="54764" y="160736"/>
                  </a:cubicBezTo>
                  <a:lnTo>
                    <a:pt x="5256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1" name="Google Shape;2537;p41">
              <a:extLst>
                <a:ext uri="{FF2B5EF4-FFF2-40B4-BE49-F238E27FC236}">
                  <a16:creationId xmlns:a16="http://schemas.microsoft.com/office/drawing/2014/main" id="{6D82CFDE-FF0A-F0ED-AC13-05D0FDB17923}"/>
                </a:ext>
              </a:extLst>
            </p:cNvPr>
            <p:cNvSpPr/>
            <p:nvPr/>
          </p:nvSpPr>
          <p:spPr>
            <a:xfrm>
              <a:off x="16087500" y="22863875"/>
              <a:ext cx="5923500" cy="2808075"/>
            </a:xfrm>
            <a:custGeom>
              <a:avLst/>
              <a:gdLst/>
              <a:ahLst/>
              <a:cxnLst/>
              <a:rect l="l" t="t" r="r" b="b"/>
              <a:pathLst>
                <a:path w="236940" h="112323" extrusionOk="0">
                  <a:moveTo>
                    <a:pt x="234730" y="0"/>
                  </a:moveTo>
                  <a:lnTo>
                    <a:pt x="636" y="10274"/>
                  </a:lnTo>
                  <a:cubicBezTo>
                    <a:pt x="1" y="38379"/>
                    <a:pt x="5998" y="99142"/>
                    <a:pt x="17178" y="99142"/>
                  </a:cubicBezTo>
                  <a:cubicBezTo>
                    <a:pt x="18883" y="99142"/>
                    <a:pt x="20708" y="97730"/>
                    <a:pt x="22648" y="94575"/>
                  </a:cubicBezTo>
                  <a:cubicBezTo>
                    <a:pt x="27670" y="105545"/>
                    <a:pt x="34123" y="109614"/>
                    <a:pt x="40376" y="109614"/>
                  </a:cubicBezTo>
                  <a:cubicBezTo>
                    <a:pt x="49651" y="109614"/>
                    <a:pt x="58483" y="100662"/>
                    <a:pt x="61545" y="92001"/>
                  </a:cubicBezTo>
                  <a:cubicBezTo>
                    <a:pt x="63703" y="105391"/>
                    <a:pt x="69758" y="111175"/>
                    <a:pt x="75707" y="111175"/>
                  </a:cubicBezTo>
                  <a:cubicBezTo>
                    <a:pt x="81872" y="111175"/>
                    <a:pt x="87925" y="104966"/>
                    <a:pt x="89415" y="94575"/>
                  </a:cubicBezTo>
                  <a:cubicBezTo>
                    <a:pt x="94062" y="107269"/>
                    <a:pt x="99451" y="112323"/>
                    <a:pt x="104167" y="112323"/>
                  </a:cubicBezTo>
                  <a:cubicBezTo>
                    <a:pt x="109899" y="112323"/>
                    <a:pt x="114637" y="104859"/>
                    <a:pt x="115842" y="94575"/>
                  </a:cubicBezTo>
                  <a:cubicBezTo>
                    <a:pt x="121449" y="105326"/>
                    <a:pt x="126956" y="109223"/>
                    <a:pt x="131535" y="109223"/>
                  </a:cubicBezTo>
                  <a:cubicBezTo>
                    <a:pt x="138933" y="109223"/>
                    <a:pt x="143910" y="99048"/>
                    <a:pt x="142980" y="91164"/>
                  </a:cubicBezTo>
                  <a:lnTo>
                    <a:pt x="142980" y="91164"/>
                  </a:lnTo>
                  <a:cubicBezTo>
                    <a:pt x="145762" y="102005"/>
                    <a:pt x="150818" y="106982"/>
                    <a:pt x="155615" y="106982"/>
                  </a:cubicBezTo>
                  <a:cubicBezTo>
                    <a:pt x="160994" y="106982"/>
                    <a:pt x="166048" y="100727"/>
                    <a:pt x="167209" y="89469"/>
                  </a:cubicBezTo>
                  <a:cubicBezTo>
                    <a:pt x="169958" y="98626"/>
                    <a:pt x="174948" y="102944"/>
                    <a:pt x="179408" y="102944"/>
                  </a:cubicBezTo>
                  <a:cubicBezTo>
                    <a:pt x="184487" y="102944"/>
                    <a:pt x="188878" y="97344"/>
                    <a:pt x="188489" y="86917"/>
                  </a:cubicBezTo>
                  <a:lnTo>
                    <a:pt x="188489" y="86917"/>
                  </a:lnTo>
                  <a:cubicBezTo>
                    <a:pt x="192094" y="93047"/>
                    <a:pt x="195776" y="95531"/>
                    <a:pt x="199073" y="95531"/>
                  </a:cubicBezTo>
                  <a:cubicBezTo>
                    <a:pt x="205859" y="95531"/>
                    <a:pt x="211014" y="85011"/>
                    <a:pt x="210521" y="74111"/>
                  </a:cubicBezTo>
                  <a:lnTo>
                    <a:pt x="210521" y="74111"/>
                  </a:lnTo>
                  <a:cubicBezTo>
                    <a:pt x="213044" y="79970"/>
                    <a:pt x="215965" y="82899"/>
                    <a:pt x="218892" y="82899"/>
                  </a:cubicBezTo>
                  <a:cubicBezTo>
                    <a:pt x="227884" y="82899"/>
                    <a:pt x="236940" y="55263"/>
                    <a:pt x="2347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2" name="Google Shape;2538;p41">
              <a:extLst>
                <a:ext uri="{FF2B5EF4-FFF2-40B4-BE49-F238E27FC236}">
                  <a16:creationId xmlns:a16="http://schemas.microsoft.com/office/drawing/2014/main" id="{155F9FA4-8E6A-E65B-EC0E-00E3E59DFE95}"/>
                </a:ext>
              </a:extLst>
            </p:cNvPr>
            <p:cNvSpPr/>
            <p:nvPr/>
          </p:nvSpPr>
          <p:spPr>
            <a:xfrm>
              <a:off x="20771850" y="24056500"/>
              <a:ext cx="1369075" cy="4197275"/>
            </a:xfrm>
            <a:custGeom>
              <a:avLst/>
              <a:gdLst/>
              <a:ahLst/>
              <a:cxnLst/>
              <a:rect l="l" t="t" r="r" b="b"/>
              <a:pathLst>
                <a:path w="54763" h="167891" extrusionOk="0">
                  <a:moveTo>
                    <a:pt x="52566" y="1"/>
                  </a:moveTo>
                  <a:lnTo>
                    <a:pt x="15866" y="2198"/>
                  </a:lnTo>
                  <a:cubicBezTo>
                    <a:pt x="15866" y="2198"/>
                    <a:pt x="22457" y="90286"/>
                    <a:pt x="29089" y="137992"/>
                  </a:cubicBezTo>
                  <a:cubicBezTo>
                    <a:pt x="28364" y="137893"/>
                    <a:pt x="27644" y="137845"/>
                    <a:pt x="26931" y="137845"/>
                  </a:cubicBezTo>
                  <a:cubicBezTo>
                    <a:pt x="11740" y="137845"/>
                    <a:pt x="1" y="159547"/>
                    <a:pt x="21745" y="165862"/>
                  </a:cubicBezTo>
                  <a:cubicBezTo>
                    <a:pt x="26749" y="167322"/>
                    <a:pt x="31148" y="167891"/>
                    <a:pt x="34968" y="167891"/>
                  </a:cubicBezTo>
                  <a:cubicBezTo>
                    <a:pt x="48512" y="167891"/>
                    <a:pt x="54763" y="160736"/>
                    <a:pt x="54763" y="160736"/>
                  </a:cubicBezTo>
                  <a:lnTo>
                    <a:pt x="52566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3" name="Google Shape;2539;p41">
              <a:extLst>
                <a:ext uri="{FF2B5EF4-FFF2-40B4-BE49-F238E27FC236}">
                  <a16:creationId xmlns:a16="http://schemas.microsoft.com/office/drawing/2014/main" id="{9E9129F0-1B19-EE14-E1C0-8A8915FC7CAE}"/>
                </a:ext>
              </a:extLst>
            </p:cNvPr>
            <p:cNvSpPr/>
            <p:nvPr/>
          </p:nvSpPr>
          <p:spPr>
            <a:xfrm>
              <a:off x="15185900" y="20789800"/>
              <a:ext cx="9115875" cy="4545475"/>
            </a:xfrm>
            <a:custGeom>
              <a:avLst/>
              <a:gdLst/>
              <a:ahLst/>
              <a:cxnLst/>
              <a:rect l="l" t="t" r="r" b="b"/>
              <a:pathLst>
                <a:path w="364635" h="181819" extrusionOk="0">
                  <a:moveTo>
                    <a:pt x="173248" y="1"/>
                  </a:moveTo>
                  <a:lnTo>
                    <a:pt x="42580" y="19083"/>
                  </a:lnTo>
                  <a:cubicBezTo>
                    <a:pt x="42580" y="19083"/>
                    <a:pt x="0" y="178375"/>
                    <a:pt x="121859" y="178375"/>
                  </a:cubicBezTo>
                  <a:cubicBezTo>
                    <a:pt x="164115" y="178375"/>
                    <a:pt x="205749" y="181819"/>
                    <a:pt x="242173" y="181819"/>
                  </a:cubicBezTo>
                  <a:cubicBezTo>
                    <a:pt x="310791" y="181819"/>
                    <a:pt x="360917" y="169596"/>
                    <a:pt x="361874" y="99095"/>
                  </a:cubicBezTo>
                  <a:cubicBezTo>
                    <a:pt x="364634" y="61047"/>
                    <a:pt x="342653" y="33456"/>
                    <a:pt x="279322" y="33456"/>
                  </a:cubicBezTo>
                  <a:cubicBezTo>
                    <a:pt x="275437" y="33456"/>
                    <a:pt x="271395" y="33560"/>
                    <a:pt x="267195" y="33772"/>
                  </a:cubicBezTo>
                  <a:cubicBezTo>
                    <a:pt x="256942" y="34288"/>
                    <a:pt x="247872" y="34557"/>
                    <a:pt x="239833" y="34557"/>
                  </a:cubicBezTo>
                  <a:cubicBezTo>
                    <a:pt x="190913" y="34557"/>
                    <a:pt x="180167" y="24603"/>
                    <a:pt x="1732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4" name="Google Shape;2540;p41">
              <a:extLst>
                <a:ext uri="{FF2B5EF4-FFF2-40B4-BE49-F238E27FC236}">
                  <a16:creationId xmlns:a16="http://schemas.microsoft.com/office/drawing/2014/main" id="{02D0230D-F6C2-582F-F932-44C8F8A85716}"/>
                </a:ext>
              </a:extLst>
            </p:cNvPr>
            <p:cNvSpPr/>
            <p:nvPr/>
          </p:nvSpPr>
          <p:spPr>
            <a:xfrm>
              <a:off x="16008200" y="20274575"/>
              <a:ext cx="4037225" cy="2103875"/>
            </a:xfrm>
            <a:custGeom>
              <a:avLst/>
              <a:gdLst/>
              <a:ahLst/>
              <a:cxnLst/>
              <a:rect l="l" t="t" r="r" b="b"/>
              <a:pathLst>
                <a:path w="161489" h="84155" extrusionOk="0">
                  <a:moveTo>
                    <a:pt x="80744" y="0"/>
                  </a:moveTo>
                  <a:cubicBezTo>
                    <a:pt x="36156" y="0"/>
                    <a:pt x="0" y="18831"/>
                    <a:pt x="0" y="42078"/>
                  </a:cubicBezTo>
                  <a:cubicBezTo>
                    <a:pt x="0" y="65324"/>
                    <a:pt x="36156" y="84155"/>
                    <a:pt x="80744" y="84155"/>
                  </a:cubicBezTo>
                  <a:cubicBezTo>
                    <a:pt x="125333" y="84155"/>
                    <a:pt x="161489" y="65324"/>
                    <a:pt x="161489" y="42078"/>
                  </a:cubicBezTo>
                  <a:cubicBezTo>
                    <a:pt x="161489" y="18831"/>
                    <a:pt x="125333" y="0"/>
                    <a:pt x="8074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5" name="Google Shape;2541;p41">
              <a:extLst>
                <a:ext uri="{FF2B5EF4-FFF2-40B4-BE49-F238E27FC236}">
                  <a16:creationId xmlns:a16="http://schemas.microsoft.com/office/drawing/2014/main" id="{625F13C6-DB01-1386-7C75-3E12896CF2B2}"/>
                </a:ext>
              </a:extLst>
            </p:cNvPr>
            <p:cNvSpPr/>
            <p:nvPr/>
          </p:nvSpPr>
          <p:spPr>
            <a:xfrm>
              <a:off x="18367700" y="24441500"/>
              <a:ext cx="1369100" cy="4197575"/>
            </a:xfrm>
            <a:custGeom>
              <a:avLst/>
              <a:gdLst/>
              <a:ahLst/>
              <a:cxnLst/>
              <a:rect l="l" t="t" r="r" b="b"/>
              <a:pathLst>
                <a:path w="54764" h="167903" extrusionOk="0">
                  <a:moveTo>
                    <a:pt x="52567" y="1"/>
                  </a:moveTo>
                  <a:lnTo>
                    <a:pt x="15867" y="2198"/>
                  </a:lnTo>
                  <a:cubicBezTo>
                    <a:pt x="15867" y="2198"/>
                    <a:pt x="22458" y="90286"/>
                    <a:pt x="29091" y="137992"/>
                  </a:cubicBezTo>
                  <a:cubicBezTo>
                    <a:pt x="28366" y="137893"/>
                    <a:pt x="27645" y="137845"/>
                    <a:pt x="26932" y="137845"/>
                  </a:cubicBezTo>
                  <a:cubicBezTo>
                    <a:pt x="11741" y="137845"/>
                    <a:pt x="1" y="159548"/>
                    <a:pt x="21725" y="165883"/>
                  </a:cubicBezTo>
                  <a:cubicBezTo>
                    <a:pt x="26728" y="167336"/>
                    <a:pt x="31127" y="167903"/>
                    <a:pt x="34947" y="167903"/>
                  </a:cubicBezTo>
                  <a:cubicBezTo>
                    <a:pt x="48509" y="167903"/>
                    <a:pt x="54764" y="160757"/>
                    <a:pt x="54764" y="160757"/>
                  </a:cubicBezTo>
                  <a:lnTo>
                    <a:pt x="5256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6" name="Google Shape;2542;p41">
              <a:extLst>
                <a:ext uri="{FF2B5EF4-FFF2-40B4-BE49-F238E27FC236}">
                  <a16:creationId xmlns:a16="http://schemas.microsoft.com/office/drawing/2014/main" id="{1817E924-B6C2-C48F-F088-B17F3E480EB2}"/>
                </a:ext>
              </a:extLst>
            </p:cNvPr>
            <p:cNvSpPr/>
            <p:nvPr/>
          </p:nvSpPr>
          <p:spPr>
            <a:xfrm>
              <a:off x="22422725" y="24441500"/>
              <a:ext cx="1369600" cy="4197575"/>
            </a:xfrm>
            <a:custGeom>
              <a:avLst/>
              <a:gdLst/>
              <a:ahLst/>
              <a:cxnLst/>
              <a:rect l="l" t="t" r="r" b="b"/>
              <a:pathLst>
                <a:path w="54784" h="167903" extrusionOk="0">
                  <a:moveTo>
                    <a:pt x="52587" y="1"/>
                  </a:moveTo>
                  <a:lnTo>
                    <a:pt x="15887" y="2198"/>
                  </a:lnTo>
                  <a:cubicBezTo>
                    <a:pt x="15887" y="2198"/>
                    <a:pt x="22478" y="90286"/>
                    <a:pt x="29089" y="137992"/>
                  </a:cubicBezTo>
                  <a:cubicBezTo>
                    <a:pt x="28365" y="137893"/>
                    <a:pt x="27646" y="137845"/>
                    <a:pt x="26934" y="137845"/>
                  </a:cubicBezTo>
                  <a:cubicBezTo>
                    <a:pt x="11759" y="137845"/>
                    <a:pt x="1" y="159548"/>
                    <a:pt x="21745" y="165883"/>
                  </a:cubicBezTo>
                  <a:cubicBezTo>
                    <a:pt x="26743" y="167336"/>
                    <a:pt x="31140" y="167903"/>
                    <a:pt x="34958" y="167903"/>
                  </a:cubicBezTo>
                  <a:cubicBezTo>
                    <a:pt x="48516" y="167903"/>
                    <a:pt x="54784" y="160757"/>
                    <a:pt x="54784" y="160757"/>
                  </a:cubicBezTo>
                  <a:lnTo>
                    <a:pt x="52587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7" name="Google Shape;2543;p41">
              <a:extLst>
                <a:ext uri="{FF2B5EF4-FFF2-40B4-BE49-F238E27FC236}">
                  <a16:creationId xmlns:a16="http://schemas.microsoft.com/office/drawing/2014/main" id="{BAC1C540-B535-E7B0-7638-99C1BEEB5AB4}"/>
                </a:ext>
              </a:extLst>
            </p:cNvPr>
            <p:cNvSpPr/>
            <p:nvPr/>
          </p:nvSpPr>
          <p:spPr>
            <a:xfrm>
              <a:off x="17134400" y="22101200"/>
              <a:ext cx="700975" cy="700975"/>
            </a:xfrm>
            <a:custGeom>
              <a:avLst/>
              <a:gdLst/>
              <a:ahLst/>
              <a:cxnLst/>
              <a:rect l="l" t="t" r="r" b="b"/>
              <a:pathLst>
                <a:path w="28039" h="28039" extrusionOk="0">
                  <a:moveTo>
                    <a:pt x="14020" y="0"/>
                  </a:moveTo>
                  <a:cubicBezTo>
                    <a:pt x="6278" y="0"/>
                    <a:pt x="1" y="6278"/>
                    <a:pt x="1" y="14019"/>
                  </a:cubicBezTo>
                  <a:cubicBezTo>
                    <a:pt x="1" y="21761"/>
                    <a:pt x="6278" y="28038"/>
                    <a:pt x="14020" y="28038"/>
                  </a:cubicBezTo>
                  <a:cubicBezTo>
                    <a:pt x="21761" y="28038"/>
                    <a:pt x="28038" y="21761"/>
                    <a:pt x="28038" y="14019"/>
                  </a:cubicBezTo>
                  <a:cubicBezTo>
                    <a:pt x="28038" y="6278"/>
                    <a:pt x="21761" y="0"/>
                    <a:pt x="1402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8" name="Google Shape;2544;p41">
              <a:extLst>
                <a:ext uri="{FF2B5EF4-FFF2-40B4-BE49-F238E27FC236}">
                  <a16:creationId xmlns:a16="http://schemas.microsoft.com/office/drawing/2014/main" id="{7C953393-B57C-FB5B-F27D-182E3990BBE2}"/>
                </a:ext>
              </a:extLst>
            </p:cNvPr>
            <p:cNvSpPr/>
            <p:nvPr/>
          </p:nvSpPr>
          <p:spPr>
            <a:xfrm>
              <a:off x="10798925" y="14299950"/>
              <a:ext cx="10434450" cy="6180125"/>
            </a:xfrm>
            <a:custGeom>
              <a:avLst/>
              <a:gdLst/>
              <a:ahLst/>
              <a:cxnLst/>
              <a:rect l="l" t="t" r="r" b="b"/>
              <a:pathLst>
                <a:path w="417378" h="247205" extrusionOk="0">
                  <a:moveTo>
                    <a:pt x="250405" y="0"/>
                  </a:moveTo>
                  <a:cubicBezTo>
                    <a:pt x="184092" y="0"/>
                    <a:pt x="130267" y="20437"/>
                    <a:pt x="110260" y="63143"/>
                  </a:cubicBezTo>
                  <a:cubicBezTo>
                    <a:pt x="93087" y="99751"/>
                    <a:pt x="65973" y="101408"/>
                    <a:pt x="44914" y="101408"/>
                  </a:cubicBezTo>
                  <a:cubicBezTo>
                    <a:pt x="42818" y="101408"/>
                    <a:pt x="40782" y="101391"/>
                    <a:pt x="38822" y="101391"/>
                  </a:cubicBezTo>
                  <a:cubicBezTo>
                    <a:pt x="34969" y="101391"/>
                    <a:pt x="31409" y="101455"/>
                    <a:pt x="28261" y="101831"/>
                  </a:cubicBezTo>
                  <a:cubicBezTo>
                    <a:pt x="7421" y="104321"/>
                    <a:pt x="7421" y="113046"/>
                    <a:pt x="4638" y="145498"/>
                  </a:cubicBezTo>
                  <a:cubicBezTo>
                    <a:pt x="0" y="228711"/>
                    <a:pt x="85006" y="247204"/>
                    <a:pt x="161490" y="247204"/>
                  </a:cubicBezTo>
                  <a:cubicBezTo>
                    <a:pt x="222685" y="247204"/>
                    <a:pt x="278424" y="235365"/>
                    <a:pt x="278424" y="235365"/>
                  </a:cubicBezTo>
                  <a:cubicBezTo>
                    <a:pt x="278424" y="235365"/>
                    <a:pt x="280269" y="235696"/>
                    <a:pt x="284432" y="235696"/>
                  </a:cubicBezTo>
                  <a:cubicBezTo>
                    <a:pt x="291692" y="235696"/>
                    <a:pt x="305998" y="234690"/>
                    <a:pt x="329854" y="229172"/>
                  </a:cubicBezTo>
                  <a:cubicBezTo>
                    <a:pt x="417377" y="167991"/>
                    <a:pt x="349313" y="5729"/>
                    <a:pt x="272858" y="749"/>
                  </a:cubicBezTo>
                  <a:cubicBezTo>
                    <a:pt x="265240" y="250"/>
                    <a:pt x="257746" y="0"/>
                    <a:pt x="25040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9" name="Google Shape;2545;p41">
              <a:extLst>
                <a:ext uri="{FF2B5EF4-FFF2-40B4-BE49-F238E27FC236}">
                  <a16:creationId xmlns:a16="http://schemas.microsoft.com/office/drawing/2014/main" id="{892283DE-C36E-E134-BC9E-E1997FCEE275}"/>
                </a:ext>
              </a:extLst>
            </p:cNvPr>
            <p:cNvSpPr/>
            <p:nvPr/>
          </p:nvSpPr>
          <p:spPr>
            <a:xfrm>
              <a:off x="14359425" y="15596050"/>
              <a:ext cx="2153575" cy="2153575"/>
            </a:xfrm>
            <a:custGeom>
              <a:avLst/>
              <a:gdLst/>
              <a:ahLst/>
              <a:cxnLst/>
              <a:rect l="l" t="t" r="r" b="b"/>
              <a:pathLst>
                <a:path w="86143" h="86143" extrusionOk="0">
                  <a:moveTo>
                    <a:pt x="43082" y="0"/>
                  </a:moveTo>
                  <a:cubicBezTo>
                    <a:pt x="19292" y="0"/>
                    <a:pt x="0" y="19292"/>
                    <a:pt x="0" y="43082"/>
                  </a:cubicBezTo>
                  <a:cubicBezTo>
                    <a:pt x="0" y="66872"/>
                    <a:pt x="19292" y="86143"/>
                    <a:pt x="43082" y="86143"/>
                  </a:cubicBezTo>
                  <a:cubicBezTo>
                    <a:pt x="66872" y="86143"/>
                    <a:pt x="86143" y="66872"/>
                    <a:pt x="86143" y="43082"/>
                  </a:cubicBezTo>
                  <a:cubicBezTo>
                    <a:pt x="86143" y="19292"/>
                    <a:pt x="66872" y="0"/>
                    <a:pt x="43082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0" name="Google Shape;2546;p41">
              <a:extLst>
                <a:ext uri="{FF2B5EF4-FFF2-40B4-BE49-F238E27FC236}">
                  <a16:creationId xmlns:a16="http://schemas.microsoft.com/office/drawing/2014/main" id="{3A4C2AD9-A115-B07D-6D88-074004A0B544}"/>
                </a:ext>
              </a:extLst>
            </p:cNvPr>
            <p:cNvSpPr/>
            <p:nvPr/>
          </p:nvSpPr>
          <p:spPr>
            <a:xfrm>
              <a:off x="14359425" y="15596050"/>
              <a:ext cx="2153575" cy="2153575"/>
            </a:xfrm>
            <a:custGeom>
              <a:avLst/>
              <a:gdLst/>
              <a:ahLst/>
              <a:cxnLst/>
              <a:rect l="l" t="t" r="r" b="b"/>
              <a:pathLst>
                <a:path w="86143" h="86143" extrusionOk="0">
                  <a:moveTo>
                    <a:pt x="43082" y="0"/>
                  </a:moveTo>
                  <a:cubicBezTo>
                    <a:pt x="19292" y="0"/>
                    <a:pt x="0" y="19292"/>
                    <a:pt x="0" y="43082"/>
                  </a:cubicBezTo>
                  <a:cubicBezTo>
                    <a:pt x="0" y="66872"/>
                    <a:pt x="19292" y="86143"/>
                    <a:pt x="43082" y="86143"/>
                  </a:cubicBezTo>
                  <a:cubicBezTo>
                    <a:pt x="66872" y="86143"/>
                    <a:pt x="86143" y="66872"/>
                    <a:pt x="86143" y="43082"/>
                  </a:cubicBezTo>
                  <a:cubicBezTo>
                    <a:pt x="86143" y="19292"/>
                    <a:pt x="66872" y="0"/>
                    <a:pt x="430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1" name="Google Shape;2547;p41">
              <a:extLst>
                <a:ext uri="{FF2B5EF4-FFF2-40B4-BE49-F238E27FC236}">
                  <a16:creationId xmlns:a16="http://schemas.microsoft.com/office/drawing/2014/main" id="{462644E3-3110-A71C-1435-79B39FC5177E}"/>
                </a:ext>
              </a:extLst>
            </p:cNvPr>
            <p:cNvSpPr/>
            <p:nvPr/>
          </p:nvSpPr>
          <p:spPr>
            <a:xfrm>
              <a:off x="14539745" y="15796925"/>
              <a:ext cx="1752375" cy="1752375"/>
            </a:xfrm>
            <a:custGeom>
              <a:avLst/>
              <a:gdLst/>
              <a:ahLst/>
              <a:cxnLst/>
              <a:rect l="l" t="t" r="r" b="b"/>
              <a:pathLst>
                <a:path w="70095" h="70095" extrusionOk="0">
                  <a:moveTo>
                    <a:pt x="35047" y="0"/>
                  </a:moveTo>
                  <a:cubicBezTo>
                    <a:pt x="15693" y="0"/>
                    <a:pt x="0" y="15693"/>
                    <a:pt x="0" y="35047"/>
                  </a:cubicBezTo>
                  <a:cubicBezTo>
                    <a:pt x="0" y="54401"/>
                    <a:pt x="15693" y="70094"/>
                    <a:pt x="35047" y="70094"/>
                  </a:cubicBezTo>
                  <a:cubicBezTo>
                    <a:pt x="54402" y="70094"/>
                    <a:pt x="70094" y="54401"/>
                    <a:pt x="70094" y="35047"/>
                  </a:cubicBezTo>
                  <a:cubicBezTo>
                    <a:pt x="70094" y="15693"/>
                    <a:pt x="54402" y="0"/>
                    <a:pt x="350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2" name="Google Shape;2548;p41">
              <a:extLst>
                <a:ext uri="{FF2B5EF4-FFF2-40B4-BE49-F238E27FC236}">
                  <a16:creationId xmlns:a16="http://schemas.microsoft.com/office/drawing/2014/main" id="{EB6BF40D-08B0-5F5E-859F-6436026A33E2}"/>
                </a:ext>
              </a:extLst>
            </p:cNvPr>
            <p:cNvSpPr/>
            <p:nvPr/>
          </p:nvSpPr>
          <p:spPr>
            <a:xfrm>
              <a:off x="16314725" y="19992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3" name="Google Shape;2549;p41">
              <a:extLst>
                <a:ext uri="{FF2B5EF4-FFF2-40B4-BE49-F238E27FC236}">
                  <a16:creationId xmlns:a16="http://schemas.microsoft.com/office/drawing/2014/main" id="{54534A1E-22D0-19B4-0ABB-D3132D701305}"/>
                </a:ext>
              </a:extLst>
            </p:cNvPr>
            <p:cNvSpPr/>
            <p:nvPr/>
          </p:nvSpPr>
          <p:spPr>
            <a:xfrm>
              <a:off x="16259800" y="19194375"/>
              <a:ext cx="3413200" cy="2635975"/>
            </a:xfrm>
            <a:custGeom>
              <a:avLst/>
              <a:gdLst/>
              <a:ahLst/>
              <a:cxnLst/>
              <a:rect l="l" t="t" r="r" b="b"/>
              <a:pathLst>
                <a:path w="136528" h="105439" extrusionOk="0">
                  <a:moveTo>
                    <a:pt x="136527" y="1"/>
                  </a:moveTo>
                  <a:lnTo>
                    <a:pt x="2197" y="31909"/>
                  </a:lnTo>
                  <a:lnTo>
                    <a:pt x="1" y="86959"/>
                  </a:lnTo>
                  <a:cubicBezTo>
                    <a:pt x="13067" y="100026"/>
                    <a:pt x="38254" y="105439"/>
                    <a:pt x="63598" y="105439"/>
                  </a:cubicBezTo>
                  <a:cubicBezTo>
                    <a:pt x="95923" y="105439"/>
                    <a:pt x="128505" y="96634"/>
                    <a:pt x="136527" y="83674"/>
                  </a:cubicBezTo>
                  <a:lnTo>
                    <a:pt x="136527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4" name="Google Shape;2550;p41">
              <a:extLst>
                <a:ext uri="{FF2B5EF4-FFF2-40B4-BE49-F238E27FC236}">
                  <a16:creationId xmlns:a16="http://schemas.microsoft.com/office/drawing/2014/main" id="{91FABA04-05D7-DAFA-0735-BAB0A109C339}"/>
                </a:ext>
              </a:extLst>
            </p:cNvPr>
            <p:cNvSpPr/>
            <p:nvPr/>
          </p:nvSpPr>
          <p:spPr>
            <a:xfrm>
              <a:off x="18045050" y="14254225"/>
              <a:ext cx="3416900" cy="5912175"/>
            </a:xfrm>
            <a:custGeom>
              <a:avLst/>
              <a:gdLst/>
              <a:ahLst/>
              <a:cxnLst/>
              <a:rect l="l" t="t" r="r" b="b"/>
              <a:pathLst>
                <a:path w="136676" h="236487" extrusionOk="0">
                  <a:moveTo>
                    <a:pt x="27961" y="1"/>
                  </a:moveTo>
                  <a:cubicBezTo>
                    <a:pt x="20791" y="1"/>
                    <a:pt x="13045" y="1470"/>
                    <a:pt x="4690" y="4712"/>
                  </a:cubicBezTo>
                  <a:cubicBezTo>
                    <a:pt x="4690" y="4712"/>
                    <a:pt x="1" y="236487"/>
                    <a:pt x="70481" y="236487"/>
                  </a:cubicBezTo>
                  <a:cubicBezTo>
                    <a:pt x="74738" y="236487"/>
                    <a:pt x="79271" y="235641"/>
                    <a:pt x="84095" y="233847"/>
                  </a:cubicBezTo>
                  <a:cubicBezTo>
                    <a:pt x="136676" y="213007"/>
                    <a:pt x="108052" y="171159"/>
                    <a:pt x="105834" y="122721"/>
                  </a:cubicBezTo>
                  <a:cubicBezTo>
                    <a:pt x="104242" y="87381"/>
                    <a:pt x="83252" y="1"/>
                    <a:pt x="2796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5" name="Google Shape;2551;p41">
              <a:extLst>
                <a:ext uri="{FF2B5EF4-FFF2-40B4-BE49-F238E27FC236}">
                  <a16:creationId xmlns:a16="http://schemas.microsoft.com/office/drawing/2014/main" id="{A1057C3D-DE98-6312-6BB2-FDB35CF32BFE}"/>
                </a:ext>
              </a:extLst>
            </p:cNvPr>
            <p:cNvSpPr/>
            <p:nvPr/>
          </p:nvSpPr>
          <p:spPr>
            <a:xfrm>
              <a:off x="22783250" y="24276725"/>
              <a:ext cx="605250" cy="36650"/>
            </a:xfrm>
            <a:custGeom>
              <a:avLst/>
              <a:gdLst/>
              <a:ahLst/>
              <a:cxnLst/>
              <a:rect l="l" t="t" r="r" b="b"/>
              <a:pathLst>
                <a:path w="24210" h="1466" extrusionOk="0">
                  <a:moveTo>
                    <a:pt x="1" y="1465"/>
                  </a:moveTo>
                  <a:lnTo>
                    <a:pt x="2421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6" name="Google Shape;2552;p41">
              <a:extLst>
                <a:ext uri="{FF2B5EF4-FFF2-40B4-BE49-F238E27FC236}">
                  <a16:creationId xmlns:a16="http://schemas.microsoft.com/office/drawing/2014/main" id="{DC94D3F5-EAB2-D376-70B8-AEA7F739DA49}"/>
                </a:ext>
              </a:extLst>
            </p:cNvPr>
            <p:cNvSpPr/>
            <p:nvPr/>
          </p:nvSpPr>
          <p:spPr>
            <a:xfrm>
              <a:off x="22730425" y="24225850"/>
              <a:ext cx="711425" cy="138775"/>
            </a:xfrm>
            <a:custGeom>
              <a:avLst/>
              <a:gdLst/>
              <a:ahLst/>
              <a:cxnLst/>
              <a:rect l="l" t="t" r="r" b="b"/>
              <a:pathLst>
                <a:path w="28457" h="5551" extrusionOk="0">
                  <a:moveTo>
                    <a:pt x="26346" y="1"/>
                  </a:moveTo>
                  <a:cubicBezTo>
                    <a:pt x="26297" y="1"/>
                    <a:pt x="26247" y="2"/>
                    <a:pt x="26197" y="6"/>
                  </a:cubicBezTo>
                  <a:lnTo>
                    <a:pt x="1988" y="1471"/>
                  </a:lnTo>
                  <a:cubicBezTo>
                    <a:pt x="859" y="1534"/>
                    <a:pt x="1" y="2517"/>
                    <a:pt x="63" y="3626"/>
                  </a:cubicBezTo>
                  <a:cubicBezTo>
                    <a:pt x="147" y="4714"/>
                    <a:pt x="1047" y="5551"/>
                    <a:pt x="2114" y="5551"/>
                  </a:cubicBezTo>
                  <a:lnTo>
                    <a:pt x="2239" y="5551"/>
                  </a:lnTo>
                  <a:lnTo>
                    <a:pt x="26469" y="4086"/>
                  </a:lnTo>
                  <a:cubicBezTo>
                    <a:pt x="27578" y="4003"/>
                    <a:pt x="28457" y="3040"/>
                    <a:pt x="28373" y="1910"/>
                  </a:cubicBezTo>
                  <a:cubicBezTo>
                    <a:pt x="28293" y="831"/>
                    <a:pt x="27393" y="1"/>
                    <a:pt x="26346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7" name="Google Shape;2553;p41">
              <a:extLst>
                <a:ext uri="{FF2B5EF4-FFF2-40B4-BE49-F238E27FC236}">
                  <a16:creationId xmlns:a16="http://schemas.microsoft.com/office/drawing/2014/main" id="{89B96AB9-15FB-6F56-2186-BAC765206B23}"/>
                </a:ext>
              </a:extLst>
            </p:cNvPr>
            <p:cNvSpPr/>
            <p:nvPr/>
          </p:nvSpPr>
          <p:spPr>
            <a:xfrm>
              <a:off x="21461400" y="24459825"/>
              <a:ext cx="697825" cy="37150"/>
            </a:xfrm>
            <a:custGeom>
              <a:avLst/>
              <a:gdLst/>
              <a:ahLst/>
              <a:cxnLst/>
              <a:rect l="l" t="t" r="r" b="b"/>
              <a:pathLst>
                <a:path w="27913" h="1486" extrusionOk="0">
                  <a:moveTo>
                    <a:pt x="1" y="0"/>
                  </a:moveTo>
                  <a:lnTo>
                    <a:pt x="27913" y="148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8" name="Google Shape;2554;p41">
              <a:extLst>
                <a:ext uri="{FF2B5EF4-FFF2-40B4-BE49-F238E27FC236}">
                  <a16:creationId xmlns:a16="http://schemas.microsoft.com/office/drawing/2014/main" id="{1763B824-AEC0-932E-ACD6-4F91D2C28996}"/>
                </a:ext>
              </a:extLst>
            </p:cNvPr>
            <p:cNvSpPr/>
            <p:nvPr/>
          </p:nvSpPr>
          <p:spPr>
            <a:xfrm>
              <a:off x="21410150" y="24409600"/>
              <a:ext cx="801400" cy="138650"/>
            </a:xfrm>
            <a:custGeom>
              <a:avLst/>
              <a:gdLst/>
              <a:ahLst/>
              <a:cxnLst/>
              <a:rect l="l" t="t" r="r" b="b"/>
              <a:pathLst>
                <a:path w="32056" h="5546" extrusionOk="0">
                  <a:moveTo>
                    <a:pt x="2197" y="0"/>
                  </a:moveTo>
                  <a:cubicBezTo>
                    <a:pt x="1047" y="0"/>
                    <a:pt x="105" y="816"/>
                    <a:pt x="42" y="1925"/>
                  </a:cubicBezTo>
                  <a:cubicBezTo>
                    <a:pt x="0" y="3055"/>
                    <a:pt x="858" y="4018"/>
                    <a:pt x="1988" y="4080"/>
                  </a:cubicBezTo>
                  <a:lnTo>
                    <a:pt x="29858" y="5545"/>
                  </a:lnTo>
                  <a:lnTo>
                    <a:pt x="29963" y="5545"/>
                  </a:lnTo>
                  <a:cubicBezTo>
                    <a:pt x="31051" y="5545"/>
                    <a:pt x="31951" y="4687"/>
                    <a:pt x="32014" y="3599"/>
                  </a:cubicBezTo>
                  <a:cubicBezTo>
                    <a:pt x="32055" y="2490"/>
                    <a:pt x="31198" y="1507"/>
                    <a:pt x="30068" y="1465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9" name="Google Shape;2555;p41">
              <a:extLst>
                <a:ext uri="{FF2B5EF4-FFF2-40B4-BE49-F238E27FC236}">
                  <a16:creationId xmlns:a16="http://schemas.microsoft.com/office/drawing/2014/main" id="{3A1B572D-AAC7-FFC7-FFF2-8189C38B34BC}"/>
                </a:ext>
              </a:extLst>
            </p:cNvPr>
            <p:cNvSpPr/>
            <p:nvPr/>
          </p:nvSpPr>
          <p:spPr>
            <a:xfrm>
              <a:off x="21755400" y="24772100"/>
              <a:ext cx="605225" cy="37150"/>
            </a:xfrm>
            <a:custGeom>
              <a:avLst/>
              <a:gdLst/>
              <a:ahLst/>
              <a:cxnLst/>
              <a:rect l="l" t="t" r="r" b="b"/>
              <a:pathLst>
                <a:path w="24209" h="1486" extrusionOk="0">
                  <a:moveTo>
                    <a:pt x="0" y="1486"/>
                  </a:moveTo>
                  <a:lnTo>
                    <a:pt x="2420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0" name="Google Shape;2556;p41">
              <a:extLst>
                <a:ext uri="{FF2B5EF4-FFF2-40B4-BE49-F238E27FC236}">
                  <a16:creationId xmlns:a16="http://schemas.microsoft.com/office/drawing/2014/main" id="{F43869D7-4F23-0E2B-9307-718ED465B2A3}"/>
                </a:ext>
              </a:extLst>
            </p:cNvPr>
            <p:cNvSpPr/>
            <p:nvPr/>
          </p:nvSpPr>
          <p:spPr>
            <a:xfrm>
              <a:off x="21702025" y="24721150"/>
              <a:ext cx="711950" cy="138850"/>
            </a:xfrm>
            <a:custGeom>
              <a:avLst/>
              <a:gdLst/>
              <a:ahLst/>
              <a:cxnLst/>
              <a:rect l="l" t="t" r="r" b="b"/>
              <a:pathLst>
                <a:path w="28478" h="5554" extrusionOk="0">
                  <a:moveTo>
                    <a:pt x="26391" y="0"/>
                  </a:moveTo>
                  <a:cubicBezTo>
                    <a:pt x="26334" y="0"/>
                    <a:pt x="26276" y="3"/>
                    <a:pt x="26218" y="9"/>
                  </a:cubicBezTo>
                  <a:lnTo>
                    <a:pt x="2009" y="1473"/>
                  </a:lnTo>
                  <a:cubicBezTo>
                    <a:pt x="880" y="1557"/>
                    <a:pt x="1" y="2520"/>
                    <a:pt x="85" y="3650"/>
                  </a:cubicBezTo>
                  <a:cubicBezTo>
                    <a:pt x="168" y="4717"/>
                    <a:pt x="1068" y="5554"/>
                    <a:pt x="2135" y="5554"/>
                  </a:cubicBezTo>
                  <a:lnTo>
                    <a:pt x="2261" y="5554"/>
                  </a:lnTo>
                  <a:lnTo>
                    <a:pt x="26490" y="4089"/>
                  </a:lnTo>
                  <a:cubicBezTo>
                    <a:pt x="27599" y="4005"/>
                    <a:pt x="28478" y="3043"/>
                    <a:pt x="28394" y="1913"/>
                  </a:cubicBezTo>
                  <a:cubicBezTo>
                    <a:pt x="28315" y="844"/>
                    <a:pt x="27394" y="0"/>
                    <a:pt x="2639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1" name="Google Shape;2557;p41">
              <a:extLst>
                <a:ext uri="{FF2B5EF4-FFF2-40B4-BE49-F238E27FC236}">
                  <a16:creationId xmlns:a16="http://schemas.microsoft.com/office/drawing/2014/main" id="{B3DE66E4-9FCE-017C-5132-F578CEE6D8E5}"/>
                </a:ext>
              </a:extLst>
            </p:cNvPr>
            <p:cNvSpPr/>
            <p:nvPr/>
          </p:nvSpPr>
          <p:spPr>
            <a:xfrm>
              <a:off x="19847150" y="24368275"/>
              <a:ext cx="697300" cy="36625"/>
            </a:xfrm>
            <a:custGeom>
              <a:avLst/>
              <a:gdLst/>
              <a:ahLst/>
              <a:cxnLst/>
              <a:rect l="l" t="t" r="r" b="b"/>
              <a:pathLst>
                <a:path w="27892" h="1465" extrusionOk="0">
                  <a:moveTo>
                    <a:pt x="1" y="0"/>
                  </a:moveTo>
                  <a:lnTo>
                    <a:pt x="27892" y="14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2" name="Google Shape;2558;p41">
              <a:extLst>
                <a:ext uri="{FF2B5EF4-FFF2-40B4-BE49-F238E27FC236}">
                  <a16:creationId xmlns:a16="http://schemas.microsoft.com/office/drawing/2014/main" id="{D173F7E9-1790-751A-7C8E-13682AC6C98B}"/>
                </a:ext>
              </a:extLst>
            </p:cNvPr>
            <p:cNvSpPr/>
            <p:nvPr/>
          </p:nvSpPr>
          <p:spPr>
            <a:xfrm>
              <a:off x="19794850" y="24317500"/>
              <a:ext cx="801925" cy="138675"/>
            </a:xfrm>
            <a:custGeom>
              <a:avLst/>
              <a:gdLst/>
              <a:ahLst/>
              <a:cxnLst/>
              <a:rect l="l" t="t" r="r" b="b"/>
              <a:pathLst>
                <a:path w="32077" h="5547" extrusionOk="0">
                  <a:moveTo>
                    <a:pt x="2115" y="0"/>
                  </a:moveTo>
                  <a:cubicBezTo>
                    <a:pt x="1002" y="0"/>
                    <a:pt x="104" y="824"/>
                    <a:pt x="63" y="1927"/>
                  </a:cubicBezTo>
                  <a:cubicBezTo>
                    <a:pt x="0" y="3057"/>
                    <a:pt x="879" y="4019"/>
                    <a:pt x="1988" y="4082"/>
                  </a:cubicBezTo>
                  <a:lnTo>
                    <a:pt x="29879" y="5547"/>
                  </a:lnTo>
                  <a:lnTo>
                    <a:pt x="29984" y="5547"/>
                  </a:lnTo>
                  <a:cubicBezTo>
                    <a:pt x="31051" y="5547"/>
                    <a:pt x="31972" y="4710"/>
                    <a:pt x="32013" y="3601"/>
                  </a:cubicBezTo>
                  <a:cubicBezTo>
                    <a:pt x="32076" y="2471"/>
                    <a:pt x="31218" y="1508"/>
                    <a:pt x="30088" y="1466"/>
                  </a:cubicBezTo>
                  <a:lnTo>
                    <a:pt x="2197" y="2"/>
                  </a:lnTo>
                  <a:cubicBezTo>
                    <a:pt x="2170" y="1"/>
                    <a:pt x="2142" y="0"/>
                    <a:pt x="2115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3" name="Google Shape;2559;p41">
              <a:extLst>
                <a:ext uri="{FF2B5EF4-FFF2-40B4-BE49-F238E27FC236}">
                  <a16:creationId xmlns:a16="http://schemas.microsoft.com/office/drawing/2014/main" id="{114729E0-6E4E-A54E-0A6B-54BCAB043627}"/>
                </a:ext>
              </a:extLst>
            </p:cNvPr>
            <p:cNvSpPr/>
            <p:nvPr/>
          </p:nvSpPr>
          <p:spPr>
            <a:xfrm>
              <a:off x="20140600" y="24680025"/>
              <a:ext cx="605775" cy="36650"/>
            </a:xfrm>
            <a:custGeom>
              <a:avLst/>
              <a:gdLst/>
              <a:ahLst/>
              <a:cxnLst/>
              <a:rect l="l" t="t" r="r" b="b"/>
              <a:pathLst>
                <a:path w="24231" h="1466" extrusionOk="0">
                  <a:moveTo>
                    <a:pt x="1" y="1465"/>
                  </a:moveTo>
                  <a:lnTo>
                    <a:pt x="2423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4" name="Google Shape;2560;p41">
              <a:extLst>
                <a:ext uri="{FF2B5EF4-FFF2-40B4-BE49-F238E27FC236}">
                  <a16:creationId xmlns:a16="http://schemas.microsoft.com/office/drawing/2014/main" id="{E53513F5-89AD-661B-7DF2-9064A03520FD}"/>
                </a:ext>
              </a:extLst>
            </p:cNvPr>
            <p:cNvSpPr/>
            <p:nvPr/>
          </p:nvSpPr>
          <p:spPr>
            <a:xfrm>
              <a:off x="20087775" y="24629525"/>
              <a:ext cx="711425" cy="138925"/>
            </a:xfrm>
            <a:custGeom>
              <a:avLst/>
              <a:gdLst/>
              <a:ahLst/>
              <a:cxnLst/>
              <a:rect l="l" t="t" r="r" b="b"/>
              <a:pathLst>
                <a:path w="28457" h="5557" extrusionOk="0">
                  <a:moveTo>
                    <a:pt x="26421" y="0"/>
                  </a:moveTo>
                  <a:cubicBezTo>
                    <a:pt x="26354" y="0"/>
                    <a:pt x="26286" y="4"/>
                    <a:pt x="26218" y="12"/>
                  </a:cubicBezTo>
                  <a:lnTo>
                    <a:pt x="1988" y="1477"/>
                  </a:lnTo>
                  <a:cubicBezTo>
                    <a:pt x="858" y="1561"/>
                    <a:pt x="1" y="2523"/>
                    <a:pt x="84" y="3653"/>
                  </a:cubicBezTo>
                  <a:cubicBezTo>
                    <a:pt x="168" y="4720"/>
                    <a:pt x="1047" y="5557"/>
                    <a:pt x="2135" y="5557"/>
                  </a:cubicBezTo>
                  <a:cubicBezTo>
                    <a:pt x="2149" y="5557"/>
                    <a:pt x="2172" y="5548"/>
                    <a:pt x="2204" y="5548"/>
                  </a:cubicBezTo>
                  <a:cubicBezTo>
                    <a:pt x="2221" y="5548"/>
                    <a:pt x="2239" y="5550"/>
                    <a:pt x="2260" y="5557"/>
                  </a:cubicBezTo>
                  <a:lnTo>
                    <a:pt x="26469" y="4092"/>
                  </a:lnTo>
                  <a:cubicBezTo>
                    <a:pt x="27599" y="4009"/>
                    <a:pt x="28457" y="3046"/>
                    <a:pt x="28394" y="1916"/>
                  </a:cubicBezTo>
                  <a:cubicBezTo>
                    <a:pt x="28315" y="857"/>
                    <a:pt x="27428" y="0"/>
                    <a:pt x="26421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5" name="Google Shape;2561;p41">
              <a:extLst>
                <a:ext uri="{FF2B5EF4-FFF2-40B4-BE49-F238E27FC236}">
                  <a16:creationId xmlns:a16="http://schemas.microsoft.com/office/drawing/2014/main" id="{396CA03D-EB5C-AC0F-AB82-BC35C3E7B622}"/>
                </a:ext>
              </a:extLst>
            </p:cNvPr>
            <p:cNvSpPr/>
            <p:nvPr/>
          </p:nvSpPr>
          <p:spPr>
            <a:xfrm>
              <a:off x="18507525" y="19523925"/>
              <a:ext cx="36625" cy="568625"/>
            </a:xfrm>
            <a:custGeom>
              <a:avLst/>
              <a:gdLst/>
              <a:ahLst/>
              <a:cxnLst/>
              <a:rect l="l" t="t" r="r" b="b"/>
              <a:pathLst>
                <a:path w="1465" h="22745" extrusionOk="0">
                  <a:moveTo>
                    <a:pt x="1465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6" name="Google Shape;2562;p41">
              <a:extLst>
                <a:ext uri="{FF2B5EF4-FFF2-40B4-BE49-F238E27FC236}">
                  <a16:creationId xmlns:a16="http://schemas.microsoft.com/office/drawing/2014/main" id="{91A48DEA-AC82-CC96-F066-12EF66B2E433}"/>
                </a:ext>
              </a:extLst>
            </p:cNvPr>
            <p:cNvSpPr/>
            <p:nvPr/>
          </p:nvSpPr>
          <p:spPr>
            <a:xfrm>
              <a:off x="18454700" y="19472625"/>
              <a:ext cx="142300" cy="671200"/>
            </a:xfrm>
            <a:custGeom>
              <a:avLst/>
              <a:gdLst/>
              <a:ahLst/>
              <a:cxnLst/>
              <a:rect l="l" t="t" r="r" b="b"/>
              <a:pathLst>
                <a:path w="5692" h="26848" extrusionOk="0">
                  <a:moveTo>
                    <a:pt x="3624" y="1"/>
                  </a:moveTo>
                  <a:cubicBezTo>
                    <a:pt x="2548" y="1"/>
                    <a:pt x="1610" y="824"/>
                    <a:pt x="1548" y="1927"/>
                  </a:cubicBezTo>
                  <a:lnTo>
                    <a:pt x="84" y="24671"/>
                  </a:lnTo>
                  <a:cubicBezTo>
                    <a:pt x="0" y="25801"/>
                    <a:pt x="858" y="26764"/>
                    <a:pt x="1988" y="26847"/>
                  </a:cubicBezTo>
                  <a:lnTo>
                    <a:pt x="2113" y="26847"/>
                  </a:lnTo>
                  <a:cubicBezTo>
                    <a:pt x="3180" y="26847"/>
                    <a:pt x="4080" y="26031"/>
                    <a:pt x="4164" y="24943"/>
                  </a:cubicBezTo>
                  <a:lnTo>
                    <a:pt x="5628" y="2178"/>
                  </a:lnTo>
                  <a:cubicBezTo>
                    <a:pt x="5691" y="1048"/>
                    <a:pt x="4833" y="86"/>
                    <a:pt x="3703" y="2"/>
                  </a:cubicBezTo>
                  <a:cubicBezTo>
                    <a:pt x="3677" y="1"/>
                    <a:pt x="3650" y="1"/>
                    <a:pt x="362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7" name="Google Shape;2563;p41">
              <a:extLst>
                <a:ext uri="{FF2B5EF4-FFF2-40B4-BE49-F238E27FC236}">
                  <a16:creationId xmlns:a16="http://schemas.microsoft.com/office/drawing/2014/main" id="{3F548F3A-6808-B5B2-BAE6-A124D02F2B26}"/>
                </a:ext>
              </a:extLst>
            </p:cNvPr>
            <p:cNvSpPr/>
            <p:nvPr/>
          </p:nvSpPr>
          <p:spPr>
            <a:xfrm>
              <a:off x="18122525" y="19083500"/>
              <a:ext cx="36650" cy="697300"/>
            </a:xfrm>
            <a:custGeom>
              <a:avLst/>
              <a:gdLst/>
              <a:ahLst/>
              <a:cxnLst/>
              <a:rect l="l" t="t" r="r" b="b"/>
              <a:pathLst>
                <a:path w="1466" h="27892" extrusionOk="0">
                  <a:moveTo>
                    <a:pt x="1465" y="0"/>
                  </a:moveTo>
                  <a:lnTo>
                    <a:pt x="1" y="2789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8" name="Google Shape;2564;p41">
              <a:extLst>
                <a:ext uri="{FF2B5EF4-FFF2-40B4-BE49-F238E27FC236}">
                  <a16:creationId xmlns:a16="http://schemas.microsoft.com/office/drawing/2014/main" id="{2C40C332-75C5-2396-C9F6-1AFA24E77C8A}"/>
                </a:ext>
              </a:extLst>
            </p:cNvPr>
            <p:cNvSpPr/>
            <p:nvPr/>
          </p:nvSpPr>
          <p:spPr>
            <a:xfrm>
              <a:off x="18070225" y="19032725"/>
              <a:ext cx="141250" cy="799325"/>
            </a:xfrm>
            <a:custGeom>
              <a:avLst/>
              <a:gdLst/>
              <a:ahLst/>
              <a:cxnLst/>
              <a:rect l="l" t="t" r="r" b="b"/>
              <a:pathLst>
                <a:path w="5650" h="31973" extrusionOk="0">
                  <a:moveTo>
                    <a:pt x="3583" y="0"/>
                  </a:moveTo>
                  <a:cubicBezTo>
                    <a:pt x="2487" y="0"/>
                    <a:pt x="1568" y="844"/>
                    <a:pt x="1507" y="1947"/>
                  </a:cubicBezTo>
                  <a:lnTo>
                    <a:pt x="42" y="29818"/>
                  </a:lnTo>
                  <a:cubicBezTo>
                    <a:pt x="0" y="30948"/>
                    <a:pt x="858" y="31910"/>
                    <a:pt x="1988" y="31973"/>
                  </a:cubicBezTo>
                  <a:lnTo>
                    <a:pt x="2093" y="31973"/>
                  </a:lnTo>
                  <a:cubicBezTo>
                    <a:pt x="3160" y="31973"/>
                    <a:pt x="4059" y="31136"/>
                    <a:pt x="4122" y="30027"/>
                  </a:cubicBezTo>
                  <a:lnTo>
                    <a:pt x="5587" y="2157"/>
                  </a:lnTo>
                  <a:cubicBezTo>
                    <a:pt x="5650" y="1027"/>
                    <a:pt x="4771" y="64"/>
                    <a:pt x="3662" y="2"/>
                  </a:cubicBezTo>
                  <a:cubicBezTo>
                    <a:pt x="3635" y="1"/>
                    <a:pt x="3609" y="0"/>
                    <a:pt x="358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9" name="Google Shape;2565;p41">
              <a:extLst>
                <a:ext uri="{FF2B5EF4-FFF2-40B4-BE49-F238E27FC236}">
                  <a16:creationId xmlns:a16="http://schemas.microsoft.com/office/drawing/2014/main" id="{D406C14B-F286-D451-D5CF-77D8C45E0FC5}"/>
                </a:ext>
              </a:extLst>
            </p:cNvPr>
            <p:cNvSpPr/>
            <p:nvPr/>
          </p:nvSpPr>
          <p:spPr>
            <a:xfrm>
              <a:off x="17809725" y="19377475"/>
              <a:ext cx="37150" cy="605225"/>
            </a:xfrm>
            <a:custGeom>
              <a:avLst/>
              <a:gdLst/>
              <a:ahLst/>
              <a:cxnLst/>
              <a:rect l="l" t="t" r="r" b="b"/>
              <a:pathLst>
                <a:path w="1486" h="24209" extrusionOk="0">
                  <a:moveTo>
                    <a:pt x="0" y="0"/>
                  </a:moveTo>
                  <a:lnTo>
                    <a:pt x="1486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0" name="Google Shape;2566;p41">
              <a:extLst>
                <a:ext uri="{FF2B5EF4-FFF2-40B4-BE49-F238E27FC236}">
                  <a16:creationId xmlns:a16="http://schemas.microsoft.com/office/drawing/2014/main" id="{C5898123-4BA6-290A-06A3-AF8B93E366E3}"/>
                </a:ext>
              </a:extLst>
            </p:cNvPr>
            <p:cNvSpPr/>
            <p:nvPr/>
          </p:nvSpPr>
          <p:spPr>
            <a:xfrm>
              <a:off x="17756875" y="19326075"/>
              <a:ext cx="142825" cy="707900"/>
            </a:xfrm>
            <a:custGeom>
              <a:avLst/>
              <a:gdLst/>
              <a:ahLst/>
              <a:cxnLst/>
              <a:rect l="l" t="t" r="r" b="b"/>
              <a:pathLst>
                <a:path w="5713" h="28316" extrusionOk="0">
                  <a:moveTo>
                    <a:pt x="2130" y="0"/>
                  </a:moveTo>
                  <a:cubicBezTo>
                    <a:pt x="2083" y="0"/>
                    <a:pt x="2036" y="2"/>
                    <a:pt x="1989" y="6"/>
                  </a:cubicBezTo>
                  <a:cubicBezTo>
                    <a:pt x="859" y="89"/>
                    <a:pt x="1" y="1052"/>
                    <a:pt x="85" y="2182"/>
                  </a:cubicBezTo>
                  <a:lnTo>
                    <a:pt x="1549" y="26411"/>
                  </a:lnTo>
                  <a:cubicBezTo>
                    <a:pt x="1633" y="27478"/>
                    <a:pt x="2512" y="28315"/>
                    <a:pt x="3579" y="28315"/>
                  </a:cubicBezTo>
                  <a:lnTo>
                    <a:pt x="3725" y="28315"/>
                  </a:lnTo>
                  <a:cubicBezTo>
                    <a:pt x="4834" y="28232"/>
                    <a:pt x="5713" y="27269"/>
                    <a:pt x="5629" y="26139"/>
                  </a:cubicBezTo>
                  <a:lnTo>
                    <a:pt x="4165" y="1931"/>
                  </a:lnTo>
                  <a:cubicBezTo>
                    <a:pt x="4085" y="851"/>
                    <a:pt x="3145" y="0"/>
                    <a:pt x="213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1" name="Google Shape;2567;p41">
              <a:extLst>
                <a:ext uri="{FF2B5EF4-FFF2-40B4-BE49-F238E27FC236}">
                  <a16:creationId xmlns:a16="http://schemas.microsoft.com/office/drawing/2014/main" id="{8B48659B-A279-826E-2394-6FBD03CB8B53}"/>
                </a:ext>
              </a:extLst>
            </p:cNvPr>
            <p:cNvSpPr/>
            <p:nvPr/>
          </p:nvSpPr>
          <p:spPr>
            <a:xfrm>
              <a:off x="16635375" y="19156725"/>
              <a:ext cx="36650" cy="569150"/>
            </a:xfrm>
            <a:custGeom>
              <a:avLst/>
              <a:gdLst/>
              <a:ahLst/>
              <a:cxnLst/>
              <a:rect l="l" t="t" r="r" b="b"/>
              <a:pathLst>
                <a:path w="1466" h="22766" extrusionOk="0">
                  <a:moveTo>
                    <a:pt x="1465" y="0"/>
                  </a:moveTo>
                  <a:lnTo>
                    <a:pt x="1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2" name="Google Shape;2568;p41">
              <a:extLst>
                <a:ext uri="{FF2B5EF4-FFF2-40B4-BE49-F238E27FC236}">
                  <a16:creationId xmlns:a16="http://schemas.microsoft.com/office/drawing/2014/main" id="{4875617A-9825-0F63-0541-77024946F4FD}"/>
                </a:ext>
              </a:extLst>
            </p:cNvPr>
            <p:cNvSpPr/>
            <p:nvPr/>
          </p:nvSpPr>
          <p:spPr>
            <a:xfrm>
              <a:off x="16582550" y="19105775"/>
              <a:ext cx="142300" cy="671350"/>
            </a:xfrm>
            <a:custGeom>
              <a:avLst/>
              <a:gdLst/>
              <a:ahLst/>
              <a:cxnLst/>
              <a:rect l="l" t="t" r="r" b="b"/>
              <a:pathLst>
                <a:path w="5692" h="26854" extrusionOk="0">
                  <a:moveTo>
                    <a:pt x="3524" y="0"/>
                  </a:moveTo>
                  <a:cubicBezTo>
                    <a:pt x="2491" y="0"/>
                    <a:pt x="1608" y="844"/>
                    <a:pt x="1549" y="1913"/>
                  </a:cubicBezTo>
                  <a:lnTo>
                    <a:pt x="84" y="24678"/>
                  </a:lnTo>
                  <a:cubicBezTo>
                    <a:pt x="0" y="25808"/>
                    <a:pt x="858" y="26770"/>
                    <a:pt x="1988" y="26854"/>
                  </a:cubicBezTo>
                  <a:lnTo>
                    <a:pt x="2114" y="26854"/>
                  </a:lnTo>
                  <a:cubicBezTo>
                    <a:pt x="3181" y="26854"/>
                    <a:pt x="4101" y="26017"/>
                    <a:pt x="4164" y="24929"/>
                  </a:cubicBezTo>
                  <a:lnTo>
                    <a:pt x="5629" y="2185"/>
                  </a:lnTo>
                  <a:cubicBezTo>
                    <a:pt x="5692" y="1055"/>
                    <a:pt x="4834" y="93"/>
                    <a:pt x="3704" y="9"/>
                  </a:cubicBezTo>
                  <a:cubicBezTo>
                    <a:pt x="3644" y="3"/>
                    <a:pt x="3584" y="0"/>
                    <a:pt x="352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3" name="Google Shape;2569;p41">
              <a:extLst>
                <a:ext uri="{FF2B5EF4-FFF2-40B4-BE49-F238E27FC236}">
                  <a16:creationId xmlns:a16="http://schemas.microsoft.com/office/drawing/2014/main" id="{3836B609-2F43-ED4B-80A5-F0FF6DE393AD}"/>
                </a:ext>
              </a:extLst>
            </p:cNvPr>
            <p:cNvSpPr/>
            <p:nvPr/>
          </p:nvSpPr>
          <p:spPr>
            <a:xfrm>
              <a:off x="16250375" y="18716275"/>
              <a:ext cx="36650" cy="697825"/>
            </a:xfrm>
            <a:custGeom>
              <a:avLst/>
              <a:gdLst/>
              <a:ahLst/>
              <a:cxnLst/>
              <a:rect l="l" t="t" r="r" b="b"/>
              <a:pathLst>
                <a:path w="1466" h="27913" extrusionOk="0">
                  <a:moveTo>
                    <a:pt x="1466" y="1"/>
                  </a:moveTo>
                  <a:lnTo>
                    <a:pt x="1" y="2791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4" name="Google Shape;2570;p41">
              <a:extLst>
                <a:ext uri="{FF2B5EF4-FFF2-40B4-BE49-F238E27FC236}">
                  <a16:creationId xmlns:a16="http://schemas.microsoft.com/office/drawing/2014/main" id="{FF75CAAB-F53B-554F-33D1-CA556785CFA2}"/>
                </a:ext>
              </a:extLst>
            </p:cNvPr>
            <p:cNvSpPr/>
            <p:nvPr/>
          </p:nvSpPr>
          <p:spPr>
            <a:xfrm>
              <a:off x="16198075" y="18665975"/>
              <a:ext cx="141250" cy="798875"/>
            </a:xfrm>
            <a:custGeom>
              <a:avLst/>
              <a:gdLst/>
              <a:ahLst/>
              <a:cxnLst/>
              <a:rect l="l" t="t" r="r" b="b"/>
              <a:pathLst>
                <a:path w="5650" h="31955" extrusionOk="0">
                  <a:moveTo>
                    <a:pt x="3548" y="1"/>
                  </a:moveTo>
                  <a:cubicBezTo>
                    <a:pt x="2468" y="1"/>
                    <a:pt x="1568" y="858"/>
                    <a:pt x="1507" y="1929"/>
                  </a:cubicBezTo>
                  <a:lnTo>
                    <a:pt x="42" y="29820"/>
                  </a:lnTo>
                  <a:cubicBezTo>
                    <a:pt x="1" y="30950"/>
                    <a:pt x="858" y="31913"/>
                    <a:pt x="1988" y="31954"/>
                  </a:cubicBezTo>
                  <a:lnTo>
                    <a:pt x="2093" y="31954"/>
                  </a:lnTo>
                  <a:cubicBezTo>
                    <a:pt x="3160" y="31954"/>
                    <a:pt x="4081" y="31097"/>
                    <a:pt x="4122" y="30029"/>
                  </a:cubicBezTo>
                  <a:lnTo>
                    <a:pt x="5587" y="2138"/>
                  </a:lnTo>
                  <a:cubicBezTo>
                    <a:pt x="5650" y="1029"/>
                    <a:pt x="4792" y="46"/>
                    <a:pt x="3662" y="4"/>
                  </a:cubicBezTo>
                  <a:cubicBezTo>
                    <a:pt x="3624" y="2"/>
                    <a:pt x="3586" y="1"/>
                    <a:pt x="354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5" name="Google Shape;2571;p41">
              <a:extLst>
                <a:ext uri="{FF2B5EF4-FFF2-40B4-BE49-F238E27FC236}">
                  <a16:creationId xmlns:a16="http://schemas.microsoft.com/office/drawing/2014/main" id="{313441FD-1573-FF75-E870-027BBAB9994E}"/>
                </a:ext>
              </a:extLst>
            </p:cNvPr>
            <p:cNvSpPr/>
            <p:nvPr/>
          </p:nvSpPr>
          <p:spPr>
            <a:xfrm>
              <a:off x="17516275" y="20129150"/>
              <a:ext cx="37150" cy="569150"/>
            </a:xfrm>
            <a:custGeom>
              <a:avLst/>
              <a:gdLst/>
              <a:ahLst/>
              <a:cxnLst/>
              <a:rect l="l" t="t" r="r" b="b"/>
              <a:pathLst>
                <a:path w="1486" h="22766" extrusionOk="0">
                  <a:moveTo>
                    <a:pt x="1486" y="0"/>
                  </a:moveTo>
                  <a:lnTo>
                    <a:pt x="0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6" name="Google Shape;2572;p41">
              <a:extLst>
                <a:ext uri="{FF2B5EF4-FFF2-40B4-BE49-F238E27FC236}">
                  <a16:creationId xmlns:a16="http://schemas.microsoft.com/office/drawing/2014/main" id="{72526487-29D6-585D-6702-D2A92389830E}"/>
                </a:ext>
              </a:extLst>
            </p:cNvPr>
            <p:cNvSpPr/>
            <p:nvPr/>
          </p:nvSpPr>
          <p:spPr>
            <a:xfrm>
              <a:off x="17463425" y="20078275"/>
              <a:ext cx="142300" cy="670750"/>
            </a:xfrm>
            <a:custGeom>
              <a:avLst/>
              <a:gdLst/>
              <a:ahLst/>
              <a:cxnLst/>
              <a:rect l="l" t="t" r="r" b="b"/>
              <a:pathLst>
                <a:path w="5692" h="26830" extrusionOk="0">
                  <a:moveTo>
                    <a:pt x="3555" y="0"/>
                  </a:moveTo>
                  <a:cubicBezTo>
                    <a:pt x="2508" y="0"/>
                    <a:pt x="1609" y="831"/>
                    <a:pt x="1549" y="1910"/>
                  </a:cubicBezTo>
                  <a:lnTo>
                    <a:pt x="84" y="24675"/>
                  </a:lnTo>
                  <a:cubicBezTo>
                    <a:pt x="1" y="25784"/>
                    <a:pt x="859" y="26767"/>
                    <a:pt x="1989" y="26830"/>
                  </a:cubicBezTo>
                  <a:lnTo>
                    <a:pt x="2114" y="26830"/>
                  </a:lnTo>
                  <a:cubicBezTo>
                    <a:pt x="3181" y="26830"/>
                    <a:pt x="4102" y="26035"/>
                    <a:pt x="4165" y="24926"/>
                  </a:cubicBezTo>
                  <a:lnTo>
                    <a:pt x="5629" y="2182"/>
                  </a:lnTo>
                  <a:cubicBezTo>
                    <a:pt x="5692" y="1052"/>
                    <a:pt x="4834" y="90"/>
                    <a:pt x="3704" y="6"/>
                  </a:cubicBezTo>
                  <a:cubicBezTo>
                    <a:pt x="3654" y="2"/>
                    <a:pt x="3604" y="0"/>
                    <a:pt x="355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7" name="Google Shape;2573;p41">
              <a:extLst>
                <a:ext uri="{FF2B5EF4-FFF2-40B4-BE49-F238E27FC236}">
                  <a16:creationId xmlns:a16="http://schemas.microsoft.com/office/drawing/2014/main" id="{FB4E9644-5E60-BFEA-6A96-051DCA311FB9}"/>
                </a:ext>
              </a:extLst>
            </p:cNvPr>
            <p:cNvSpPr/>
            <p:nvPr/>
          </p:nvSpPr>
          <p:spPr>
            <a:xfrm>
              <a:off x="17131275" y="19689225"/>
              <a:ext cx="36625" cy="696775"/>
            </a:xfrm>
            <a:custGeom>
              <a:avLst/>
              <a:gdLst/>
              <a:ahLst/>
              <a:cxnLst/>
              <a:rect l="l" t="t" r="r" b="b"/>
              <a:pathLst>
                <a:path w="1465" h="27871" extrusionOk="0">
                  <a:moveTo>
                    <a:pt x="1465" y="1"/>
                  </a:moveTo>
                  <a:lnTo>
                    <a:pt x="0" y="2787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8" name="Google Shape;2574;p41">
              <a:extLst>
                <a:ext uri="{FF2B5EF4-FFF2-40B4-BE49-F238E27FC236}">
                  <a16:creationId xmlns:a16="http://schemas.microsoft.com/office/drawing/2014/main" id="{58945517-E8A0-8FC3-28B7-BB9AB0FDA7D8}"/>
                </a:ext>
              </a:extLst>
            </p:cNvPr>
            <p:cNvSpPr/>
            <p:nvPr/>
          </p:nvSpPr>
          <p:spPr>
            <a:xfrm>
              <a:off x="17078950" y="19638500"/>
              <a:ext cx="141275" cy="798775"/>
            </a:xfrm>
            <a:custGeom>
              <a:avLst/>
              <a:gdLst/>
              <a:ahLst/>
              <a:cxnLst/>
              <a:rect l="l" t="t" r="r" b="b"/>
              <a:pathLst>
                <a:path w="5651" h="31951" extrusionOk="0">
                  <a:moveTo>
                    <a:pt x="3663" y="0"/>
                  </a:moveTo>
                  <a:cubicBezTo>
                    <a:pt x="2554" y="0"/>
                    <a:pt x="1570" y="795"/>
                    <a:pt x="1507" y="1925"/>
                  </a:cubicBezTo>
                  <a:lnTo>
                    <a:pt x="43" y="29816"/>
                  </a:lnTo>
                  <a:cubicBezTo>
                    <a:pt x="1" y="30925"/>
                    <a:pt x="859" y="31909"/>
                    <a:pt x="1989" y="31950"/>
                  </a:cubicBezTo>
                  <a:lnTo>
                    <a:pt x="2093" y="31950"/>
                  </a:lnTo>
                  <a:cubicBezTo>
                    <a:pt x="3160" y="31950"/>
                    <a:pt x="4081" y="31113"/>
                    <a:pt x="4123" y="30025"/>
                  </a:cubicBezTo>
                  <a:lnTo>
                    <a:pt x="5588" y="2134"/>
                  </a:lnTo>
                  <a:cubicBezTo>
                    <a:pt x="5650" y="1004"/>
                    <a:pt x="4771" y="42"/>
                    <a:pt x="366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9" name="Google Shape;2575;p41">
              <a:extLst>
                <a:ext uri="{FF2B5EF4-FFF2-40B4-BE49-F238E27FC236}">
                  <a16:creationId xmlns:a16="http://schemas.microsoft.com/office/drawing/2014/main" id="{820DAB29-4488-ECD9-A806-44C0B5C02236}"/>
                </a:ext>
              </a:extLst>
            </p:cNvPr>
            <p:cNvSpPr/>
            <p:nvPr/>
          </p:nvSpPr>
          <p:spPr>
            <a:xfrm>
              <a:off x="16818975" y="19982675"/>
              <a:ext cx="37175" cy="605775"/>
            </a:xfrm>
            <a:custGeom>
              <a:avLst/>
              <a:gdLst/>
              <a:ahLst/>
              <a:cxnLst/>
              <a:rect l="l" t="t" r="r" b="b"/>
              <a:pathLst>
                <a:path w="1487" h="24231" extrusionOk="0">
                  <a:moveTo>
                    <a:pt x="1" y="1"/>
                  </a:moveTo>
                  <a:lnTo>
                    <a:pt x="148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0" name="Google Shape;2576;p41">
              <a:extLst>
                <a:ext uri="{FF2B5EF4-FFF2-40B4-BE49-F238E27FC236}">
                  <a16:creationId xmlns:a16="http://schemas.microsoft.com/office/drawing/2014/main" id="{63754894-E95B-13E0-5AFD-6FCDA725F9C0}"/>
                </a:ext>
              </a:extLst>
            </p:cNvPr>
            <p:cNvSpPr/>
            <p:nvPr/>
          </p:nvSpPr>
          <p:spPr>
            <a:xfrm>
              <a:off x="16766150" y="19931550"/>
              <a:ext cx="142825" cy="707625"/>
            </a:xfrm>
            <a:custGeom>
              <a:avLst/>
              <a:gdLst/>
              <a:ahLst/>
              <a:cxnLst/>
              <a:rect l="l" t="t" r="r" b="b"/>
              <a:pathLst>
                <a:path w="5713" h="28305" extrusionOk="0">
                  <a:moveTo>
                    <a:pt x="2217" y="1"/>
                  </a:moveTo>
                  <a:cubicBezTo>
                    <a:pt x="2142" y="1"/>
                    <a:pt x="2065" y="6"/>
                    <a:pt x="1988" y="16"/>
                  </a:cubicBezTo>
                  <a:cubicBezTo>
                    <a:pt x="879" y="100"/>
                    <a:pt x="1" y="1062"/>
                    <a:pt x="84" y="2192"/>
                  </a:cubicBezTo>
                  <a:lnTo>
                    <a:pt x="1549" y="26401"/>
                  </a:lnTo>
                  <a:cubicBezTo>
                    <a:pt x="1633" y="27468"/>
                    <a:pt x="2511" y="28305"/>
                    <a:pt x="3599" y="28305"/>
                  </a:cubicBezTo>
                  <a:lnTo>
                    <a:pt x="3725" y="28305"/>
                  </a:lnTo>
                  <a:cubicBezTo>
                    <a:pt x="4855" y="28242"/>
                    <a:pt x="5713" y="27259"/>
                    <a:pt x="5629" y="26150"/>
                  </a:cubicBezTo>
                  <a:lnTo>
                    <a:pt x="4164" y="1920"/>
                  </a:lnTo>
                  <a:cubicBezTo>
                    <a:pt x="4087" y="870"/>
                    <a:pt x="3214" y="1"/>
                    <a:pt x="221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1" name="Google Shape;2577;p41">
              <a:extLst>
                <a:ext uri="{FF2B5EF4-FFF2-40B4-BE49-F238E27FC236}">
                  <a16:creationId xmlns:a16="http://schemas.microsoft.com/office/drawing/2014/main" id="{A21E4B6E-7DAC-2FED-45F3-AB7E476B9DFD}"/>
                </a:ext>
              </a:extLst>
            </p:cNvPr>
            <p:cNvSpPr/>
            <p:nvPr/>
          </p:nvSpPr>
          <p:spPr>
            <a:xfrm>
              <a:off x="19058325" y="20826950"/>
              <a:ext cx="36125" cy="569150"/>
            </a:xfrm>
            <a:custGeom>
              <a:avLst/>
              <a:gdLst/>
              <a:ahLst/>
              <a:cxnLst/>
              <a:rect l="l" t="t" r="r" b="b"/>
              <a:pathLst>
                <a:path w="1445" h="22766" extrusionOk="0">
                  <a:moveTo>
                    <a:pt x="1445" y="1"/>
                  </a:moveTo>
                  <a:lnTo>
                    <a:pt x="1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2" name="Google Shape;2578;p41">
              <a:extLst>
                <a:ext uri="{FF2B5EF4-FFF2-40B4-BE49-F238E27FC236}">
                  <a16:creationId xmlns:a16="http://schemas.microsoft.com/office/drawing/2014/main" id="{8C35DEE7-ECBF-2990-0FC6-732F5C298746}"/>
                </a:ext>
              </a:extLst>
            </p:cNvPr>
            <p:cNvSpPr/>
            <p:nvPr/>
          </p:nvSpPr>
          <p:spPr>
            <a:xfrm>
              <a:off x="19004975" y="20775600"/>
              <a:ext cx="142825" cy="671225"/>
            </a:xfrm>
            <a:custGeom>
              <a:avLst/>
              <a:gdLst/>
              <a:ahLst/>
              <a:cxnLst/>
              <a:rect l="l" t="t" r="r" b="b"/>
              <a:pathLst>
                <a:path w="5713" h="26849" extrusionOk="0">
                  <a:moveTo>
                    <a:pt x="3609" y="1"/>
                  </a:moveTo>
                  <a:cubicBezTo>
                    <a:pt x="2530" y="1"/>
                    <a:pt x="1630" y="838"/>
                    <a:pt x="1549" y="1929"/>
                  </a:cubicBezTo>
                  <a:lnTo>
                    <a:pt x="84" y="24673"/>
                  </a:lnTo>
                  <a:cubicBezTo>
                    <a:pt x="1" y="25803"/>
                    <a:pt x="879" y="26765"/>
                    <a:pt x="1988" y="26849"/>
                  </a:cubicBezTo>
                  <a:lnTo>
                    <a:pt x="2135" y="26849"/>
                  </a:lnTo>
                  <a:cubicBezTo>
                    <a:pt x="3202" y="26849"/>
                    <a:pt x="4081" y="26012"/>
                    <a:pt x="4164" y="24945"/>
                  </a:cubicBezTo>
                  <a:lnTo>
                    <a:pt x="5629" y="2180"/>
                  </a:lnTo>
                  <a:cubicBezTo>
                    <a:pt x="5713" y="1050"/>
                    <a:pt x="4855" y="88"/>
                    <a:pt x="3725" y="4"/>
                  </a:cubicBezTo>
                  <a:cubicBezTo>
                    <a:pt x="3686" y="2"/>
                    <a:pt x="3647" y="1"/>
                    <a:pt x="360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3" name="Google Shape;2579;p41">
              <a:extLst>
                <a:ext uri="{FF2B5EF4-FFF2-40B4-BE49-F238E27FC236}">
                  <a16:creationId xmlns:a16="http://schemas.microsoft.com/office/drawing/2014/main" id="{3DDEF874-B2BB-B345-2881-DA201A22A342}"/>
                </a:ext>
              </a:extLst>
            </p:cNvPr>
            <p:cNvSpPr/>
            <p:nvPr/>
          </p:nvSpPr>
          <p:spPr>
            <a:xfrm>
              <a:off x="18672300" y="20385975"/>
              <a:ext cx="37150" cy="697825"/>
            </a:xfrm>
            <a:custGeom>
              <a:avLst/>
              <a:gdLst/>
              <a:ahLst/>
              <a:cxnLst/>
              <a:rect l="l" t="t" r="r" b="b"/>
              <a:pathLst>
                <a:path w="1486" h="27913" extrusionOk="0">
                  <a:moveTo>
                    <a:pt x="1486" y="1"/>
                  </a:moveTo>
                  <a:lnTo>
                    <a:pt x="0" y="27913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4" name="Google Shape;2580;p41">
              <a:extLst>
                <a:ext uri="{FF2B5EF4-FFF2-40B4-BE49-F238E27FC236}">
                  <a16:creationId xmlns:a16="http://schemas.microsoft.com/office/drawing/2014/main" id="{67DFE6EC-7B3F-7FEE-A2AE-795C26108A35}"/>
                </a:ext>
              </a:extLst>
            </p:cNvPr>
            <p:cNvSpPr/>
            <p:nvPr/>
          </p:nvSpPr>
          <p:spPr>
            <a:xfrm>
              <a:off x="18620500" y="20335750"/>
              <a:ext cx="141275" cy="799325"/>
            </a:xfrm>
            <a:custGeom>
              <a:avLst/>
              <a:gdLst/>
              <a:ahLst/>
              <a:cxnLst/>
              <a:rect l="l" t="t" r="r" b="b"/>
              <a:pathLst>
                <a:path w="5651" h="31973" extrusionOk="0">
                  <a:moveTo>
                    <a:pt x="3621" y="1"/>
                  </a:moveTo>
                  <a:cubicBezTo>
                    <a:pt x="2509" y="1"/>
                    <a:pt x="1570" y="831"/>
                    <a:pt x="1528" y="1947"/>
                  </a:cubicBezTo>
                  <a:lnTo>
                    <a:pt x="64" y="29817"/>
                  </a:lnTo>
                  <a:cubicBezTo>
                    <a:pt x="1" y="30947"/>
                    <a:pt x="859" y="31910"/>
                    <a:pt x="1989" y="31973"/>
                  </a:cubicBezTo>
                  <a:lnTo>
                    <a:pt x="2093" y="31973"/>
                  </a:lnTo>
                  <a:cubicBezTo>
                    <a:pt x="3181" y="31973"/>
                    <a:pt x="4060" y="31115"/>
                    <a:pt x="4144" y="30027"/>
                  </a:cubicBezTo>
                  <a:lnTo>
                    <a:pt x="5608" y="2156"/>
                  </a:lnTo>
                  <a:cubicBezTo>
                    <a:pt x="5650" y="1026"/>
                    <a:pt x="4792" y="64"/>
                    <a:pt x="3662" y="1"/>
                  </a:cubicBezTo>
                  <a:cubicBezTo>
                    <a:pt x="3649" y="1"/>
                    <a:pt x="3635" y="1"/>
                    <a:pt x="3621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5" name="Google Shape;2581;p41">
              <a:extLst>
                <a:ext uri="{FF2B5EF4-FFF2-40B4-BE49-F238E27FC236}">
                  <a16:creationId xmlns:a16="http://schemas.microsoft.com/office/drawing/2014/main" id="{A3188195-D963-E445-0244-7EDD60C23250}"/>
                </a:ext>
              </a:extLst>
            </p:cNvPr>
            <p:cNvSpPr/>
            <p:nvPr/>
          </p:nvSpPr>
          <p:spPr>
            <a:xfrm>
              <a:off x="18360525" y="20679950"/>
              <a:ext cx="37175" cy="605250"/>
            </a:xfrm>
            <a:custGeom>
              <a:avLst/>
              <a:gdLst/>
              <a:ahLst/>
              <a:cxnLst/>
              <a:rect l="l" t="t" r="r" b="b"/>
              <a:pathLst>
                <a:path w="1487" h="24210" extrusionOk="0">
                  <a:moveTo>
                    <a:pt x="1" y="1"/>
                  </a:moveTo>
                  <a:lnTo>
                    <a:pt x="1486" y="2421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6" name="Google Shape;2582;p41">
              <a:extLst>
                <a:ext uri="{FF2B5EF4-FFF2-40B4-BE49-F238E27FC236}">
                  <a16:creationId xmlns:a16="http://schemas.microsoft.com/office/drawing/2014/main" id="{40349B33-9C1A-A990-E80E-9EDCD06EDA1A}"/>
                </a:ext>
              </a:extLst>
            </p:cNvPr>
            <p:cNvSpPr/>
            <p:nvPr/>
          </p:nvSpPr>
          <p:spPr>
            <a:xfrm>
              <a:off x="18307175" y="20628400"/>
              <a:ext cx="142825" cy="708075"/>
            </a:xfrm>
            <a:custGeom>
              <a:avLst/>
              <a:gdLst/>
              <a:ahLst/>
              <a:cxnLst/>
              <a:rect l="l" t="t" r="r" b="b"/>
              <a:pathLst>
                <a:path w="5713" h="28323" extrusionOk="0">
                  <a:moveTo>
                    <a:pt x="2205" y="1"/>
                  </a:moveTo>
                  <a:cubicBezTo>
                    <a:pt x="2140" y="1"/>
                    <a:pt x="2075" y="5"/>
                    <a:pt x="2009" y="12"/>
                  </a:cubicBezTo>
                  <a:cubicBezTo>
                    <a:pt x="879" y="96"/>
                    <a:pt x="1" y="1059"/>
                    <a:pt x="84" y="2189"/>
                  </a:cubicBezTo>
                  <a:lnTo>
                    <a:pt x="1549" y="26397"/>
                  </a:lnTo>
                  <a:cubicBezTo>
                    <a:pt x="1633" y="27485"/>
                    <a:pt x="2532" y="28322"/>
                    <a:pt x="3599" y="28322"/>
                  </a:cubicBezTo>
                  <a:lnTo>
                    <a:pt x="3725" y="28322"/>
                  </a:lnTo>
                  <a:cubicBezTo>
                    <a:pt x="4855" y="28238"/>
                    <a:pt x="5713" y="27276"/>
                    <a:pt x="5629" y="26146"/>
                  </a:cubicBezTo>
                  <a:lnTo>
                    <a:pt x="4164" y="1937"/>
                  </a:lnTo>
                  <a:cubicBezTo>
                    <a:pt x="4105" y="877"/>
                    <a:pt x="3199" y="1"/>
                    <a:pt x="220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7" name="Google Shape;2583;p41">
              <a:extLst>
                <a:ext uri="{FF2B5EF4-FFF2-40B4-BE49-F238E27FC236}">
                  <a16:creationId xmlns:a16="http://schemas.microsoft.com/office/drawing/2014/main" id="{9D53B548-F3B9-C23D-A131-FDCDD2B58C1D}"/>
                </a:ext>
              </a:extLst>
            </p:cNvPr>
            <p:cNvSpPr/>
            <p:nvPr/>
          </p:nvSpPr>
          <p:spPr>
            <a:xfrm>
              <a:off x="17516275" y="18276350"/>
              <a:ext cx="37150" cy="568625"/>
            </a:xfrm>
            <a:custGeom>
              <a:avLst/>
              <a:gdLst/>
              <a:ahLst/>
              <a:cxnLst/>
              <a:rect l="l" t="t" r="r" b="b"/>
              <a:pathLst>
                <a:path w="1486" h="22745" extrusionOk="0">
                  <a:moveTo>
                    <a:pt x="1486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8" name="Google Shape;2584;p41">
              <a:extLst>
                <a:ext uri="{FF2B5EF4-FFF2-40B4-BE49-F238E27FC236}">
                  <a16:creationId xmlns:a16="http://schemas.microsoft.com/office/drawing/2014/main" id="{A47B08F3-7607-EBD6-E912-AEBB72E8B056}"/>
                </a:ext>
              </a:extLst>
            </p:cNvPr>
            <p:cNvSpPr/>
            <p:nvPr/>
          </p:nvSpPr>
          <p:spPr>
            <a:xfrm>
              <a:off x="17463425" y="18224900"/>
              <a:ext cx="142300" cy="671350"/>
            </a:xfrm>
            <a:custGeom>
              <a:avLst/>
              <a:gdLst/>
              <a:ahLst/>
              <a:cxnLst/>
              <a:rect l="l" t="t" r="r" b="b"/>
              <a:pathLst>
                <a:path w="5692" h="26854" extrusionOk="0">
                  <a:moveTo>
                    <a:pt x="3529" y="0"/>
                  </a:moveTo>
                  <a:cubicBezTo>
                    <a:pt x="2493" y="0"/>
                    <a:pt x="1609" y="864"/>
                    <a:pt x="1549" y="1933"/>
                  </a:cubicBezTo>
                  <a:lnTo>
                    <a:pt x="84" y="24677"/>
                  </a:lnTo>
                  <a:cubicBezTo>
                    <a:pt x="1" y="25807"/>
                    <a:pt x="859" y="26770"/>
                    <a:pt x="1989" y="26853"/>
                  </a:cubicBezTo>
                  <a:lnTo>
                    <a:pt x="2114" y="26853"/>
                  </a:lnTo>
                  <a:cubicBezTo>
                    <a:pt x="3181" y="26853"/>
                    <a:pt x="4102" y="26016"/>
                    <a:pt x="4165" y="24949"/>
                  </a:cubicBezTo>
                  <a:lnTo>
                    <a:pt x="5629" y="2184"/>
                  </a:lnTo>
                  <a:cubicBezTo>
                    <a:pt x="5692" y="1055"/>
                    <a:pt x="4834" y="92"/>
                    <a:pt x="3704" y="8"/>
                  </a:cubicBezTo>
                  <a:cubicBezTo>
                    <a:pt x="3645" y="3"/>
                    <a:pt x="3587" y="0"/>
                    <a:pt x="352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9" name="Google Shape;2585;p41">
              <a:extLst>
                <a:ext uri="{FF2B5EF4-FFF2-40B4-BE49-F238E27FC236}">
                  <a16:creationId xmlns:a16="http://schemas.microsoft.com/office/drawing/2014/main" id="{C85FB0A6-C677-2024-1542-AA2FCA4FBFBE}"/>
                </a:ext>
              </a:extLst>
            </p:cNvPr>
            <p:cNvSpPr/>
            <p:nvPr/>
          </p:nvSpPr>
          <p:spPr>
            <a:xfrm>
              <a:off x="17131275" y="17835400"/>
              <a:ext cx="36625" cy="697825"/>
            </a:xfrm>
            <a:custGeom>
              <a:avLst/>
              <a:gdLst/>
              <a:ahLst/>
              <a:cxnLst/>
              <a:rect l="l" t="t" r="r" b="b"/>
              <a:pathLst>
                <a:path w="1465" h="27913" extrusionOk="0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0" name="Google Shape;2586;p41">
              <a:extLst>
                <a:ext uri="{FF2B5EF4-FFF2-40B4-BE49-F238E27FC236}">
                  <a16:creationId xmlns:a16="http://schemas.microsoft.com/office/drawing/2014/main" id="{51851490-815A-FB02-5B16-CCFD6E9E9C66}"/>
                </a:ext>
              </a:extLst>
            </p:cNvPr>
            <p:cNvSpPr/>
            <p:nvPr/>
          </p:nvSpPr>
          <p:spPr>
            <a:xfrm>
              <a:off x="17078950" y="17785175"/>
              <a:ext cx="141275" cy="799300"/>
            </a:xfrm>
            <a:custGeom>
              <a:avLst/>
              <a:gdLst/>
              <a:ahLst/>
              <a:cxnLst/>
              <a:rect l="l" t="t" r="r" b="b"/>
              <a:pathLst>
                <a:path w="5651" h="31972" extrusionOk="0">
                  <a:moveTo>
                    <a:pt x="3663" y="1"/>
                  </a:moveTo>
                  <a:cubicBezTo>
                    <a:pt x="2554" y="22"/>
                    <a:pt x="1570" y="817"/>
                    <a:pt x="1507" y="1947"/>
                  </a:cubicBezTo>
                  <a:lnTo>
                    <a:pt x="43" y="29817"/>
                  </a:lnTo>
                  <a:cubicBezTo>
                    <a:pt x="1" y="30947"/>
                    <a:pt x="859" y="31909"/>
                    <a:pt x="1989" y="31972"/>
                  </a:cubicBezTo>
                  <a:lnTo>
                    <a:pt x="2093" y="31972"/>
                  </a:lnTo>
                  <a:cubicBezTo>
                    <a:pt x="3160" y="31972"/>
                    <a:pt x="4081" y="31093"/>
                    <a:pt x="4123" y="30026"/>
                  </a:cubicBezTo>
                  <a:lnTo>
                    <a:pt x="5588" y="2156"/>
                  </a:lnTo>
                  <a:cubicBezTo>
                    <a:pt x="5650" y="1026"/>
                    <a:pt x="4771" y="63"/>
                    <a:pt x="366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1" name="Google Shape;2587;p41">
              <a:extLst>
                <a:ext uri="{FF2B5EF4-FFF2-40B4-BE49-F238E27FC236}">
                  <a16:creationId xmlns:a16="http://schemas.microsoft.com/office/drawing/2014/main" id="{E11CCADB-0357-5989-D2F1-B236C9FF4675}"/>
                </a:ext>
              </a:extLst>
            </p:cNvPr>
            <p:cNvSpPr/>
            <p:nvPr/>
          </p:nvSpPr>
          <p:spPr>
            <a:xfrm>
              <a:off x="16818975" y="18128850"/>
              <a:ext cx="37175" cy="605750"/>
            </a:xfrm>
            <a:custGeom>
              <a:avLst/>
              <a:gdLst/>
              <a:ahLst/>
              <a:cxnLst/>
              <a:rect l="l" t="t" r="r" b="b"/>
              <a:pathLst>
                <a:path w="1487" h="24230" extrusionOk="0">
                  <a:moveTo>
                    <a:pt x="1" y="0"/>
                  </a:moveTo>
                  <a:lnTo>
                    <a:pt x="148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2" name="Google Shape;2588;p41">
              <a:extLst>
                <a:ext uri="{FF2B5EF4-FFF2-40B4-BE49-F238E27FC236}">
                  <a16:creationId xmlns:a16="http://schemas.microsoft.com/office/drawing/2014/main" id="{03E232E1-678C-4373-C31C-90FC6E8DF81F}"/>
                </a:ext>
              </a:extLst>
            </p:cNvPr>
            <p:cNvSpPr/>
            <p:nvPr/>
          </p:nvSpPr>
          <p:spPr>
            <a:xfrm>
              <a:off x="16766150" y="18078350"/>
              <a:ext cx="142825" cy="708050"/>
            </a:xfrm>
            <a:custGeom>
              <a:avLst/>
              <a:gdLst/>
              <a:ahLst/>
              <a:cxnLst/>
              <a:rect l="l" t="t" r="r" b="b"/>
              <a:pathLst>
                <a:path w="5713" h="28322" extrusionOk="0">
                  <a:moveTo>
                    <a:pt x="2188" y="0"/>
                  </a:moveTo>
                  <a:cubicBezTo>
                    <a:pt x="2122" y="0"/>
                    <a:pt x="2055" y="4"/>
                    <a:pt x="1988" y="12"/>
                  </a:cubicBezTo>
                  <a:cubicBezTo>
                    <a:pt x="879" y="96"/>
                    <a:pt x="1" y="1058"/>
                    <a:pt x="84" y="2188"/>
                  </a:cubicBezTo>
                  <a:lnTo>
                    <a:pt x="1549" y="26397"/>
                  </a:lnTo>
                  <a:cubicBezTo>
                    <a:pt x="1633" y="27485"/>
                    <a:pt x="2511" y="28321"/>
                    <a:pt x="3599" y="28321"/>
                  </a:cubicBezTo>
                  <a:cubicBezTo>
                    <a:pt x="3627" y="28321"/>
                    <a:pt x="3646" y="28312"/>
                    <a:pt x="3674" y="28312"/>
                  </a:cubicBezTo>
                  <a:cubicBezTo>
                    <a:pt x="3688" y="28312"/>
                    <a:pt x="3704" y="28315"/>
                    <a:pt x="3725" y="28321"/>
                  </a:cubicBezTo>
                  <a:cubicBezTo>
                    <a:pt x="4855" y="28238"/>
                    <a:pt x="5713" y="27275"/>
                    <a:pt x="5629" y="26145"/>
                  </a:cubicBezTo>
                  <a:lnTo>
                    <a:pt x="4164" y="1937"/>
                  </a:lnTo>
                  <a:cubicBezTo>
                    <a:pt x="4086" y="876"/>
                    <a:pt x="3196" y="0"/>
                    <a:pt x="2188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3" name="Google Shape;2589;p41">
              <a:extLst>
                <a:ext uri="{FF2B5EF4-FFF2-40B4-BE49-F238E27FC236}">
                  <a16:creationId xmlns:a16="http://schemas.microsoft.com/office/drawing/2014/main" id="{BA66652C-A8C1-09A5-DB0F-150E9B000433}"/>
                </a:ext>
              </a:extLst>
            </p:cNvPr>
            <p:cNvSpPr/>
            <p:nvPr/>
          </p:nvSpPr>
          <p:spPr>
            <a:xfrm>
              <a:off x="15571425" y="18973125"/>
              <a:ext cx="37150" cy="569150"/>
            </a:xfrm>
            <a:custGeom>
              <a:avLst/>
              <a:gdLst/>
              <a:ahLst/>
              <a:cxnLst/>
              <a:rect l="l" t="t" r="r" b="b"/>
              <a:pathLst>
                <a:path w="1486" h="22766" extrusionOk="0">
                  <a:moveTo>
                    <a:pt x="1486" y="0"/>
                  </a:moveTo>
                  <a:lnTo>
                    <a:pt x="0" y="2276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4" name="Google Shape;2590;p41">
              <a:extLst>
                <a:ext uri="{FF2B5EF4-FFF2-40B4-BE49-F238E27FC236}">
                  <a16:creationId xmlns:a16="http://schemas.microsoft.com/office/drawing/2014/main" id="{ED92EA46-E9FB-7A57-C876-4C1ABFD54C83}"/>
                </a:ext>
              </a:extLst>
            </p:cNvPr>
            <p:cNvSpPr/>
            <p:nvPr/>
          </p:nvSpPr>
          <p:spPr>
            <a:xfrm>
              <a:off x="15518575" y="18922175"/>
              <a:ext cx="142825" cy="670825"/>
            </a:xfrm>
            <a:custGeom>
              <a:avLst/>
              <a:gdLst/>
              <a:ahLst/>
              <a:cxnLst/>
              <a:rect l="l" t="t" r="r" b="b"/>
              <a:pathLst>
                <a:path w="5713" h="26833" extrusionOk="0">
                  <a:moveTo>
                    <a:pt x="3540" y="0"/>
                  </a:moveTo>
                  <a:cubicBezTo>
                    <a:pt x="2475" y="0"/>
                    <a:pt x="1628" y="844"/>
                    <a:pt x="1549" y="1913"/>
                  </a:cubicBezTo>
                  <a:lnTo>
                    <a:pt x="84" y="24678"/>
                  </a:lnTo>
                  <a:cubicBezTo>
                    <a:pt x="1" y="25787"/>
                    <a:pt x="880" y="26770"/>
                    <a:pt x="1989" y="26833"/>
                  </a:cubicBezTo>
                  <a:lnTo>
                    <a:pt x="2135" y="26833"/>
                  </a:lnTo>
                  <a:cubicBezTo>
                    <a:pt x="3181" y="26833"/>
                    <a:pt x="4081" y="26038"/>
                    <a:pt x="4165" y="24929"/>
                  </a:cubicBezTo>
                  <a:lnTo>
                    <a:pt x="5629" y="2185"/>
                  </a:lnTo>
                  <a:cubicBezTo>
                    <a:pt x="5713" y="1055"/>
                    <a:pt x="4855" y="92"/>
                    <a:pt x="3725" y="9"/>
                  </a:cubicBezTo>
                  <a:cubicBezTo>
                    <a:pt x="3663" y="3"/>
                    <a:pt x="3601" y="0"/>
                    <a:pt x="354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5" name="Google Shape;2591;p41">
              <a:extLst>
                <a:ext uri="{FF2B5EF4-FFF2-40B4-BE49-F238E27FC236}">
                  <a16:creationId xmlns:a16="http://schemas.microsoft.com/office/drawing/2014/main" id="{B0A8273D-D860-1A34-4B82-7BB25D0922ED}"/>
                </a:ext>
              </a:extLst>
            </p:cNvPr>
            <p:cNvSpPr/>
            <p:nvPr/>
          </p:nvSpPr>
          <p:spPr>
            <a:xfrm>
              <a:off x="15185900" y="18533200"/>
              <a:ext cx="36625" cy="697300"/>
            </a:xfrm>
            <a:custGeom>
              <a:avLst/>
              <a:gdLst/>
              <a:ahLst/>
              <a:cxnLst/>
              <a:rect l="l" t="t" r="r" b="b"/>
              <a:pathLst>
                <a:path w="1465" h="27892" extrusionOk="0">
                  <a:moveTo>
                    <a:pt x="1465" y="0"/>
                  </a:moveTo>
                  <a:lnTo>
                    <a:pt x="0" y="2789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6" name="Google Shape;2592;p41">
              <a:extLst>
                <a:ext uri="{FF2B5EF4-FFF2-40B4-BE49-F238E27FC236}">
                  <a16:creationId xmlns:a16="http://schemas.microsoft.com/office/drawing/2014/main" id="{1B21516C-A435-2024-F7B9-716F47C682BC}"/>
                </a:ext>
              </a:extLst>
            </p:cNvPr>
            <p:cNvSpPr/>
            <p:nvPr/>
          </p:nvSpPr>
          <p:spPr>
            <a:xfrm>
              <a:off x="15133575" y="18482425"/>
              <a:ext cx="141275" cy="798825"/>
            </a:xfrm>
            <a:custGeom>
              <a:avLst/>
              <a:gdLst/>
              <a:ahLst/>
              <a:cxnLst/>
              <a:rect l="l" t="t" r="r" b="b"/>
              <a:pathLst>
                <a:path w="5651" h="31953" extrusionOk="0">
                  <a:moveTo>
                    <a:pt x="3580" y="0"/>
                  </a:moveTo>
                  <a:cubicBezTo>
                    <a:pt x="2467" y="0"/>
                    <a:pt x="1569" y="824"/>
                    <a:pt x="1507" y="1927"/>
                  </a:cubicBezTo>
                  <a:lnTo>
                    <a:pt x="64" y="29818"/>
                  </a:lnTo>
                  <a:cubicBezTo>
                    <a:pt x="1" y="30927"/>
                    <a:pt x="859" y="31910"/>
                    <a:pt x="1989" y="31952"/>
                  </a:cubicBezTo>
                  <a:lnTo>
                    <a:pt x="2093" y="31952"/>
                  </a:lnTo>
                  <a:cubicBezTo>
                    <a:pt x="3202" y="31952"/>
                    <a:pt x="4081" y="31115"/>
                    <a:pt x="4123" y="30027"/>
                  </a:cubicBezTo>
                  <a:lnTo>
                    <a:pt x="5588" y="2136"/>
                  </a:lnTo>
                  <a:cubicBezTo>
                    <a:pt x="5650" y="1006"/>
                    <a:pt x="4792" y="44"/>
                    <a:pt x="3663" y="2"/>
                  </a:cubicBezTo>
                  <a:cubicBezTo>
                    <a:pt x="3635" y="1"/>
                    <a:pt x="3607" y="0"/>
                    <a:pt x="358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7" name="Google Shape;2593;p41">
              <a:extLst>
                <a:ext uri="{FF2B5EF4-FFF2-40B4-BE49-F238E27FC236}">
                  <a16:creationId xmlns:a16="http://schemas.microsoft.com/office/drawing/2014/main" id="{693C4E69-98DA-8CBC-1BFF-715056576585}"/>
                </a:ext>
              </a:extLst>
            </p:cNvPr>
            <p:cNvSpPr/>
            <p:nvPr/>
          </p:nvSpPr>
          <p:spPr>
            <a:xfrm>
              <a:off x="14874125" y="18826650"/>
              <a:ext cx="36650" cy="605775"/>
            </a:xfrm>
            <a:custGeom>
              <a:avLst/>
              <a:gdLst/>
              <a:ahLst/>
              <a:cxnLst/>
              <a:rect l="l" t="t" r="r" b="b"/>
              <a:pathLst>
                <a:path w="1466" h="24231" extrusionOk="0">
                  <a:moveTo>
                    <a:pt x="1" y="1"/>
                  </a:moveTo>
                  <a:lnTo>
                    <a:pt x="146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8" name="Google Shape;2594;p41">
              <a:extLst>
                <a:ext uri="{FF2B5EF4-FFF2-40B4-BE49-F238E27FC236}">
                  <a16:creationId xmlns:a16="http://schemas.microsoft.com/office/drawing/2014/main" id="{D14C6C13-CF27-515F-F156-C14D8CB44559}"/>
                </a:ext>
              </a:extLst>
            </p:cNvPr>
            <p:cNvSpPr/>
            <p:nvPr/>
          </p:nvSpPr>
          <p:spPr>
            <a:xfrm>
              <a:off x="14821300" y="18775700"/>
              <a:ext cx="142300" cy="707450"/>
            </a:xfrm>
            <a:custGeom>
              <a:avLst/>
              <a:gdLst/>
              <a:ahLst/>
              <a:cxnLst/>
              <a:rect l="l" t="t" r="r" b="b"/>
              <a:pathLst>
                <a:path w="5692" h="28298" extrusionOk="0">
                  <a:moveTo>
                    <a:pt x="2174" y="1"/>
                  </a:moveTo>
                  <a:cubicBezTo>
                    <a:pt x="2113" y="1"/>
                    <a:pt x="2051" y="3"/>
                    <a:pt x="1988" y="9"/>
                  </a:cubicBezTo>
                  <a:cubicBezTo>
                    <a:pt x="858" y="93"/>
                    <a:pt x="1" y="1055"/>
                    <a:pt x="63" y="2185"/>
                  </a:cubicBezTo>
                  <a:lnTo>
                    <a:pt x="1528" y="26394"/>
                  </a:lnTo>
                  <a:cubicBezTo>
                    <a:pt x="1612" y="27461"/>
                    <a:pt x="2511" y="28298"/>
                    <a:pt x="3579" y="28298"/>
                  </a:cubicBezTo>
                  <a:lnTo>
                    <a:pt x="3704" y="28298"/>
                  </a:lnTo>
                  <a:cubicBezTo>
                    <a:pt x="4834" y="28235"/>
                    <a:pt x="5692" y="27252"/>
                    <a:pt x="5608" y="26143"/>
                  </a:cubicBezTo>
                  <a:lnTo>
                    <a:pt x="4143" y="1913"/>
                  </a:lnTo>
                  <a:cubicBezTo>
                    <a:pt x="4084" y="845"/>
                    <a:pt x="3239" y="1"/>
                    <a:pt x="217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9" name="Google Shape;2595;p41">
              <a:extLst>
                <a:ext uri="{FF2B5EF4-FFF2-40B4-BE49-F238E27FC236}">
                  <a16:creationId xmlns:a16="http://schemas.microsoft.com/office/drawing/2014/main" id="{F35A5727-0355-74B4-E52C-EE0A83544D3F}"/>
                </a:ext>
              </a:extLst>
            </p:cNvPr>
            <p:cNvSpPr/>
            <p:nvPr/>
          </p:nvSpPr>
          <p:spPr>
            <a:xfrm>
              <a:off x="14139725" y="17982900"/>
              <a:ext cx="37150" cy="568625"/>
            </a:xfrm>
            <a:custGeom>
              <a:avLst/>
              <a:gdLst/>
              <a:ahLst/>
              <a:cxnLst/>
              <a:rect l="l" t="t" r="r" b="b"/>
              <a:pathLst>
                <a:path w="1486" h="22745" extrusionOk="0">
                  <a:moveTo>
                    <a:pt x="1486" y="1"/>
                  </a:moveTo>
                  <a:lnTo>
                    <a:pt x="0" y="22745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0" name="Google Shape;2596;p41">
              <a:extLst>
                <a:ext uri="{FF2B5EF4-FFF2-40B4-BE49-F238E27FC236}">
                  <a16:creationId xmlns:a16="http://schemas.microsoft.com/office/drawing/2014/main" id="{9DDF3F43-811B-3929-5B32-75747EE92F79}"/>
                </a:ext>
              </a:extLst>
            </p:cNvPr>
            <p:cNvSpPr/>
            <p:nvPr/>
          </p:nvSpPr>
          <p:spPr>
            <a:xfrm>
              <a:off x="14087400" y="17931500"/>
              <a:ext cx="142300" cy="671300"/>
            </a:xfrm>
            <a:custGeom>
              <a:avLst/>
              <a:gdLst/>
              <a:ahLst/>
              <a:cxnLst/>
              <a:rect l="l" t="t" r="r" b="b"/>
              <a:pathLst>
                <a:path w="5692" h="26852" extrusionOk="0">
                  <a:moveTo>
                    <a:pt x="3573" y="1"/>
                  </a:moveTo>
                  <a:cubicBezTo>
                    <a:pt x="2510" y="1"/>
                    <a:pt x="1629" y="832"/>
                    <a:pt x="1549" y="1910"/>
                  </a:cubicBezTo>
                  <a:lnTo>
                    <a:pt x="84" y="24675"/>
                  </a:lnTo>
                  <a:cubicBezTo>
                    <a:pt x="1" y="25805"/>
                    <a:pt x="859" y="26768"/>
                    <a:pt x="1988" y="26851"/>
                  </a:cubicBezTo>
                  <a:lnTo>
                    <a:pt x="2114" y="26851"/>
                  </a:lnTo>
                  <a:cubicBezTo>
                    <a:pt x="3160" y="26851"/>
                    <a:pt x="4081" y="26014"/>
                    <a:pt x="4165" y="24926"/>
                  </a:cubicBezTo>
                  <a:lnTo>
                    <a:pt x="5629" y="2182"/>
                  </a:lnTo>
                  <a:cubicBezTo>
                    <a:pt x="5692" y="1052"/>
                    <a:pt x="4834" y="90"/>
                    <a:pt x="3725" y="6"/>
                  </a:cubicBezTo>
                  <a:cubicBezTo>
                    <a:pt x="3674" y="3"/>
                    <a:pt x="3623" y="1"/>
                    <a:pt x="357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1" name="Google Shape;2597;p41">
              <a:extLst>
                <a:ext uri="{FF2B5EF4-FFF2-40B4-BE49-F238E27FC236}">
                  <a16:creationId xmlns:a16="http://schemas.microsoft.com/office/drawing/2014/main" id="{9999499C-3BB2-C951-CEEF-D7A0F3A0D89C}"/>
                </a:ext>
              </a:extLst>
            </p:cNvPr>
            <p:cNvSpPr/>
            <p:nvPr/>
          </p:nvSpPr>
          <p:spPr>
            <a:xfrm>
              <a:off x="13754725" y="17541950"/>
              <a:ext cx="36625" cy="697825"/>
            </a:xfrm>
            <a:custGeom>
              <a:avLst/>
              <a:gdLst/>
              <a:ahLst/>
              <a:cxnLst/>
              <a:rect l="l" t="t" r="r" b="b"/>
              <a:pathLst>
                <a:path w="1465" h="27913" extrusionOk="0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2" name="Google Shape;2598;p41">
              <a:extLst>
                <a:ext uri="{FF2B5EF4-FFF2-40B4-BE49-F238E27FC236}">
                  <a16:creationId xmlns:a16="http://schemas.microsoft.com/office/drawing/2014/main" id="{6244C5C1-3AE5-1A97-00E3-85853EACB507}"/>
                </a:ext>
              </a:extLst>
            </p:cNvPr>
            <p:cNvSpPr/>
            <p:nvPr/>
          </p:nvSpPr>
          <p:spPr>
            <a:xfrm>
              <a:off x="13702400" y="17491725"/>
              <a:ext cx="141275" cy="798775"/>
            </a:xfrm>
            <a:custGeom>
              <a:avLst/>
              <a:gdLst/>
              <a:ahLst/>
              <a:cxnLst/>
              <a:rect l="l" t="t" r="r" b="b"/>
              <a:pathLst>
                <a:path w="5651" h="31951" extrusionOk="0">
                  <a:moveTo>
                    <a:pt x="3663" y="1"/>
                  </a:moveTo>
                  <a:cubicBezTo>
                    <a:pt x="2533" y="1"/>
                    <a:pt x="1570" y="817"/>
                    <a:pt x="1507" y="1926"/>
                  </a:cubicBezTo>
                  <a:lnTo>
                    <a:pt x="43" y="29817"/>
                  </a:lnTo>
                  <a:cubicBezTo>
                    <a:pt x="1" y="30947"/>
                    <a:pt x="859" y="31909"/>
                    <a:pt x="1989" y="31951"/>
                  </a:cubicBezTo>
                  <a:lnTo>
                    <a:pt x="2093" y="31951"/>
                  </a:lnTo>
                  <a:cubicBezTo>
                    <a:pt x="3160" y="31951"/>
                    <a:pt x="4081" y="31093"/>
                    <a:pt x="4123" y="30026"/>
                  </a:cubicBezTo>
                  <a:lnTo>
                    <a:pt x="5588" y="2135"/>
                  </a:lnTo>
                  <a:cubicBezTo>
                    <a:pt x="5650" y="1026"/>
                    <a:pt x="4772" y="42"/>
                    <a:pt x="366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3" name="Google Shape;2599;p41">
              <a:extLst>
                <a:ext uri="{FF2B5EF4-FFF2-40B4-BE49-F238E27FC236}">
                  <a16:creationId xmlns:a16="http://schemas.microsoft.com/office/drawing/2014/main" id="{6893762E-0BA5-B2E1-1AE9-F9BD00106B68}"/>
                </a:ext>
              </a:extLst>
            </p:cNvPr>
            <p:cNvSpPr/>
            <p:nvPr/>
          </p:nvSpPr>
          <p:spPr>
            <a:xfrm>
              <a:off x="13442950" y="17835400"/>
              <a:ext cx="36650" cy="605750"/>
            </a:xfrm>
            <a:custGeom>
              <a:avLst/>
              <a:gdLst/>
              <a:ahLst/>
              <a:cxnLst/>
              <a:rect l="l" t="t" r="r" b="b"/>
              <a:pathLst>
                <a:path w="1466" h="24230" extrusionOk="0">
                  <a:moveTo>
                    <a:pt x="1" y="0"/>
                  </a:moveTo>
                  <a:lnTo>
                    <a:pt x="1466" y="2423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4" name="Google Shape;2600;p41">
              <a:extLst>
                <a:ext uri="{FF2B5EF4-FFF2-40B4-BE49-F238E27FC236}">
                  <a16:creationId xmlns:a16="http://schemas.microsoft.com/office/drawing/2014/main" id="{F812CE13-C750-ADE5-2AF9-202705D40BA7}"/>
                </a:ext>
              </a:extLst>
            </p:cNvPr>
            <p:cNvSpPr/>
            <p:nvPr/>
          </p:nvSpPr>
          <p:spPr>
            <a:xfrm>
              <a:off x="13389600" y="17784525"/>
              <a:ext cx="142825" cy="707375"/>
            </a:xfrm>
            <a:custGeom>
              <a:avLst/>
              <a:gdLst/>
              <a:ahLst/>
              <a:cxnLst/>
              <a:rect l="l" t="t" r="r" b="b"/>
              <a:pathLst>
                <a:path w="5713" h="28295" extrusionOk="0">
                  <a:moveTo>
                    <a:pt x="2143" y="0"/>
                  </a:moveTo>
                  <a:cubicBezTo>
                    <a:pt x="2092" y="0"/>
                    <a:pt x="2040" y="2"/>
                    <a:pt x="1988" y="6"/>
                  </a:cubicBezTo>
                  <a:cubicBezTo>
                    <a:pt x="879" y="89"/>
                    <a:pt x="1" y="1052"/>
                    <a:pt x="84" y="2182"/>
                  </a:cubicBezTo>
                  <a:lnTo>
                    <a:pt x="1549" y="26390"/>
                  </a:lnTo>
                  <a:cubicBezTo>
                    <a:pt x="1633" y="27458"/>
                    <a:pt x="2511" y="28294"/>
                    <a:pt x="3600" y="28294"/>
                  </a:cubicBezTo>
                  <a:lnTo>
                    <a:pt x="3725" y="28294"/>
                  </a:lnTo>
                  <a:cubicBezTo>
                    <a:pt x="4855" y="28211"/>
                    <a:pt x="5713" y="27248"/>
                    <a:pt x="5629" y="26118"/>
                  </a:cubicBezTo>
                  <a:lnTo>
                    <a:pt x="4164" y="1910"/>
                  </a:lnTo>
                  <a:cubicBezTo>
                    <a:pt x="4085" y="831"/>
                    <a:pt x="3222" y="0"/>
                    <a:pt x="214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5" name="Google Shape;2601;p41">
              <a:extLst>
                <a:ext uri="{FF2B5EF4-FFF2-40B4-BE49-F238E27FC236}">
                  <a16:creationId xmlns:a16="http://schemas.microsoft.com/office/drawing/2014/main" id="{118252AE-9443-B408-C775-D1B623EBD910}"/>
                </a:ext>
              </a:extLst>
            </p:cNvPr>
            <p:cNvSpPr/>
            <p:nvPr/>
          </p:nvSpPr>
          <p:spPr>
            <a:xfrm>
              <a:off x="17699875" y="16257750"/>
              <a:ext cx="36625" cy="569150"/>
            </a:xfrm>
            <a:custGeom>
              <a:avLst/>
              <a:gdLst/>
              <a:ahLst/>
              <a:cxnLst/>
              <a:rect l="l" t="t" r="r" b="b"/>
              <a:pathLst>
                <a:path w="1465" h="22766" extrusionOk="0">
                  <a:moveTo>
                    <a:pt x="1465" y="1"/>
                  </a:moveTo>
                  <a:lnTo>
                    <a:pt x="0" y="2276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6" name="Google Shape;2602;p41">
              <a:extLst>
                <a:ext uri="{FF2B5EF4-FFF2-40B4-BE49-F238E27FC236}">
                  <a16:creationId xmlns:a16="http://schemas.microsoft.com/office/drawing/2014/main" id="{40DBC7A0-2103-790D-2BED-5770AC5DA2F9}"/>
                </a:ext>
              </a:extLst>
            </p:cNvPr>
            <p:cNvSpPr/>
            <p:nvPr/>
          </p:nvSpPr>
          <p:spPr>
            <a:xfrm>
              <a:off x="17647025" y="16206400"/>
              <a:ext cx="142850" cy="671250"/>
            </a:xfrm>
            <a:custGeom>
              <a:avLst/>
              <a:gdLst/>
              <a:ahLst/>
              <a:cxnLst/>
              <a:rect l="l" t="t" r="r" b="b"/>
              <a:pathLst>
                <a:path w="5714" h="26850" extrusionOk="0">
                  <a:moveTo>
                    <a:pt x="3609" y="1"/>
                  </a:moveTo>
                  <a:cubicBezTo>
                    <a:pt x="2530" y="1"/>
                    <a:pt x="1630" y="838"/>
                    <a:pt x="1549" y="1929"/>
                  </a:cubicBezTo>
                  <a:lnTo>
                    <a:pt x="85" y="24673"/>
                  </a:lnTo>
                  <a:cubicBezTo>
                    <a:pt x="1" y="25803"/>
                    <a:pt x="859" y="26766"/>
                    <a:pt x="1989" y="26849"/>
                  </a:cubicBezTo>
                  <a:lnTo>
                    <a:pt x="2114" y="26849"/>
                  </a:lnTo>
                  <a:cubicBezTo>
                    <a:pt x="3202" y="26849"/>
                    <a:pt x="4081" y="26012"/>
                    <a:pt x="4165" y="24945"/>
                  </a:cubicBezTo>
                  <a:lnTo>
                    <a:pt x="5629" y="2180"/>
                  </a:lnTo>
                  <a:cubicBezTo>
                    <a:pt x="5713" y="1050"/>
                    <a:pt x="4834" y="88"/>
                    <a:pt x="3725" y="4"/>
                  </a:cubicBezTo>
                  <a:cubicBezTo>
                    <a:pt x="3686" y="2"/>
                    <a:pt x="3648" y="1"/>
                    <a:pt x="3609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7" name="Google Shape;2603;p41">
              <a:extLst>
                <a:ext uri="{FF2B5EF4-FFF2-40B4-BE49-F238E27FC236}">
                  <a16:creationId xmlns:a16="http://schemas.microsoft.com/office/drawing/2014/main" id="{076CCD9E-E6AC-96DB-FA03-6860D686F1B5}"/>
                </a:ext>
              </a:extLst>
            </p:cNvPr>
            <p:cNvSpPr/>
            <p:nvPr/>
          </p:nvSpPr>
          <p:spPr>
            <a:xfrm>
              <a:off x="17314875" y="15817325"/>
              <a:ext cx="36650" cy="696775"/>
            </a:xfrm>
            <a:custGeom>
              <a:avLst/>
              <a:gdLst/>
              <a:ahLst/>
              <a:cxnLst/>
              <a:rect l="l" t="t" r="r" b="b"/>
              <a:pathLst>
                <a:path w="1466" h="27871" extrusionOk="0">
                  <a:moveTo>
                    <a:pt x="1465" y="0"/>
                  </a:moveTo>
                  <a:lnTo>
                    <a:pt x="0" y="2787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8" name="Google Shape;2604;p41">
              <a:extLst>
                <a:ext uri="{FF2B5EF4-FFF2-40B4-BE49-F238E27FC236}">
                  <a16:creationId xmlns:a16="http://schemas.microsoft.com/office/drawing/2014/main" id="{6A41FF9A-370D-4EC1-F772-1ADD5CD93757}"/>
                </a:ext>
              </a:extLst>
            </p:cNvPr>
            <p:cNvSpPr/>
            <p:nvPr/>
          </p:nvSpPr>
          <p:spPr>
            <a:xfrm>
              <a:off x="17262575" y="15766525"/>
              <a:ext cx="141250" cy="799350"/>
            </a:xfrm>
            <a:custGeom>
              <a:avLst/>
              <a:gdLst/>
              <a:ahLst/>
              <a:cxnLst/>
              <a:rect l="l" t="t" r="r" b="b"/>
              <a:pathLst>
                <a:path w="5650" h="31974" extrusionOk="0">
                  <a:moveTo>
                    <a:pt x="3584" y="1"/>
                  </a:moveTo>
                  <a:cubicBezTo>
                    <a:pt x="2507" y="1"/>
                    <a:pt x="1568" y="845"/>
                    <a:pt x="1507" y="1948"/>
                  </a:cubicBezTo>
                  <a:lnTo>
                    <a:pt x="42" y="29819"/>
                  </a:lnTo>
                  <a:cubicBezTo>
                    <a:pt x="0" y="30948"/>
                    <a:pt x="858" y="31911"/>
                    <a:pt x="1988" y="31974"/>
                  </a:cubicBezTo>
                  <a:lnTo>
                    <a:pt x="2092" y="31974"/>
                  </a:lnTo>
                  <a:cubicBezTo>
                    <a:pt x="3160" y="31974"/>
                    <a:pt x="4059" y="31116"/>
                    <a:pt x="4122" y="30028"/>
                  </a:cubicBezTo>
                  <a:lnTo>
                    <a:pt x="5587" y="2158"/>
                  </a:lnTo>
                  <a:cubicBezTo>
                    <a:pt x="5649" y="1028"/>
                    <a:pt x="4792" y="65"/>
                    <a:pt x="3662" y="2"/>
                  </a:cubicBezTo>
                  <a:cubicBezTo>
                    <a:pt x="3636" y="1"/>
                    <a:pt x="3610" y="1"/>
                    <a:pt x="3584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9" name="Google Shape;2605;p41">
              <a:extLst>
                <a:ext uri="{FF2B5EF4-FFF2-40B4-BE49-F238E27FC236}">
                  <a16:creationId xmlns:a16="http://schemas.microsoft.com/office/drawing/2014/main" id="{E9890BCC-5ED2-B305-AFF4-45F7D8F05A9F}"/>
                </a:ext>
              </a:extLst>
            </p:cNvPr>
            <p:cNvSpPr/>
            <p:nvPr/>
          </p:nvSpPr>
          <p:spPr>
            <a:xfrm>
              <a:off x="17003100" y="16110775"/>
              <a:ext cx="36650" cy="605225"/>
            </a:xfrm>
            <a:custGeom>
              <a:avLst/>
              <a:gdLst/>
              <a:ahLst/>
              <a:cxnLst/>
              <a:rect l="l" t="t" r="r" b="b"/>
              <a:pathLst>
                <a:path w="1466" h="24209" extrusionOk="0">
                  <a:moveTo>
                    <a:pt x="1" y="0"/>
                  </a:moveTo>
                  <a:lnTo>
                    <a:pt x="1466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0" name="Google Shape;2606;p41">
              <a:extLst>
                <a:ext uri="{FF2B5EF4-FFF2-40B4-BE49-F238E27FC236}">
                  <a16:creationId xmlns:a16="http://schemas.microsoft.com/office/drawing/2014/main" id="{2524B171-0A03-FB75-26DC-82DFDD449322}"/>
                </a:ext>
              </a:extLst>
            </p:cNvPr>
            <p:cNvSpPr/>
            <p:nvPr/>
          </p:nvSpPr>
          <p:spPr>
            <a:xfrm>
              <a:off x="16949750" y="16059475"/>
              <a:ext cx="142825" cy="707800"/>
            </a:xfrm>
            <a:custGeom>
              <a:avLst/>
              <a:gdLst/>
              <a:ahLst/>
              <a:cxnLst/>
              <a:rect l="l" t="t" r="r" b="b"/>
              <a:pathLst>
                <a:path w="5713" h="28312" extrusionOk="0">
                  <a:moveTo>
                    <a:pt x="2086" y="0"/>
                  </a:moveTo>
                  <a:cubicBezTo>
                    <a:pt x="2061" y="0"/>
                    <a:pt x="2035" y="1"/>
                    <a:pt x="2009" y="2"/>
                  </a:cubicBezTo>
                  <a:cubicBezTo>
                    <a:pt x="880" y="85"/>
                    <a:pt x="1" y="1048"/>
                    <a:pt x="84" y="2178"/>
                  </a:cubicBezTo>
                  <a:lnTo>
                    <a:pt x="1549" y="26407"/>
                  </a:lnTo>
                  <a:cubicBezTo>
                    <a:pt x="1633" y="27474"/>
                    <a:pt x="2533" y="28311"/>
                    <a:pt x="3600" y="28311"/>
                  </a:cubicBezTo>
                  <a:lnTo>
                    <a:pt x="3725" y="28311"/>
                  </a:lnTo>
                  <a:cubicBezTo>
                    <a:pt x="4855" y="28228"/>
                    <a:pt x="5713" y="27265"/>
                    <a:pt x="5629" y="26135"/>
                  </a:cubicBezTo>
                  <a:lnTo>
                    <a:pt x="4165" y="1927"/>
                  </a:lnTo>
                  <a:cubicBezTo>
                    <a:pt x="4103" y="824"/>
                    <a:pt x="3125" y="0"/>
                    <a:pt x="2086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1" name="Google Shape;2607;p41">
              <a:extLst>
                <a:ext uri="{FF2B5EF4-FFF2-40B4-BE49-F238E27FC236}">
                  <a16:creationId xmlns:a16="http://schemas.microsoft.com/office/drawing/2014/main" id="{F2947DE6-20F8-1521-BE02-182333BCD2CC}"/>
                </a:ext>
              </a:extLst>
            </p:cNvPr>
            <p:cNvSpPr/>
            <p:nvPr/>
          </p:nvSpPr>
          <p:spPr>
            <a:xfrm>
              <a:off x="14029875" y="19707525"/>
              <a:ext cx="36625" cy="569150"/>
            </a:xfrm>
            <a:custGeom>
              <a:avLst/>
              <a:gdLst/>
              <a:ahLst/>
              <a:cxnLst/>
              <a:rect l="l" t="t" r="r" b="b"/>
              <a:pathLst>
                <a:path w="1465" h="22766" extrusionOk="0">
                  <a:moveTo>
                    <a:pt x="1465" y="1"/>
                  </a:moveTo>
                  <a:lnTo>
                    <a:pt x="0" y="2276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2" name="Google Shape;2608;p41">
              <a:extLst>
                <a:ext uri="{FF2B5EF4-FFF2-40B4-BE49-F238E27FC236}">
                  <a16:creationId xmlns:a16="http://schemas.microsoft.com/office/drawing/2014/main" id="{F50D33A0-AC97-D131-AFC9-ECC8886B29FA}"/>
                </a:ext>
              </a:extLst>
            </p:cNvPr>
            <p:cNvSpPr/>
            <p:nvPr/>
          </p:nvSpPr>
          <p:spPr>
            <a:xfrm>
              <a:off x="13977025" y="19656425"/>
              <a:ext cx="142325" cy="671000"/>
            </a:xfrm>
            <a:custGeom>
              <a:avLst/>
              <a:gdLst/>
              <a:ahLst/>
              <a:cxnLst/>
              <a:rect l="l" t="t" r="r" b="b"/>
              <a:pathLst>
                <a:path w="5693" h="26840" extrusionOk="0">
                  <a:moveTo>
                    <a:pt x="3472" y="0"/>
                  </a:moveTo>
                  <a:cubicBezTo>
                    <a:pt x="2461" y="0"/>
                    <a:pt x="1608" y="869"/>
                    <a:pt x="1549" y="1919"/>
                  </a:cubicBezTo>
                  <a:lnTo>
                    <a:pt x="85" y="24663"/>
                  </a:lnTo>
                  <a:cubicBezTo>
                    <a:pt x="1" y="25793"/>
                    <a:pt x="859" y="26756"/>
                    <a:pt x="1989" y="26839"/>
                  </a:cubicBezTo>
                  <a:lnTo>
                    <a:pt x="2114" y="26839"/>
                  </a:lnTo>
                  <a:cubicBezTo>
                    <a:pt x="3181" y="26839"/>
                    <a:pt x="4081" y="26003"/>
                    <a:pt x="4165" y="24935"/>
                  </a:cubicBezTo>
                  <a:lnTo>
                    <a:pt x="5608" y="2171"/>
                  </a:lnTo>
                  <a:cubicBezTo>
                    <a:pt x="5692" y="1062"/>
                    <a:pt x="4834" y="78"/>
                    <a:pt x="3704" y="15"/>
                  </a:cubicBezTo>
                  <a:cubicBezTo>
                    <a:pt x="3626" y="5"/>
                    <a:pt x="3548" y="0"/>
                    <a:pt x="347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3" name="Google Shape;2609;p41">
              <a:extLst>
                <a:ext uri="{FF2B5EF4-FFF2-40B4-BE49-F238E27FC236}">
                  <a16:creationId xmlns:a16="http://schemas.microsoft.com/office/drawing/2014/main" id="{4DB52096-00B9-3EB7-ABD6-1B531825AACD}"/>
                </a:ext>
              </a:extLst>
            </p:cNvPr>
            <p:cNvSpPr/>
            <p:nvPr/>
          </p:nvSpPr>
          <p:spPr>
            <a:xfrm>
              <a:off x="13644875" y="19266575"/>
              <a:ext cx="36625" cy="697825"/>
            </a:xfrm>
            <a:custGeom>
              <a:avLst/>
              <a:gdLst/>
              <a:ahLst/>
              <a:cxnLst/>
              <a:rect l="l" t="t" r="r" b="b"/>
              <a:pathLst>
                <a:path w="1465" h="27913" extrusionOk="0">
                  <a:moveTo>
                    <a:pt x="1465" y="0"/>
                  </a:moveTo>
                  <a:lnTo>
                    <a:pt x="0" y="27912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4" name="Google Shape;2610;p41">
              <a:extLst>
                <a:ext uri="{FF2B5EF4-FFF2-40B4-BE49-F238E27FC236}">
                  <a16:creationId xmlns:a16="http://schemas.microsoft.com/office/drawing/2014/main" id="{0B13F5A5-6E7F-1090-11D8-77B5F48EE2B5}"/>
                </a:ext>
              </a:extLst>
            </p:cNvPr>
            <p:cNvSpPr/>
            <p:nvPr/>
          </p:nvSpPr>
          <p:spPr>
            <a:xfrm>
              <a:off x="13592575" y="19216350"/>
              <a:ext cx="141250" cy="799300"/>
            </a:xfrm>
            <a:custGeom>
              <a:avLst/>
              <a:gdLst/>
              <a:ahLst/>
              <a:cxnLst/>
              <a:rect l="l" t="t" r="r" b="b"/>
              <a:pathLst>
                <a:path w="5650" h="31972" extrusionOk="0">
                  <a:moveTo>
                    <a:pt x="3662" y="1"/>
                  </a:moveTo>
                  <a:cubicBezTo>
                    <a:pt x="2511" y="63"/>
                    <a:pt x="1569" y="817"/>
                    <a:pt x="1507" y="1947"/>
                  </a:cubicBezTo>
                  <a:lnTo>
                    <a:pt x="42" y="29817"/>
                  </a:lnTo>
                  <a:cubicBezTo>
                    <a:pt x="0" y="30947"/>
                    <a:pt x="858" y="31909"/>
                    <a:pt x="1988" y="31972"/>
                  </a:cubicBezTo>
                  <a:lnTo>
                    <a:pt x="2092" y="31972"/>
                  </a:lnTo>
                  <a:cubicBezTo>
                    <a:pt x="3159" y="31972"/>
                    <a:pt x="4080" y="31114"/>
                    <a:pt x="4122" y="30026"/>
                  </a:cubicBezTo>
                  <a:lnTo>
                    <a:pt x="5587" y="2156"/>
                  </a:lnTo>
                  <a:cubicBezTo>
                    <a:pt x="5649" y="1026"/>
                    <a:pt x="4771" y="63"/>
                    <a:pt x="366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5" name="Google Shape;2611;p41">
              <a:extLst>
                <a:ext uri="{FF2B5EF4-FFF2-40B4-BE49-F238E27FC236}">
                  <a16:creationId xmlns:a16="http://schemas.microsoft.com/office/drawing/2014/main" id="{C2A2E3A0-F418-066F-7121-FF3328C26787}"/>
                </a:ext>
              </a:extLst>
            </p:cNvPr>
            <p:cNvSpPr/>
            <p:nvPr/>
          </p:nvSpPr>
          <p:spPr>
            <a:xfrm>
              <a:off x="13333100" y="19560550"/>
              <a:ext cx="36125" cy="605225"/>
            </a:xfrm>
            <a:custGeom>
              <a:avLst/>
              <a:gdLst/>
              <a:ahLst/>
              <a:cxnLst/>
              <a:rect l="l" t="t" r="r" b="b"/>
              <a:pathLst>
                <a:path w="1445" h="24209" extrusionOk="0">
                  <a:moveTo>
                    <a:pt x="1" y="0"/>
                  </a:moveTo>
                  <a:lnTo>
                    <a:pt x="1445" y="24209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6" name="Google Shape;2612;p41">
              <a:extLst>
                <a:ext uri="{FF2B5EF4-FFF2-40B4-BE49-F238E27FC236}">
                  <a16:creationId xmlns:a16="http://schemas.microsoft.com/office/drawing/2014/main" id="{7116FFAA-B472-5028-D0C7-3E16471A11F8}"/>
                </a:ext>
              </a:extLst>
            </p:cNvPr>
            <p:cNvSpPr/>
            <p:nvPr/>
          </p:nvSpPr>
          <p:spPr>
            <a:xfrm>
              <a:off x="13279750" y="19509275"/>
              <a:ext cx="142825" cy="707775"/>
            </a:xfrm>
            <a:custGeom>
              <a:avLst/>
              <a:gdLst/>
              <a:ahLst/>
              <a:cxnLst/>
              <a:rect l="l" t="t" r="r" b="b"/>
              <a:pathLst>
                <a:path w="5713" h="28311" extrusionOk="0">
                  <a:moveTo>
                    <a:pt x="2033" y="1"/>
                  </a:moveTo>
                  <a:cubicBezTo>
                    <a:pt x="2018" y="1"/>
                    <a:pt x="2003" y="1"/>
                    <a:pt x="1988" y="1"/>
                  </a:cubicBezTo>
                  <a:cubicBezTo>
                    <a:pt x="879" y="85"/>
                    <a:pt x="1" y="1047"/>
                    <a:pt x="84" y="2177"/>
                  </a:cubicBezTo>
                  <a:lnTo>
                    <a:pt x="1549" y="26407"/>
                  </a:lnTo>
                  <a:cubicBezTo>
                    <a:pt x="1633" y="27474"/>
                    <a:pt x="2512" y="28311"/>
                    <a:pt x="3600" y="28311"/>
                  </a:cubicBezTo>
                  <a:lnTo>
                    <a:pt x="3725" y="28311"/>
                  </a:lnTo>
                  <a:cubicBezTo>
                    <a:pt x="4855" y="28227"/>
                    <a:pt x="5713" y="27264"/>
                    <a:pt x="5629" y="26135"/>
                  </a:cubicBezTo>
                  <a:lnTo>
                    <a:pt x="4164" y="1926"/>
                  </a:lnTo>
                  <a:cubicBezTo>
                    <a:pt x="4082" y="810"/>
                    <a:pt x="3204" y="1"/>
                    <a:pt x="203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7" name="Google Shape;2613;p41">
              <a:extLst>
                <a:ext uri="{FF2B5EF4-FFF2-40B4-BE49-F238E27FC236}">
                  <a16:creationId xmlns:a16="http://schemas.microsoft.com/office/drawing/2014/main" id="{C281E46D-C0F4-4B00-892B-44B44BF5FEB0}"/>
                </a:ext>
              </a:extLst>
            </p:cNvPr>
            <p:cNvSpPr/>
            <p:nvPr/>
          </p:nvSpPr>
          <p:spPr>
            <a:xfrm>
              <a:off x="23141050" y="28166950"/>
              <a:ext cx="220250" cy="441000"/>
            </a:xfrm>
            <a:custGeom>
              <a:avLst/>
              <a:gdLst/>
              <a:ahLst/>
              <a:cxnLst/>
              <a:rect l="l" t="t" r="r" b="b"/>
              <a:pathLst>
                <a:path w="8810" h="17640" extrusionOk="0">
                  <a:moveTo>
                    <a:pt x="8810" y="1"/>
                  </a:moveTo>
                  <a:lnTo>
                    <a:pt x="8810" y="1"/>
                  </a:lnTo>
                  <a:cubicBezTo>
                    <a:pt x="8808" y="1"/>
                    <a:pt x="1" y="2199"/>
                    <a:pt x="1821" y="17639"/>
                  </a:cubicBezTo>
                  <a:lnTo>
                    <a:pt x="881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8" name="Google Shape;2614;p41">
              <a:extLst>
                <a:ext uri="{FF2B5EF4-FFF2-40B4-BE49-F238E27FC236}">
                  <a16:creationId xmlns:a16="http://schemas.microsoft.com/office/drawing/2014/main" id="{BBFB219C-7DF7-B028-2982-6EB575712983}"/>
                </a:ext>
              </a:extLst>
            </p:cNvPr>
            <p:cNvSpPr/>
            <p:nvPr/>
          </p:nvSpPr>
          <p:spPr>
            <a:xfrm>
              <a:off x="23085075" y="28115225"/>
              <a:ext cx="331675" cy="542925"/>
            </a:xfrm>
            <a:custGeom>
              <a:avLst/>
              <a:gdLst/>
              <a:ahLst/>
              <a:cxnLst/>
              <a:rect l="l" t="t" r="r" b="b"/>
              <a:pathLst>
                <a:path w="13267" h="21717" extrusionOk="0">
                  <a:moveTo>
                    <a:pt x="11008" y="0"/>
                  </a:moveTo>
                  <a:cubicBezTo>
                    <a:pt x="10848" y="0"/>
                    <a:pt x="10686" y="20"/>
                    <a:pt x="10525" y="61"/>
                  </a:cubicBezTo>
                  <a:cubicBezTo>
                    <a:pt x="10107" y="207"/>
                    <a:pt x="1" y="2928"/>
                    <a:pt x="2030" y="19918"/>
                  </a:cubicBezTo>
                  <a:cubicBezTo>
                    <a:pt x="2156" y="20964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99" y="21591"/>
                    <a:pt x="6215" y="20566"/>
                    <a:pt x="6069" y="19457"/>
                  </a:cubicBezTo>
                  <a:cubicBezTo>
                    <a:pt x="4499" y="6233"/>
                    <a:pt x="11195" y="4141"/>
                    <a:pt x="11551" y="4037"/>
                  </a:cubicBezTo>
                  <a:cubicBezTo>
                    <a:pt x="12618" y="3765"/>
                    <a:pt x="13266" y="2656"/>
                    <a:pt x="13015" y="1568"/>
                  </a:cubicBezTo>
                  <a:cubicBezTo>
                    <a:pt x="12766" y="625"/>
                    <a:pt x="11914" y="0"/>
                    <a:pt x="1100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9" name="Google Shape;2615;p41">
              <a:extLst>
                <a:ext uri="{FF2B5EF4-FFF2-40B4-BE49-F238E27FC236}">
                  <a16:creationId xmlns:a16="http://schemas.microsoft.com/office/drawing/2014/main" id="{C0E28362-0D37-00FC-EF68-5A9F6927C774}"/>
                </a:ext>
              </a:extLst>
            </p:cNvPr>
            <p:cNvSpPr/>
            <p:nvPr/>
          </p:nvSpPr>
          <p:spPr>
            <a:xfrm>
              <a:off x="22817775" y="28093200"/>
              <a:ext cx="220250" cy="440975"/>
            </a:xfrm>
            <a:custGeom>
              <a:avLst/>
              <a:gdLst/>
              <a:ahLst/>
              <a:cxnLst/>
              <a:rect l="l" t="t" r="r" b="b"/>
              <a:pathLst>
                <a:path w="8810" h="17639" extrusionOk="0">
                  <a:moveTo>
                    <a:pt x="8810" y="0"/>
                  </a:moveTo>
                  <a:cubicBezTo>
                    <a:pt x="8809" y="1"/>
                    <a:pt x="1" y="2198"/>
                    <a:pt x="1842" y="17639"/>
                  </a:cubicBezTo>
                  <a:lnTo>
                    <a:pt x="8810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0" name="Google Shape;2616;p41">
              <a:extLst>
                <a:ext uri="{FF2B5EF4-FFF2-40B4-BE49-F238E27FC236}">
                  <a16:creationId xmlns:a16="http://schemas.microsoft.com/office/drawing/2014/main" id="{92419C94-60C0-7F4C-83B4-8B5815E651BE}"/>
                </a:ext>
              </a:extLst>
            </p:cNvPr>
            <p:cNvSpPr/>
            <p:nvPr/>
          </p:nvSpPr>
          <p:spPr>
            <a:xfrm>
              <a:off x="22762325" y="28042000"/>
              <a:ext cx="331675" cy="542925"/>
            </a:xfrm>
            <a:custGeom>
              <a:avLst/>
              <a:gdLst/>
              <a:ahLst/>
              <a:cxnLst/>
              <a:rect l="l" t="t" r="r" b="b"/>
              <a:pathLst>
                <a:path w="13267" h="21717" extrusionOk="0">
                  <a:moveTo>
                    <a:pt x="10988" y="0"/>
                  </a:moveTo>
                  <a:cubicBezTo>
                    <a:pt x="10827" y="0"/>
                    <a:pt x="10665" y="20"/>
                    <a:pt x="10505" y="61"/>
                  </a:cubicBezTo>
                  <a:cubicBezTo>
                    <a:pt x="10086" y="207"/>
                    <a:pt x="1" y="2927"/>
                    <a:pt x="2010" y="19917"/>
                  </a:cubicBezTo>
                  <a:cubicBezTo>
                    <a:pt x="2135" y="20963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78" y="21591"/>
                    <a:pt x="6194" y="20566"/>
                    <a:pt x="6069" y="19457"/>
                  </a:cubicBezTo>
                  <a:cubicBezTo>
                    <a:pt x="4500" y="6233"/>
                    <a:pt x="11195" y="4141"/>
                    <a:pt x="11530" y="4036"/>
                  </a:cubicBezTo>
                  <a:cubicBezTo>
                    <a:pt x="12597" y="3764"/>
                    <a:pt x="13267" y="2655"/>
                    <a:pt x="12995" y="1567"/>
                  </a:cubicBezTo>
                  <a:cubicBezTo>
                    <a:pt x="12746" y="625"/>
                    <a:pt x="11893" y="0"/>
                    <a:pt x="1098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1" name="Google Shape;2617;p41">
              <a:extLst>
                <a:ext uri="{FF2B5EF4-FFF2-40B4-BE49-F238E27FC236}">
                  <a16:creationId xmlns:a16="http://schemas.microsoft.com/office/drawing/2014/main" id="{0F3F0F70-CF78-690D-6719-A3966589AC91}"/>
                </a:ext>
              </a:extLst>
            </p:cNvPr>
            <p:cNvSpPr/>
            <p:nvPr/>
          </p:nvSpPr>
          <p:spPr>
            <a:xfrm>
              <a:off x="21397600" y="27772550"/>
              <a:ext cx="220250" cy="440450"/>
            </a:xfrm>
            <a:custGeom>
              <a:avLst/>
              <a:gdLst/>
              <a:ahLst/>
              <a:cxnLst/>
              <a:rect l="l" t="t" r="r" b="b"/>
              <a:pathLst>
                <a:path w="8810" h="17618" extrusionOk="0">
                  <a:moveTo>
                    <a:pt x="8809" y="0"/>
                  </a:moveTo>
                  <a:cubicBezTo>
                    <a:pt x="8808" y="1"/>
                    <a:pt x="0" y="2177"/>
                    <a:pt x="1842" y="17618"/>
                  </a:cubicBezTo>
                  <a:lnTo>
                    <a:pt x="8809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2" name="Google Shape;2618;p41">
              <a:extLst>
                <a:ext uri="{FF2B5EF4-FFF2-40B4-BE49-F238E27FC236}">
                  <a16:creationId xmlns:a16="http://schemas.microsoft.com/office/drawing/2014/main" id="{7190B9A2-26FF-7C7F-7D16-4BE5A6A8A500}"/>
                </a:ext>
              </a:extLst>
            </p:cNvPr>
            <p:cNvSpPr/>
            <p:nvPr/>
          </p:nvSpPr>
          <p:spPr>
            <a:xfrm>
              <a:off x="21342150" y="27721125"/>
              <a:ext cx="331650" cy="543150"/>
            </a:xfrm>
            <a:custGeom>
              <a:avLst/>
              <a:gdLst/>
              <a:ahLst/>
              <a:cxnLst/>
              <a:rect l="l" t="t" r="r" b="b"/>
              <a:pathLst>
                <a:path w="13266" h="21726" extrusionOk="0">
                  <a:moveTo>
                    <a:pt x="11021" y="1"/>
                  </a:moveTo>
                  <a:cubicBezTo>
                    <a:pt x="10851" y="1"/>
                    <a:pt x="10677" y="23"/>
                    <a:pt x="10504" y="70"/>
                  </a:cubicBezTo>
                  <a:cubicBezTo>
                    <a:pt x="10086" y="195"/>
                    <a:pt x="0" y="2915"/>
                    <a:pt x="2009" y="19905"/>
                  </a:cubicBezTo>
                  <a:cubicBezTo>
                    <a:pt x="2135" y="20951"/>
                    <a:pt x="3034" y="21725"/>
                    <a:pt x="4060" y="21725"/>
                  </a:cubicBezTo>
                  <a:lnTo>
                    <a:pt x="4290" y="21725"/>
                  </a:lnTo>
                  <a:cubicBezTo>
                    <a:pt x="5378" y="21579"/>
                    <a:pt x="6194" y="20575"/>
                    <a:pt x="6068" y="19445"/>
                  </a:cubicBezTo>
                  <a:cubicBezTo>
                    <a:pt x="4499" y="6242"/>
                    <a:pt x="11194" y="4150"/>
                    <a:pt x="11529" y="4045"/>
                  </a:cubicBezTo>
                  <a:cubicBezTo>
                    <a:pt x="12596" y="3752"/>
                    <a:pt x="13266" y="2643"/>
                    <a:pt x="12994" y="1555"/>
                  </a:cubicBezTo>
                  <a:cubicBezTo>
                    <a:pt x="12748" y="623"/>
                    <a:pt x="11924" y="1"/>
                    <a:pt x="1102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3" name="Google Shape;2619;p41">
              <a:extLst>
                <a:ext uri="{FF2B5EF4-FFF2-40B4-BE49-F238E27FC236}">
                  <a16:creationId xmlns:a16="http://schemas.microsoft.com/office/drawing/2014/main" id="{D42CABDC-38F2-B2F5-5AAC-7B61D868395A}"/>
                </a:ext>
              </a:extLst>
            </p:cNvPr>
            <p:cNvSpPr/>
            <p:nvPr/>
          </p:nvSpPr>
          <p:spPr>
            <a:xfrm>
              <a:off x="21074850" y="27699300"/>
              <a:ext cx="220250" cy="440475"/>
            </a:xfrm>
            <a:custGeom>
              <a:avLst/>
              <a:gdLst/>
              <a:ahLst/>
              <a:cxnLst/>
              <a:rect l="l" t="t" r="r" b="b"/>
              <a:pathLst>
                <a:path w="8810" h="17619" extrusionOk="0">
                  <a:moveTo>
                    <a:pt x="8809" y="1"/>
                  </a:moveTo>
                  <a:lnTo>
                    <a:pt x="8809" y="1"/>
                  </a:lnTo>
                  <a:cubicBezTo>
                    <a:pt x="8808" y="1"/>
                    <a:pt x="1" y="2199"/>
                    <a:pt x="1821" y="17619"/>
                  </a:cubicBezTo>
                  <a:lnTo>
                    <a:pt x="8809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4" name="Google Shape;2620;p41">
              <a:extLst>
                <a:ext uri="{FF2B5EF4-FFF2-40B4-BE49-F238E27FC236}">
                  <a16:creationId xmlns:a16="http://schemas.microsoft.com/office/drawing/2014/main" id="{515743A2-E611-ED55-079C-6067E1093B13}"/>
                </a:ext>
              </a:extLst>
            </p:cNvPr>
            <p:cNvSpPr/>
            <p:nvPr/>
          </p:nvSpPr>
          <p:spPr>
            <a:xfrm>
              <a:off x="21018875" y="27648075"/>
              <a:ext cx="331675" cy="542975"/>
            </a:xfrm>
            <a:custGeom>
              <a:avLst/>
              <a:gdLst/>
              <a:ahLst/>
              <a:cxnLst/>
              <a:rect l="l" t="t" r="r" b="b"/>
              <a:pathLst>
                <a:path w="13267" h="21719" extrusionOk="0">
                  <a:moveTo>
                    <a:pt x="11018" y="0"/>
                  </a:moveTo>
                  <a:cubicBezTo>
                    <a:pt x="10854" y="0"/>
                    <a:pt x="10689" y="20"/>
                    <a:pt x="10525" y="62"/>
                  </a:cubicBezTo>
                  <a:cubicBezTo>
                    <a:pt x="10107" y="188"/>
                    <a:pt x="1" y="2908"/>
                    <a:pt x="2030" y="19898"/>
                  </a:cubicBezTo>
                  <a:cubicBezTo>
                    <a:pt x="2156" y="20944"/>
                    <a:pt x="3034" y="21718"/>
                    <a:pt x="4060" y="21718"/>
                  </a:cubicBezTo>
                  <a:cubicBezTo>
                    <a:pt x="4116" y="21718"/>
                    <a:pt x="4171" y="21700"/>
                    <a:pt x="4221" y="21700"/>
                  </a:cubicBezTo>
                  <a:cubicBezTo>
                    <a:pt x="4246" y="21700"/>
                    <a:pt x="4269" y="21704"/>
                    <a:pt x="4290" y="21718"/>
                  </a:cubicBezTo>
                  <a:cubicBezTo>
                    <a:pt x="5399" y="21572"/>
                    <a:pt x="6215" y="20567"/>
                    <a:pt x="6068" y="19438"/>
                  </a:cubicBezTo>
                  <a:cubicBezTo>
                    <a:pt x="4499" y="6235"/>
                    <a:pt x="11195" y="4142"/>
                    <a:pt x="11550" y="4038"/>
                  </a:cubicBezTo>
                  <a:cubicBezTo>
                    <a:pt x="12618" y="3745"/>
                    <a:pt x="13266" y="2636"/>
                    <a:pt x="13015" y="1548"/>
                  </a:cubicBezTo>
                  <a:cubicBezTo>
                    <a:pt x="12767" y="609"/>
                    <a:pt x="11920" y="0"/>
                    <a:pt x="11018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5" name="Google Shape;2621;p41">
              <a:extLst>
                <a:ext uri="{FF2B5EF4-FFF2-40B4-BE49-F238E27FC236}">
                  <a16:creationId xmlns:a16="http://schemas.microsoft.com/office/drawing/2014/main" id="{5489B784-0D8F-A6AA-667D-93669CF7485C}"/>
                </a:ext>
              </a:extLst>
            </p:cNvPr>
            <p:cNvSpPr/>
            <p:nvPr/>
          </p:nvSpPr>
          <p:spPr>
            <a:xfrm>
              <a:off x="19015450" y="28134000"/>
              <a:ext cx="220750" cy="440475"/>
            </a:xfrm>
            <a:custGeom>
              <a:avLst/>
              <a:gdLst/>
              <a:ahLst/>
              <a:cxnLst/>
              <a:rect l="l" t="t" r="r" b="b"/>
              <a:pathLst>
                <a:path w="8830" h="17619" extrusionOk="0">
                  <a:moveTo>
                    <a:pt x="8830" y="1"/>
                  </a:moveTo>
                  <a:lnTo>
                    <a:pt x="8830" y="1"/>
                  </a:lnTo>
                  <a:cubicBezTo>
                    <a:pt x="8829" y="1"/>
                    <a:pt x="0" y="2198"/>
                    <a:pt x="1841" y="17618"/>
                  </a:cubicBezTo>
                  <a:lnTo>
                    <a:pt x="883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6" name="Google Shape;2622;p41">
              <a:extLst>
                <a:ext uri="{FF2B5EF4-FFF2-40B4-BE49-F238E27FC236}">
                  <a16:creationId xmlns:a16="http://schemas.microsoft.com/office/drawing/2014/main" id="{AE473BD1-66AA-F821-B9BE-8FD6EB982EFA}"/>
                </a:ext>
              </a:extLst>
            </p:cNvPr>
            <p:cNvSpPr/>
            <p:nvPr/>
          </p:nvSpPr>
          <p:spPr>
            <a:xfrm>
              <a:off x="18960000" y="28082625"/>
              <a:ext cx="331650" cy="543100"/>
            </a:xfrm>
            <a:custGeom>
              <a:avLst/>
              <a:gdLst/>
              <a:ahLst/>
              <a:cxnLst/>
              <a:rect l="l" t="t" r="r" b="b"/>
              <a:pathLst>
                <a:path w="13266" h="21724" extrusionOk="0">
                  <a:moveTo>
                    <a:pt x="11026" y="0"/>
                  </a:moveTo>
                  <a:cubicBezTo>
                    <a:pt x="10860" y="0"/>
                    <a:pt x="10691" y="22"/>
                    <a:pt x="10525" y="68"/>
                  </a:cubicBezTo>
                  <a:cubicBezTo>
                    <a:pt x="10106" y="172"/>
                    <a:pt x="0" y="2913"/>
                    <a:pt x="2009" y="19924"/>
                  </a:cubicBezTo>
                  <a:cubicBezTo>
                    <a:pt x="2155" y="20970"/>
                    <a:pt x="3034" y="21724"/>
                    <a:pt x="4059" y="21724"/>
                  </a:cubicBezTo>
                  <a:lnTo>
                    <a:pt x="4290" y="21724"/>
                  </a:lnTo>
                  <a:cubicBezTo>
                    <a:pt x="5399" y="21598"/>
                    <a:pt x="6194" y="20573"/>
                    <a:pt x="6068" y="19443"/>
                  </a:cubicBezTo>
                  <a:cubicBezTo>
                    <a:pt x="4499" y="6261"/>
                    <a:pt x="11194" y="4148"/>
                    <a:pt x="11529" y="4043"/>
                  </a:cubicBezTo>
                  <a:cubicBezTo>
                    <a:pt x="12617" y="3750"/>
                    <a:pt x="13266" y="2662"/>
                    <a:pt x="12994" y="1553"/>
                  </a:cubicBezTo>
                  <a:cubicBezTo>
                    <a:pt x="12764" y="635"/>
                    <a:pt x="11924" y="0"/>
                    <a:pt x="1102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7" name="Google Shape;2623;p41">
              <a:extLst>
                <a:ext uri="{FF2B5EF4-FFF2-40B4-BE49-F238E27FC236}">
                  <a16:creationId xmlns:a16="http://schemas.microsoft.com/office/drawing/2014/main" id="{C9B3D3CD-2DD2-EC6D-042C-0FF8700904DE}"/>
                </a:ext>
              </a:extLst>
            </p:cNvPr>
            <p:cNvSpPr/>
            <p:nvPr/>
          </p:nvSpPr>
          <p:spPr>
            <a:xfrm>
              <a:off x="18692700" y="28060775"/>
              <a:ext cx="220250" cy="440450"/>
            </a:xfrm>
            <a:custGeom>
              <a:avLst/>
              <a:gdLst/>
              <a:ahLst/>
              <a:cxnLst/>
              <a:rect l="l" t="t" r="r" b="b"/>
              <a:pathLst>
                <a:path w="8810" h="17618" extrusionOk="0">
                  <a:moveTo>
                    <a:pt x="8809" y="0"/>
                  </a:moveTo>
                  <a:lnTo>
                    <a:pt x="8809" y="0"/>
                  </a:lnTo>
                  <a:cubicBezTo>
                    <a:pt x="8808" y="0"/>
                    <a:pt x="0" y="2198"/>
                    <a:pt x="1821" y="17618"/>
                  </a:cubicBezTo>
                  <a:lnTo>
                    <a:pt x="8809" y="0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8" name="Google Shape;2624;p41">
              <a:extLst>
                <a:ext uri="{FF2B5EF4-FFF2-40B4-BE49-F238E27FC236}">
                  <a16:creationId xmlns:a16="http://schemas.microsoft.com/office/drawing/2014/main" id="{67D1A704-5568-D10A-F4F9-EB8C1E3D6B9B}"/>
                </a:ext>
              </a:extLst>
            </p:cNvPr>
            <p:cNvSpPr/>
            <p:nvPr/>
          </p:nvSpPr>
          <p:spPr>
            <a:xfrm>
              <a:off x="18637250" y="28009375"/>
              <a:ext cx="331125" cy="543125"/>
            </a:xfrm>
            <a:custGeom>
              <a:avLst/>
              <a:gdLst/>
              <a:ahLst/>
              <a:cxnLst/>
              <a:rect l="l" t="t" r="r" b="b"/>
              <a:pathLst>
                <a:path w="13245" h="21725" extrusionOk="0">
                  <a:moveTo>
                    <a:pt x="11005" y="1"/>
                  </a:moveTo>
                  <a:cubicBezTo>
                    <a:pt x="10839" y="1"/>
                    <a:pt x="10671" y="23"/>
                    <a:pt x="10504" y="68"/>
                  </a:cubicBezTo>
                  <a:cubicBezTo>
                    <a:pt x="10086" y="194"/>
                    <a:pt x="0" y="2914"/>
                    <a:pt x="2009" y="19925"/>
                  </a:cubicBezTo>
                  <a:cubicBezTo>
                    <a:pt x="2135" y="20971"/>
                    <a:pt x="3034" y="21724"/>
                    <a:pt x="4039" y="21724"/>
                  </a:cubicBezTo>
                  <a:cubicBezTo>
                    <a:pt x="4108" y="21724"/>
                    <a:pt x="4169" y="21715"/>
                    <a:pt x="4214" y="21715"/>
                  </a:cubicBezTo>
                  <a:cubicBezTo>
                    <a:pt x="4236" y="21715"/>
                    <a:pt x="4255" y="21717"/>
                    <a:pt x="4269" y="21724"/>
                  </a:cubicBezTo>
                  <a:cubicBezTo>
                    <a:pt x="5378" y="21599"/>
                    <a:pt x="6194" y="20574"/>
                    <a:pt x="6047" y="19444"/>
                  </a:cubicBezTo>
                  <a:cubicBezTo>
                    <a:pt x="4478" y="6241"/>
                    <a:pt x="11174" y="4149"/>
                    <a:pt x="11529" y="4044"/>
                  </a:cubicBezTo>
                  <a:cubicBezTo>
                    <a:pt x="12596" y="3751"/>
                    <a:pt x="13245" y="2663"/>
                    <a:pt x="12994" y="1554"/>
                  </a:cubicBezTo>
                  <a:cubicBezTo>
                    <a:pt x="12747" y="636"/>
                    <a:pt x="11904" y="1"/>
                    <a:pt x="11005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9" name="Google Shape;2625;p41">
              <a:extLst>
                <a:ext uri="{FF2B5EF4-FFF2-40B4-BE49-F238E27FC236}">
                  <a16:creationId xmlns:a16="http://schemas.microsoft.com/office/drawing/2014/main" id="{CC0AC0A5-35C2-33F5-3EBA-0AC5F23763F0}"/>
                </a:ext>
              </a:extLst>
            </p:cNvPr>
            <p:cNvSpPr/>
            <p:nvPr/>
          </p:nvSpPr>
          <p:spPr>
            <a:xfrm>
              <a:off x="16731100" y="27748475"/>
              <a:ext cx="220250" cy="441000"/>
            </a:xfrm>
            <a:custGeom>
              <a:avLst/>
              <a:gdLst/>
              <a:ahLst/>
              <a:cxnLst/>
              <a:rect l="l" t="t" r="r" b="b"/>
              <a:pathLst>
                <a:path w="8810" h="17640" extrusionOk="0">
                  <a:moveTo>
                    <a:pt x="8810" y="1"/>
                  </a:moveTo>
                  <a:cubicBezTo>
                    <a:pt x="8809" y="1"/>
                    <a:pt x="1" y="2199"/>
                    <a:pt x="1821" y="17639"/>
                  </a:cubicBezTo>
                  <a:lnTo>
                    <a:pt x="881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0" name="Google Shape;2626;p41">
              <a:extLst>
                <a:ext uri="{FF2B5EF4-FFF2-40B4-BE49-F238E27FC236}">
                  <a16:creationId xmlns:a16="http://schemas.microsoft.com/office/drawing/2014/main" id="{A474F41D-036E-2F66-C635-F4521F8B52D2}"/>
                </a:ext>
              </a:extLst>
            </p:cNvPr>
            <p:cNvSpPr/>
            <p:nvPr/>
          </p:nvSpPr>
          <p:spPr>
            <a:xfrm>
              <a:off x="16675125" y="27696750"/>
              <a:ext cx="331675" cy="542925"/>
            </a:xfrm>
            <a:custGeom>
              <a:avLst/>
              <a:gdLst/>
              <a:ahLst/>
              <a:cxnLst/>
              <a:rect l="l" t="t" r="r" b="b"/>
              <a:pathLst>
                <a:path w="13267" h="21717" extrusionOk="0">
                  <a:moveTo>
                    <a:pt x="11008" y="1"/>
                  </a:moveTo>
                  <a:cubicBezTo>
                    <a:pt x="10848" y="1"/>
                    <a:pt x="10686" y="20"/>
                    <a:pt x="10525" y="61"/>
                  </a:cubicBezTo>
                  <a:cubicBezTo>
                    <a:pt x="10107" y="208"/>
                    <a:pt x="1" y="2928"/>
                    <a:pt x="2030" y="19918"/>
                  </a:cubicBezTo>
                  <a:cubicBezTo>
                    <a:pt x="2156" y="20964"/>
                    <a:pt x="3035" y="21717"/>
                    <a:pt x="4060" y="21717"/>
                  </a:cubicBezTo>
                  <a:lnTo>
                    <a:pt x="4290" y="21717"/>
                  </a:lnTo>
                  <a:cubicBezTo>
                    <a:pt x="5399" y="21592"/>
                    <a:pt x="6215" y="20566"/>
                    <a:pt x="6069" y="19457"/>
                  </a:cubicBezTo>
                  <a:cubicBezTo>
                    <a:pt x="4499" y="6275"/>
                    <a:pt x="11195" y="4141"/>
                    <a:pt x="11551" y="4037"/>
                  </a:cubicBezTo>
                  <a:cubicBezTo>
                    <a:pt x="12618" y="3765"/>
                    <a:pt x="13266" y="2656"/>
                    <a:pt x="13015" y="1568"/>
                  </a:cubicBezTo>
                  <a:cubicBezTo>
                    <a:pt x="12767" y="626"/>
                    <a:pt x="11914" y="1"/>
                    <a:pt x="1100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1" name="Google Shape;2627;p41">
              <a:extLst>
                <a:ext uri="{FF2B5EF4-FFF2-40B4-BE49-F238E27FC236}">
                  <a16:creationId xmlns:a16="http://schemas.microsoft.com/office/drawing/2014/main" id="{D2231A45-6B43-AD87-4077-A520A04B5D52}"/>
                </a:ext>
              </a:extLst>
            </p:cNvPr>
            <p:cNvSpPr/>
            <p:nvPr/>
          </p:nvSpPr>
          <p:spPr>
            <a:xfrm>
              <a:off x="16407850" y="27674725"/>
              <a:ext cx="220750" cy="441000"/>
            </a:xfrm>
            <a:custGeom>
              <a:avLst/>
              <a:gdLst/>
              <a:ahLst/>
              <a:cxnLst/>
              <a:rect l="l" t="t" r="r" b="b"/>
              <a:pathLst>
                <a:path w="8830" h="17640" extrusionOk="0">
                  <a:moveTo>
                    <a:pt x="8830" y="1"/>
                  </a:moveTo>
                  <a:lnTo>
                    <a:pt x="8830" y="1"/>
                  </a:lnTo>
                  <a:cubicBezTo>
                    <a:pt x="8829" y="1"/>
                    <a:pt x="0" y="2198"/>
                    <a:pt x="1841" y="17639"/>
                  </a:cubicBezTo>
                  <a:lnTo>
                    <a:pt x="8830" y="1"/>
                  </a:ln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2" name="Google Shape;2628;p41">
              <a:extLst>
                <a:ext uri="{FF2B5EF4-FFF2-40B4-BE49-F238E27FC236}">
                  <a16:creationId xmlns:a16="http://schemas.microsoft.com/office/drawing/2014/main" id="{510A844C-F475-5797-6944-95741C3157CD}"/>
                </a:ext>
              </a:extLst>
            </p:cNvPr>
            <p:cNvSpPr/>
            <p:nvPr/>
          </p:nvSpPr>
          <p:spPr>
            <a:xfrm>
              <a:off x="16352375" y="27623700"/>
              <a:ext cx="331675" cy="542750"/>
            </a:xfrm>
            <a:custGeom>
              <a:avLst/>
              <a:gdLst/>
              <a:ahLst/>
              <a:cxnLst/>
              <a:rect l="l" t="t" r="r" b="b"/>
              <a:pathLst>
                <a:path w="13267" h="21710" extrusionOk="0">
                  <a:moveTo>
                    <a:pt x="10990" y="0"/>
                  </a:moveTo>
                  <a:cubicBezTo>
                    <a:pt x="10836" y="0"/>
                    <a:pt x="10680" y="18"/>
                    <a:pt x="10526" y="54"/>
                  </a:cubicBezTo>
                  <a:cubicBezTo>
                    <a:pt x="10107" y="158"/>
                    <a:pt x="1" y="2920"/>
                    <a:pt x="2010" y="19910"/>
                  </a:cubicBezTo>
                  <a:cubicBezTo>
                    <a:pt x="2156" y="20957"/>
                    <a:pt x="3035" y="21710"/>
                    <a:pt x="4060" y="21710"/>
                  </a:cubicBezTo>
                  <a:lnTo>
                    <a:pt x="4290" y="21710"/>
                  </a:lnTo>
                  <a:cubicBezTo>
                    <a:pt x="5399" y="21584"/>
                    <a:pt x="6194" y="20559"/>
                    <a:pt x="6069" y="19450"/>
                  </a:cubicBezTo>
                  <a:cubicBezTo>
                    <a:pt x="4500" y="6226"/>
                    <a:pt x="11195" y="4134"/>
                    <a:pt x="11530" y="4029"/>
                  </a:cubicBezTo>
                  <a:cubicBezTo>
                    <a:pt x="12618" y="3757"/>
                    <a:pt x="13267" y="2648"/>
                    <a:pt x="12995" y="1560"/>
                  </a:cubicBezTo>
                  <a:cubicBezTo>
                    <a:pt x="12762" y="612"/>
                    <a:pt x="11902" y="0"/>
                    <a:pt x="10990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3" name="Google Shape;2629;p41">
              <a:extLst>
                <a:ext uri="{FF2B5EF4-FFF2-40B4-BE49-F238E27FC236}">
                  <a16:creationId xmlns:a16="http://schemas.microsoft.com/office/drawing/2014/main" id="{0CE4DBC5-C30A-16EA-14E1-84B5446BC06E}"/>
                </a:ext>
              </a:extLst>
            </p:cNvPr>
            <p:cNvSpPr/>
            <p:nvPr/>
          </p:nvSpPr>
          <p:spPr>
            <a:xfrm>
              <a:off x="11487650" y="18843925"/>
              <a:ext cx="1288925" cy="674800"/>
            </a:xfrm>
            <a:custGeom>
              <a:avLst/>
              <a:gdLst/>
              <a:ahLst/>
              <a:cxnLst/>
              <a:rect l="l" t="t" r="r" b="b"/>
              <a:pathLst>
                <a:path w="51557" h="26992" extrusionOk="0">
                  <a:moveTo>
                    <a:pt x="48962" y="0"/>
                  </a:moveTo>
                  <a:cubicBezTo>
                    <a:pt x="47832" y="42"/>
                    <a:pt x="46974" y="1004"/>
                    <a:pt x="47016" y="2134"/>
                  </a:cubicBezTo>
                  <a:cubicBezTo>
                    <a:pt x="47497" y="11989"/>
                    <a:pt x="42768" y="17074"/>
                    <a:pt x="38709" y="19585"/>
                  </a:cubicBezTo>
                  <a:cubicBezTo>
                    <a:pt x="35164" y="21790"/>
                    <a:pt x="30673" y="22893"/>
                    <a:pt x="26098" y="22893"/>
                  </a:cubicBezTo>
                  <a:cubicBezTo>
                    <a:pt x="21599" y="22893"/>
                    <a:pt x="17020" y="21826"/>
                    <a:pt x="13182" y="19689"/>
                  </a:cubicBezTo>
                  <a:cubicBezTo>
                    <a:pt x="7324" y="16425"/>
                    <a:pt x="4080" y="11236"/>
                    <a:pt x="4080" y="5085"/>
                  </a:cubicBezTo>
                  <a:cubicBezTo>
                    <a:pt x="4080" y="3976"/>
                    <a:pt x="3160" y="3055"/>
                    <a:pt x="2030" y="3055"/>
                  </a:cubicBezTo>
                  <a:cubicBezTo>
                    <a:pt x="921" y="3055"/>
                    <a:pt x="0" y="3976"/>
                    <a:pt x="0" y="5085"/>
                  </a:cubicBezTo>
                  <a:cubicBezTo>
                    <a:pt x="0" y="12784"/>
                    <a:pt x="3997" y="19208"/>
                    <a:pt x="11215" y="23246"/>
                  </a:cubicBezTo>
                  <a:cubicBezTo>
                    <a:pt x="15714" y="25736"/>
                    <a:pt x="20945" y="26992"/>
                    <a:pt x="26113" y="26992"/>
                  </a:cubicBezTo>
                  <a:cubicBezTo>
                    <a:pt x="31407" y="26992"/>
                    <a:pt x="36638" y="25673"/>
                    <a:pt x="40885" y="23058"/>
                  </a:cubicBezTo>
                  <a:cubicBezTo>
                    <a:pt x="47915" y="18664"/>
                    <a:pt x="51556" y="11173"/>
                    <a:pt x="51096" y="1925"/>
                  </a:cubicBezTo>
                  <a:cubicBezTo>
                    <a:pt x="51054" y="816"/>
                    <a:pt x="50050" y="21"/>
                    <a:pt x="48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4" name="Google Shape;2630;p41">
              <a:extLst>
                <a:ext uri="{FF2B5EF4-FFF2-40B4-BE49-F238E27FC236}">
                  <a16:creationId xmlns:a16="http://schemas.microsoft.com/office/drawing/2014/main" id="{F2367EA2-A990-5655-2B3D-E56A224E8C95}"/>
                </a:ext>
              </a:extLst>
            </p:cNvPr>
            <p:cNvSpPr/>
            <p:nvPr/>
          </p:nvSpPr>
          <p:spPr>
            <a:xfrm>
              <a:off x="10909100" y="16828450"/>
              <a:ext cx="1799975" cy="1964800"/>
            </a:xfrm>
            <a:custGeom>
              <a:avLst/>
              <a:gdLst/>
              <a:ahLst/>
              <a:cxnLst/>
              <a:rect l="l" t="t" r="r" b="b"/>
              <a:pathLst>
                <a:path w="71999" h="78592" extrusionOk="0">
                  <a:moveTo>
                    <a:pt x="50050" y="0"/>
                  </a:moveTo>
                  <a:cubicBezTo>
                    <a:pt x="46671" y="179"/>
                    <a:pt x="43373" y="211"/>
                    <a:pt x="40212" y="211"/>
                  </a:cubicBezTo>
                  <a:cubicBezTo>
                    <a:pt x="38424" y="211"/>
                    <a:pt x="36679" y="201"/>
                    <a:pt x="34989" y="201"/>
                  </a:cubicBezTo>
                  <a:cubicBezTo>
                    <a:pt x="30915" y="201"/>
                    <a:pt x="27155" y="261"/>
                    <a:pt x="23854" y="670"/>
                  </a:cubicBezTo>
                  <a:cubicBezTo>
                    <a:pt x="3014" y="3139"/>
                    <a:pt x="3014" y="11906"/>
                    <a:pt x="231" y="44338"/>
                  </a:cubicBezTo>
                  <a:cubicBezTo>
                    <a:pt x="1" y="48752"/>
                    <a:pt x="733" y="74028"/>
                    <a:pt x="963" y="78087"/>
                  </a:cubicBezTo>
                  <a:cubicBezTo>
                    <a:pt x="2220" y="78330"/>
                    <a:pt x="5763" y="78591"/>
                    <a:pt x="10376" y="78591"/>
                  </a:cubicBezTo>
                  <a:cubicBezTo>
                    <a:pt x="20052" y="78591"/>
                    <a:pt x="34431" y="77444"/>
                    <a:pt x="42267" y="72584"/>
                  </a:cubicBezTo>
                  <a:cubicBezTo>
                    <a:pt x="71999" y="50573"/>
                    <a:pt x="69781" y="24690"/>
                    <a:pt x="50259" y="670"/>
                  </a:cubicBezTo>
                  <a:cubicBezTo>
                    <a:pt x="50113" y="482"/>
                    <a:pt x="50134" y="210"/>
                    <a:pt x="50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5" name="Google Shape;2631;p41">
              <a:extLst>
                <a:ext uri="{FF2B5EF4-FFF2-40B4-BE49-F238E27FC236}">
                  <a16:creationId xmlns:a16="http://schemas.microsoft.com/office/drawing/2014/main" id="{3C935C70-9200-60BB-AA10-50DB9F38A1B5}"/>
                </a:ext>
              </a:extLst>
            </p:cNvPr>
            <p:cNvSpPr/>
            <p:nvPr/>
          </p:nvSpPr>
          <p:spPr>
            <a:xfrm>
              <a:off x="11406575" y="17603600"/>
              <a:ext cx="826500" cy="744450"/>
            </a:xfrm>
            <a:custGeom>
              <a:avLst/>
              <a:gdLst/>
              <a:ahLst/>
              <a:cxnLst/>
              <a:rect l="l" t="t" r="r" b="b"/>
              <a:pathLst>
                <a:path w="33060" h="29778" extrusionOk="0">
                  <a:moveTo>
                    <a:pt x="17681" y="4104"/>
                  </a:moveTo>
                  <a:cubicBezTo>
                    <a:pt x="19647" y="4104"/>
                    <a:pt x="21824" y="4732"/>
                    <a:pt x="24167" y="5925"/>
                  </a:cubicBezTo>
                  <a:cubicBezTo>
                    <a:pt x="27389" y="7598"/>
                    <a:pt x="28979" y="9377"/>
                    <a:pt x="28979" y="11197"/>
                  </a:cubicBezTo>
                  <a:cubicBezTo>
                    <a:pt x="28958" y="14796"/>
                    <a:pt x="23037" y="19839"/>
                    <a:pt x="12785" y="25049"/>
                  </a:cubicBezTo>
                  <a:cubicBezTo>
                    <a:pt x="11936" y="25484"/>
                    <a:pt x="11096" y="25664"/>
                    <a:pt x="10305" y="25664"/>
                  </a:cubicBezTo>
                  <a:cubicBezTo>
                    <a:pt x="8893" y="25664"/>
                    <a:pt x="7638" y="25090"/>
                    <a:pt x="6779" y="24379"/>
                  </a:cubicBezTo>
                  <a:cubicBezTo>
                    <a:pt x="5440" y="23270"/>
                    <a:pt x="4290" y="21157"/>
                    <a:pt x="5043" y="18625"/>
                  </a:cubicBezTo>
                  <a:cubicBezTo>
                    <a:pt x="6654" y="13415"/>
                    <a:pt x="9541" y="6762"/>
                    <a:pt x="14417" y="4732"/>
                  </a:cubicBezTo>
                  <a:cubicBezTo>
                    <a:pt x="15442" y="4313"/>
                    <a:pt x="16530" y="4104"/>
                    <a:pt x="17681" y="4104"/>
                  </a:cubicBezTo>
                  <a:close/>
                  <a:moveTo>
                    <a:pt x="17647" y="1"/>
                  </a:moveTo>
                  <a:cubicBezTo>
                    <a:pt x="15963" y="1"/>
                    <a:pt x="14353" y="321"/>
                    <a:pt x="12826" y="966"/>
                  </a:cubicBezTo>
                  <a:cubicBezTo>
                    <a:pt x="7742" y="3100"/>
                    <a:pt x="3787" y="8645"/>
                    <a:pt x="1130" y="17433"/>
                  </a:cubicBezTo>
                  <a:cubicBezTo>
                    <a:pt x="0" y="21178"/>
                    <a:pt x="1151" y="25028"/>
                    <a:pt x="4122" y="27539"/>
                  </a:cubicBezTo>
                  <a:cubicBezTo>
                    <a:pt x="5922" y="29024"/>
                    <a:pt x="8077" y="29777"/>
                    <a:pt x="10253" y="29777"/>
                  </a:cubicBezTo>
                  <a:cubicBezTo>
                    <a:pt x="11738" y="29777"/>
                    <a:pt x="13245" y="29443"/>
                    <a:pt x="14626" y="28710"/>
                  </a:cubicBezTo>
                  <a:cubicBezTo>
                    <a:pt x="26971" y="22454"/>
                    <a:pt x="33018" y="16742"/>
                    <a:pt x="33039" y="11239"/>
                  </a:cubicBezTo>
                  <a:cubicBezTo>
                    <a:pt x="33060" y="7766"/>
                    <a:pt x="30695" y="4753"/>
                    <a:pt x="26050" y="2326"/>
                  </a:cubicBezTo>
                  <a:cubicBezTo>
                    <a:pt x="23090" y="782"/>
                    <a:pt x="20278" y="1"/>
                    <a:pt x="17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6" name="Google Shape;2632;p41">
              <a:extLst>
                <a:ext uri="{FF2B5EF4-FFF2-40B4-BE49-F238E27FC236}">
                  <a16:creationId xmlns:a16="http://schemas.microsoft.com/office/drawing/2014/main" id="{49F21916-0BCB-8E57-16EF-3D4463334AC8}"/>
                </a:ext>
              </a:extLst>
            </p:cNvPr>
            <p:cNvSpPr/>
            <p:nvPr/>
          </p:nvSpPr>
          <p:spPr>
            <a:xfrm>
              <a:off x="18382800" y="23597225"/>
              <a:ext cx="5886375" cy="2419075"/>
            </a:xfrm>
            <a:custGeom>
              <a:avLst/>
              <a:gdLst/>
              <a:ahLst/>
              <a:cxnLst/>
              <a:rect l="l" t="t" r="r" b="b"/>
              <a:pathLst>
                <a:path w="235455" h="96763" extrusionOk="0">
                  <a:moveTo>
                    <a:pt x="233245" y="1"/>
                  </a:moveTo>
                  <a:lnTo>
                    <a:pt x="595" y="33039"/>
                  </a:lnTo>
                  <a:cubicBezTo>
                    <a:pt x="1" y="55680"/>
                    <a:pt x="4246" y="87035"/>
                    <a:pt x="13722" y="87035"/>
                  </a:cubicBezTo>
                  <a:cubicBezTo>
                    <a:pt x="15920" y="87035"/>
                    <a:pt x="18398" y="85349"/>
                    <a:pt x="21163" y="81478"/>
                  </a:cubicBezTo>
                  <a:cubicBezTo>
                    <a:pt x="26185" y="90939"/>
                    <a:pt x="32635" y="94447"/>
                    <a:pt x="38883" y="94447"/>
                  </a:cubicBezTo>
                  <a:cubicBezTo>
                    <a:pt x="48152" y="94447"/>
                    <a:pt x="56977" y="86729"/>
                    <a:pt x="60039" y="79281"/>
                  </a:cubicBezTo>
                  <a:cubicBezTo>
                    <a:pt x="62197" y="90821"/>
                    <a:pt x="68256" y="95810"/>
                    <a:pt x="74211" y="95810"/>
                  </a:cubicBezTo>
                  <a:cubicBezTo>
                    <a:pt x="80382" y="95810"/>
                    <a:pt x="86440" y="90453"/>
                    <a:pt x="87931" y="81478"/>
                  </a:cubicBezTo>
                  <a:cubicBezTo>
                    <a:pt x="92567" y="92412"/>
                    <a:pt x="97948" y="96763"/>
                    <a:pt x="102661" y="96763"/>
                  </a:cubicBezTo>
                  <a:cubicBezTo>
                    <a:pt x="108391" y="96763"/>
                    <a:pt x="113131" y="90330"/>
                    <a:pt x="114336" y="81478"/>
                  </a:cubicBezTo>
                  <a:cubicBezTo>
                    <a:pt x="119946" y="90744"/>
                    <a:pt x="125455" y="94104"/>
                    <a:pt x="130036" y="94104"/>
                  </a:cubicBezTo>
                  <a:cubicBezTo>
                    <a:pt x="137433" y="94104"/>
                    <a:pt x="142412" y="85345"/>
                    <a:pt x="141495" y="78548"/>
                  </a:cubicBezTo>
                  <a:lnTo>
                    <a:pt x="141495" y="78548"/>
                  </a:lnTo>
                  <a:cubicBezTo>
                    <a:pt x="144265" y="87893"/>
                    <a:pt x="149310" y="92176"/>
                    <a:pt x="154102" y="92176"/>
                  </a:cubicBezTo>
                  <a:cubicBezTo>
                    <a:pt x="159482" y="92176"/>
                    <a:pt x="164542" y="86778"/>
                    <a:pt x="165704" y="77084"/>
                  </a:cubicBezTo>
                  <a:cubicBezTo>
                    <a:pt x="168453" y="84969"/>
                    <a:pt x="173448" y="88687"/>
                    <a:pt x="177913" y="88687"/>
                  </a:cubicBezTo>
                  <a:cubicBezTo>
                    <a:pt x="182997" y="88687"/>
                    <a:pt x="187394" y="83866"/>
                    <a:pt x="187004" y="74887"/>
                  </a:cubicBezTo>
                  <a:lnTo>
                    <a:pt x="187004" y="74887"/>
                  </a:lnTo>
                  <a:cubicBezTo>
                    <a:pt x="190604" y="80164"/>
                    <a:pt x="194283" y="82302"/>
                    <a:pt x="197578" y="82302"/>
                  </a:cubicBezTo>
                  <a:cubicBezTo>
                    <a:pt x="204355" y="82302"/>
                    <a:pt x="209508" y="73257"/>
                    <a:pt x="209015" y="63881"/>
                  </a:cubicBezTo>
                  <a:lnTo>
                    <a:pt x="209015" y="63881"/>
                  </a:lnTo>
                  <a:cubicBezTo>
                    <a:pt x="211544" y="68927"/>
                    <a:pt x="214468" y="71450"/>
                    <a:pt x="217398" y="71450"/>
                  </a:cubicBezTo>
                  <a:cubicBezTo>
                    <a:pt x="226400" y="71450"/>
                    <a:pt x="235455" y="47640"/>
                    <a:pt x="2332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7" name="Google Shape;2633;p41">
              <a:extLst>
                <a:ext uri="{FF2B5EF4-FFF2-40B4-BE49-F238E27FC236}">
                  <a16:creationId xmlns:a16="http://schemas.microsoft.com/office/drawing/2014/main" id="{36B18393-A2BB-7D36-2E05-FC1BE584CCEB}"/>
                </a:ext>
              </a:extLst>
            </p:cNvPr>
            <p:cNvSpPr/>
            <p:nvPr/>
          </p:nvSpPr>
          <p:spPr>
            <a:xfrm>
              <a:off x="20924200" y="21901900"/>
              <a:ext cx="29325" cy="455125"/>
            </a:xfrm>
            <a:custGeom>
              <a:avLst/>
              <a:gdLst/>
              <a:ahLst/>
              <a:cxnLst/>
              <a:rect l="l" t="t" r="r" b="b"/>
              <a:pathLst>
                <a:path w="1173" h="18205" extrusionOk="0">
                  <a:moveTo>
                    <a:pt x="0" y="18204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8" name="Google Shape;2634;p41">
              <a:extLst>
                <a:ext uri="{FF2B5EF4-FFF2-40B4-BE49-F238E27FC236}">
                  <a16:creationId xmlns:a16="http://schemas.microsoft.com/office/drawing/2014/main" id="{E2CB34E9-A9AB-DBE9-F42A-DC28E01F2962}"/>
                </a:ext>
              </a:extLst>
            </p:cNvPr>
            <p:cNvSpPr/>
            <p:nvPr/>
          </p:nvSpPr>
          <p:spPr>
            <a:xfrm>
              <a:off x="20871375" y="21850550"/>
              <a:ext cx="135500" cy="557725"/>
            </a:xfrm>
            <a:custGeom>
              <a:avLst/>
              <a:gdLst/>
              <a:ahLst/>
              <a:cxnLst/>
              <a:rect l="l" t="t" r="r" b="b"/>
              <a:pathLst>
                <a:path w="5420" h="22309" extrusionOk="0">
                  <a:moveTo>
                    <a:pt x="3315" y="1"/>
                  </a:moveTo>
                  <a:cubicBezTo>
                    <a:pt x="2236" y="1"/>
                    <a:pt x="1336" y="838"/>
                    <a:pt x="1256" y="1929"/>
                  </a:cubicBezTo>
                  <a:lnTo>
                    <a:pt x="84" y="20133"/>
                  </a:lnTo>
                  <a:cubicBezTo>
                    <a:pt x="0" y="21262"/>
                    <a:pt x="858" y="22225"/>
                    <a:pt x="1988" y="22309"/>
                  </a:cubicBezTo>
                  <a:lnTo>
                    <a:pt x="2113" y="22309"/>
                  </a:lnTo>
                  <a:cubicBezTo>
                    <a:pt x="3180" y="22309"/>
                    <a:pt x="4080" y="21493"/>
                    <a:pt x="4164" y="20384"/>
                  </a:cubicBezTo>
                  <a:lnTo>
                    <a:pt x="5336" y="2180"/>
                  </a:lnTo>
                  <a:cubicBezTo>
                    <a:pt x="5419" y="1050"/>
                    <a:pt x="4541" y="88"/>
                    <a:pt x="3432" y="4"/>
                  </a:cubicBezTo>
                  <a:cubicBezTo>
                    <a:pt x="3393" y="2"/>
                    <a:pt x="3354" y="1"/>
                    <a:pt x="331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9" name="Google Shape;2635;p41">
              <a:extLst>
                <a:ext uri="{FF2B5EF4-FFF2-40B4-BE49-F238E27FC236}">
                  <a16:creationId xmlns:a16="http://schemas.microsoft.com/office/drawing/2014/main" id="{14528684-ACC9-C564-2449-E9569F753968}"/>
                </a:ext>
              </a:extLst>
            </p:cNvPr>
            <p:cNvSpPr/>
            <p:nvPr/>
          </p:nvSpPr>
          <p:spPr>
            <a:xfrm>
              <a:off x="20144275" y="22438075"/>
              <a:ext cx="29300" cy="557625"/>
            </a:xfrm>
            <a:custGeom>
              <a:avLst/>
              <a:gdLst/>
              <a:ahLst/>
              <a:cxnLst/>
              <a:rect l="l" t="t" r="r" b="b"/>
              <a:pathLst>
                <a:path w="1172" h="22305" extrusionOk="0">
                  <a:moveTo>
                    <a:pt x="0" y="22305"/>
                  </a:moveTo>
                  <a:lnTo>
                    <a:pt x="1172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0" name="Google Shape;2636;p41">
              <a:extLst>
                <a:ext uri="{FF2B5EF4-FFF2-40B4-BE49-F238E27FC236}">
                  <a16:creationId xmlns:a16="http://schemas.microsoft.com/office/drawing/2014/main" id="{9D2D50AB-497C-E166-0E80-89469D96DFE5}"/>
                </a:ext>
              </a:extLst>
            </p:cNvPr>
            <p:cNvSpPr/>
            <p:nvPr/>
          </p:nvSpPr>
          <p:spPr>
            <a:xfrm>
              <a:off x="20091950" y="22387325"/>
              <a:ext cx="133950" cy="659650"/>
            </a:xfrm>
            <a:custGeom>
              <a:avLst/>
              <a:gdLst/>
              <a:ahLst/>
              <a:cxnLst/>
              <a:rect l="l" t="t" r="r" b="b"/>
              <a:pathLst>
                <a:path w="5358" h="26386" extrusionOk="0">
                  <a:moveTo>
                    <a:pt x="3370" y="1"/>
                  </a:moveTo>
                  <a:cubicBezTo>
                    <a:pt x="2240" y="1"/>
                    <a:pt x="1277" y="796"/>
                    <a:pt x="1214" y="1926"/>
                  </a:cubicBezTo>
                  <a:lnTo>
                    <a:pt x="43" y="24230"/>
                  </a:lnTo>
                  <a:cubicBezTo>
                    <a:pt x="1" y="25360"/>
                    <a:pt x="859" y="26323"/>
                    <a:pt x="1989" y="26385"/>
                  </a:cubicBezTo>
                  <a:lnTo>
                    <a:pt x="2093" y="26385"/>
                  </a:lnTo>
                  <a:cubicBezTo>
                    <a:pt x="3181" y="26385"/>
                    <a:pt x="4081" y="25548"/>
                    <a:pt x="4123" y="24439"/>
                  </a:cubicBezTo>
                  <a:lnTo>
                    <a:pt x="5295" y="2135"/>
                  </a:lnTo>
                  <a:cubicBezTo>
                    <a:pt x="5357" y="1005"/>
                    <a:pt x="4499" y="42"/>
                    <a:pt x="337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1" name="Google Shape;2637;p41">
              <a:extLst>
                <a:ext uri="{FF2B5EF4-FFF2-40B4-BE49-F238E27FC236}">
                  <a16:creationId xmlns:a16="http://schemas.microsoft.com/office/drawing/2014/main" id="{274A4FAF-7844-9BB7-6219-C8DC930FD881}"/>
                </a:ext>
              </a:extLst>
            </p:cNvPr>
            <p:cNvSpPr/>
            <p:nvPr/>
          </p:nvSpPr>
          <p:spPr>
            <a:xfrm>
              <a:off x="20796050" y="22584525"/>
              <a:ext cx="28775" cy="484425"/>
            </a:xfrm>
            <a:custGeom>
              <a:avLst/>
              <a:gdLst/>
              <a:ahLst/>
              <a:cxnLst/>
              <a:rect l="l" t="t" r="r" b="b"/>
              <a:pathLst>
                <a:path w="1151" h="19377" extrusionOk="0">
                  <a:moveTo>
                    <a:pt x="1151" y="19376"/>
                  </a:moveTo>
                  <a:lnTo>
                    <a:pt x="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2" name="Google Shape;2638;p41">
              <a:extLst>
                <a:ext uri="{FF2B5EF4-FFF2-40B4-BE49-F238E27FC236}">
                  <a16:creationId xmlns:a16="http://schemas.microsoft.com/office/drawing/2014/main" id="{FFB4FEDD-5DC9-B551-2B5D-754214A8FE6C}"/>
                </a:ext>
              </a:extLst>
            </p:cNvPr>
            <p:cNvSpPr/>
            <p:nvPr/>
          </p:nvSpPr>
          <p:spPr>
            <a:xfrm>
              <a:off x="20742675" y="22533500"/>
              <a:ext cx="135000" cy="586700"/>
            </a:xfrm>
            <a:custGeom>
              <a:avLst/>
              <a:gdLst/>
              <a:ahLst/>
              <a:cxnLst/>
              <a:rect l="l" t="t" r="r" b="b"/>
              <a:pathLst>
                <a:path w="5400" h="23468" extrusionOk="0">
                  <a:moveTo>
                    <a:pt x="2192" y="1"/>
                  </a:moveTo>
                  <a:cubicBezTo>
                    <a:pt x="2125" y="1"/>
                    <a:pt x="2057" y="4"/>
                    <a:pt x="1989" y="12"/>
                  </a:cubicBezTo>
                  <a:cubicBezTo>
                    <a:pt x="859" y="75"/>
                    <a:pt x="1" y="1058"/>
                    <a:pt x="64" y="2167"/>
                  </a:cubicBezTo>
                  <a:lnTo>
                    <a:pt x="1256" y="21564"/>
                  </a:lnTo>
                  <a:cubicBezTo>
                    <a:pt x="1319" y="22631"/>
                    <a:pt x="2219" y="23468"/>
                    <a:pt x="3286" y="23468"/>
                  </a:cubicBezTo>
                  <a:lnTo>
                    <a:pt x="3411" y="23468"/>
                  </a:lnTo>
                  <a:cubicBezTo>
                    <a:pt x="4541" y="23384"/>
                    <a:pt x="5399" y="22421"/>
                    <a:pt x="5336" y="21292"/>
                  </a:cubicBezTo>
                  <a:lnTo>
                    <a:pt x="4144" y="1916"/>
                  </a:lnTo>
                  <a:cubicBezTo>
                    <a:pt x="4085" y="857"/>
                    <a:pt x="3199" y="1"/>
                    <a:pt x="219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3" name="Google Shape;2639;p41">
              <a:extLst>
                <a:ext uri="{FF2B5EF4-FFF2-40B4-BE49-F238E27FC236}">
                  <a16:creationId xmlns:a16="http://schemas.microsoft.com/office/drawing/2014/main" id="{DDDDA7A6-C238-573D-C4E6-14325D4F34D8}"/>
                </a:ext>
              </a:extLst>
            </p:cNvPr>
            <p:cNvSpPr/>
            <p:nvPr/>
          </p:nvSpPr>
          <p:spPr>
            <a:xfrm>
              <a:off x="22300450" y="21901900"/>
              <a:ext cx="29850" cy="455125"/>
            </a:xfrm>
            <a:custGeom>
              <a:avLst/>
              <a:gdLst/>
              <a:ahLst/>
              <a:cxnLst/>
              <a:rect l="l" t="t" r="r" b="b"/>
              <a:pathLst>
                <a:path w="1194" h="18205" extrusionOk="0">
                  <a:moveTo>
                    <a:pt x="0" y="18204"/>
                  </a:moveTo>
                  <a:lnTo>
                    <a:pt x="119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4" name="Google Shape;2640;p41">
              <a:extLst>
                <a:ext uri="{FF2B5EF4-FFF2-40B4-BE49-F238E27FC236}">
                  <a16:creationId xmlns:a16="http://schemas.microsoft.com/office/drawing/2014/main" id="{18B91A51-F8B9-6A11-215A-23F0BC6D75D9}"/>
                </a:ext>
              </a:extLst>
            </p:cNvPr>
            <p:cNvSpPr/>
            <p:nvPr/>
          </p:nvSpPr>
          <p:spPr>
            <a:xfrm>
              <a:off x="22247625" y="21850550"/>
              <a:ext cx="135500" cy="557725"/>
            </a:xfrm>
            <a:custGeom>
              <a:avLst/>
              <a:gdLst/>
              <a:ahLst/>
              <a:cxnLst/>
              <a:rect l="l" t="t" r="r" b="b"/>
              <a:pathLst>
                <a:path w="5420" h="22309" extrusionOk="0">
                  <a:moveTo>
                    <a:pt x="3315" y="1"/>
                  </a:moveTo>
                  <a:cubicBezTo>
                    <a:pt x="2236" y="1"/>
                    <a:pt x="1336" y="838"/>
                    <a:pt x="1256" y="1929"/>
                  </a:cubicBezTo>
                  <a:lnTo>
                    <a:pt x="84" y="20133"/>
                  </a:lnTo>
                  <a:cubicBezTo>
                    <a:pt x="0" y="21262"/>
                    <a:pt x="858" y="22225"/>
                    <a:pt x="1988" y="22309"/>
                  </a:cubicBezTo>
                  <a:lnTo>
                    <a:pt x="2113" y="22309"/>
                  </a:lnTo>
                  <a:cubicBezTo>
                    <a:pt x="3201" y="22309"/>
                    <a:pt x="4080" y="21493"/>
                    <a:pt x="4164" y="20384"/>
                  </a:cubicBezTo>
                  <a:lnTo>
                    <a:pt x="5336" y="2180"/>
                  </a:lnTo>
                  <a:cubicBezTo>
                    <a:pt x="5419" y="1050"/>
                    <a:pt x="4561" y="88"/>
                    <a:pt x="3432" y="4"/>
                  </a:cubicBezTo>
                  <a:cubicBezTo>
                    <a:pt x="3393" y="2"/>
                    <a:pt x="3354" y="1"/>
                    <a:pt x="331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5" name="Google Shape;2641;p41">
              <a:extLst>
                <a:ext uri="{FF2B5EF4-FFF2-40B4-BE49-F238E27FC236}">
                  <a16:creationId xmlns:a16="http://schemas.microsoft.com/office/drawing/2014/main" id="{B6F172EC-E9D3-D7CE-1B65-FBA8FDE9F0D1}"/>
                </a:ext>
              </a:extLst>
            </p:cNvPr>
            <p:cNvSpPr/>
            <p:nvPr/>
          </p:nvSpPr>
          <p:spPr>
            <a:xfrm>
              <a:off x="21520525" y="21969900"/>
              <a:ext cx="29300" cy="557650"/>
            </a:xfrm>
            <a:custGeom>
              <a:avLst/>
              <a:gdLst/>
              <a:ahLst/>
              <a:cxnLst/>
              <a:rect l="l" t="t" r="r" b="b"/>
              <a:pathLst>
                <a:path w="1172" h="22306" extrusionOk="0">
                  <a:moveTo>
                    <a:pt x="0" y="22305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6" name="Google Shape;2642;p41">
              <a:extLst>
                <a:ext uri="{FF2B5EF4-FFF2-40B4-BE49-F238E27FC236}">
                  <a16:creationId xmlns:a16="http://schemas.microsoft.com/office/drawing/2014/main" id="{4A620156-B6EB-A862-A6D8-FFA833841191}"/>
                </a:ext>
              </a:extLst>
            </p:cNvPr>
            <p:cNvSpPr/>
            <p:nvPr/>
          </p:nvSpPr>
          <p:spPr>
            <a:xfrm>
              <a:off x="21468200" y="21919175"/>
              <a:ext cx="133950" cy="659625"/>
            </a:xfrm>
            <a:custGeom>
              <a:avLst/>
              <a:gdLst/>
              <a:ahLst/>
              <a:cxnLst/>
              <a:rect l="l" t="t" r="r" b="b"/>
              <a:pathLst>
                <a:path w="5358" h="26385" extrusionOk="0">
                  <a:moveTo>
                    <a:pt x="3370" y="0"/>
                  </a:moveTo>
                  <a:cubicBezTo>
                    <a:pt x="2282" y="21"/>
                    <a:pt x="1277" y="795"/>
                    <a:pt x="1235" y="1925"/>
                  </a:cubicBezTo>
                  <a:lnTo>
                    <a:pt x="43" y="24230"/>
                  </a:lnTo>
                  <a:cubicBezTo>
                    <a:pt x="1" y="25359"/>
                    <a:pt x="859" y="26322"/>
                    <a:pt x="1989" y="26385"/>
                  </a:cubicBezTo>
                  <a:lnTo>
                    <a:pt x="2093" y="26385"/>
                  </a:lnTo>
                  <a:cubicBezTo>
                    <a:pt x="3160" y="26385"/>
                    <a:pt x="4081" y="25548"/>
                    <a:pt x="4123" y="24439"/>
                  </a:cubicBezTo>
                  <a:lnTo>
                    <a:pt x="5316" y="2134"/>
                  </a:lnTo>
                  <a:cubicBezTo>
                    <a:pt x="5357" y="1004"/>
                    <a:pt x="4500" y="42"/>
                    <a:pt x="337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7" name="Google Shape;2643;p41">
              <a:extLst>
                <a:ext uri="{FF2B5EF4-FFF2-40B4-BE49-F238E27FC236}">
                  <a16:creationId xmlns:a16="http://schemas.microsoft.com/office/drawing/2014/main" id="{0514959D-AF7F-E74F-9E51-770B0EC02897}"/>
                </a:ext>
              </a:extLst>
            </p:cNvPr>
            <p:cNvSpPr/>
            <p:nvPr/>
          </p:nvSpPr>
          <p:spPr>
            <a:xfrm>
              <a:off x="22438025" y="22961150"/>
              <a:ext cx="29300" cy="484425"/>
            </a:xfrm>
            <a:custGeom>
              <a:avLst/>
              <a:gdLst/>
              <a:ahLst/>
              <a:cxnLst/>
              <a:rect l="l" t="t" r="r" b="b"/>
              <a:pathLst>
                <a:path w="1172" h="19377" extrusionOk="0">
                  <a:moveTo>
                    <a:pt x="1172" y="19376"/>
                  </a:moveTo>
                  <a:lnTo>
                    <a:pt x="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8" name="Google Shape;2644;p41">
              <a:extLst>
                <a:ext uri="{FF2B5EF4-FFF2-40B4-BE49-F238E27FC236}">
                  <a16:creationId xmlns:a16="http://schemas.microsoft.com/office/drawing/2014/main" id="{25D1EE42-4E19-6AE1-CADC-0699DF8EDFC0}"/>
                </a:ext>
              </a:extLst>
            </p:cNvPr>
            <p:cNvSpPr/>
            <p:nvPr/>
          </p:nvSpPr>
          <p:spPr>
            <a:xfrm>
              <a:off x="22384675" y="22909825"/>
              <a:ext cx="135500" cy="587000"/>
            </a:xfrm>
            <a:custGeom>
              <a:avLst/>
              <a:gdLst/>
              <a:ahLst/>
              <a:cxnLst/>
              <a:rect l="l" t="t" r="r" b="b"/>
              <a:pathLst>
                <a:path w="5420" h="23480" extrusionOk="0">
                  <a:moveTo>
                    <a:pt x="2121" y="0"/>
                  </a:moveTo>
                  <a:cubicBezTo>
                    <a:pt x="2084" y="0"/>
                    <a:pt x="2046" y="1"/>
                    <a:pt x="2009" y="3"/>
                  </a:cubicBezTo>
                  <a:cubicBezTo>
                    <a:pt x="879" y="87"/>
                    <a:pt x="0" y="1050"/>
                    <a:pt x="84" y="2179"/>
                  </a:cubicBezTo>
                  <a:lnTo>
                    <a:pt x="1276" y="21576"/>
                  </a:lnTo>
                  <a:cubicBezTo>
                    <a:pt x="1339" y="22643"/>
                    <a:pt x="2239" y="23480"/>
                    <a:pt x="3306" y="23480"/>
                  </a:cubicBezTo>
                  <a:lnTo>
                    <a:pt x="3432" y="23480"/>
                  </a:lnTo>
                  <a:cubicBezTo>
                    <a:pt x="4561" y="23396"/>
                    <a:pt x="5419" y="22433"/>
                    <a:pt x="5357" y="21304"/>
                  </a:cubicBezTo>
                  <a:lnTo>
                    <a:pt x="4164" y="1928"/>
                  </a:lnTo>
                  <a:cubicBezTo>
                    <a:pt x="4103" y="837"/>
                    <a:pt x="3165" y="0"/>
                    <a:pt x="212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9" name="Google Shape;2645;p41">
              <a:extLst>
                <a:ext uri="{FF2B5EF4-FFF2-40B4-BE49-F238E27FC236}">
                  <a16:creationId xmlns:a16="http://schemas.microsoft.com/office/drawing/2014/main" id="{3C3202EE-30C7-2AF2-A8D3-40AD9CEEA641}"/>
                </a:ext>
              </a:extLst>
            </p:cNvPr>
            <p:cNvSpPr/>
            <p:nvPr/>
          </p:nvSpPr>
          <p:spPr>
            <a:xfrm>
              <a:off x="23364925" y="22287425"/>
              <a:ext cx="29850" cy="455625"/>
            </a:xfrm>
            <a:custGeom>
              <a:avLst/>
              <a:gdLst/>
              <a:ahLst/>
              <a:cxnLst/>
              <a:rect l="l" t="t" r="r" b="b"/>
              <a:pathLst>
                <a:path w="1194" h="18225" extrusionOk="0">
                  <a:moveTo>
                    <a:pt x="1" y="18225"/>
                  </a:moveTo>
                  <a:lnTo>
                    <a:pt x="1194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0" name="Google Shape;2646;p41">
              <a:extLst>
                <a:ext uri="{FF2B5EF4-FFF2-40B4-BE49-F238E27FC236}">
                  <a16:creationId xmlns:a16="http://schemas.microsoft.com/office/drawing/2014/main" id="{A1549E62-85A7-62BE-E484-72C063E16C89}"/>
                </a:ext>
              </a:extLst>
            </p:cNvPr>
            <p:cNvSpPr/>
            <p:nvPr/>
          </p:nvSpPr>
          <p:spPr>
            <a:xfrm>
              <a:off x="23312100" y="22236650"/>
              <a:ext cx="135500" cy="557150"/>
            </a:xfrm>
            <a:custGeom>
              <a:avLst/>
              <a:gdLst/>
              <a:ahLst/>
              <a:cxnLst/>
              <a:rect l="l" t="t" r="r" b="b"/>
              <a:pathLst>
                <a:path w="5420" h="22286" extrusionOk="0">
                  <a:moveTo>
                    <a:pt x="3349" y="0"/>
                  </a:moveTo>
                  <a:cubicBezTo>
                    <a:pt x="2256" y="0"/>
                    <a:pt x="1338" y="804"/>
                    <a:pt x="1256" y="1906"/>
                  </a:cubicBezTo>
                  <a:lnTo>
                    <a:pt x="84" y="20109"/>
                  </a:lnTo>
                  <a:cubicBezTo>
                    <a:pt x="1" y="21239"/>
                    <a:pt x="859" y="22202"/>
                    <a:pt x="1988" y="22285"/>
                  </a:cubicBezTo>
                  <a:lnTo>
                    <a:pt x="2114" y="22285"/>
                  </a:lnTo>
                  <a:cubicBezTo>
                    <a:pt x="3202" y="22285"/>
                    <a:pt x="4081" y="21448"/>
                    <a:pt x="4164" y="20381"/>
                  </a:cubicBezTo>
                  <a:lnTo>
                    <a:pt x="5336" y="2178"/>
                  </a:lnTo>
                  <a:cubicBezTo>
                    <a:pt x="5420" y="1048"/>
                    <a:pt x="4562" y="85"/>
                    <a:pt x="3432" y="2"/>
                  </a:cubicBezTo>
                  <a:cubicBezTo>
                    <a:pt x="3404" y="1"/>
                    <a:pt x="3377" y="0"/>
                    <a:pt x="334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1" name="Google Shape;2647;p41">
              <a:extLst>
                <a:ext uri="{FF2B5EF4-FFF2-40B4-BE49-F238E27FC236}">
                  <a16:creationId xmlns:a16="http://schemas.microsoft.com/office/drawing/2014/main" id="{86094DEA-F369-AB44-72A5-09B83145600E}"/>
                </a:ext>
              </a:extLst>
            </p:cNvPr>
            <p:cNvSpPr/>
            <p:nvPr/>
          </p:nvSpPr>
          <p:spPr>
            <a:xfrm>
              <a:off x="22988300" y="22621150"/>
              <a:ext cx="29325" cy="558675"/>
            </a:xfrm>
            <a:custGeom>
              <a:avLst/>
              <a:gdLst/>
              <a:ahLst/>
              <a:cxnLst/>
              <a:rect l="l" t="t" r="r" b="b"/>
              <a:pathLst>
                <a:path w="1173" h="22347" extrusionOk="0">
                  <a:moveTo>
                    <a:pt x="1" y="22347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2" name="Google Shape;2648;p41">
              <a:extLst>
                <a:ext uri="{FF2B5EF4-FFF2-40B4-BE49-F238E27FC236}">
                  <a16:creationId xmlns:a16="http://schemas.microsoft.com/office/drawing/2014/main" id="{0A9E8014-EE4A-0A5F-E023-90B42878D8DC}"/>
                </a:ext>
              </a:extLst>
            </p:cNvPr>
            <p:cNvSpPr/>
            <p:nvPr/>
          </p:nvSpPr>
          <p:spPr>
            <a:xfrm>
              <a:off x="22936000" y="22570850"/>
              <a:ext cx="133925" cy="659725"/>
            </a:xfrm>
            <a:custGeom>
              <a:avLst/>
              <a:gdLst/>
              <a:ahLst/>
              <a:cxnLst/>
              <a:rect l="l" t="t" r="r" b="b"/>
              <a:pathLst>
                <a:path w="5357" h="26389" extrusionOk="0">
                  <a:moveTo>
                    <a:pt x="3257" y="1"/>
                  </a:moveTo>
                  <a:cubicBezTo>
                    <a:pt x="2195" y="1"/>
                    <a:pt x="1276" y="857"/>
                    <a:pt x="1235" y="1929"/>
                  </a:cubicBezTo>
                  <a:lnTo>
                    <a:pt x="63" y="24254"/>
                  </a:lnTo>
                  <a:cubicBezTo>
                    <a:pt x="1" y="25363"/>
                    <a:pt x="858" y="26347"/>
                    <a:pt x="1988" y="26389"/>
                  </a:cubicBezTo>
                  <a:lnTo>
                    <a:pt x="2093" y="26389"/>
                  </a:lnTo>
                  <a:cubicBezTo>
                    <a:pt x="3202" y="26389"/>
                    <a:pt x="4081" y="25531"/>
                    <a:pt x="4143" y="24464"/>
                  </a:cubicBezTo>
                  <a:lnTo>
                    <a:pt x="5315" y="2138"/>
                  </a:lnTo>
                  <a:cubicBezTo>
                    <a:pt x="5357" y="1029"/>
                    <a:pt x="4499" y="46"/>
                    <a:pt x="3369" y="4"/>
                  </a:cubicBezTo>
                  <a:cubicBezTo>
                    <a:pt x="3332" y="2"/>
                    <a:pt x="3295" y="1"/>
                    <a:pt x="325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3" name="Google Shape;2649;p41">
              <a:extLst>
                <a:ext uri="{FF2B5EF4-FFF2-40B4-BE49-F238E27FC236}">
                  <a16:creationId xmlns:a16="http://schemas.microsoft.com/office/drawing/2014/main" id="{065D28A9-03BF-F616-DA52-122C973F0F55}"/>
                </a:ext>
              </a:extLst>
            </p:cNvPr>
            <p:cNvSpPr/>
            <p:nvPr/>
          </p:nvSpPr>
          <p:spPr>
            <a:xfrm>
              <a:off x="23584625" y="23125925"/>
              <a:ext cx="29325" cy="484400"/>
            </a:xfrm>
            <a:custGeom>
              <a:avLst/>
              <a:gdLst/>
              <a:ahLst/>
              <a:cxnLst/>
              <a:rect l="l" t="t" r="r" b="b"/>
              <a:pathLst>
                <a:path w="1173" h="19376" extrusionOk="0">
                  <a:moveTo>
                    <a:pt x="1173" y="19376"/>
                  </a:moveTo>
                  <a:lnTo>
                    <a:pt x="1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4" name="Google Shape;2650;p41">
              <a:extLst>
                <a:ext uri="{FF2B5EF4-FFF2-40B4-BE49-F238E27FC236}">
                  <a16:creationId xmlns:a16="http://schemas.microsoft.com/office/drawing/2014/main" id="{DE92BF47-0F26-DDD8-4198-E5F5C54347A2}"/>
                </a:ext>
              </a:extLst>
            </p:cNvPr>
            <p:cNvSpPr/>
            <p:nvPr/>
          </p:nvSpPr>
          <p:spPr>
            <a:xfrm>
              <a:off x="23531800" y="23074975"/>
              <a:ext cx="135500" cy="586625"/>
            </a:xfrm>
            <a:custGeom>
              <a:avLst/>
              <a:gdLst/>
              <a:ahLst/>
              <a:cxnLst/>
              <a:rect l="l" t="t" r="r" b="b"/>
              <a:pathLst>
                <a:path w="5420" h="23465" extrusionOk="0">
                  <a:moveTo>
                    <a:pt x="2168" y="1"/>
                  </a:moveTo>
                  <a:cubicBezTo>
                    <a:pt x="2108" y="1"/>
                    <a:pt x="2049" y="4"/>
                    <a:pt x="1988" y="9"/>
                  </a:cubicBezTo>
                  <a:cubicBezTo>
                    <a:pt x="858" y="72"/>
                    <a:pt x="1" y="1055"/>
                    <a:pt x="84" y="2164"/>
                  </a:cubicBezTo>
                  <a:lnTo>
                    <a:pt x="1256" y="21561"/>
                  </a:lnTo>
                  <a:cubicBezTo>
                    <a:pt x="1340" y="22628"/>
                    <a:pt x="2219" y="23465"/>
                    <a:pt x="3307" y="23465"/>
                  </a:cubicBezTo>
                  <a:lnTo>
                    <a:pt x="3432" y="23465"/>
                  </a:lnTo>
                  <a:cubicBezTo>
                    <a:pt x="4562" y="23381"/>
                    <a:pt x="5420" y="22418"/>
                    <a:pt x="5336" y="21289"/>
                  </a:cubicBezTo>
                  <a:lnTo>
                    <a:pt x="4164" y="1913"/>
                  </a:lnTo>
                  <a:cubicBezTo>
                    <a:pt x="4085" y="845"/>
                    <a:pt x="3201" y="1"/>
                    <a:pt x="216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5" name="Google Shape;2651;p41">
              <a:extLst>
                <a:ext uri="{FF2B5EF4-FFF2-40B4-BE49-F238E27FC236}">
                  <a16:creationId xmlns:a16="http://schemas.microsoft.com/office/drawing/2014/main" id="{C3788B2C-DCBE-4136-3BFD-E1D0EDDB2A04}"/>
                </a:ext>
              </a:extLst>
            </p:cNvPr>
            <p:cNvSpPr/>
            <p:nvPr/>
          </p:nvSpPr>
          <p:spPr>
            <a:xfrm>
              <a:off x="23199650" y="23369700"/>
              <a:ext cx="29300" cy="455100"/>
            </a:xfrm>
            <a:custGeom>
              <a:avLst/>
              <a:gdLst/>
              <a:ahLst/>
              <a:cxnLst/>
              <a:rect l="l" t="t" r="r" b="b"/>
              <a:pathLst>
                <a:path w="1172" h="18204" extrusionOk="0">
                  <a:moveTo>
                    <a:pt x="0" y="18204"/>
                  </a:moveTo>
                  <a:lnTo>
                    <a:pt x="1172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6" name="Google Shape;2652;p41">
              <a:extLst>
                <a:ext uri="{FF2B5EF4-FFF2-40B4-BE49-F238E27FC236}">
                  <a16:creationId xmlns:a16="http://schemas.microsoft.com/office/drawing/2014/main" id="{A89E7408-6CF8-1802-2831-80D0FE2EE312}"/>
                </a:ext>
              </a:extLst>
            </p:cNvPr>
            <p:cNvSpPr/>
            <p:nvPr/>
          </p:nvSpPr>
          <p:spPr>
            <a:xfrm>
              <a:off x="23146800" y="23319425"/>
              <a:ext cx="135500" cy="557175"/>
            </a:xfrm>
            <a:custGeom>
              <a:avLst/>
              <a:gdLst/>
              <a:ahLst/>
              <a:cxnLst/>
              <a:rect l="l" t="t" r="r" b="b"/>
              <a:pathLst>
                <a:path w="5420" h="22287" extrusionOk="0">
                  <a:moveTo>
                    <a:pt x="3351" y="1"/>
                  </a:moveTo>
                  <a:cubicBezTo>
                    <a:pt x="2276" y="1"/>
                    <a:pt x="1338" y="804"/>
                    <a:pt x="1256" y="1907"/>
                  </a:cubicBezTo>
                  <a:lnTo>
                    <a:pt x="85" y="20110"/>
                  </a:lnTo>
                  <a:cubicBezTo>
                    <a:pt x="1" y="21240"/>
                    <a:pt x="859" y="22202"/>
                    <a:pt x="1989" y="22286"/>
                  </a:cubicBezTo>
                  <a:lnTo>
                    <a:pt x="2114" y="22286"/>
                  </a:lnTo>
                  <a:cubicBezTo>
                    <a:pt x="3181" y="22286"/>
                    <a:pt x="4081" y="21449"/>
                    <a:pt x="4165" y="20382"/>
                  </a:cubicBezTo>
                  <a:lnTo>
                    <a:pt x="5336" y="2179"/>
                  </a:lnTo>
                  <a:cubicBezTo>
                    <a:pt x="5420" y="1049"/>
                    <a:pt x="4541" y="86"/>
                    <a:pt x="3432" y="3"/>
                  </a:cubicBezTo>
                  <a:cubicBezTo>
                    <a:pt x="3405" y="1"/>
                    <a:pt x="3378" y="1"/>
                    <a:pt x="335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7" name="Google Shape;2653;p41">
              <a:extLst>
                <a:ext uri="{FF2B5EF4-FFF2-40B4-BE49-F238E27FC236}">
                  <a16:creationId xmlns:a16="http://schemas.microsoft.com/office/drawing/2014/main" id="{F39B81D9-0AFF-4F18-EF68-0D0108E97E18}"/>
                </a:ext>
              </a:extLst>
            </p:cNvPr>
            <p:cNvSpPr/>
            <p:nvPr/>
          </p:nvSpPr>
          <p:spPr>
            <a:xfrm>
              <a:off x="22823550" y="23703950"/>
              <a:ext cx="29825" cy="557625"/>
            </a:xfrm>
            <a:custGeom>
              <a:avLst/>
              <a:gdLst/>
              <a:ahLst/>
              <a:cxnLst/>
              <a:rect l="l" t="t" r="r" b="b"/>
              <a:pathLst>
                <a:path w="1193" h="22305" extrusionOk="0">
                  <a:moveTo>
                    <a:pt x="0" y="22305"/>
                  </a:moveTo>
                  <a:lnTo>
                    <a:pt x="119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8" name="Google Shape;2654;p41">
              <a:extLst>
                <a:ext uri="{FF2B5EF4-FFF2-40B4-BE49-F238E27FC236}">
                  <a16:creationId xmlns:a16="http://schemas.microsoft.com/office/drawing/2014/main" id="{34609FFB-224C-C4B7-443F-32FB5F311DC6}"/>
                </a:ext>
              </a:extLst>
            </p:cNvPr>
            <p:cNvSpPr/>
            <p:nvPr/>
          </p:nvSpPr>
          <p:spPr>
            <a:xfrm>
              <a:off x="22771225" y="23653125"/>
              <a:ext cx="133950" cy="659725"/>
            </a:xfrm>
            <a:custGeom>
              <a:avLst/>
              <a:gdLst/>
              <a:ahLst/>
              <a:cxnLst/>
              <a:rect l="l" t="t" r="r" b="b"/>
              <a:pathLst>
                <a:path w="5358" h="26389" extrusionOk="0">
                  <a:moveTo>
                    <a:pt x="3255" y="1"/>
                  </a:moveTo>
                  <a:cubicBezTo>
                    <a:pt x="2194" y="1"/>
                    <a:pt x="1276" y="838"/>
                    <a:pt x="1235" y="1929"/>
                  </a:cubicBezTo>
                  <a:lnTo>
                    <a:pt x="63" y="24233"/>
                  </a:lnTo>
                  <a:cubicBezTo>
                    <a:pt x="1" y="25363"/>
                    <a:pt x="879" y="26326"/>
                    <a:pt x="1988" y="26388"/>
                  </a:cubicBezTo>
                  <a:lnTo>
                    <a:pt x="2093" y="26388"/>
                  </a:lnTo>
                  <a:cubicBezTo>
                    <a:pt x="3181" y="26388"/>
                    <a:pt x="4060" y="25552"/>
                    <a:pt x="4144" y="24443"/>
                  </a:cubicBezTo>
                  <a:lnTo>
                    <a:pt x="5315" y="2138"/>
                  </a:lnTo>
                  <a:cubicBezTo>
                    <a:pt x="5357" y="1008"/>
                    <a:pt x="4499" y="46"/>
                    <a:pt x="3369" y="4"/>
                  </a:cubicBezTo>
                  <a:cubicBezTo>
                    <a:pt x="3331" y="2"/>
                    <a:pt x="3293" y="1"/>
                    <a:pt x="325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9" name="Google Shape;2655;p41">
              <a:extLst>
                <a:ext uri="{FF2B5EF4-FFF2-40B4-BE49-F238E27FC236}">
                  <a16:creationId xmlns:a16="http://schemas.microsoft.com/office/drawing/2014/main" id="{A4124B93-0F88-ADAD-D2FB-262DC186EF68}"/>
                </a:ext>
              </a:extLst>
            </p:cNvPr>
            <p:cNvSpPr/>
            <p:nvPr/>
          </p:nvSpPr>
          <p:spPr>
            <a:xfrm>
              <a:off x="22171775" y="23865575"/>
              <a:ext cx="29300" cy="455125"/>
            </a:xfrm>
            <a:custGeom>
              <a:avLst/>
              <a:gdLst/>
              <a:ahLst/>
              <a:cxnLst/>
              <a:rect l="l" t="t" r="r" b="b"/>
              <a:pathLst>
                <a:path w="1172" h="18205" extrusionOk="0">
                  <a:moveTo>
                    <a:pt x="0" y="18204"/>
                  </a:moveTo>
                  <a:lnTo>
                    <a:pt x="1172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0" name="Google Shape;2656;p41">
              <a:extLst>
                <a:ext uri="{FF2B5EF4-FFF2-40B4-BE49-F238E27FC236}">
                  <a16:creationId xmlns:a16="http://schemas.microsoft.com/office/drawing/2014/main" id="{AAB383CB-50C2-F1CB-469E-70BCE0CCB286}"/>
                </a:ext>
              </a:extLst>
            </p:cNvPr>
            <p:cNvSpPr/>
            <p:nvPr/>
          </p:nvSpPr>
          <p:spPr>
            <a:xfrm>
              <a:off x="22119450" y="23814275"/>
              <a:ext cx="135525" cy="557150"/>
            </a:xfrm>
            <a:custGeom>
              <a:avLst/>
              <a:gdLst/>
              <a:ahLst/>
              <a:cxnLst/>
              <a:rect l="l" t="t" r="r" b="b"/>
              <a:pathLst>
                <a:path w="5421" h="22286" extrusionOk="0">
                  <a:moveTo>
                    <a:pt x="3351" y="1"/>
                  </a:moveTo>
                  <a:cubicBezTo>
                    <a:pt x="2257" y="1"/>
                    <a:pt x="1338" y="824"/>
                    <a:pt x="1256" y="1927"/>
                  </a:cubicBezTo>
                  <a:lnTo>
                    <a:pt x="85" y="20131"/>
                  </a:lnTo>
                  <a:cubicBezTo>
                    <a:pt x="1" y="21240"/>
                    <a:pt x="859" y="22223"/>
                    <a:pt x="1989" y="22286"/>
                  </a:cubicBezTo>
                  <a:lnTo>
                    <a:pt x="2114" y="22286"/>
                  </a:lnTo>
                  <a:cubicBezTo>
                    <a:pt x="3160" y="22286"/>
                    <a:pt x="4081" y="21491"/>
                    <a:pt x="4165" y="20382"/>
                  </a:cubicBezTo>
                  <a:lnTo>
                    <a:pt x="5336" y="2178"/>
                  </a:lnTo>
                  <a:cubicBezTo>
                    <a:pt x="5420" y="1048"/>
                    <a:pt x="4562" y="86"/>
                    <a:pt x="3432" y="2"/>
                  </a:cubicBezTo>
                  <a:cubicBezTo>
                    <a:pt x="3405" y="1"/>
                    <a:pt x="3378" y="1"/>
                    <a:pt x="335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1" name="Google Shape;2657;p41">
              <a:extLst>
                <a:ext uri="{FF2B5EF4-FFF2-40B4-BE49-F238E27FC236}">
                  <a16:creationId xmlns:a16="http://schemas.microsoft.com/office/drawing/2014/main" id="{569690BB-230D-DBD6-7D64-0C26C10769A7}"/>
                </a:ext>
              </a:extLst>
            </p:cNvPr>
            <p:cNvSpPr/>
            <p:nvPr/>
          </p:nvSpPr>
          <p:spPr>
            <a:xfrm>
              <a:off x="20557500" y="23774050"/>
              <a:ext cx="29325" cy="455100"/>
            </a:xfrm>
            <a:custGeom>
              <a:avLst/>
              <a:gdLst/>
              <a:ahLst/>
              <a:cxnLst/>
              <a:rect l="l" t="t" r="r" b="b"/>
              <a:pathLst>
                <a:path w="1173" h="18204" extrusionOk="0">
                  <a:moveTo>
                    <a:pt x="1" y="18204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2" name="Google Shape;2658;p41">
              <a:extLst>
                <a:ext uri="{FF2B5EF4-FFF2-40B4-BE49-F238E27FC236}">
                  <a16:creationId xmlns:a16="http://schemas.microsoft.com/office/drawing/2014/main" id="{EA9E158D-AC98-3E33-960C-73114A22E348}"/>
                </a:ext>
              </a:extLst>
            </p:cNvPr>
            <p:cNvSpPr/>
            <p:nvPr/>
          </p:nvSpPr>
          <p:spPr>
            <a:xfrm>
              <a:off x="20504675" y="23722700"/>
              <a:ext cx="134975" cy="557200"/>
            </a:xfrm>
            <a:custGeom>
              <a:avLst/>
              <a:gdLst/>
              <a:ahLst/>
              <a:cxnLst/>
              <a:rect l="l" t="t" r="r" b="b"/>
              <a:pathLst>
                <a:path w="5399" h="22288" extrusionOk="0">
                  <a:moveTo>
                    <a:pt x="3297" y="0"/>
                  </a:moveTo>
                  <a:cubicBezTo>
                    <a:pt x="2235" y="0"/>
                    <a:pt x="1317" y="838"/>
                    <a:pt x="1256" y="1929"/>
                  </a:cubicBezTo>
                  <a:lnTo>
                    <a:pt x="63" y="20132"/>
                  </a:lnTo>
                  <a:cubicBezTo>
                    <a:pt x="1" y="21241"/>
                    <a:pt x="859" y="22225"/>
                    <a:pt x="1988" y="22287"/>
                  </a:cubicBezTo>
                  <a:lnTo>
                    <a:pt x="2114" y="22287"/>
                  </a:lnTo>
                  <a:cubicBezTo>
                    <a:pt x="3181" y="22287"/>
                    <a:pt x="4081" y="21450"/>
                    <a:pt x="4144" y="20383"/>
                  </a:cubicBezTo>
                  <a:lnTo>
                    <a:pt x="5336" y="2180"/>
                  </a:lnTo>
                  <a:cubicBezTo>
                    <a:pt x="5399" y="1050"/>
                    <a:pt x="4541" y="87"/>
                    <a:pt x="3411" y="4"/>
                  </a:cubicBezTo>
                  <a:cubicBezTo>
                    <a:pt x="3373" y="1"/>
                    <a:pt x="3335" y="0"/>
                    <a:pt x="3297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3" name="Google Shape;2659;p41">
              <a:extLst>
                <a:ext uri="{FF2B5EF4-FFF2-40B4-BE49-F238E27FC236}">
                  <a16:creationId xmlns:a16="http://schemas.microsoft.com/office/drawing/2014/main" id="{08080C69-5BBC-2278-5298-803B7AFC7756}"/>
                </a:ext>
              </a:extLst>
            </p:cNvPr>
            <p:cNvSpPr/>
            <p:nvPr/>
          </p:nvSpPr>
          <p:spPr>
            <a:xfrm>
              <a:off x="21529925" y="22893150"/>
              <a:ext cx="29325" cy="455125"/>
            </a:xfrm>
            <a:custGeom>
              <a:avLst/>
              <a:gdLst/>
              <a:ahLst/>
              <a:cxnLst/>
              <a:rect l="l" t="t" r="r" b="b"/>
              <a:pathLst>
                <a:path w="1173" h="18205" extrusionOk="0">
                  <a:moveTo>
                    <a:pt x="1" y="18204"/>
                  </a:moveTo>
                  <a:lnTo>
                    <a:pt x="117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4" name="Google Shape;2660;p41">
              <a:extLst>
                <a:ext uri="{FF2B5EF4-FFF2-40B4-BE49-F238E27FC236}">
                  <a16:creationId xmlns:a16="http://schemas.microsoft.com/office/drawing/2014/main" id="{1C8827E6-FA48-8D7D-483C-D5CE8DD7A740}"/>
                </a:ext>
              </a:extLst>
            </p:cNvPr>
            <p:cNvSpPr/>
            <p:nvPr/>
          </p:nvSpPr>
          <p:spPr>
            <a:xfrm>
              <a:off x="21476575" y="22841825"/>
              <a:ext cx="135500" cy="557700"/>
            </a:xfrm>
            <a:custGeom>
              <a:avLst/>
              <a:gdLst/>
              <a:ahLst/>
              <a:cxnLst/>
              <a:rect l="l" t="t" r="r" b="b"/>
              <a:pathLst>
                <a:path w="5420" h="22308" extrusionOk="0">
                  <a:moveTo>
                    <a:pt x="3316" y="0"/>
                  </a:moveTo>
                  <a:cubicBezTo>
                    <a:pt x="2237" y="0"/>
                    <a:pt x="1337" y="837"/>
                    <a:pt x="1256" y="1928"/>
                  </a:cubicBezTo>
                  <a:lnTo>
                    <a:pt x="84" y="20132"/>
                  </a:lnTo>
                  <a:cubicBezTo>
                    <a:pt x="1" y="21262"/>
                    <a:pt x="880" y="22224"/>
                    <a:pt x="1988" y="22308"/>
                  </a:cubicBezTo>
                  <a:lnTo>
                    <a:pt x="2135" y="22308"/>
                  </a:lnTo>
                  <a:cubicBezTo>
                    <a:pt x="3202" y="22308"/>
                    <a:pt x="4081" y="21471"/>
                    <a:pt x="4165" y="20383"/>
                  </a:cubicBezTo>
                  <a:lnTo>
                    <a:pt x="5336" y="2179"/>
                  </a:lnTo>
                  <a:cubicBezTo>
                    <a:pt x="5420" y="1049"/>
                    <a:pt x="4562" y="87"/>
                    <a:pt x="3432" y="3"/>
                  </a:cubicBezTo>
                  <a:cubicBezTo>
                    <a:pt x="3393" y="1"/>
                    <a:pt x="3354" y="0"/>
                    <a:pt x="331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5" name="Google Shape;2661;p41">
              <a:extLst>
                <a:ext uri="{FF2B5EF4-FFF2-40B4-BE49-F238E27FC236}">
                  <a16:creationId xmlns:a16="http://schemas.microsoft.com/office/drawing/2014/main" id="{98C43E21-28E2-BB98-251A-0F2BF82D3537}"/>
                </a:ext>
              </a:extLst>
            </p:cNvPr>
            <p:cNvSpPr/>
            <p:nvPr/>
          </p:nvSpPr>
          <p:spPr>
            <a:xfrm>
              <a:off x="21153825" y="23227400"/>
              <a:ext cx="29325" cy="557650"/>
            </a:xfrm>
            <a:custGeom>
              <a:avLst/>
              <a:gdLst/>
              <a:ahLst/>
              <a:cxnLst/>
              <a:rect l="l" t="t" r="r" b="b"/>
              <a:pathLst>
                <a:path w="1173" h="22306" extrusionOk="0">
                  <a:moveTo>
                    <a:pt x="1" y="22306"/>
                  </a:moveTo>
                  <a:lnTo>
                    <a:pt x="1173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6" name="Google Shape;2662;p41">
              <a:extLst>
                <a:ext uri="{FF2B5EF4-FFF2-40B4-BE49-F238E27FC236}">
                  <a16:creationId xmlns:a16="http://schemas.microsoft.com/office/drawing/2014/main" id="{7AF42539-62D4-6DCC-6EA1-920808EB89CB}"/>
                </a:ext>
              </a:extLst>
            </p:cNvPr>
            <p:cNvSpPr/>
            <p:nvPr/>
          </p:nvSpPr>
          <p:spPr>
            <a:xfrm>
              <a:off x="21101525" y="23176150"/>
              <a:ext cx="133925" cy="660150"/>
            </a:xfrm>
            <a:custGeom>
              <a:avLst/>
              <a:gdLst/>
              <a:ahLst/>
              <a:cxnLst/>
              <a:rect l="l" t="t" r="r" b="b"/>
              <a:pathLst>
                <a:path w="5357" h="26406" extrusionOk="0">
                  <a:moveTo>
                    <a:pt x="3369" y="0"/>
                  </a:moveTo>
                  <a:cubicBezTo>
                    <a:pt x="2218" y="0"/>
                    <a:pt x="1277" y="816"/>
                    <a:pt x="1235" y="1946"/>
                  </a:cubicBezTo>
                  <a:lnTo>
                    <a:pt x="42" y="24251"/>
                  </a:lnTo>
                  <a:cubicBezTo>
                    <a:pt x="0" y="25381"/>
                    <a:pt x="858" y="26343"/>
                    <a:pt x="1988" y="26406"/>
                  </a:cubicBezTo>
                  <a:lnTo>
                    <a:pt x="2093" y="26406"/>
                  </a:lnTo>
                  <a:cubicBezTo>
                    <a:pt x="3160" y="26406"/>
                    <a:pt x="4081" y="25527"/>
                    <a:pt x="4122" y="24460"/>
                  </a:cubicBezTo>
                  <a:lnTo>
                    <a:pt x="5294" y="2156"/>
                  </a:lnTo>
                  <a:cubicBezTo>
                    <a:pt x="5357" y="1026"/>
                    <a:pt x="4499" y="63"/>
                    <a:pt x="336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7" name="Google Shape;2663;p41">
              <a:extLst>
                <a:ext uri="{FF2B5EF4-FFF2-40B4-BE49-F238E27FC236}">
                  <a16:creationId xmlns:a16="http://schemas.microsoft.com/office/drawing/2014/main" id="{1B74505C-4D7F-BB55-A459-8B285B06E5E9}"/>
                </a:ext>
              </a:extLst>
            </p:cNvPr>
            <p:cNvSpPr/>
            <p:nvPr/>
          </p:nvSpPr>
          <p:spPr>
            <a:xfrm>
              <a:off x="21584850" y="24025125"/>
              <a:ext cx="29325" cy="484400"/>
            </a:xfrm>
            <a:custGeom>
              <a:avLst/>
              <a:gdLst/>
              <a:ahLst/>
              <a:cxnLst/>
              <a:rect l="l" t="t" r="r" b="b"/>
              <a:pathLst>
                <a:path w="1173" h="19376" extrusionOk="0">
                  <a:moveTo>
                    <a:pt x="1173" y="19376"/>
                  </a:moveTo>
                  <a:lnTo>
                    <a:pt x="1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8" name="Google Shape;2664;p41">
              <a:extLst>
                <a:ext uri="{FF2B5EF4-FFF2-40B4-BE49-F238E27FC236}">
                  <a16:creationId xmlns:a16="http://schemas.microsoft.com/office/drawing/2014/main" id="{934D46FB-AB85-8D47-954C-C1F62019D726}"/>
                </a:ext>
              </a:extLst>
            </p:cNvPr>
            <p:cNvSpPr/>
            <p:nvPr/>
          </p:nvSpPr>
          <p:spPr>
            <a:xfrm>
              <a:off x="21531500" y="23973650"/>
              <a:ext cx="135500" cy="587150"/>
            </a:xfrm>
            <a:custGeom>
              <a:avLst/>
              <a:gdLst/>
              <a:ahLst/>
              <a:cxnLst/>
              <a:rect l="l" t="t" r="r" b="b"/>
              <a:pathLst>
                <a:path w="5420" h="23486" extrusionOk="0">
                  <a:moveTo>
                    <a:pt x="2164" y="1"/>
                  </a:moveTo>
                  <a:cubicBezTo>
                    <a:pt x="2106" y="1"/>
                    <a:pt x="2047" y="3"/>
                    <a:pt x="1988" y="9"/>
                  </a:cubicBezTo>
                  <a:cubicBezTo>
                    <a:pt x="879" y="93"/>
                    <a:pt x="1" y="1055"/>
                    <a:pt x="84" y="2185"/>
                  </a:cubicBezTo>
                  <a:lnTo>
                    <a:pt x="1256" y="21560"/>
                  </a:lnTo>
                  <a:cubicBezTo>
                    <a:pt x="1340" y="22648"/>
                    <a:pt x="2240" y="23485"/>
                    <a:pt x="3307" y="23485"/>
                  </a:cubicBezTo>
                  <a:lnTo>
                    <a:pt x="3432" y="23485"/>
                  </a:lnTo>
                  <a:cubicBezTo>
                    <a:pt x="4562" y="23402"/>
                    <a:pt x="5420" y="22439"/>
                    <a:pt x="5336" y="21309"/>
                  </a:cubicBezTo>
                  <a:lnTo>
                    <a:pt x="4165" y="1934"/>
                  </a:lnTo>
                  <a:cubicBezTo>
                    <a:pt x="4085" y="864"/>
                    <a:pt x="3199" y="1"/>
                    <a:pt x="216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9" name="Google Shape;2665;p41">
              <a:extLst>
                <a:ext uri="{FF2B5EF4-FFF2-40B4-BE49-F238E27FC236}">
                  <a16:creationId xmlns:a16="http://schemas.microsoft.com/office/drawing/2014/main" id="{15DE35B4-A08C-5AFA-00E2-612F1DCF4429}"/>
                </a:ext>
              </a:extLst>
            </p:cNvPr>
            <p:cNvSpPr/>
            <p:nvPr/>
          </p:nvSpPr>
          <p:spPr>
            <a:xfrm>
              <a:off x="19346025" y="22663525"/>
              <a:ext cx="29325" cy="455100"/>
            </a:xfrm>
            <a:custGeom>
              <a:avLst/>
              <a:gdLst/>
              <a:ahLst/>
              <a:cxnLst/>
              <a:rect l="l" t="t" r="r" b="b"/>
              <a:pathLst>
                <a:path w="1173" h="18204" extrusionOk="0">
                  <a:moveTo>
                    <a:pt x="1" y="18204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0" name="Google Shape;2666;p41">
              <a:extLst>
                <a:ext uri="{FF2B5EF4-FFF2-40B4-BE49-F238E27FC236}">
                  <a16:creationId xmlns:a16="http://schemas.microsoft.com/office/drawing/2014/main" id="{571B2F21-5A3B-EF47-5B84-0EC2747B1C7C}"/>
                </a:ext>
              </a:extLst>
            </p:cNvPr>
            <p:cNvSpPr/>
            <p:nvPr/>
          </p:nvSpPr>
          <p:spPr>
            <a:xfrm>
              <a:off x="19293725" y="22612650"/>
              <a:ext cx="134975" cy="557250"/>
            </a:xfrm>
            <a:custGeom>
              <a:avLst/>
              <a:gdLst/>
              <a:ahLst/>
              <a:cxnLst/>
              <a:rect l="l" t="t" r="r" b="b"/>
              <a:pathLst>
                <a:path w="5399" h="22290" extrusionOk="0">
                  <a:moveTo>
                    <a:pt x="3259" y="0"/>
                  </a:moveTo>
                  <a:cubicBezTo>
                    <a:pt x="2196" y="0"/>
                    <a:pt x="1315" y="831"/>
                    <a:pt x="1235" y="1910"/>
                  </a:cubicBezTo>
                  <a:lnTo>
                    <a:pt x="63" y="20113"/>
                  </a:lnTo>
                  <a:cubicBezTo>
                    <a:pt x="0" y="21243"/>
                    <a:pt x="858" y="22206"/>
                    <a:pt x="1988" y="22289"/>
                  </a:cubicBezTo>
                  <a:lnTo>
                    <a:pt x="2114" y="22289"/>
                  </a:lnTo>
                  <a:cubicBezTo>
                    <a:pt x="3160" y="22289"/>
                    <a:pt x="4081" y="21452"/>
                    <a:pt x="4143" y="20385"/>
                  </a:cubicBezTo>
                  <a:lnTo>
                    <a:pt x="5336" y="2182"/>
                  </a:lnTo>
                  <a:cubicBezTo>
                    <a:pt x="5399" y="1052"/>
                    <a:pt x="4541" y="89"/>
                    <a:pt x="3411" y="6"/>
                  </a:cubicBezTo>
                  <a:cubicBezTo>
                    <a:pt x="3360" y="2"/>
                    <a:pt x="3309" y="0"/>
                    <a:pt x="325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1" name="Google Shape;2667;p41">
              <a:extLst>
                <a:ext uri="{FF2B5EF4-FFF2-40B4-BE49-F238E27FC236}">
                  <a16:creationId xmlns:a16="http://schemas.microsoft.com/office/drawing/2014/main" id="{9707BF44-7170-78BD-01D8-563BBC105BEF}"/>
                </a:ext>
              </a:extLst>
            </p:cNvPr>
            <p:cNvSpPr/>
            <p:nvPr/>
          </p:nvSpPr>
          <p:spPr>
            <a:xfrm>
              <a:off x="18694775" y="23199175"/>
              <a:ext cx="29325" cy="558675"/>
            </a:xfrm>
            <a:custGeom>
              <a:avLst/>
              <a:gdLst/>
              <a:ahLst/>
              <a:cxnLst/>
              <a:rect l="l" t="t" r="r" b="b"/>
              <a:pathLst>
                <a:path w="1173" h="22347" extrusionOk="0">
                  <a:moveTo>
                    <a:pt x="1" y="22347"/>
                  </a:moveTo>
                  <a:lnTo>
                    <a:pt x="1173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2" name="Google Shape;2668;p41">
              <a:extLst>
                <a:ext uri="{FF2B5EF4-FFF2-40B4-BE49-F238E27FC236}">
                  <a16:creationId xmlns:a16="http://schemas.microsoft.com/office/drawing/2014/main" id="{46557E32-64D6-C387-1998-E982F48BA736}"/>
                </a:ext>
              </a:extLst>
            </p:cNvPr>
            <p:cNvSpPr/>
            <p:nvPr/>
          </p:nvSpPr>
          <p:spPr>
            <a:xfrm>
              <a:off x="18642475" y="23148950"/>
              <a:ext cx="133925" cy="659650"/>
            </a:xfrm>
            <a:custGeom>
              <a:avLst/>
              <a:gdLst/>
              <a:ahLst/>
              <a:cxnLst/>
              <a:rect l="l" t="t" r="r" b="b"/>
              <a:pathLst>
                <a:path w="5357" h="26386" extrusionOk="0">
                  <a:moveTo>
                    <a:pt x="3328" y="0"/>
                  </a:moveTo>
                  <a:cubicBezTo>
                    <a:pt x="2216" y="0"/>
                    <a:pt x="1276" y="830"/>
                    <a:pt x="1214" y="1925"/>
                  </a:cubicBezTo>
                  <a:lnTo>
                    <a:pt x="42" y="24251"/>
                  </a:lnTo>
                  <a:cubicBezTo>
                    <a:pt x="1" y="25360"/>
                    <a:pt x="858" y="26343"/>
                    <a:pt x="1988" y="26385"/>
                  </a:cubicBezTo>
                  <a:lnTo>
                    <a:pt x="2093" y="26385"/>
                  </a:lnTo>
                  <a:cubicBezTo>
                    <a:pt x="3181" y="26385"/>
                    <a:pt x="4081" y="25527"/>
                    <a:pt x="4123" y="24460"/>
                  </a:cubicBezTo>
                  <a:lnTo>
                    <a:pt x="5294" y="2135"/>
                  </a:lnTo>
                  <a:cubicBezTo>
                    <a:pt x="5357" y="1026"/>
                    <a:pt x="4499" y="42"/>
                    <a:pt x="3369" y="0"/>
                  </a:cubicBezTo>
                  <a:cubicBezTo>
                    <a:pt x="3355" y="0"/>
                    <a:pt x="3342" y="0"/>
                    <a:pt x="3328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3" name="Google Shape;2669;p41">
              <a:extLst>
                <a:ext uri="{FF2B5EF4-FFF2-40B4-BE49-F238E27FC236}">
                  <a16:creationId xmlns:a16="http://schemas.microsoft.com/office/drawing/2014/main" id="{A060E3E6-BC65-2943-78B0-A9DB1585DC08}"/>
                </a:ext>
              </a:extLst>
            </p:cNvPr>
            <p:cNvSpPr/>
            <p:nvPr/>
          </p:nvSpPr>
          <p:spPr>
            <a:xfrm>
              <a:off x="19547950" y="23575800"/>
              <a:ext cx="29325" cy="484400"/>
            </a:xfrm>
            <a:custGeom>
              <a:avLst/>
              <a:gdLst/>
              <a:ahLst/>
              <a:cxnLst/>
              <a:rect l="l" t="t" r="r" b="b"/>
              <a:pathLst>
                <a:path w="1173" h="19376" extrusionOk="0">
                  <a:moveTo>
                    <a:pt x="1172" y="19375"/>
                  </a:moveTo>
                  <a:lnTo>
                    <a:pt x="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4" name="Google Shape;2670;p41">
              <a:extLst>
                <a:ext uri="{FF2B5EF4-FFF2-40B4-BE49-F238E27FC236}">
                  <a16:creationId xmlns:a16="http://schemas.microsoft.com/office/drawing/2014/main" id="{505A2B1D-7A68-D50C-AD5C-CDACE7A92A68}"/>
                </a:ext>
              </a:extLst>
            </p:cNvPr>
            <p:cNvSpPr/>
            <p:nvPr/>
          </p:nvSpPr>
          <p:spPr>
            <a:xfrm>
              <a:off x="19494600" y="23524500"/>
              <a:ext cx="135500" cy="586950"/>
            </a:xfrm>
            <a:custGeom>
              <a:avLst/>
              <a:gdLst/>
              <a:ahLst/>
              <a:cxnLst/>
              <a:rect l="l" t="t" r="r" b="b"/>
              <a:pathLst>
                <a:path w="5420" h="23478" extrusionOk="0">
                  <a:moveTo>
                    <a:pt x="2086" y="0"/>
                  </a:moveTo>
                  <a:cubicBezTo>
                    <a:pt x="2060" y="0"/>
                    <a:pt x="2034" y="1"/>
                    <a:pt x="2009" y="2"/>
                  </a:cubicBezTo>
                  <a:cubicBezTo>
                    <a:pt x="879" y="85"/>
                    <a:pt x="0" y="1048"/>
                    <a:pt x="84" y="2178"/>
                  </a:cubicBezTo>
                  <a:lnTo>
                    <a:pt x="1276" y="21574"/>
                  </a:lnTo>
                  <a:cubicBezTo>
                    <a:pt x="1339" y="22641"/>
                    <a:pt x="2239" y="23478"/>
                    <a:pt x="3306" y="23478"/>
                  </a:cubicBezTo>
                  <a:lnTo>
                    <a:pt x="3432" y="23478"/>
                  </a:lnTo>
                  <a:cubicBezTo>
                    <a:pt x="4562" y="23394"/>
                    <a:pt x="5419" y="22432"/>
                    <a:pt x="5357" y="21302"/>
                  </a:cubicBezTo>
                  <a:lnTo>
                    <a:pt x="4164" y="1927"/>
                  </a:lnTo>
                  <a:cubicBezTo>
                    <a:pt x="4103" y="824"/>
                    <a:pt x="3125" y="0"/>
                    <a:pt x="208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95" name="Google Shape;2689;p42">
            <a:extLst>
              <a:ext uri="{FF2B5EF4-FFF2-40B4-BE49-F238E27FC236}">
                <a16:creationId xmlns:a16="http://schemas.microsoft.com/office/drawing/2014/main" id="{70E8FBB7-F408-E839-4C4D-1627E7B82BC1}"/>
              </a:ext>
            </a:extLst>
          </p:cNvPr>
          <p:cNvGrpSpPr/>
          <p:nvPr/>
        </p:nvGrpSpPr>
        <p:grpSpPr>
          <a:xfrm>
            <a:off x="9653096" y="3054306"/>
            <a:ext cx="2192572" cy="2534571"/>
            <a:chOff x="26998850" y="2204400"/>
            <a:chExt cx="10622925" cy="12285850"/>
          </a:xfrm>
        </p:grpSpPr>
        <p:sp>
          <p:nvSpPr>
            <p:cNvPr id="1396" name="Google Shape;2690;p42">
              <a:extLst>
                <a:ext uri="{FF2B5EF4-FFF2-40B4-BE49-F238E27FC236}">
                  <a16:creationId xmlns:a16="http://schemas.microsoft.com/office/drawing/2014/main" id="{54E59CA5-DABA-7C2F-AE22-111F94D37A1E}"/>
                </a:ext>
              </a:extLst>
            </p:cNvPr>
            <p:cNvSpPr/>
            <p:nvPr/>
          </p:nvSpPr>
          <p:spPr>
            <a:xfrm>
              <a:off x="26998850" y="13417900"/>
              <a:ext cx="9364375" cy="1072350"/>
            </a:xfrm>
            <a:custGeom>
              <a:avLst/>
              <a:gdLst/>
              <a:ahLst/>
              <a:cxnLst/>
              <a:rect l="l" t="t" r="r" b="b"/>
              <a:pathLst>
                <a:path w="374575" h="42894" extrusionOk="0">
                  <a:moveTo>
                    <a:pt x="187288" y="0"/>
                  </a:moveTo>
                  <a:cubicBezTo>
                    <a:pt x="137615" y="0"/>
                    <a:pt x="89972" y="2260"/>
                    <a:pt x="54841" y="6278"/>
                  </a:cubicBezTo>
                  <a:cubicBezTo>
                    <a:pt x="19731" y="10316"/>
                    <a:pt x="0" y="15756"/>
                    <a:pt x="0" y="21447"/>
                  </a:cubicBezTo>
                  <a:cubicBezTo>
                    <a:pt x="0" y="27138"/>
                    <a:pt x="19731" y="32599"/>
                    <a:pt x="54841" y="36617"/>
                  </a:cubicBezTo>
                  <a:cubicBezTo>
                    <a:pt x="89972" y="40634"/>
                    <a:pt x="137615" y="42894"/>
                    <a:pt x="187288" y="42894"/>
                  </a:cubicBezTo>
                  <a:cubicBezTo>
                    <a:pt x="236960" y="42894"/>
                    <a:pt x="284603" y="40634"/>
                    <a:pt x="319713" y="36617"/>
                  </a:cubicBezTo>
                  <a:cubicBezTo>
                    <a:pt x="354844" y="32599"/>
                    <a:pt x="374575" y="27138"/>
                    <a:pt x="374575" y="21447"/>
                  </a:cubicBezTo>
                  <a:cubicBezTo>
                    <a:pt x="374575" y="15756"/>
                    <a:pt x="354844" y="10316"/>
                    <a:pt x="319713" y="6278"/>
                  </a:cubicBezTo>
                  <a:cubicBezTo>
                    <a:pt x="284603" y="2260"/>
                    <a:pt x="236960" y="0"/>
                    <a:pt x="187288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7" name="Google Shape;2691;p42">
              <a:extLst>
                <a:ext uri="{FF2B5EF4-FFF2-40B4-BE49-F238E27FC236}">
                  <a16:creationId xmlns:a16="http://schemas.microsoft.com/office/drawing/2014/main" id="{DD4C9A38-77D5-4EC9-1B11-E98AA1C2237D}"/>
                </a:ext>
              </a:extLst>
            </p:cNvPr>
            <p:cNvSpPr/>
            <p:nvPr/>
          </p:nvSpPr>
          <p:spPr>
            <a:xfrm>
              <a:off x="33269125" y="2282350"/>
              <a:ext cx="1916625" cy="2265000"/>
            </a:xfrm>
            <a:custGeom>
              <a:avLst/>
              <a:gdLst/>
              <a:ahLst/>
              <a:cxnLst/>
              <a:rect l="l" t="t" r="r" b="b"/>
              <a:pathLst>
                <a:path w="76665" h="90600" extrusionOk="0">
                  <a:moveTo>
                    <a:pt x="49046" y="0"/>
                  </a:moveTo>
                  <a:cubicBezTo>
                    <a:pt x="3976" y="19459"/>
                    <a:pt x="1" y="73986"/>
                    <a:pt x="1" y="73986"/>
                  </a:cubicBezTo>
                  <a:lnTo>
                    <a:pt x="57499" y="90600"/>
                  </a:lnTo>
                  <a:cubicBezTo>
                    <a:pt x="57499" y="90600"/>
                    <a:pt x="76665" y="40718"/>
                    <a:pt x="4904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8" name="Google Shape;2692;p42">
              <a:extLst>
                <a:ext uri="{FF2B5EF4-FFF2-40B4-BE49-F238E27FC236}">
                  <a16:creationId xmlns:a16="http://schemas.microsoft.com/office/drawing/2014/main" id="{F03ABB67-A3B4-2C81-95C4-CF46BEFF4F55}"/>
                </a:ext>
              </a:extLst>
            </p:cNvPr>
            <p:cNvSpPr/>
            <p:nvPr/>
          </p:nvSpPr>
          <p:spPr>
            <a:xfrm>
              <a:off x="33714275" y="4122575"/>
              <a:ext cx="95750" cy="363050"/>
            </a:xfrm>
            <a:custGeom>
              <a:avLst/>
              <a:gdLst/>
              <a:ahLst/>
              <a:cxnLst/>
              <a:rect l="l" t="t" r="r" b="b"/>
              <a:pathLst>
                <a:path w="3830" h="14522" extrusionOk="0">
                  <a:moveTo>
                    <a:pt x="3453" y="1"/>
                  </a:moveTo>
                  <a:cubicBezTo>
                    <a:pt x="3453" y="1"/>
                    <a:pt x="2804" y="817"/>
                    <a:pt x="2177" y="2093"/>
                  </a:cubicBezTo>
                  <a:cubicBezTo>
                    <a:pt x="1549" y="3390"/>
                    <a:pt x="921" y="5169"/>
                    <a:pt x="524" y="6968"/>
                  </a:cubicBezTo>
                  <a:cubicBezTo>
                    <a:pt x="147" y="8789"/>
                    <a:pt x="1" y="10651"/>
                    <a:pt x="63" y="12095"/>
                  </a:cubicBezTo>
                  <a:cubicBezTo>
                    <a:pt x="105" y="13497"/>
                    <a:pt x="377" y="14522"/>
                    <a:pt x="377" y="14522"/>
                  </a:cubicBezTo>
                  <a:cubicBezTo>
                    <a:pt x="377" y="14522"/>
                    <a:pt x="1026" y="13706"/>
                    <a:pt x="1654" y="12429"/>
                  </a:cubicBezTo>
                  <a:cubicBezTo>
                    <a:pt x="2302" y="11153"/>
                    <a:pt x="2909" y="9375"/>
                    <a:pt x="3307" y="7575"/>
                  </a:cubicBezTo>
                  <a:cubicBezTo>
                    <a:pt x="3704" y="5734"/>
                    <a:pt x="3830" y="3872"/>
                    <a:pt x="3767" y="2449"/>
                  </a:cubicBezTo>
                  <a:cubicBezTo>
                    <a:pt x="3725" y="1005"/>
                    <a:pt x="3453" y="1"/>
                    <a:pt x="3453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9" name="Google Shape;2693;p42">
              <a:extLst>
                <a:ext uri="{FF2B5EF4-FFF2-40B4-BE49-F238E27FC236}">
                  <a16:creationId xmlns:a16="http://schemas.microsoft.com/office/drawing/2014/main" id="{B19B1739-1BE2-72CE-EF34-2C3498DC0F2F}"/>
                </a:ext>
              </a:extLst>
            </p:cNvPr>
            <p:cNvSpPr/>
            <p:nvPr/>
          </p:nvSpPr>
          <p:spPr>
            <a:xfrm>
              <a:off x="33885850" y="4180125"/>
              <a:ext cx="183100" cy="224950"/>
            </a:xfrm>
            <a:custGeom>
              <a:avLst/>
              <a:gdLst/>
              <a:ahLst/>
              <a:cxnLst/>
              <a:rect l="l" t="t" r="r" b="b"/>
              <a:pathLst>
                <a:path w="7324" h="8998" extrusionOk="0">
                  <a:moveTo>
                    <a:pt x="7324" y="0"/>
                  </a:moveTo>
                  <a:cubicBezTo>
                    <a:pt x="7324" y="0"/>
                    <a:pt x="6487" y="273"/>
                    <a:pt x="5545" y="900"/>
                  </a:cubicBezTo>
                  <a:cubicBezTo>
                    <a:pt x="4583" y="1528"/>
                    <a:pt x="3474" y="2490"/>
                    <a:pt x="2553" y="3620"/>
                  </a:cubicBezTo>
                  <a:cubicBezTo>
                    <a:pt x="1675" y="4729"/>
                    <a:pt x="942" y="6026"/>
                    <a:pt x="524" y="7093"/>
                  </a:cubicBezTo>
                  <a:cubicBezTo>
                    <a:pt x="84" y="8140"/>
                    <a:pt x="1" y="8998"/>
                    <a:pt x="1" y="8998"/>
                  </a:cubicBezTo>
                  <a:cubicBezTo>
                    <a:pt x="1" y="8998"/>
                    <a:pt x="838" y="8746"/>
                    <a:pt x="1779" y="8119"/>
                  </a:cubicBezTo>
                  <a:cubicBezTo>
                    <a:pt x="2742" y="7491"/>
                    <a:pt x="3851" y="6508"/>
                    <a:pt x="4750" y="5399"/>
                  </a:cubicBezTo>
                  <a:cubicBezTo>
                    <a:pt x="5650" y="4269"/>
                    <a:pt x="6382" y="2992"/>
                    <a:pt x="6801" y="1904"/>
                  </a:cubicBezTo>
                  <a:cubicBezTo>
                    <a:pt x="7240" y="858"/>
                    <a:pt x="7324" y="1"/>
                    <a:pt x="7324" y="0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0" name="Google Shape;2694;p42">
              <a:extLst>
                <a:ext uri="{FF2B5EF4-FFF2-40B4-BE49-F238E27FC236}">
                  <a16:creationId xmlns:a16="http://schemas.microsoft.com/office/drawing/2014/main" id="{F327DCF8-01EE-99A9-3224-9F530D77468C}"/>
                </a:ext>
              </a:extLst>
            </p:cNvPr>
            <p:cNvSpPr/>
            <p:nvPr/>
          </p:nvSpPr>
          <p:spPr>
            <a:xfrm>
              <a:off x="34126475" y="4268000"/>
              <a:ext cx="74825" cy="167425"/>
            </a:xfrm>
            <a:custGeom>
              <a:avLst/>
              <a:gdLst/>
              <a:ahLst/>
              <a:cxnLst/>
              <a:rect l="l" t="t" r="r" b="b"/>
              <a:pathLst>
                <a:path w="2993" h="6697" extrusionOk="0">
                  <a:moveTo>
                    <a:pt x="1988" y="1"/>
                  </a:moveTo>
                  <a:cubicBezTo>
                    <a:pt x="1988" y="1"/>
                    <a:pt x="1465" y="335"/>
                    <a:pt x="1047" y="942"/>
                  </a:cubicBezTo>
                  <a:cubicBezTo>
                    <a:pt x="586" y="1507"/>
                    <a:pt x="231" y="2323"/>
                    <a:pt x="105" y="3160"/>
                  </a:cubicBezTo>
                  <a:cubicBezTo>
                    <a:pt x="1" y="3997"/>
                    <a:pt x="105" y="4855"/>
                    <a:pt x="356" y="5545"/>
                  </a:cubicBezTo>
                  <a:cubicBezTo>
                    <a:pt x="586" y="6194"/>
                    <a:pt x="1026" y="6696"/>
                    <a:pt x="1026" y="6696"/>
                  </a:cubicBezTo>
                  <a:cubicBezTo>
                    <a:pt x="1026" y="6696"/>
                    <a:pt x="1570" y="6319"/>
                    <a:pt x="1988" y="5755"/>
                  </a:cubicBezTo>
                  <a:cubicBezTo>
                    <a:pt x="2428" y="5169"/>
                    <a:pt x="2762" y="4374"/>
                    <a:pt x="2909" y="3516"/>
                  </a:cubicBezTo>
                  <a:cubicBezTo>
                    <a:pt x="2993" y="2679"/>
                    <a:pt x="2909" y="1821"/>
                    <a:pt x="2637" y="1151"/>
                  </a:cubicBezTo>
                  <a:cubicBezTo>
                    <a:pt x="2407" y="482"/>
                    <a:pt x="1988" y="1"/>
                    <a:pt x="1988" y="1"/>
                  </a:cubicBezTo>
                  <a:close/>
                </a:path>
              </a:pathLst>
            </a:custGeom>
            <a:solidFill>
              <a:srgbClr val="3117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1" name="Google Shape;2695;p42">
              <a:extLst>
                <a:ext uri="{FF2B5EF4-FFF2-40B4-BE49-F238E27FC236}">
                  <a16:creationId xmlns:a16="http://schemas.microsoft.com/office/drawing/2014/main" id="{39453C82-DFC2-7FC2-6127-08E1CDA5B3B0}"/>
                </a:ext>
              </a:extLst>
            </p:cNvPr>
            <p:cNvSpPr/>
            <p:nvPr/>
          </p:nvSpPr>
          <p:spPr>
            <a:xfrm>
              <a:off x="32566100" y="11261725"/>
              <a:ext cx="1326650" cy="2692750"/>
            </a:xfrm>
            <a:custGeom>
              <a:avLst/>
              <a:gdLst/>
              <a:ahLst/>
              <a:cxnLst/>
              <a:rect l="l" t="t" r="r" b="b"/>
              <a:pathLst>
                <a:path w="53066" h="107710" extrusionOk="0">
                  <a:moveTo>
                    <a:pt x="14710" y="0"/>
                  </a:moveTo>
                  <a:lnTo>
                    <a:pt x="0" y="101919"/>
                  </a:lnTo>
                  <a:cubicBezTo>
                    <a:pt x="0" y="101919"/>
                    <a:pt x="6084" y="107710"/>
                    <a:pt x="19227" y="107710"/>
                  </a:cubicBezTo>
                  <a:cubicBezTo>
                    <a:pt x="22918" y="107710"/>
                    <a:pt x="27166" y="107253"/>
                    <a:pt x="31993" y="106083"/>
                  </a:cubicBezTo>
                  <a:cubicBezTo>
                    <a:pt x="53066" y="100985"/>
                    <a:pt x="41660" y="83410"/>
                    <a:pt x="26949" y="83410"/>
                  </a:cubicBezTo>
                  <a:cubicBezTo>
                    <a:pt x="26265" y="83410"/>
                    <a:pt x="25574" y="83448"/>
                    <a:pt x="24879" y="83527"/>
                  </a:cubicBezTo>
                  <a:cubicBezTo>
                    <a:pt x="31281" y="44965"/>
                    <a:pt x="50259" y="1800"/>
                    <a:pt x="50259" y="1800"/>
                  </a:cubicBezTo>
                  <a:lnTo>
                    <a:pt x="14710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2" name="Google Shape;2696;p42">
              <a:extLst>
                <a:ext uri="{FF2B5EF4-FFF2-40B4-BE49-F238E27FC236}">
                  <a16:creationId xmlns:a16="http://schemas.microsoft.com/office/drawing/2014/main" id="{0CD8C785-6E6B-7E3A-8278-C8EC4B055B99}"/>
                </a:ext>
              </a:extLst>
            </p:cNvPr>
            <p:cNvSpPr/>
            <p:nvPr/>
          </p:nvSpPr>
          <p:spPr>
            <a:xfrm>
              <a:off x="28958350" y="11261725"/>
              <a:ext cx="1570325" cy="2692750"/>
            </a:xfrm>
            <a:custGeom>
              <a:avLst/>
              <a:gdLst/>
              <a:ahLst/>
              <a:cxnLst/>
              <a:rect l="l" t="t" r="r" b="b"/>
              <a:pathLst>
                <a:path w="62813" h="107710" extrusionOk="0">
                  <a:moveTo>
                    <a:pt x="18413" y="0"/>
                  </a:moveTo>
                  <a:lnTo>
                    <a:pt x="0" y="101919"/>
                  </a:lnTo>
                  <a:cubicBezTo>
                    <a:pt x="0" y="101919"/>
                    <a:pt x="6071" y="107710"/>
                    <a:pt x="19219" y="107710"/>
                  </a:cubicBezTo>
                  <a:cubicBezTo>
                    <a:pt x="22911" y="107710"/>
                    <a:pt x="27162" y="107253"/>
                    <a:pt x="31992" y="106083"/>
                  </a:cubicBezTo>
                  <a:cubicBezTo>
                    <a:pt x="53046" y="100985"/>
                    <a:pt x="41639" y="83410"/>
                    <a:pt x="26947" y="83410"/>
                  </a:cubicBezTo>
                  <a:cubicBezTo>
                    <a:pt x="26263" y="83410"/>
                    <a:pt x="25573" y="83448"/>
                    <a:pt x="24878" y="83527"/>
                  </a:cubicBezTo>
                  <a:cubicBezTo>
                    <a:pt x="31281" y="44965"/>
                    <a:pt x="62813" y="1800"/>
                    <a:pt x="62813" y="1800"/>
                  </a:cubicBezTo>
                  <a:lnTo>
                    <a:pt x="18413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3" name="Google Shape;2697;p42">
              <a:extLst>
                <a:ext uri="{FF2B5EF4-FFF2-40B4-BE49-F238E27FC236}">
                  <a16:creationId xmlns:a16="http://schemas.microsoft.com/office/drawing/2014/main" id="{52E1D18F-E06A-CCDA-C22A-9D84A4C1CD17}"/>
                </a:ext>
              </a:extLst>
            </p:cNvPr>
            <p:cNvSpPr/>
            <p:nvPr/>
          </p:nvSpPr>
          <p:spPr>
            <a:xfrm>
              <a:off x="27575025" y="8797975"/>
              <a:ext cx="7370625" cy="3675700"/>
            </a:xfrm>
            <a:custGeom>
              <a:avLst/>
              <a:gdLst/>
              <a:ahLst/>
              <a:cxnLst/>
              <a:rect l="l" t="t" r="r" b="b"/>
              <a:pathLst>
                <a:path w="294825" h="147028" extrusionOk="0">
                  <a:moveTo>
                    <a:pt x="154762" y="0"/>
                  </a:moveTo>
                  <a:cubicBezTo>
                    <a:pt x="149153" y="19885"/>
                    <a:pt x="140484" y="27936"/>
                    <a:pt x="100864" y="27936"/>
                  </a:cubicBezTo>
                  <a:cubicBezTo>
                    <a:pt x="94376" y="27936"/>
                    <a:pt x="87058" y="27720"/>
                    <a:pt x="78789" y="27305"/>
                  </a:cubicBezTo>
                  <a:cubicBezTo>
                    <a:pt x="75406" y="27135"/>
                    <a:pt x="72152" y="27052"/>
                    <a:pt x="69022" y="27052"/>
                  </a:cubicBezTo>
                  <a:cubicBezTo>
                    <a:pt x="17805" y="27052"/>
                    <a:pt x="1" y="49376"/>
                    <a:pt x="2229" y="80137"/>
                  </a:cubicBezTo>
                  <a:cubicBezTo>
                    <a:pt x="3008" y="137148"/>
                    <a:pt x="43566" y="147027"/>
                    <a:pt x="99067" y="147027"/>
                  </a:cubicBezTo>
                  <a:cubicBezTo>
                    <a:pt x="128507" y="147027"/>
                    <a:pt x="162153" y="144247"/>
                    <a:pt x="196296" y="144247"/>
                  </a:cubicBezTo>
                  <a:cubicBezTo>
                    <a:pt x="294825" y="144247"/>
                    <a:pt x="260406" y="15463"/>
                    <a:pt x="260406" y="15463"/>
                  </a:cubicBezTo>
                  <a:lnTo>
                    <a:pt x="154762" y="0"/>
                  </a:lnTo>
                  <a:close/>
                </a:path>
              </a:pathLst>
            </a:custGeom>
            <a:solidFill>
              <a:srgbClr val="8C7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4" name="Google Shape;2698;p42">
              <a:extLst>
                <a:ext uri="{FF2B5EF4-FFF2-40B4-BE49-F238E27FC236}">
                  <a16:creationId xmlns:a16="http://schemas.microsoft.com/office/drawing/2014/main" id="{5DC86CAA-022F-38C5-71EA-47EBBDDE03CA}"/>
                </a:ext>
              </a:extLst>
            </p:cNvPr>
            <p:cNvSpPr/>
            <p:nvPr/>
          </p:nvSpPr>
          <p:spPr>
            <a:xfrm>
              <a:off x="27575025" y="8798475"/>
              <a:ext cx="6691150" cy="3488000"/>
            </a:xfrm>
            <a:custGeom>
              <a:avLst/>
              <a:gdLst/>
              <a:ahLst/>
              <a:cxnLst/>
              <a:rect l="l" t="t" r="r" b="b"/>
              <a:pathLst>
                <a:path w="267646" h="139520" extrusionOk="0">
                  <a:moveTo>
                    <a:pt x="154762" y="1"/>
                  </a:moveTo>
                  <a:cubicBezTo>
                    <a:pt x="149153" y="19886"/>
                    <a:pt x="140484" y="27937"/>
                    <a:pt x="100864" y="27937"/>
                  </a:cubicBezTo>
                  <a:cubicBezTo>
                    <a:pt x="94376" y="27937"/>
                    <a:pt x="87058" y="27721"/>
                    <a:pt x="78789" y="27306"/>
                  </a:cubicBezTo>
                  <a:cubicBezTo>
                    <a:pt x="75404" y="27136"/>
                    <a:pt x="72147" y="27053"/>
                    <a:pt x="69015" y="27053"/>
                  </a:cubicBezTo>
                  <a:cubicBezTo>
                    <a:pt x="17768" y="27053"/>
                    <a:pt x="1" y="49377"/>
                    <a:pt x="2229" y="80138"/>
                  </a:cubicBezTo>
                  <a:cubicBezTo>
                    <a:pt x="2689" y="113512"/>
                    <a:pt x="16813" y="130690"/>
                    <a:pt x="39536" y="139248"/>
                  </a:cubicBezTo>
                  <a:cubicBezTo>
                    <a:pt x="93310" y="121107"/>
                    <a:pt x="154804" y="139520"/>
                    <a:pt x="198493" y="111712"/>
                  </a:cubicBezTo>
                  <a:cubicBezTo>
                    <a:pt x="221048" y="98823"/>
                    <a:pt x="241281" y="74259"/>
                    <a:pt x="265950" y="71957"/>
                  </a:cubicBezTo>
                  <a:cubicBezTo>
                    <a:pt x="267645" y="42581"/>
                    <a:pt x="260406" y="15443"/>
                    <a:pt x="260406" y="15443"/>
                  </a:cubicBezTo>
                  <a:lnTo>
                    <a:pt x="154762" y="1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5" name="Google Shape;2699;p42">
              <a:extLst>
                <a:ext uri="{FF2B5EF4-FFF2-40B4-BE49-F238E27FC236}">
                  <a16:creationId xmlns:a16="http://schemas.microsoft.com/office/drawing/2014/main" id="{95371BDD-1833-61E5-50F5-CA58CFB16BC2}"/>
                </a:ext>
              </a:extLst>
            </p:cNvPr>
            <p:cNvSpPr/>
            <p:nvPr/>
          </p:nvSpPr>
          <p:spPr>
            <a:xfrm>
              <a:off x="28563400" y="10596350"/>
              <a:ext cx="5660400" cy="1877025"/>
            </a:xfrm>
            <a:custGeom>
              <a:avLst/>
              <a:gdLst/>
              <a:ahLst/>
              <a:cxnLst/>
              <a:rect l="l" t="t" r="r" b="b"/>
              <a:pathLst>
                <a:path w="226416" h="75081" extrusionOk="0">
                  <a:moveTo>
                    <a:pt x="226415" y="0"/>
                  </a:moveTo>
                  <a:cubicBezTo>
                    <a:pt x="201725" y="2281"/>
                    <a:pt x="181513" y="26866"/>
                    <a:pt x="158958" y="39755"/>
                  </a:cubicBezTo>
                  <a:cubicBezTo>
                    <a:pt x="115290" y="67563"/>
                    <a:pt x="53796" y="49150"/>
                    <a:pt x="1" y="67312"/>
                  </a:cubicBezTo>
                  <a:cubicBezTo>
                    <a:pt x="16127" y="73380"/>
                    <a:pt x="36605" y="75081"/>
                    <a:pt x="59657" y="75081"/>
                  </a:cubicBezTo>
                  <a:cubicBezTo>
                    <a:pt x="89065" y="75081"/>
                    <a:pt x="122663" y="72312"/>
                    <a:pt x="156761" y="72312"/>
                  </a:cubicBezTo>
                  <a:cubicBezTo>
                    <a:pt x="210074" y="72312"/>
                    <a:pt x="224428" y="34608"/>
                    <a:pt x="22641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6" name="Google Shape;2700;p42">
              <a:extLst>
                <a:ext uri="{FF2B5EF4-FFF2-40B4-BE49-F238E27FC236}">
                  <a16:creationId xmlns:a16="http://schemas.microsoft.com/office/drawing/2014/main" id="{4202F7D6-BE94-1BFB-AD75-EFF3482FE102}"/>
                </a:ext>
              </a:extLst>
            </p:cNvPr>
            <p:cNvSpPr/>
            <p:nvPr/>
          </p:nvSpPr>
          <p:spPr>
            <a:xfrm>
              <a:off x="31602050" y="10950475"/>
              <a:ext cx="1501800" cy="3315750"/>
            </a:xfrm>
            <a:custGeom>
              <a:avLst/>
              <a:gdLst/>
              <a:ahLst/>
              <a:cxnLst/>
              <a:rect l="l" t="t" r="r" b="b"/>
              <a:pathLst>
                <a:path w="60072" h="132630" extrusionOk="0">
                  <a:moveTo>
                    <a:pt x="60072" y="1"/>
                  </a:moveTo>
                  <a:lnTo>
                    <a:pt x="14689" y="24921"/>
                  </a:lnTo>
                  <a:lnTo>
                    <a:pt x="0" y="126840"/>
                  </a:lnTo>
                  <a:cubicBezTo>
                    <a:pt x="0" y="126840"/>
                    <a:pt x="6071" y="132630"/>
                    <a:pt x="19209" y="132630"/>
                  </a:cubicBezTo>
                  <a:cubicBezTo>
                    <a:pt x="22898" y="132630"/>
                    <a:pt x="27145" y="132173"/>
                    <a:pt x="31971" y="131003"/>
                  </a:cubicBezTo>
                  <a:cubicBezTo>
                    <a:pt x="53034" y="125908"/>
                    <a:pt x="41651" y="108349"/>
                    <a:pt x="26951" y="108349"/>
                  </a:cubicBezTo>
                  <a:cubicBezTo>
                    <a:pt x="26260" y="108349"/>
                    <a:pt x="25561" y="108388"/>
                    <a:pt x="24857" y="108469"/>
                  </a:cubicBezTo>
                  <a:cubicBezTo>
                    <a:pt x="31281" y="69886"/>
                    <a:pt x="60071" y="4"/>
                    <a:pt x="600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7" name="Google Shape;2701;p42">
              <a:extLst>
                <a:ext uri="{FF2B5EF4-FFF2-40B4-BE49-F238E27FC236}">
                  <a16:creationId xmlns:a16="http://schemas.microsoft.com/office/drawing/2014/main" id="{4BB04C99-1911-C4CF-5E69-B7C55FF4FA11}"/>
                </a:ext>
              </a:extLst>
            </p:cNvPr>
            <p:cNvSpPr/>
            <p:nvPr/>
          </p:nvSpPr>
          <p:spPr>
            <a:xfrm>
              <a:off x="27672575" y="11544200"/>
              <a:ext cx="1456325" cy="2722025"/>
            </a:xfrm>
            <a:custGeom>
              <a:avLst/>
              <a:gdLst/>
              <a:ahLst/>
              <a:cxnLst/>
              <a:rect l="l" t="t" r="r" b="b"/>
              <a:pathLst>
                <a:path w="58253" h="108881" extrusionOk="0">
                  <a:moveTo>
                    <a:pt x="58252" y="0"/>
                  </a:moveTo>
                  <a:lnTo>
                    <a:pt x="14710" y="1172"/>
                  </a:lnTo>
                  <a:lnTo>
                    <a:pt x="1" y="103091"/>
                  </a:lnTo>
                  <a:cubicBezTo>
                    <a:pt x="1" y="103091"/>
                    <a:pt x="6085" y="108881"/>
                    <a:pt x="19228" y="108881"/>
                  </a:cubicBezTo>
                  <a:cubicBezTo>
                    <a:pt x="22919" y="108881"/>
                    <a:pt x="27167" y="108424"/>
                    <a:pt x="31993" y="107254"/>
                  </a:cubicBezTo>
                  <a:cubicBezTo>
                    <a:pt x="53056" y="102159"/>
                    <a:pt x="41673" y="84600"/>
                    <a:pt x="26973" y="84600"/>
                  </a:cubicBezTo>
                  <a:cubicBezTo>
                    <a:pt x="26281" y="84600"/>
                    <a:pt x="25582" y="84639"/>
                    <a:pt x="24879" y="84720"/>
                  </a:cubicBezTo>
                  <a:cubicBezTo>
                    <a:pt x="31282" y="46137"/>
                    <a:pt x="58252" y="0"/>
                    <a:pt x="5825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8" name="Google Shape;2702;p42">
              <a:extLst>
                <a:ext uri="{FF2B5EF4-FFF2-40B4-BE49-F238E27FC236}">
                  <a16:creationId xmlns:a16="http://schemas.microsoft.com/office/drawing/2014/main" id="{5FFCE47D-932B-65FA-9D80-9A9629BA5630}"/>
                </a:ext>
              </a:extLst>
            </p:cNvPr>
            <p:cNvSpPr/>
            <p:nvPr/>
          </p:nvSpPr>
          <p:spPr>
            <a:xfrm>
              <a:off x="34033375" y="8153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9" name="Google Shape;2703;p42">
              <a:extLst>
                <a:ext uri="{FF2B5EF4-FFF2-40B4-BE49-F238E27FC236}">
                  <a16:creationId xmlns:a16="http://schemas.microsoft.com/office/drawing/2014/main" id="{5B6656D4-D2D8-9C66-6079-1D93A98C330E}"/>
                </a:ext>
              </a:extLst>
            </p:cNvPr>
            <p:cNvSpPr/>
            <p:nvPr/>
          </p:nvSpPr>
          <p:spPr>
            <a:xfrm>
              <a:off x="31318000" y="7508025"/>
              <a:ext cx="2759850" cy="2131550"/>
            </a:xfrm>
            <a:custGeom>
              <a:avLst/>
              <a:gdLst/>
              <a:ahLst/>
              <a:cxnLst/>
              <a:rect l="l" t="t" r="r" b="b"/>
              <a:pathLst>
                <a:path w="110394" h="85262" extrusionOk="0">
                  <a:moveTo>
                    <a:pt x="1" y="0"/>
                  </a:moveTo>
                  <a:lnTo>
                    <a:pt x="1" y="67646"/>
                  </a:lnTo>
                  <a:cubicBezTo>
                    <a:pt x="6500" y="78135"/>
                    <a:pt x="32864" y="85261"/>
                    <a:pt x="59008" y="85261"/>
                  </a:cubicBezTo>
                  <a:cubicBezTo>
                    <a:pt x="79492" y="85261"/>
                    <a:pt x="99841" y="80886"/>
                    <a:pt x="110394" y="70325"/>
                  </a:cubicBezTo>
                  <a:lnTo>
                    <a:pt x="109431" y="18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0" name="Google Shape;2704;p42">
              <a:extLst>
                <a:ext uri="{FF2B5EF4-FFF2-40B4-BE49-F238E27FC236}">
                  <a16:creationId xmlns:a16="http://schemas.microsoft.com/office/drawing/2014/main" id="{8EFD4128-A073-BFAD-A195-912F642D0273}"/>
                </a:ext>
              </a:extLst>
            </p:cNvPr>
            <p:cNvSpPr/>
            <p:nvPr/>
          </p:nvSpPr>
          <p:spPr>
            <a:xfrm>
              <a:off x="30153600" y="10022825"/>
              <a:ext cx="459825" cy="73875"/>
            </a:xfrm>
            <a:custGeom>
              <a:avLst/>
              <a:gdLst/>
              <a:ahLst/>
              <a:cxnLst/>
              <a:rect l="l" t="t" r="r" b="b"/>
              <a:pathLst>
                <a:path w="18393" h="2955" extrusionOk="0">
                  <a:moveTo>
                    <a:pt x="11348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1" y="218"/>
                    <a:pt x="4520" y="616"/>
                    <a:pt x="2825" y="1097"/>
                  </a:cubicBezTo>
                  <a:cubicBezTo>
                    <a:pt x="1131" y="1537"/>
                    <a:pt x="1" y="2081"/>
                    <a:pt x="1" y="2081"/>
                  </a:cubicBezTo>
                  <a:cubicBezTo>
                    <a:pt x="1" y="2081"/>
                    <a:pt x="1172" y="2478"/>
                    <a:pt x="2930" y="2708"/>
                  </a:cubicBezTo>
                  <a:cubicBezTo>
                    <a:pt x="4120" y="2866"/>
                    <a:pt x="5585" y="2955"/>
                    <a:pt x="7129" y="2955"/>
                  </a:cubicBezTo>
                  <a:cubicBezTo>
                    <a:pt x="7839" y="2955"/>
                    <a:pt x="8566" y="2936"/>
                    <a:pt x="9291" y="2897"/>
                  </a:cubicBezTo>
                  <a:cubicBezTo>
                    <a:pt x="11592" y="2729"/>
                    <a:pt x="13852" y="2353"/>
                    <a:pt x="15568" y="1871"/>
                  </a:cubicBezTo>
                  <a:cubicBezTo>
                    <a:pt x="17263" y="1432"/>
                    <a:pt x="18393" y="888"/>
                    <a:pt x="18393" y="888"/>
                  </a:cubicBezTo>
                  <a:cubicBezTo>
                    <a:pt x="18393" y="888"/>
                    <a:pt x="17200" y="490"/>
                    <a:pt x="15463" y="281"/>
                  </a:cubicBezTo>
                  <a:cubicBezTo>
                    <a:pt x="14282" y="98"/>
                    <a:pt x="12855" y="1"/>
                    <a:pt x="1134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1" name="Google Shape;2705;p42">
              <a:extLst>
                <a:ext uri="{FF2B5EF4-FFF2-40B4-BE49-F238E27FC236}">
                  <a16:creationId xmlns:a16="http://schemas.microsoft.com/office/drawing/2014/main" id="{F5C03A0D-9C58-8E2D-31C2-2839CC715674}"/>
                </a:ext>
              </a:extLst>
            </p:cNvPr>
            <p:cNvSpPr/>
            <p:nvPr/>
          </p:nvSpPr>
          <p:spPr>
            <a:xfrm>
              <a:off x="30405725" y="10334825"/>
              <a:ext cx="563925" cy="73750"/>
            </a:xfrm>
            <a:custGeom>
              <a:avLst/>
              <a:gdLst/>
              <a:ahLst/>
              <a:cxnLst/>
              <a:rect l="l" t="t" r="r" b="b"/>
              <a:pathLst>
                <a:path w="22557" h="2950" extrusionOk="0">
                  <a:moveTo>
                    <a:pt x="13946" y="0"/>
                  </a:moveTo>
                  <a:cubicBezTo>
                    <a:pt x="13044" y="0"/>
                    <a:pt x="12120" y="21"/>
                    <a:pt x="11195" y="62"/>
                  </a:cubicBezTo>
                  <a:cubicBezTo>
                    <a:pt x="8370" y="230"/>
                    <a:pt x="5567" y="606"/>
                    <a:pt x="3474" y="1088"/>
                  </a:cubicBezTo>
                  <a:cubicBezTo>
                    <a:pt x="1382" y="1527"/>
                    <a:pt x="1" y="2071"/>
                    <a:pt x="1" y="2071"/>
                  </a:cubicBezTo>
                  <a:cubicBezTo>
                    <a:pt x="1" y="2071"/>
                    <a:pt x="1424" y="2469"/>
                    <a:pt x="3558" y="2699"/>
                  </a:cubicBezTo>
                  <a:cubicBezTo>
                    <a:pt x="4995" y="2866"/>
                    <a:pt x="6729" y="2950"/>
                    <a:pt x="8562" y="2950"/>
                  </a:cubicBezTo>
                  <a:cubicBezTo>
                    <a:pt x="9479" y="2950"/>
                    <a:pt x="10421" y="2929"/>
                    <a:pt x="11362" y="2887"/>
                  </a:cubicBezTo>
                  <a:cubicBezTo>
                    <a:pt x="14187" y="2741"/>
                    <a:pt x="16991" y="2343"/>
                    <a:pt x="19083" y="1862"/>
                  </a:cubicBezTo>
                  <a:cubicBezTo>
                    <a:pt x="21176" y="1422"/>
                    <a:pt x="22557" y="878"/>
                    <a:pt x="22557" y="878"/>
                  </a:cubicBezTo>
                  <a:cubicBezTo>
                    <a:pt x="22557" y="878"/>
                    <a:pt x="21113" y="481"/>
                    <a:pt x="19000" y="272"/>
                  </a:cubicBezTo>
                  <a:cubicBezTo>
                    <a:pt x="17550" y="89"/>
                    <a:pt x="15797" y="0"/>
                    <a:pt x="13946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2" name="Google Shape;2706;p42">
              <a:extLst>
                <a:ext uri="{FF2B5EF4-FFF2-40B4-BE49-F238E27FC236}">
                  <a16:creationId xmlns:a16="http://schemas.microsoft.com/office/drawing/2014/main" id="{A3235808-534D-9B01-5B90-D6939B3399F3}"/>
                </a:ext>
              </a:extLst>
            </p:cNvPr>
            <p:cNvSpPr/>
            <p:nvPr/>
          </p:nvSpPr>
          <p:spPr>
            <a:xfrm>
              <a:off x="30242525" y="10586700"/>
              <a:ext cx="489650" cy="74300"/>
            </a:xfrm>
            <a:custGeom>
              <a:avLst/>
              <a:gdLst/>
              <a:ahLst/>
              <a:cxnLst/>
              <a:rect l="l" t="t" r="r" b="b"/>
              <a:pathLst>
                <a:path w="19586" h="2972" extrusionOk="0">
                  <a:moveTo>
                    <a:pt x="7446" y="1"/>
                  </a:moveTo>
                  <a:cubicBezTo>
                    <a:pt x="5852" y="1"/>
                    <a:pt x="4346" y="94"/>
                    <a:pt x="3118" y="261"/>
                  </a:cubicBezTo>
                  <a:cubicBezTo>
                    <a:pt x="1256" y="512"/>
                    <a:pt x="1" y="889"/>
                    <a:pt x="1" y="889"/>
                  </a:cubicBezTo>
                  <a:cubicBezTo>
                    <a:pt x="1" y="889"/>
                    <a:pt x="1193" y="1433"/>
                    <a:pt x="3014" y="1893"/>
                  </a:cubicBezTo>
                  <a:cubicBezTo>
                    <a:pt x="4813" y="2353"/>
                    <a:pt x="7240" y="2751"/>
                    <a:pt x="9709" y="2918"/>
                  </a:cubicBezTo>
                  <a:cubicBezTo>
                    <a:pt x="10424" y="2955"/>
                    <a:pt x="11141" y="2972"/>
                    <a:pt x="11844" y="2972"/>
                  </a:cubicBezTo>
                  <a:cubicBezTo>
                    <a:pt x="13546" y="2972"/>
                    <a:pt x="15164" y="2872"/>
                    <a:pt x="16468" y="2709"/>
                  </a:cubicBezTo>
                  <a:cubicBezTo>
                    <a:pt x="18330" y="2458"/>
                    <a:pt x="19585" y="2081"/>
                    <a:pt x="19585" y="2081"/>
                  </a:cubicBezTo>
                  <a:cubicBezTo>
                    <a:pt x="19585" y="2081"/>
                    <a:pt x="18372" y="1516"/>
                    <a:pt x="16572" y="1098"/>
                  </a:cubicBezTo>
                  <a:cubicBezTo>
                    <a:pt x="14773" y="638"/>
                    <a:pt x="12346" y="240"/>
                    <a:pt x="9877" y="73"/>
                  </a:cubicBezTo>
                  <a:cubicBezTo>
                    <a:pt x="9061" y="24"/>
                    <a:pt x="8242" y="1"/>
                    <a:pt x="7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3" name="Google Shape;2707;p42">
              <a:extLst>
                <a:ext uri="{FF2B5EF4-FFF2-40B4-BE49-F238E27FC236}">
                  <a16:creationId xmlns:a16="http://schemas.microsoft.com/office/drawing/2014/main" id="{B35A6824-33B7-3D2F-8273-49F40EF03426}"/>
                </a:ext>
              </a:extLst>
            </p:cNvPr>
            <p:cNvSpPr/>
            <p:nvPr/>
          </p:nvSpPr>
          <p:spPr>
            <a:xfrm>
              <a:off x="29040475" y="10022825"/>
              <a:ext cx="459800" cy="73875"/>
            </a:xfrm>
            <a:custGeom>
              <a:avLst/>
              <a:gdLst/>
              <a:ahLst/>
              <a:cxnLst/>
              <a:rect l="l" t="t" r="r" b="b"/>
              <a:pathLst>
                <a:path w="18392" h="2955" extrusionOk="0">
                  <a:moveTo>
                    <a:pt x="11347" y="1"/>
                  </a:moveTo>
                  <a:cubicBezTo>
                    <a:pt x="10612" y="1"/>
                    <a:pt x="9857" y="24"/>
                    <a:pt x="9102" y="72"/>
                  </a:cubicBezTo>
                  <a:cubicBezTo>
                    <a:pt x="6800" y="218"/>
                    <a:pt x="4541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93" y="2478"/>
                    <a:pt x="2930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6" y="2936"/>
                    <a:pt x="9290" y="2897"/>
                  </a:cubicBezTo>
                  <a:cubicBezTo>
                    <a:pt x="11592" y="2729"/>
                    <a:pt x="13873" y="2353"/>
                    <a:pt x="15567" y="1871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0"/>
                    <a:pt x="15463" y="281"/>
                  </a:cubicBezTo>
                  <a:cubicBezTo>
                    <a:pt x="14282" y="98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4" name="Google Shape;2708;p42">
              <a:extLst>
                <a:ext uri="{FF2B5EF4-FFF2-40B4-BE49-F238E27FC236}">
                  <a16:creationId xmlns:a16="http://schemas.microsoft.com/office/drawing/2014/main" id="{29F18DD7-8701-E56F-2921-B05C1BC1CE29}"/>
                </a:ext>
              </a:extLst>
            </p:cNvPr>
            <p:cNvSpPr/>
            <p:nvPr/>
          </p:nvSpPr>
          <p:spPr>
            <a:xfrm>
              <a:off x="29293125" y="10334825"/>
              <a:ext cx="563375" cy="73750"/>
            </a:xfrm>
            <a:custGeom>
              <a:avLst/>
              <a:gdLst/>
              <a:ahLst/>
              <a:cxnLst/>
              <a:rect l="l" t="t" r="r" b="b"/>
              <a:pathLst>
                <a:path w="22535" h="2950" extrusionOk="0">
                  <a:moveTo>
                    <a:pt x="13944" y="0"/>
                  </a:moveTo>
                  <a:cubicBezTo>
                    <a:pt x="13044" y="0"/>
                    <a:pt x="12119" y="21"/>
                    <a:pt x="11194" y="62"/>
                  </a:cubicBezTo>
                  <a:cubicBezTo>
                    <a:pt x="8370" y="230"/>
                    <a:pt x="5566" y="606"/>
                    <a:pt x="3474" y="1088"/>
                  </a:cubicBezTo>
                  <a:cubicBezTo>
                    <a:pt x="1381" y="1527"/>
                    <a:pt x="0" y="2071"/>
                    <a:pt x="0" y="2071"/>
                  </a:cubicBezTo>
                  <a:cubicBezTo>
                    <a:pt x="0" y="2071"/>
                    <a:pt x="1402" y="2469"/>
                    <a:pt x="3557" y="2699"/>
                  </a:cubicBezTo>
                  <a:cubicBezTo>
                    <a:pt x="4980" y="2866"/>
                    <a:pt x="6710" y="2950"/>
                    <a:pt x="8542" y="2950"/>
                  </a:cubicBezTo>
                  <a:cubicBezTo>
                    <a:pt x="9458" y="2950"/>
                    <a:pt x="10399" y="2929"/>
                    <a:pt x="11341" y="2887"/>
                  </a:cubicBezTo>
                  <a:cubicBezTo>
                    <a:pt x="14166" y="2741"/>
                    <a:pt x="16969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112" y="481"/>
                    <a:pt x="18978" y="272"/>
                  </a:cubicBezTo>
                  <a:cubicBezTo>
                    <a:pt x="17543" y="89"/>
                    <a:pt x="15795" y="0"/>
                    <a:pt x="139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5" name="Google Shape;2709;p42">
              <a:extLst>
                <a:ext uri="{FF2B5EF4-FFF2-40B4-BE49-F238E27FC236}">
                  <a16:creationId xmlns:a16="http://schemas.microsoft.com/office/drawing/2014/main" id="{1164EEF2-539F-97DA-050E-65C055040E91}"/>
                </a:ext>
              </a:extLst>
            </p:cNvPr>
            <p:cNvSpPr/>
            <p:nvPr/>
          </p:nvSpPr>
          <p:spPr>
            <a:xfrm>
              <a:off x="29129400" y="10586700"/>
              <a:ext cx="490150" cy="74300"/>
            </a:xfrm>
            <a:custGeom>
              <a:avLst/>
              <a:gdLst/>
              <a:ahLst/>
              <a:cxnLst/>
              <a:rect l="l" t="t" r="r" b="b"/>
              <a:pathLst>
                <a:path w="19606" h="2972" extrusionOk="0">
                  <a:moveTo>
                    <a:pt x="7456" y="1"/>
                  </a:moveTo>
                  <a:cubicBezTo>
                    <a:pt x="5861" y="1"/>
                    <a:pt x="4359" y="94"/>
                    <a:pt x="3118" y="261"/>
                  </a:cubicBezTo>
                  <a:cubicBezTo>
                    <a:pt x="1256" y="512"/>
                    <a:pt x="0" y="889"/>
                    <a:pt x="0" y="889"/>
                  </a:cubicBezTo>
                  <a:cubicBezTo>
                    <a:pt x="0" y="889"/>
                    <a:pt x="1214" y="1433"/>
                    <a:pt x="3013" y="1893"/>
                  </a:cubicBezTo>
                  <a:cubicBezTo>
                    <a:pt x="4813" y="2353"/>
                    <a:pt x="7261" y="2751"/>
                    <a:pt x="9709" y="2918"/>
                  </a:cubicBezTo>
                  <a:cubicBezTo>
                    <a:pt x="10430" y="2955"/>
                    <a:pt x="11150" y="2972"/>
                    <a:pt x="11853" y="2972"/>
                  </a:cubicBezTo>
                  <a:cubicBezTo>
                    <a:pt x="13558" y="2972"/>
                    <a:pt x="15170" y="2872"/>
                    <a:pt x="16488" y="2709"/>
                  </a:cubicBezTo>
                  <a:cubicBezTo>
                    <a:pt x="18350" y="2458"/>
                    <a:pt x="19606" y="2081"/>
                    <a:pt x="19606" y="2081"/>
                  </a:cubicBezTo>
                  <a:cubicBezTo>
                    <a:pt x="19606" y="2081"/>
                    <a:pt x="18392" y="1516"/>
                    <a:pt x="16593" y="1098"/>
                  </a:cubicBezTo>
                  <a:cubicBezTo>
                    <a:pt x="14772" y="638"/>
                    <a:pt x="12345" y="240"/>
                    <a:pt x="9897" y="73"/>
                  </a:cubicBezTo>
                  <a:cubicBezTo>
                    <a:pt x="9074" y="24"/>
                    <a:pt x="8253" y="1"/>
                    <a:pt x="745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6" name="Google Shape;2710;p42">
              <a:extLst>
                <a:ext uri="{FF2B5EF4-FFF2-40B4-BE49-F238E27FC236}">
                  <a16:creationId xmlns:a16="http://schemas.microsoft.com/office/drawing/2014/main" id="{369E0FCB-A635-A9C8-52EF-08D0CEC4B5A1}"/>
                </a:ext>
              </a:extLst>
            </p:cNvPr>
            <p:cNvSpPr/>
            <p:nvPr/>
          </p:nvSpPr>
          <p:spPr>
            <a:xfrm>
              <a:off x="28179975" y="10334825"/>
              <a:ext cx="459825" cy="73750"/>
            </a:xfrm>
            <a:custGeom>
              <a:avLst/>
              <a:gdLst/>
              <a:ahLst/>
              <a:cxnLst/>
              <a:rect l="l" t="t" r="r" b="b"/>
              <a:pathLst>
                <a:path w="18393" h="2950" extrusionOk="0">
                  <a:moveTo>
                    <a:pt x="11344" y="0"/>
                  </a:moveTo>
                  <a:cubicBezTo>
                    <a:pt x="10610" y="0"/>
                    <a:pt x="9856" y="21"/>
                    <a:pt x="9103" y="62"/>
                  </a:cubicBezTo>
                  <a:cubicBezTo>
                    <a:pt x="6801" y="230"/>
                    <a:pt x="4541" y="606"/>
                    <a:pt x="2826" y="1088"/>
                  </a:cubicBezTo>
                  <a:cubicBezTo>
                    <a:pt x="1131" y="1527"/>
                    <a:pt x="1" y="2071"/>
                    <a:pt x="1" y="2071"/>
                  </a:cubicBezTo>
                  <a:cubicBezTo>
                    <a:pt x="1" y="2071"/>
                    <a:pt x="1194" y="2469"/>
                    <a:pt x="2930" y="2699"/>
                  </a:cubicBezTo>
                  <a:cubicBezTo>
                    <a:pt x="4102" y="2866"/>
                    <a:pt x="5515" y="2950"/>
                    <a:pt x="7010" y="2950"/>
                  </a:cubicBezTo>
                  <a:cubicBezTo>
                    <a:pt x="7757" y="2950"/>
                    <a:pt x="8524" y="2929"/>
                    <a:pt x="9291" y="2887"/>
                  </a:cubicBezTo>
                  <a:cubicBezTo>
                    <a:pt x="11593" y="2741"/>
                    <a:pt x="13873" y="2343"/>
                    <a:pt x="15568" y="1862"/>
                  </a:cubicBezTo>
                  <a:cubicBezTo>
                    <a:pt x="17263" y="1422"/>
                    <a:pt x="18393" y="878"/>
                    <a:pt x="18393" y="878"/>
                  </a:cubicBezTo>
                  <a:cubicBezTo>
                    <a:pt x="18393" y="878"/>
                    <a:pt x="17221" y="481"/>
                    <a:pt x="15463" y="272"/>
                  </a:cubicBezTo>
                  <a:cubicBezTo>
                    <a:pt x="14281" y="89"/>
                    <a:pt x="12853" y="0"/>
                    <a:pt x="113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7" name="Google Shape;2711;p42">
              <a:extLst>
                <a:ext uri="{FF2B5EF4-FFF2-40B4-BE49-F238E27FC236}">
                  <a16:creationId xmlns:a16="http://schemas.microsoft.com/office/drawing/2014/main" id="{2F66CD9D-124A-36CC-1C8C-D93BF3174904}"/>
                </a:ext>
              </a:extLst>
            </p:cNvPr>
            <p:cNvSpPr/>
            <p:nvPr/>
          </p:nvSpPr>
          <p:spPr>
            <a:xfrm>
              <a:off x="28432625" y="10646050"/>
              <a:ext cx="563400" cy="73775"/>
            </a:xfrm>
            <a:custGeom>
              <a:avLst/>
              <a:gdLst/>
              <a:ahLst/>
              <a:cxnLst/>
              <a:rect l="l" t="t" r="r" b="b"/>
              <a:pathLst>
                <a:path w="22536" h="2951" extrusionOk="0">
                  <a:moveTo>
                    <a:pt x="13945" y="1"/>
                  </a:moveTo>
                  <a:cubicBezTo>
                    <a:pt x="13045" y="1"/>
                    <a:pt x="12120" y="22"/>
                    <a:pt x="11195" y="63"/>
                  </a:cubicBezTo>
                  <a:cubicBezTo>
                    <a:pt x="8370" y="230"/>
                    <a:pt x="5567" y="607"/>
                    <a:pt x="3474" y="1088"/>
                  </a:cubicBezTo>
                  <a:cubicBezTo>
                    <a:pt x="1382" y="1528"/>
                    <a:pt x="1" y="2072"/>
                    <a:pt x="1" y="2072"/>
                  </a:cubicBezTo>
                  <a:cubicBezTo>
                    <a:pt x="1" y="2072"/>
                    <a:pt x="1403" y="2469"/>
                    <a:pt x="3558" y="2699"/>
                  </a:cubicBezTo>
                  <a:cubicBezTo>
                    <a:pt x="4981" y="2867"/>
                    <a:pt x="6710" y="2950"/>
                    <a:pt x="8542" y="2950"/>
                  </a:cubicBezTo>
                  <a:cubicBezTo>
                    <a:pt x="9458" y="2950"/>
                    <a:pt x="10400" y="2929"/>
                    <a:pt x="11342" y="2888"/>
                  </a:cubicBezTo>
                  <a:cubicBezTo>
                    <a:pt x="14166" y="2720"/>
                    <a:pt x="16970" y="2344"/>
                    <a:pt x="19062" y="1862"/>
                  </a:cubicBezTo>
                  <a:cubicBezTo>
                    <a:pt x="21155" y="1423"/>
                    <a:pt x="22536" y="879"/>
                    <a:pt x="22536" y="879"/>
                  </a:cubicBezTo>
                  <a:cubicBezTo>
                    <a:pt x="22536" y="879"/>
                    <a:pt x="21113" y="481"/>
                    <a:pt x="18979" y="272"/>
                  </a:cubicBezTo>
                  <a:cubicBezTo>
                    <a:pt x="17543" y="89"/>
                    <a:pt x="15795" y="1"/>
                    <a:pt x="1394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8" name="Google Shape;2712;p42">
              <a:extLst>
                <a:ext uri="{FF2B5EF4-FFF2-40B4-BE49-F238E27FC236}">
                  <a16:creationId xmlns:a16="http://schemas.microsoft.com/office/drawing/2014/main" id="{E327F13C-390F-105A-4EE2-F4B2FEB518E1}"/>
                </a:ext>
              </a:extLst>
            </p:cNvPr>
            <p:cNvSpPr/>
            <p:nvPr/>
          </p:nvSpPr>
          <p:spPr>
            <a:xfrm>
              <a:off x="28268900" y="10898200"/>
              <a:ext cx="490175" cy="74050"/>
            </a:xfrm>
            <a:custGeom>
              <a:avLst/>
              <a:gdLst/>
              <a:ahLst/>
              <a:cxnLst/>
              <a:rect l="l" t="t" r="r" b="b"/>
              <a:pathLst>
                <a:path w="19607" h="2962" extrusionOk="0">
                  <a:moveTo>
                    <a:pt x="7419" y="1"/>
                  </a:moveTo>
                  <a:cubicBezTo>
                    <a:pt x="5838" y="1"/>
                    <a:pt x="4350" y="98"/>
                    <a:pt x="3119" y="250"/>
                  </a:cubicBezTo>
                  <a:cubicBezTo>
                    <a:pt x="1256" y="502"/>
                    <a:pt x="1" y="878"/>
                    <a:pt x="1" y="878"/>
                  </a:cubicBezTo>
                  <a:cubicBezTo>
                    <a:pt x="1" y="878"/>
                    <a:pt x="1214" y="1443"/>
                    <a:pt x="3014" y="1882"/>
                  </a:cubicBezTo>
                  <a:cubicBezTo>
                    <a:pt x="4813" y="2343"/>
                    <a:pt x="7261" y="2740"/>
                    <a:pt x="9709" y="2908"/>
                  </a:cubicBezTo>
                  <a:cubicBezTo>
                    <a:pt x="10431" y="2944"/>
                    <a:pt x="11150" y="2961"/>
                    <a:pt x="11854" y="2961"/>
                  </a:cubicBezTo>
                  <a:cubicBezTo>
                    <a:pt x="13559" y="2961"/>
                    <a:pt x="15170" y="2861"/>
                    <a:pt x="16489" y="2699"/>
                  </a:cubicBezTo>
                  <a:cubicBezTo>
                    <a:pt x="18330" y="2447"/>
                    <a:pt x="19606" y="2071"/>
                    <a:pt x="19606" y="2071"/>
                  </a:cubicBezTo>
                  <a:cubicBezTo>
                    <a:pt x="19606" y="2071"/>
                    <a:pt x="18393" y="1548"/>
                    <a:pt x="16593" y="1087"/>
                  </a:cubicBezTo>
                  <a:cubicBezTo>
                    <a:pt x="14773" y="627"/>
                    <a:pt x="12346" y="230"/>
                    <a:pt x="9898" y="83"/>
                  </a:cubicBezTo>
                  <a:cubicBezTo>
                    <a:pt x="9062" y="26"/>
                    <a:pt x="8228" y="1"/>
                    <a:pt x="7419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9" name="Google Shape;2713;p42">
              <a:extLst>
                <a:ext uri="{FF2B5EF4-FFF2-40B4-BE49-F238E27FC236}">
                  <a16:creationId xmlns:a16="http://schemas.microsoft.com/office/drawing/2014/main" id="{AABED50F-96A4-0BC4-7C2A-1FC6FD715A9B}"/>
                </a:ext>
              </a:extLst>
            </p:cNvPr>
            <p:cNvSpPr/>
            <p:nvPr/>
          </p:nvSpPr>
          <p:spPr>
            <a:xfrm>
              <a:off x="28314425" y="11210475"/>
              <a:ext cx="459300" cy="73650"/>
            </a:xfrm>
            <a:custGeom>
              <a:avLst/>
              <a:gdLst/>
              <a:ahLst/>
              <a:cxnLst/>
              <a:rect l="l" t="t" r="r" b="b"/>
              <a:pathLst>
                <a:path w="18372" h="2946" extrusionOk="0">
                  <a:moveTo>
                    <a:pt x="11343" y="1"/>
                  </a:moveTo>
                  <a:cubicBezTo>
                    <a:pt x="10609" y="1"/>
                    <a:pt x="9856" y="21"/>
                    <a:pt x="9102" y="63"/>
                  </a:cubicBezTo>
                  <a:cubicBezTo>
                    <a:pt x="6800" y="209"/>
                    <a:pt x="4520" y="607"/>
                    <a:pt x="2825" y="1088"/>
                  </a:cubicBezTo>
                  <a:cubicBezTo>
                    <a:pt x="1109" y="1527"/>
                    <a:pt x="0" y="2071"/>
                    <a:pt x="0" y="2071"/>
                  </a:cubicBezTo>
                  <a:cubicBezTo>
                    <a:pt x="0" y="2071"/>
                    <a:pt x="1172" y="2469"/>
                    <a:pt x="2909" y="2699"/>
                  </a:cubicBezTo>
                  <a:cubicBezTo>
                    <a:pt x="4113" y="2857"/>
                    <a:pt x="5572" y="2946"/>
                    <a:pt x="7112" y="2946"/>
                  </a:cubicBezTo>
                  <a:cubicBezTo>
                    <a:pt x="7820" y="2946"/>
                    <a:pt x="8545" y="2927"/>
                    <a:pt x="9269" y="2887"/>
                  </a:cubicBezTo>
                  <a:cubicBezTo>
                    <a:pt x="11571" y="2720"/>
                    <a:pt x="13852" y="2343"/>
                    <a:pt x="15546" y="1862"/>
                  </a:cubicBezTo>
                  <a:cubicBezTo>
                    <a:pt x="17262" y="1423"/>
                    <a:pt x="18371" y="879"/>
                    <a:pt x="18371" y="879"/>
                  </a:cubicBezTo>
                  <a:cubicBezTo>
                    <a:pt x="18371" y="879"/>
                    <a:pt x="17179" y="460"/>
                    <a:pt x="15442" y="272"/>
                  </a:cubicBezTo>
                  <a:cubicBezTo>
                    <a:pt x="14274" y="89"/>
                    <a:pt x="12850" y="1"/>
                    <a:pt x="1134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0" name="Google Shape;2714;p42">
              <a:extLst>
                <a:ext uri="{FF2B5EF4-FFF2-40B4-BE49-F238E27FC236}">
                  <a16:creationId xmlns:a16="http://schemas.microsoft.com/office/drawing/2014/main" id="{37BC6458-6426-23D3-5397-2C5A8698A2A1}"/>
                </a:ext>
              </a:extLst>
            </p:cNvPr>
            <p:cNvSpPr/>
            <p:nvPr/>
          </p:nvSpPr>
          <p:spPr>
            <a:xfrm>
              <a:off x="28566025" y="11521725"/>
              <a:ext cx="563400" cy="73650"/>
            </a:xfrm>
            <a:custGeom>
              <a:avLst/>
              <a:gdLst/>
              <a:ahLst/>
              <a:cxnLst/>
              <a:rect l="l" t="t" r="r" b="b"/>
              <a:pathLst>
                <a:path w="22536" h="2946" extrusionOk="0">
                  <a:moveTo>
                    <a:pt x="13945" y="0"/>
                  </a:moveTo>
                  <a:cubicBezTo>
                    <a:pt x="13044" y="0"/>
                    <a:pt x="12119" y="21"/>
                    <a:pt x="11195" y="62"/>
                  </a:cubicBezTo>
                  <a:cubicBezTo>
                    <a:pt x="8370" y="209"/>
                    <a:pt x="5566" y="606"/>
                    <a:pt x="3474" y="1087"/>
                  </a:cubicBezTo>
                  <a:cubicBezTo>
                    <a:pt x="1381" y="1527"/>
                    <a:pt x="1" y="2071"/>
                    <a:pt x="1" y="2071"/>
                  </a:cubicBezTo>
                  <a:cubicBezTo>
                    <a:pt x="1" y="2071"/>
                    <a:pt x="1402" y="2468"/>
                    <a:pt x="3558" y="2698"/>
                  </a:cubicBezTo>
                  <a:cubicBezTo>
                    <a:pt x="5020" y="2856"/>
                    <a:pt x="6806" y="2945"/>
                    <a:pt x="8694" y="2945"/>
                  </a:cubicBezTo>
                  <a:cubicBezTo>
                    <a:pt x="9562" y="2945"/>
                    <a:pt x="10452" y="2926"/>
                    <a:pt x="11341" y="2887"/>
                  </a:cubicBezTo>
                  <a:cubicBezTo>
                    <a:pt x="14166" y="2719"/>
                    <a:pt x="16970" y="2343"/>
                    <a:pt x="19062" y="1862"/>
                  </a:cubicBezTo>
                  <a:cubicBezTo>
                    <a:pt x="21154" y="1422"/>
                    <a:pt x="22535" y="878"/>
                    <a:pt x="22535" y="878"/>
                  </a:cubicBezTo>
                  <a:cubicBezTo>
                    <a:pt x="22535" y="878"/>
                    <a:pt x="21092" y="481"/>
                    <a:pt x="18978" y="271"/>
                  </a:cubicBezTo>
                  <a:cubicBezTo>
                    <a:pt x="17543" y="88"/>
                    <a:pt x="15795" y="0"/>
                    <a:pt x="1394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1" name="Google Shape;2715;p42">
              <a:extLst>
                <a:ext uri="{FF2B5EF4-FFF2-40B4-BE49-F238E27FC236}">
                  <a16:creationId xmlns:a16="http://schemas.microsoft.com/office/drawing/2014/main" id="{BAD37AAC-368A-A2EF-DC2E-32084C721755}"/>
                </a:ext>
              </a:extLst>
            </p:cNvPr>
            <p:cNvSpPr/>
            <p:nvPr/>
          </p:nvSpPr>
          <p:spPr>
            <a:xfrm>
              <a:off x="28402300" y="11773700"/>
              <a:ext cx="490150" cy="74000"/>
            </a:xfrm>
            <a:custGeom>
              <a:avLst/>
              <a:gdLst/>
              <a:ahLst/>
              <a:cxnLst/>
              <a:rect l="l" t="t" r="r" b="b"/>
              <a:pathLst>
                <a:path w="19606" h="2960" extrusionOk="0">
                  <a:moveTo>
                    <a:pt x="7575" y="1"/>
                  </a:moveTo>
                  <a:cubicBezTo>
                    <a:pt x="5936" y="1"/>
                    <a:pt x="4390" y="99"/>
                    <a:pt x="3118" y="257"/>
                  </a:cubicBezTo>
                  <a:cubicBezTo>
                    <a:pt x="1256" y="487"/>
                    <a:pt x="0" y="884"/>
                    <a:pt x="0" y="884"/>
                  </a:cubicBezTo>
                  <a:cubicBezTo>
                    <a:pt x="0" y="884"/>
                    <a:pt x="1214" y="1428"/>
                    <a:pt x="3013" y="1889"/>
                  </a:cubicBezTo>
                  <a:cubicBezTo>
                    <a:pt x="4813" y="2349"/>
                    <a:pt x="7261" y="2746"/>
                    <a:pt x="9709" y="2893"/>
                  </a:cubicBezTo>
                  <a:cubicBezTo>
                    <a:pt x="10479" y="2939"/>
                    <a:pt x="11247" y="2960"/>
                    <a:pt x="11996" y="2960"/>
                  </a:cubicBezTo>
                  <a:cubicBezTo>
                    <a:pt x="13648" y="2960"/>
                    <a:pt x="15207" y="2856"/>
                    <a:pt x="16488" y="2684"/>
                  </a:cubicBezTo>
                  <a:cubicBezTo>
                    <a:pt x="18350" y="2454"/>
                    <a:pt x="19606" y="2056"/>
                    <a:pt x="19606" y="2056"/>
                  </a:cubicBezTo>
                  <a:cubicBezTo>
                    <a:pt x="19606" y="2056"/>
                    <a:pt x="18392" y="1512"/>
                    <a:pt x="16593" y="1094"/>
                  </a:cubicBezTo>
                  <a:cubicBezTo>
                    <a:pt x="14793" y="612"/>
                    <a:pt x="12345" y="236"/>
                    <a:pt x="9897" y="68"/>
                  </a:cubicBezTo>
                  <a:cubicBezTo>
                    <a:pt x="9115" y="22"/>
                    <a:pt x="8335" y="1"/>
                    <a:pt x="757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2" name="Google Shape;2716;p42">
              <a:extLst>
                <a:ext uri="{FF2B5EF4-FFF2-40B4-BE49-F238E27FC236}">
                  <a16:creationId xmlns:a16="http://schemas.microsoft.com/office/drawing/2014/main" id="{8C0C1682-F83A-2731-1ADD-C9995494E88C}"/>
                </a:ext>
              </a:extLst>
            </p:cNvPr>
            <p:cNvSpPr/>
            <p:nvPr/>
          </p:nvSpPr>
          <p:spPr>
            <a:xfrm>
              <a:off x="29144575" y="1161040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347" y="1"/>
                  </a:moveTo>
                  <a:cubicBezTo>
                    <a:pt x="10611" y="1"/>
                    <a:pt x="9857" y="24"/>
                    <a:pt x="9102" y="72"/>
                  </a:cubicBezTo>
                  <a:cubicBezTo>
                    <a:pt x="6800" y="219"/>
                    <a:pt x="4520" y="616"/>
                    <a:pt x="2825" y="1097"/>
                  </a:cubicBezTo>
                  <a:cubicBezTo>
                    <a:pt x="1130" y="1537"/>
                    <a:pt x="0" y="2081"/>
                    <a:pt x="0" y="2081"/>
                  </a:cubicBezTo>
                  <a:cubicBezTo>
                    <a:pt x="0" y="2081"/>
                    <a:pt x="1172" y="2478"/>
                    <a:pt x="2929" y="2708"/>
                  </a:cubicBezTo>
                  <a:cubicBezTo>
                    <a:pt x="4134" y="2866"/>
                    <a:pt x="5593" y="2955"/>
                    <a:pt x="7133" y="2955"/>
                  </a:cubicBezTo>
                  <a:cubicBezTo>
                    <a:pt x="7841" y="2955"/>
                    <a:pt x="8565" y="2936"/>
                    <a:pt x="9290" y="2897"/>
                  </a:cubicBezTo>
                  <a:cubicBezTo>
                    <a:pt x="11592" y="2729"/>
                    <a:pt x="13872" y="2332"/>
                    <a:pt x="15567" y="1872"/>
                  </a:cubicBezTo>
                  <a:cubicBezTo>
                    <a:pt x="17262" y="1432"/>
                    <a:pt x="18392" y="888"/>
                    <a:pt x="18392" y="888"/>
                  </a:cubicBezTo>
                  <a:cubicBezTo>
                    <a:pt x="18392" y="888"/>
                    <a:pt x="17220" y="491"/>
                    <a:pt x="15463" y="281"/>
                  </a:cubicBezTo>
                  <a:cubicBezTo>
                    <a:pt x="14281" y="99"/>
                    <a:pt x="12855" y="1"/>
                    <a:pt x="1134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3" name="Google Shape;2717;p42">
              <a:extLst>
                <a:ext uri="{FF2B5EF4-FFF2-40B4-BE49-F238E27FC236}">
                  <a16:creationId xmlns:a16="http://schemas.microsoft.com/office/drawing/2014/main" id="{FF1B5E8D-76E1-DD7B-03F0-B27683164EBD}"/>
                </a:ext>
              </a:extLst>
            </p:cNvPr>
            <p:cNvSpPr/>
            <p:nvPr/>
          </p:nvSpPr>
          <p:spPr>
            <a:xfrm>
              <a:off x="29396700" y="11922400"/>
              <a:ext cx="563900" cy="73750"/>
            </a:xfrm>
            <a:custGeom>
              <a:avLst/>
              <a:gdLst/>
              <a:ahLst/>
              <a:cxnLst/>
              <a:rect l="l" t="t" r="r" b="b"/>
              <a:pathLst>
                <a:path w="22556" h="2950" extrusionOk="0">
                  <a:moveTo>
                    <a:pt x="13950" y="1"/>
                  </a:moveTo>
                  <a:cubicBezTo>
                    <a:pt x="13046" y="1"/>
                    <a:pt x="12119" y="21"/>
                    <a:pt x="11194" y="63"/>
                  </a:cubicBezTo>
                  <a:cubicBezTo>
                    <a:pt x="8370" y="230"/>
                    <a:pt x="5587" y="607"/>
                    <a:pt x="3494" y="1088"/>
                  </a:cubicBezTo>
                  <a:cubicBezTo>
                    <a:pt x="1402" y="1527"/>
                    <a:pt x="0" y="2071"/>
                    <a:pt x="0" y="2071"/>
                  </a:cubicBezTo>
                  <a:cubicBezTo>
                    <a:pt x="0" y="2071"/>
                    <a:pt x="1423" y="2469"/>
                    <a:pt x="3557" y="2699"/>
                  </a:cubicBezTo>
                  <a:cubicBezTo>
                    <a:pt x="4994" y="2866"/>
                    <a:pt x="6728" y="2950"/>
                    <a:pt x="8562" y="2950"/>
                  </a:cubicBezTo>
                  <a:cubicBezTo>
                    <a:pt x="9479" y="2950"/>
                    <a:pt x="10420" y="2929"/>
                    <a:pt x="11362" y="2887"/>
                  </a:cubicBezTo>
                  <a:cubicBezTo>
                    <a:pt x="14186" y="2741"/>
                    <a:pt x="16990" y="2343"/>
                    <a:pt x="19083" y="1862"/>
                  </a:cubicBezTo>
                  <a:cubicBezTo>
                    <a:pt x="21175" y="1423"/>
                    <a:pt x="22556" y="879"/>
                    <a:pt x="22556" y="879"/>
                  </a:cubicBezTo>
                  <a:cubicBezTo>
                    <a:pt x="22556" y="879"/>
                    <a:pt x="21112" y="481"/>
                    <a:pt x="18999" y="272"/>
                  </a:cubicBezTo>
                  <a:cubicBezTo>
                    <a:pt x="17563" y="89"/>
                    <a:pt x="15806" y="1"/>
                    <a:pt x="1395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4" name="Google Shape;2718;p42">
              <a:extLst>
                <a:ext uri="{FF2B5EF4-FFF2-40B4-BE49-F238E27FC236}">
                  <a16:creationId xmlns:a16="http://schemas.microsoft.com/office/drawing/2014/main" id="{DAED68CF-BF73-43BE-12DD-1BE5E99E55BC}"/>
                </a:ext>
              </a:extLst>
            </p:cNvPr>
            <p:cNvSpPr/>
            <p:nvPr/>
          </p:nvSpPr>
          <p:spPr>
            <a:xfrm>
              <a:off x="30420900" y="973997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07" y="0"/>
                  </a:moveTo>
                  <a:cubicBezTo>
                    <a:pt x="5768" y="0"/>
                    <a:pt x="4321" y="92"/>
                    <a:pt x="3118" y="255"/>
                  </a:cubicBezTo>
                  <a:cubicBezTo>
                    <a:pt x="1256" y="506"/>
                    <a:pt x="1" y="903"/>
                    <a:pt x="1" y="903"/>
                  </a:cubicBezTo>
                  <a:cubicBezTo>
                    <a:pt x="1" y="903"/>
                    <a:pt x="1214" y="1447"/>
                    <a:pt x="3014" y="1887"/>
                  </a:cubicBezTo>
                  <a:cubicBezTo>
                    <a:pt x="4813" y="2368"/>
                    <a:pt x="7240" y="2744"/>
                    <a:pt x="9709" y="2912"/>
                  </a:cubicBezTo>
                  <a:cubicBezTo>
                    <a:pt x="10424" y="2949"/>
                    <a:pt x="11141" y="2966"/>
                    <a:pt x="11844" y="2966"/>
                  </a:cubicBezTo>
                  <a:cubicBezTo>
                    <a:pt x="13548" y="2966"/>
                    <a:pt x="15170" y="2866"/>
                    <a:pt x="16488" y="2703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393" y="1531"/>
                    <a:pt x="16593" y="1112"/>
                  </a:cubicBezTo>
                  <a:cubicBezTo>
                    <a:pt x="14773" y="631"/>
                    <a:pt x="12346" y="234"/>
                    <a:pt x="9898" y="87"/>
                  </a:cubicBezTo>
                  <a:cubicBezTo>
                    <a:pt x="9023" y="28"/>
                    <a:pt x="8151" y="0"/>
                    <a:pt x="73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5" name="Google Shape;2719;p42">
              <a:extLst>
                <a:ext uri="{FF2B5EF4-FFF2-40B4-BE49-F238E27FC236}">
                  <a16:creationId xmlns:a16="http://schemas.microsoft.com/office/drawing/2014/main" id="{3F470146-EC20-3A39-05CA-4F5100246373}"/>
                </a:ext>
              </a:extLst>
            </p:cNvPr>
            <p:cNvSpPr/>
            <p:nvPr/>
          </p:nvSpPr>
          <p:spPr>
            <a:xfrm>
              <a:off x="30450200" y="11536475"/>
              <a:ext cx="459825" cy="74050"/>
            </a:xfrm>
            <a:custGeom>
              <a:avLst/>
              <a:gdLst/>
              <a:ahLst/>
              <a:cxnLst/>
              <a:rect l="l" t="t" r="r" b="b"/>
              <a:pathLst>
                <a:path w="18393" h="2962" extrusionOk="0">
                  <a:moveTo>
                    <a:pt x="11224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41" y="623"/>
                    <a:pt x="2825" y="1083"/>
                  </a:cubicBezTo>
                  <a:cubicBezTo>
                    <a:pt x="1130" y="1544"/>
                    <a:pt x="0" y="2088"/>
                    <a:pt x="0" y="2088"/>
                  </a:cubicBezTo>
                  <a:cubicBezTo>
                    <a:pt x="0" y="2088"/>
                    <a:pt x="1172" y="2485"/>
                    <a:pt x="2930" y="2715"/>
                  </a:cubicBezTo>
                  <a:cubicBezTo>
                    <a:pt x="4134" y="2873"/>
                    <a:pt x="5593" y="2962"/>
                    <a:pt x="7133" y="2962"/>
                  </a:cubicBezTo>
                  <a:cubicBezTo>
                    <a:pt x="7841" y="2962"/>
                    <a:pt x="8566" y="2943"/>
                    <a:pt x="9290" y="2904"/>
                  </a:cubicBezTo>
                  <a:cubicBezTo>
                    <a:pt x="11592" y="2736"/>
                    <a:pt x="13873" y="2339"/>
                    <a:pt x="15568" y="1878"/>
                  </a:cubicBezTo>
                  <a:cubicBezTo>
                    <a:pt x="17262" y="1439"/>
                    <a:pt x="18392" y="874"/>
                    <a:pt x="18392" y="874"/>
                  </a:cubicBezTo>
                  <a:cubicBezTo>
                    <a:pt x="18392" y="874"/>
                    <a:pt x="17221" y="497"/>
                    <a:pt x="15463" y="267"/>
                  </a:cubicBezTo>
                  <a:cubicBezTo>
                    <a:pt x="14249" y="94"/>
                    <a:pt x="12777" y="0"/>
                    <a:pt x="1122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6" name="Google Shape;2720;p42">
              <a:extLst>
                <a:ext uri="{FF2B5EF4-FFF2-40B4-BE49-F238E27FC236}">
                  <a16:creationId xmlns:a16="http://schemas.microsoft.com/office/drawing/2014/main" id="{8DD6CB0E-C41A-0D44-2E1E-9BB4508EF322}"/>
                </a:ext>
              </a:extLst>
            </p:cNvPr>
            <p:cNvSpPr/>
            <p:nvPr/>
          </p:nvSpPr>
          <p:spPr>
            <a:xfrm>
              <a:off x="30702850" y="11847900"/>
              <a:ext cx="563400" cy="73875"/>
            </a:xfrm>
            <a:custGeom>
              <a:avLst/>
              <a:gdLst/>
              <a:ahLst/>
              <a:cxnLst/>
              <a:rect l="l" t="t" r="r" b="b"/>
              <a:pathLst>
                <a:path w="22536" h="2955" extrusionOk="0">
                  <a:moveTo>
                    <a:pt x="13949" y="0"/>
                  </a:moveTo>
                  <a:cubicBezTo>
                    <a:pt x="13047" y="0"/>
                    <a:pt x="12121" y="23"/>
                    <a:pt x="11195" y="71"/>
                  </a:cubicBezTo>
                  <a:cubicBezTo>
                    <a:pt x="8370" y="218"/>
                    <a:pt x="5566" y="615"/>
                    <a:pt x="3474" y="1076"/>
                  </a:cubicBezTo>
                  <a:cubicBezTo>
                    <a:pt x="1381" y="1536"/>
                    <a:pt x="0" y="2080"/>
                    <a:pt x="0" y="2080"/>
                  </a:cubicBezTo>
                  <a:cubicBezTo>
                    <a:pt x="0" y="2080"/>
                    <a:pt x="1402" y="2478"/>
                    <a:pt x="3557" y="2708"/>
                  </a:cubicBezTo>
                  <a:cubicBezTo>
                    <a:pt x="5020" y="2865"/>
                    <a:pt x="6806" y="2954"/>
                    <a:pt x="8694" y="2954"/>
                  </a:cubicBezTo>
                  <a:cubicBezTo>
                    <a:pt x="9562" y="2954"/>
                    <a:pt x="10452" y="2936"/>
                    <a:pt x="11341" y="2896"/>
                  </a:cubicBezTo>
                  <a:cubicBezTo>
                    <a:pt x="14166" y="2729"/>
                    <a:pt x="16970" y="2331"/>
                    <a:pt x="19062" y="1871"/>
                  </a:cubicBezTo>
                  <a:cubicBezTo>
                    <a:pt x="21154" y="1431"/>
                    <a:pt x="22535" y="867"/>
                    <a:pt x="22535" y="867"/>
                  </a:cubicBezTo>
                  <a:cubicBezTo>
                    <a:pt x="22535" y="867"/>
                    <a:pt x="21112" y="490"/>
                    <a:pt x="18978" y="281"/>
                  </a:cubicBezTo>
                  <a:cubicBezTo>
                    <a:pt x="17544" y="98"/>
                    <a:pt x="15798" y="0"/>
                    <a:pt x="13949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7" name="Google Shape;2721;p42">
              <a:extLst>
                <a:ext uri="{FF2B5EF4-FFF2-40B4-BE49-F238E27FC236}">
                  <a16:creationId xmlns:a16="http://schemas.microsoft.com/office/drawing/2014/main" id="{C4CB9E37-F839-676E-783D-4A6E39FC63D8}"/>
                </a:ext>
              </a:extLst>
            </p:cNvPr>
            <p:cNvSpPr/>
            <p:nvPr/>
          </p:nvSpPr>
          <p:spPr>
            <a:xfrm>
              <a:off x="31275625" y="10153225"/>
              <a:ext cx="489650" cy="74150"/>
            </a:xfrm>
            <a:custGeom>
              <a:avLst/>
              <a:gdLst/>
              <a:ahLst/>
              <a:cxnLst/>
              <a:rect l="l" t="t" r="r" b="b"/>
              <a:pathLst>
                <a:path w="19586" h="2966" extrusionOk="0">
                  <a:moveTo>
                    <a:pt x="7337" y="1"/>
                  </a:moveTo>
                  <a:cubicBezTo>
                    <a:pt x="5784" y="1"/>
                    <a:pt x="4318" y="98"/>
                    <a:pt x="3118" y="275"/>
                  </a:cubicBezTo>
                  <a:cubicBezTo>
                    <a:pt x="1256" y="505"/>
                    <a:pt x="1" y="903"/>
                    <a:pt x="1" y="903"/>
                  </a:cubicBezTo>
                  <a:cubicBezTo>
                    <a:pt x="1" y="903"/>
                    <a:pt x="1193" y="1447"/>
                    <a:pt x="3014" y="1886"/>
                  </a:cubicBezTo>
                  <a:cubicBezTo>
                    <a:pt x="4813" y="2367"/>
                    <a:pt x="7240" y="2744"/>
                    <a:pt x="9709" y="2912"/>
                  </a:cubicBezTo>
                  <a:cubicBezTo>
                    <a:pt x="10425" y="2948"/>
                    <a:pt x="11141" y="2965"/>
                    <a:pt x="11844" y="2965"/>
                  </a:cubicBezTo>
                  <a:cubicBezTo>
                    <a:pt x="13546" y="2965"/>
                    <a:pt x="15164" y="2865"/>
                    <a:pt x="16468" y="2702"/>
                  </a:cubicBezTo>
                  <a:cubicBezTo>
                    <a:pt x="18330" y="2472"/>
                    <a:pt x="19585" y="2075"/>
                    <a:pt x="19585" y="2075"/>
                  </a:cubicBezTo>
                  <a:cubicBezTo>
                    <a:pt x="19585" y="2075"/>
                    <a:pt x="18414" y="1531"/>
                    <a:pt x="16572" y="1112"/>
                  </a:cubicBezTo>
                  <a:cubicBezTo>
                    <a:pt x="14773" y="631"/>
                    <a:pt x="12346" y="233"/>
                    <a:pt x="9877" y="87"/>
                  </a:cubicBezTo>
                  <a:cubicBezTo>
                    <a:pt x="9024" y="28"/>
                    <a:pt x="8168" y="1"/>
                    <a:pt x="73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8" name="Google Shape;2722;p42">
              <a:extLst>
                <a:ext uri="{FF2B5EF4-FFF2-40B4-BE49-F238E27FC236}">
                  <a16:creationId xmlns:a16="http://schemas.microsoft.com/office/drawing/2014/main" id="{60590986-03C5-E254-F54A-0F10418F4219}"/>
                </a:ext>
              </a:extLst>
            </p:cNvPr>
            <p:cNvSpPr/>
            <p:nvPr/>
          </p:nvSpPr>
          <p:spPr>
            <a:xfrm>
              <a:off x="29664525" y="10824550"/>
              <a:ext cx="459800" cy="73900"/>
            </a:xfrm>
            <a:custGeom>
              <a:avLst/>
              <a:gdLst/>
              <a:ahLst/>
              <a:cxnLst/>
              <a:rect l="l" t="t" r="r" b="b"/>
              <a:pathLst>
                <a:path w="18392" h="2956" extrusionOk="0">
                  <a:moveTo>
                    <a:pt x="11223" y="0"/>
                  </a:moveTo>
                  <a:cubicBezTo>
                    <a:pt x="10527" y="0"/>
                    <a:pt x="9814" y="19"/>
                    <a:pt x="9102" y="58"/>
                  </a:cubicBezTo>
                  <a:cubicBezTo>
                    <a:pt x="6800" y="225"/>
                    <a:pt x="4520" y="623"/>
                    <a:pt x="2825" y="1083"/>
                  </a:cubicBezTo>
                  <a:cubicBezTo>
                    <a:pt x="1130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29" y="2715"/>
                  </a:cubicBezTo>
                  <a:cubicBezTo>
                    <a:pt x="4077" y="2867"/>
                    <a:pt x="5472" y="2955"/>
                    <a:pt x="6956" y="2955"/>
                  </a:cubicBezTo>
                  <a:cubicBezTo>
                    <a:pt x="7718" y="2955"/>
                    <a:pt x="8503" y="2932"/>
                    <a:pt x="9290" y="2883"/>
                  </a:cubicBezTo>
                  <a:cubicBezTo>
                    <a:pt x="11592" y="2736"/>
                    <a:pt x="13852" y="2339"/>
                    <a:pt x="15567" y="1878"/>
                  </a:cubicBezTo>
                  <a:cubicBezTo>
                    <a:pt x="17262" y="1418"/>
                    <a:pt x="18392" y="874"/>
                    <a:pt x="18392" y="874"/>
                  </a:cubicBezTo>
                  <a:cubicBezTo>
                    <a:pt x="18392" y="874"/>
                    <a:pt x="17178" y="455"/>
                    <a:pt x="15463" y="267"/>
                  </a:cubicBezTo>
                  <a:cubicBezTo>
                    <a:pt x="14249" y="94"/>
                    <a:pt x="12776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9" name="Google Shape;2723;p42">
              <a:extLst>
                <a:ext uri="{FF2B5EF4-FFF2-40B4-BE49-F238E27FC236}">
                  <a16:creationId xmlns:a16="http://schemas.microsoft.com/office/drawing/2014/main" id="{AF281435-7D92-9CB4-7140-E8A12B926089}"/>
                </a:ext>
              </a:extLst>
            </p:cNvPr>
            <p:cNvSpPr/>
            <p:nvPr/>
          </p:nvSpPr>
          <p:spPr>
            <a:xfrm>
              <a:off x="29916125" y="11135775"/>
              <a:ext cx="563375" cy="73900"/>
            </a:xfrm>
            <a:custGeom>
              <a:avLst/>
              <a:gdLst/>
              <a:ahLst/>
              <a:cxnLst/>
              <a:rect l="l" t="t" r="r" b="b"/>
              <a:pathLst>
                <a:path w="22535" h="2956" extrusionOk="0">
                  <a:moveTo>
                    <a:pt x="13797" y="1"/>
                  </a:moveTo>
                  <a:cubicBezTo>
                    <a:pt x="12943" y="1"/>
                    <a:pt x="12069" y="20"/>
                    <a:pt x="11194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0" y="2088"/>
                    <a:pt x="0" y="2088"/>
                  </a:cubicBezTo>
                  <a:cubicBezTo>
                    <a:pt x="0" y="2088"/>
                    <a:pt x="1402" y="2465"/>
                    <a:pt x="3557" y="2716"/>
                  </a:cubicBezTo>
                  <a:cubicBezTo>
                    <a:pt x="4968" y="2868"/>
                    <a:pt x="6680" y="2956"/>
                    <a:pt x="8494" y="2956"/>
                  </a:cubicBezTo>
                  <a:cubicBezTo>
                    <a:pt x="9425" y="2956"/>
                    <a:pt x="10383" y="2933"/>
                    <a:pt x="11341" y="2883"/>
                  </a:cubicBezTo>
                  <a:cubicBezTo>
                    <a:pt x="14166" y="2737"/>
                    <a:pt x="16969" y="2339"/>
                    <a:pt x="19062" y="1879"/>
                  </a:cubicBezTo>
                  <a:cubicBezTo>
                    <a:pt x="21154" y="1418"/>
                    <a:pt x="22535" y="874"/>
                    <a:pt x="22535" y="874"/>
                  </a:cubicBezTo>
                  <a:cubicBezTo>
                    <a:pt x="22535" y="874"/>
                    <a:pt x="21112" y="477"/>
                    <a:pt x="18978" y="268"/>
                  </a:cubicBezTo>
                  <a:cubicBezTo>
                    <a:pt x="17505" y="94"/>
                    <a:pt x="15702" y="1"/>
                    <a:pt x="1379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0" name="Google Shape;2724;p42">
              <a:extLst>
                <a:ext uri="{FF2B5EF4-FFF2-40B4-BE49-F238E27FC236}">
                  <a16:creationId xmlns:a16="http://schemas.microsoft.com/office/drawing/2014/main" id="{666EB4AB-1880-5D56-9C05-9F2826C2A293}"/>
                </a:ext>
              </a:extLst>
            </p:cNvPr>
            <p:cNvSpPr/>
            <p:nvPr/>
          </p:nvSpPr>
          <p:spPr>
            <a:xfrm>
              <a:off x="2975292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1" name="Google Shape;2725;p42">
              <a:extLst>
                <a:ext uri="{FF2B5EF4-FFF2-40B4-BE49-F238E27FC236}">
                  <a16:creationId xmlns:a16="http://schemas.microsoft.com/office/drawing/2014/main" id="{7961BBC2-4613-A49B-2544-9E90105EC40F}"/>
                </a:ext>
              </a:extLst>
            </p:cNvPr>
            <p:cNvSpPr/>
            <p:nvPr/>
          </p:nvSpPr>
          <p:spPr>
            <a:xfrm>
              <a:off x="31162650" y="10824550"/>
              <a:ext cx="459300" cy="73900"/>
            </a:xfrm>
            <a:custGeom>
              <a:avLst/>
              <a:gdLst/>
              <a:ahLst/>
              <a:cxnLst/>
              <a:rect l="l" t="t" r="r" b="b"/>
              <a:pathLst>
                <a:path w="18372" h="2956" extrusionOk="0">
                  <a:moveTo>
                    <a:pt x="11223" y="0"/>
                  </a:moveTo>
                  <a:cubicBezTo>
                    <a:pt x="10527" y="0"/>
                    <a:pt x="9815" y="19"/>
                    <a:pt x="9102" y="58"/>
                  </a:cubicBezTo>
                  <a:cubicBezTo>
                    <a:pt x="6801" y="225"/>
                    <a:pt x="4520" y="623"/>
                    <a:pt x="2825" y="1083"/>
                  </a:cubicBezTo>
                  <a:cubicBezTo>
                    <a:pt x="1109" y="1523"/>
                    <a:pt x="0" y="2087"/>
                    <a:pt x="0" y="2087"/>
                  </a:cubicBezTo>
                  <a:cubicBezTo>
                    <a:pt x="0" y="2087"/>
                    <a:pt x="1172" y="2464"/>
                    <a:pt x="2930" y="2715"/>
                  </a:cubicBezTo>
                  <a:cubicBezTo>
                    <a:pt x="4077" y="2867"/>
                    <a:pt x="5472" y="2955"/>
                    <a:pt x="6950" y="2955"/>
                  </a:cubicBezTo>
                  <a:cubicBezTo>
                    <a:pt x="7709" y="2955"/>
                    <a:pt x="8489" y="2932"/>
                    <a:pt x="9269" y="2883"/>
                  </a:cubicBezTo>
                  <a:cubicBezTo>
                    <a:pt x="11571" y="2736"/>
                    <a:pt x="13852" y="2339"/>
                    <a:pt x="15547" y="1878"/>
                  </a:cubicBezTo>
                  <a:cubicBezTo>
                    <a:pt x="17262" y="1418"/>
                    <a:pt x="18371" y="874"/>
                    <a:pt x="18371" y="874"/>
                  </a:cubicBezTo>
                  <a:cubicBezTo>
                    <a:pt x="18371" y="874"/>
                    <a:pt x="17200" y="455"/>
                    <a:pt x="15442" y="267"/>
                  </a:cubicBezTo>
                  <a:cubicBezTo>
                    <a:pt x="14243" y="94"/>
                    <a:pt x="12775" y="0"/>
                    <a:pt x="1122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2" name="Google Shape;2726;p42">
              <a:extLst>
                <a:ext uri="{FF2B5EF4-FFF2-40B4-BE49-F238E27FC236}">
                  <a16:creationId xmlns:a16="http://schemas.microsoft.com/office/drawing/2014/main" id="{A47BB6FF-0AEB-618F-9EA2-91AE8864EF0F}"/>
                </a:ext>
              </a:extLst>
            </p:cNvPr>
            <p:cNvSpPr/>
            <p:nvPr/>
          </p:nvSpPr>
          <p:spPr>
            <a:xfrm>
              <a:off x="31414775" y="11135775"/>
              <a:ext cx="563925" cy="73900"/>
            </a:xfrm>
            <a:custGeom>
              <a:avLst/>
              <a:gdLst/>
              <a:ahLst/>
              <a:cxnLst/>
              <a:rect l="l" t="t" r="r" b="b"/>
              <a:pathLst>
                <a:path w="22557" h="2956" extrusionOk="0">
                  <a:moveTo>
                    <a:pt x="13798" y="1"/>
                  </a:moveTo>
                  <a:cubicBezTo>
                    <a:pt x="12944" y="1"/>
                    <a:pt x="12069" y="20"/>
                    <a:pt x="11195" y="58"/>
                  </a:cubicBezTo>
                  <a:cubicBezTo>
                    <a:pt x="8370" y="226"/>
                    <a:pt x="5566" y="623"/>
                    <a:pt x="3474" y="1084"/>
                  </a:cubicBezTo>
                  <a:cubicBezTo>
                    <a:pt x="1381" y="1523"/>
                    <a:pt x="1" y="2088"/>
                    <a:pt x="1" y="2088"/>
                  </a:cubicBezTo>
                  <a:cubicBezTo>
                    <a:pt x="1" y="2088"/>
                    <a:pt x="1423" y="2465"/>
                    <a:pt x="3558" y="2716"/>
                  </a:cubicBezTo>
                  <a:cubicBezTo>
                    <a:pt x="4982" y="2868"/>
                    <a:pt x="6699" y="2956"/>
                    <a:pt x="8515" y="2956"/>
                  </a:cubicBezTo>
                  <a:cubicBezTo>
                    <a:pt x="9446" y="2956"/>
                    <a:pt x="10404" y="2933"/>
                    <a:pt x="11362" y="2883"/>
                  </a:cubicBezTo>
                  <a:cubicBezTo>
                    <a:pt x="14187" y="2737"/>
                    <a:pt x="16970" y="2339"/>
                    <a:pt x="19062" y="1879"/>
                  </a:cubicBezTo>
                  <a:cubicBezTo>
                    <a:pt x="21154" y="1418"/>
                    <a:pt x="22556" y="874"/>
                    <a:pt x="22556" y="874"/>
                  </a:cubicBezTo>
                  <a:cubicBezTo>
                    <a:pt x="22556" y="874"/>
                    <a:pt x="21112" y="477"/>
                    <a:pt x="18999" y="268"/>
                  </a:cubicBezTo>
                  <a:cubicBezTo>
                    <a:pt x="17511" y="94"/>
                    <a:pt x="15704" y="1"/>
                    <a:pt x="1379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3" name="Google Shape;2727;p42">
              <a:extLst>
                <a:ext uri="{FF2B5EF4-FFF2-40B4-BE49-F238E27FC236}">
                  <a16:creationId xmlns:a16="http://schemas.microsoft.com/office/drawing/2014/main" id="{733BFA00-A565-9FD9-1805-F63621611633}"/>
                </a:ext>
              </a:extLst>
            </p:cNvPr>
            <p:cNvSpPr/>
            <p:nvPr/>
          </p:nvSpPr>
          <p:spPr>
            <a:xfrm>
              <a:off x="31251575" y="11387825"/>
              <a:ext cx="489625" cy="74025"/>
            </a:xfrm>
            <a:custGeom>
              <a:avLst/>
              <a:gdLst/>
              <a:ahLst/>
              <a:cxnLst/>
              <a:rect l="l" t="t" r="r" b="b"/>
              <a:pathLst>
                <a:path w="19585" h="2961" extrusionOk="0">
                  <a:moveTo>
                    <a:pt x="7407" y="0"/>
                  </a:moveTo>
                  <a:cubicBezTo>
                    <a:pt x="5826" y="0"/>
                    <a:pt x="4329" y="98"/>
                    <a:pt x="3097" y="250"/>
                  </a:cubicBezTo>
                  <a:cubicBezTo>
                    <a:pt x="1256" y="501"/>
                    <a:pt x="0" y="899"/>
                    <a:pt x="0" y="899"/>
                  </a:cubicBezTo>
                  <a:cubicBezTo>
                    <a:pt x="0" y="899"/>
                    <a:pt x="1193" y="1443"/>
                    <a:pt x="2992" y="1882"/>
                  </a:cubicBezTo>
                  <a:cubicBezTo>
                    <a:pt x="4813" y="2363"/>
                    <a:pt x="7240" y="2740"/>
                    <a:pt x="9688" y="2907"/>
                  </a:cubicBezTo>
                  <a:cubicBezTo>
                    <a:pt x="10409" y="2944"/>
                    <a:pt x="11129" y="2961"/>
                    <a:pt x="11832" y="2961"/>
                  </a:cubicBezTo>
                  <a:cubicBezTo>
                    <a:pt x="13537" y="2961"/>
                    <a:pt x="15149" y="2861"/>
                    <a:pt x="16467" y="2698"/>
                  </a:cubicBezTo>
                  <a:cubicBezTo>
                    <a:pt x="18329" y="2468"/>
                    <a:pt x="19585" y="2070"/>
                    <a:pt x="19585" y="2070"/>
                  </a:cubicBezTo>
                  <a:cubicBezTo>
                    <a:pt x="19585" y="2070"/>
                    <a:pt x="18371" y="1526"/>
                    <a:pt x="16572" y="1108"/>
                  </a:cubicBezTo>
                  <a:cubicBezTo>
                    <a:pt x="14772" y="627"/>
                    <a:pt x="12324" y="229"/>
                    <a:pt x="9876" y="83"/>
                  </a:cubicBezTo>
                  <a:cubicBezTo>
                    <a:pt x="9047" y="26"/>
                    <a:pt x="8216" y="0"/>
                    <a:pt x="7407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4" name="Google Shape;2728;p42">
              <a:extLst>
                <a:ext uri="{FF2B5EF4-FFF2-40B4-BE49-F238E27FC236}">
                  <a16:creationId xmlns:a16="http://schemas.microsoft.com/office/drawing/2014/main" id="{182C7E2C-16A3-7F9D-1514-6DF8E2855C40}"/>
                </a:ext>
              </a:extLst>
            </p:cNvPr>
            <p:cNvSpPr/>
            <p:nvPr/>
          </p:nvSpPr>
          <p:spPr>
            <a:xfrm>
              <a:off x="28090525" y="13882375"/>
              <a:ext cx="203525" cy="357325"/>
            </a:xfrm>
            <a:custGeom>
              <a:avLst/>
              <a:gdLst/>
              <a:ahLst/>
              <a:cxnLst/>
              <a:rect l="l" t="t" r="r" b="b"/>
              <a:pathLst>
                <a:path w="8141" h="14293" extrusionOk="0">
                  <a:moveTo>
                    <a:pt x="572" y="0"/>
                  </a:moveTo>
                  <a:cubicBezTo>
                    <a:pt x="209" y="0"/>
                    <a:pt x="1" y="43"/>
                    <a:pt x="1" y="43"/>
                  </a:cubicBezTo>
                  <a:cubicBezTo>
                    <a:pt x="1" y="43"/>
                    <a:pt x="963" y="755"/>
                    <a:pt x="2031" y="1843"/>
                  </a:cubicBezTo>
                  <a:cubicBezTo>
                    <a:pt x="2533" y="2429"/>
                    <a:pt x="3077" y="3056"/>
                    <a:pt x="3558" y="3810"/>
                  </a:cubicBezTo>
                  <a:cubicBezTo>
                    <a:pt x="4018" y="4542"/>
                    <a:pt x="4479" y="5379"/>
                    <a:pt x="4792" y="6279"/>
                  </a:cubicBezTo>
                  <a:cubicBezTo>
                    <a:pt x="4939" y="6739"/>
                    <a:pt x="5169" y="7157"/>
                    <a:pt x="5253" y="7639"/>
                  </a:cubicBezTo>
                  <a:cubicBezTo>
                    <a:pt x="5336" y="8078"/>
                    <a:pt x="5567" y="8518"/>
                    <a:pt x="5629" y="8999"/>
                  </a:cubicBezTo>
                  <a:cubicBezTo>
                    <a:pt x="5860" y="9898"/>
                    <a:pt x="6006" y="10798"/>
                    <a:pt x="6173" y="11572"/>
                  </a:cubicBezTo>
                  <a:cubicBezTo>
                    <a:pt x="6466" y="13142"/>
                    <a:pt x="6780" y="14292"/>
                    <a:pt x="6780" y="14292"/>
                  </a:cubicBezTo>
                  <a:cubicBezTo>
                    <a:pt x="6780" y="14292"/>
                    <a:pt x="6906" y="14062"/>
                    <a:pt x="7115" y="13602"/>
                  </a:cubicBezTo>
                  <a:cubicBezTo>
                    <a:pt x="7303" y="13121"/>
                    <a:pt x="7638" y="12472"/>
                    <a:pt x="7805" y="11635"/>
                  </a:cubicBezTo>
                  <a:cubicBezTo>
                    <a:pt x="7973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8" y="5253"/>
                  </a:cubicBezTo>
                  <a:cubicBezTo>
                    <a:pt x="6969" y="4124"/>
                    <a:pt x="6299" y="3056"/>
                    <a:pt x="5462" y="2240"/>
                  </a:cubicBezTo>
                  <a:cubicBezTo>
                    <a:pt x="4688" y="1383"/>
                    <a:pt x="3725" y="839"/>
                    <a:pt x="2909" y="504"/>
                  </a:cubicBezTo>
                  <a:cubicBezTo>
                    <a:pt x="1916" y="87"/>
                    <a:pt x="1088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5" name="Google Shape;2729;p42">
              <a:extLst>
                <a:ext uri="{FF2B5EF4-FFF2-40B4-BE49-F238E27FC236}">
                  <a16:creationId xmlns:a16="http://schemas.microsoft.com/office/drawing/2014/main" id="{85D3096B-A725-6CB2-C4F9-9504E5BCA96E}"/>
                </a:ext>
              </a:extLst>
            </p:cNvPr>
            <p:cNvSpPr/>
            <p:nvPr/>
          </p:nvSpPr>
          <p:spPr>
            <a:xfrm>
              <a:off x="28403875" y="13823575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18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42" y="722"/>
                    <a:pt x="2030" y="1851"/>
                  </a:cubicBezTo>
                  <a:cubicBezTo>
                    <a:pt x="2532" y="2416"/>
                    <a:pt x="3076" y="3044"/>
                    <a:pt x="3557" y="3818"/>
                  </a:cubicBezTo>
                  <a:cubicBezTo>
                    <a:pt x="4018" y="4551"/>
                    <a:pt x="4457" y="5388"/>
                    <a:pt x="4771" y="6266"/>
                  </a:cubicBezTo>
                  <a:cubicBezTo>
                    <a:pt x="4938" y="6748"/>
                    <a:pt x="5168" y="7166"/>
                    <a:pt x="5252" y="7626"/>
                  </a:cubicBezTo>
                  <a:cubicBezTo>
                    <a:pt x="5336" y="8108"/>
                    <a:pt x="5566" y="8526"/>
                    <a:pt x="5608" y="8986"/>
                  </a:cubicBezTo>
                  <a:cubicBezTo>
                    <a:pt x="5859" y="9907"/>
                    <a:pt x="6005" y="10786"/>
                    <a:pt x="6173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905" y="14071"/>
                    <a:pt x="7114" y="13590"/>
                  </a:cubicBezTo>
                  <a:cubicBezTo>
                    <a:pt x="7303" y="13129"/>
                    <a:pt x="7637" y="12460"/>
                    <a:pt x="7784" y="11623"/>
                  </a:cubicBezTo>
                  <a:cubicBezTo>
                    <a:pt x="7972" y="10786"/>
                    <a:pt x="8139" y="9781"/>
                    <a:pt x="8077" y="8673"/>
                  </a:cubicBezTo>
                  <a:cubicBezTo>
                    <a:pt x="8077" y="7584"/>
                    <a:pt x="7826" y="6392"/>
                    <a:pt x="7407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87" y="1391"/>
                    <a:pt x="3704" y="826"/>
                    <a:pt x="2909" y="491"/>
                  </a:cubicBezTo>
                  <a:cubicBezTo>
                    <a:pt x="1936" y="88"/>
                    <a:pt x="1132" y="1"/>
                    <a:pt x="618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6" name="Google Shape;2730;p42">
              <a:extLst>
                <a:ext uri="{FF2B5EF4-FFF2-40B4-BE49-F238E27FC236}">
                  <a16:creationId xmlns:a16="http://schemas.microsoft.com/office/drawing/2014/main" id="{27516BC1-DF46-AEEB-53D0-7DC58A9D1EB7}"/>
                </a:ext>
              </a:extLst>
            </p:cNvPr>
            <p:cNvSpPr/>
            <p:nvPr/>
          </p:nvSpPr>
          <p:spPr>
            <a:xfrm>
              <a:off x="29465225" y="13564125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4" y="1"/>
                    <a:pt x="0" y="52"/>
                    <a:pt x="0" y="52"/>
                  </a:cubicBezTo>
                  <a:cubicBezTo>
                    <a:pt x="0" y="52"/>
                    <a:pt x="963" y="721"/>
                    <a:pt x="2030" y="1851"/>
                  </a:cubicBezTo>
                  <a:cubicBezTo>
                    <a:pt x="2532" y="2416"/>
                    <a:pt x="3076" y="3044"/>
                    <a:pt x="3536" y="3818"/>
                  </a:cubicBezTo>
                  <a:cubicBezTo>
                    <a:pt x="4018" y="4550"/>
                    <a:pt x="4457" y="5387"/>
                    <a:pt x="4771" y="6266"/>
                  </a:cubicBezTo>
                  <a:cubicBezTo>
                    <a:pt x="4938" y="6747"/>
                    <a:pt x="5168" y="7166"/>
                    <a:pt x="5252" y="7626"/>
                  </a:cubicBezTo>
                  <a:cubicBezTo>
                    <a:pt x="5315" y="8066"/>
                    <a:pt x="5566" y="8526"/>
                    <a:pt x="5608" y="8986"/>
                  </a:cubicBezTo>
                  <a:cubicBezTo>
                    <a:pt x="5838" y="9907"/>
                    <a:pt x="6005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4" y="14071"/>
                    <a:pt x="7093" y="13589"/>
                  </a:cubicBezTo>
                  <a:cubicBezTo>
                    <a:pt x="7282" y="13129"/>
                    <a:pt x="7616" y="12460"/>
                    <a:pt x="7784" y="11623"/>
                  </a:cubicBezTo>
                  <a:cubicBezTo>
                    <a:pt x="7972" y="10786"/>
                    <a:pt x="8119" y="9781"/>
                    <a:pt x="8077" y="8672"/>
                  </a:cubicBezTo>
                  <a:cubicBezTo>
                    <a:pt x="8077" y="7584"/>
                    <a:pt x="7805" y="6392"/>
                    <a:pt x="7386" y="5241"/>
                  </a:cubicBezTo>
                  <a:cubicBezTo>
                    <a:pt x="6947" y="4132"/>
                    <a:pt x="6298" y="3044"/>
                    <a:pt x="5461" y="2249"/>
                  </a:cubicBezTo>
                  <a:cubicBezTo>
                    <a:pt x="4666" y="1370"/>
                    <a:pt x="3704" y="826"/>
                    <a:pt x="2888" y="491"/>
                  </a:cubicBezTo>
                  <a:cubicBezTo>
                    <a:pt x="1927" y="88"/>
                    <a:pt x="1128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7" name="Google Shape;2731;p42">
              <a:extLst>
                <a:ext uri="{FF2B5EF4-FFF2-40B4-BE49-F238E27FC236}">
                  <a16:creationId xmlns:a16="http://schemas.microsoft.com/office/drawing/2014/main" id="{F82CDB27-FAEC-8AA9-00B1-9DC553A7C5F7}"/>
                </a:ext>
              </a:extLst>
            </p:cNvPr>
            <p:cNvSpPr/>
            <p:nvPr/>
          </p:nvSpPr>
          <p:spPr>
            <a:xfrm>
              <a:off x="29778025" y="13504500"/>
              <a:ext cx="203500" cy="357525"/>
            </a:xfrm>
            <a:custGeom>
              <a:avLst/>
              <a:gdLst/>
              <a:ahLst/>
              <a:cxnLst/>
              <a:rect l="l" t="t" r="r" b="b"/>
              <a:pathLst>
                <a:path w="8140" h="14301" extrusionOk="0">
                  <a:moveTo>
                    <a:pt x="625" y="1"/>
                  </a:moveTo>
                  <a:cubicBezTo>
                    <a:pt x="228" y="1"/>
                    <a:pt x="1" y="52"/>
                    <a:pt x="1" y="52"/>
                  </a:cubicBezTo>
                  <a:cubicBezTo>
                    <a:pt x="1" y="52"/>
                    <a:pt x="942" y="721"/>
                    <a:pt x="2051" y="1851"/>
                  </a:cubicBezTo>
                  <a:cubicBezTo>
                    <a:pt x="2553" y="2437"/>
                    <a:pt x="3097" y="3065"/>
                    <a:pt x="3558" y="3818"/>
                  </a:cubicBezTo>
                  <a:cubicBezTo>
                    <a:pt x="4039" y="4550"/>
                    <a:pt x="4478" y="5387"/>
                    <a:pt x="4792" y="6266"/>
                  </a:cubicBezTo>
                  <a:cubicBezTo>
                    <a:pt x="4959" y="6747"/>
                    <a:pt x="5190" y="7166"/>
                    <a:pt x="5273" y="7626"/>
                  </a:cubicBezTo>
                  <a:cubicBezTo>
                    <a:pt x="5336" y="8107"/>
                    <a:pt x="5566" y="8526"/>
                    <a:pt x="5629" y="8986"/>
                  </a:cubicBezTo>
                  <a:cubicBezTo>
                    <a:pt x="5859" y="9907"/>
                    <a:pt x="6027" y="10785"/>
                    <a:pt x="6173" y="11581"/>
                  </a:cubicBezTo>
                  <a:cubicBezTo>
                    <a:pt x="6466" y="13150"/>
                    <a:pt x="6780" y="14301"/>
                    <a:pt x="6780" y="14301"/>
                  </a:cubicBezTo>
                  <a:cubicBezTo>
                    <a:pt x="6780" y="14301"/>
                    <a:pt x="6905" y="14070"/>
                    <a:pt x="7115" y="13589"/>
                  </a:cubicBezTo>
                  <a:cubicBezTo>
                    <a:pt x="7303" y="13129"/>
                    <a:pt x="7638" y="12480"/>
                    <a:pt x="7805" y="11643"/>
                  </a:cubicBezTo>
                  <a:cubicBezTo>
                    <a:pt x="7993" y="10785"/>
                    <a:pt x="8140" y="9781"/>
                    <a:pt x="8098" y="8672"/>
                  </a:cubicBezTo>
                  <a:cubicBezTo>
                    <a:pt x="8098" y="7584"/>
                    <a:pt x="7826" y="6412"/>
                    <a:pt x="7407" y="5262"/>
                  </a:cubicBezTo>
                  <a:cubicBezTo>
                    <a:pt x="6968" y="4132"/>
                    <a:pt x="6319" y="3065"/>
                    <a:pt x="5483" y="2249"/>
                  </a:cubicBezTo>
                  <a:cubicBezTo>
                    <a:pt x="4687" y="1391"/>
                    <a:pt x="3725" y="826"/>
                    <a:pt x="2909" y="491"/>
                  </a:cubicBezTo>
                  <a:cubicBezTo>
                    <a:pt x="1949" y="88"/>
                    <a:pt x="1143" y="1"/>
                    <a:pt x="625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8" name="Google Shape;2732;p42">
              <a:extLst>
                <a:ext uri="{FF2B5EF4-FFF2-40B4-BE49-F238E27FC236}">
                  <a16:creationId xmlns:a16="http://schemas.microsoft.com/office/drawing/2014/main" id="{4A163EE3-5255-411C-5F75-BF5BF01BE43F}"/>
                </a:ext>
              </a:extLst>
            </p:cNvPr>
            <p:cNvSpPr/>
            <p:nvPr/>
          </p:nvSpPr>
          <p:spPr>
            <a:xfrm>
              <a:off x="32086950" y="13856225"/>
              <a:ext cx="203500" cy="357325"/>
            </a:xfrm>
            <a:custGeom>
              <a:avLst/>
              <a:gdLst/>
              <a:ahLst/>
              <a:cxnLst/>
              <a:rect l="l" t="t" r="r" b="b"/>
              <a:pathLst>
                <a:path w="8140" h="14293" extrusionOk="0">
                  <a:moveTo>
                    <a:pt x="572" y="0"/>
                  </a:moveTo>
                  <a:cubicBezTo>
                    <a:pt x="208" y="0"/>
                    <a:pt x="0" y="43"/>
                    <a:pt x="0" y="43"/>
                  </a:cubicBezTo>
                  <a:cubicBezTo>
                    <a:pt x="0" y="43"/>
                    <a:pt x="942" y="734"/>
                    <a:pt x="2030" y="1843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8" y="4542"/>
                    <a:pt x="4478" y="5379"/>
                    <a:pt x="4792" y="6278"/>
                  </a:cubicBezTo>
                  <a:cubicBezTo>
                    <a:pt x="4938" y="6739"/>
                    <a:pt x="5168" y="7157"/>
                    <a:pt x="5252" y="7639"/>
                  </a:cubicBezTo>
                  <a:cubicBezTo>
                    <a:pt x="5336" y="8099"/>
                    <a:pt x="5566" y="8517"/>
                    <a:pt x="5629" y="8999"/>
                  </a:cubicBezTo>
                  <a:cubicBezTo>
                    <a:pt x="5859" y="9898"/>
                    <a:pt x="6005" y="10798"/>
                    <a:pt x="6173" y="11572"/>
                  </a:cubicBezTo>
                  <a:cubicBezTo>
                    <a:pt x="6466" y="13141"/>
                    <a:pt x="6780" y="14292"/>
                    <a:pt x="6780" y="14292"/>
                  </a:cubicBezTo>
                  <a:cubicBezTo>
                    <a:pt x="6780" y="14292"/>
                    <a:pt x="6905" y="14062"/>
                    <a:pt x="7114" y="13602"/>
                  </a:cubicBezTo>
                  <a:cubicBezTo>
                    <a:pt x="7303" y="13121"/>
                    <a:pt x="7637" y="12472"/>
                    <a:pt x="7805" y="11635"/>
                  </a:cubicBezTo>
                  <a:cubicBezTo>
                    <a:pt x="7972" y="10798"/>
                    <a:pt x="8140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3"/>
                    <a:pt x="6298" y="3056"/>
                    <a:pt x="5461" y="2240"/>
                  </a:cubicBezTo>
                  <a:cubicBezTo>
                    <a:pt x="4687" y="1382"/>
                    <a:pt x="3725" y="838"/>
                    <a:pt x="2909" y="504"/>
                  </a:cubicBezTo>
                  <a:cubicBezTo>
                    <a:pt x="1915" y="87"/>
                    <a:pt x="1087" y="0"/>
                    <a:pt x="57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9" name="Google Shape;2733;p42">
              <a:extLst>
                <a:ext uri="{FF2B5EF4-FFF2-40B4-BE49-F238E27FC236}">
                  <a16:creationId xmlns:a16="http://schemas.microsoft.com/office/drawing/2014/main" id="{4D8184E1-4134-9D66-B339-5F116A4C36AF}"/>
                </a:ext>
              </a:extLst>
            </p:cNvPr>
            <p:cNvSpPr/>
            <p:nvPr/>
          </p:nvSpPr>
          <p:spPr>
            <a:xfrm>
              <a:off x="32399750" y="13796900"/>
              <a:ext cx="202975" cy="357525"/>
            </a:xfrm>
            <a:custGeom>
              <a:avLst/>
              <a:gdLst/>
              <a:ahLst/>
              <a:cxnLst/>
              <a:rect l="l" t="t" r="r" b="b"/>
              <a:pathLst>
                <a:path w="8119" h="14301" extrusionOk="0">
                  <a:moveTo>
                    <a:pt x="616" y="1"/>
                  </a:moveTo>
                  <a:cubicBezTo>
                    <a:pt x="225" y="1"/>
                    <a:pt x="1" y="52"/>
                    <a:pt x="1" y="52"/>
                  </a:cubicBezTo>
                  <a:cubicBezTo>
                    <a:pt x="1" y="52"/>
                    <a:pt x="963" y="742"/>
                    <a:pt x="2030" y="1851"/>
                  </a:cubicBezTo>
                  <a:cubicBezTo>
                    <a:pt x="2532" y="2416"/>
                    <a:pt x="3076" y="3044"/>
                    <a:pt x="3537" y="3797"/>
                  </a:cubicBezTo>
                  <a:cubicBezTo>
                    <a:pt x="4018" y="4550"/>
                    <a:pt x="4457" y="5366"/>
                    <a:pt x="4771" y="6266"/>
                  </a:cubicBezTo>
                  <a:cubicBezTo>
                    <a:pt x="4939" y="6727"/>
                    <a:pt x="5169" y="7145"/>
                    <a:pt x="5253" y="7626"/>
                  </a:cubicBezTo>
                  <a:cubicBezTo>
                    <a:pt x="5315" y="8087"/>
                    <a:pt x="5566" y="8505"/>
                    <a:pt x="5608" y="8986"/>
                  </a:cubicBezTo>
                  <a:cubicBezTo>
                    <a:pt x="5838" y="9907"/>
                    <a:pt x="6006" y="10786"/>
                    <a:pt x="6152" y="11581"/>
                  </a:cubicBezTo>
                  <a:cubicBezTo>
                    <a:pt x="6445" y="13150"/>
                    <a:pt x="6759" y="14301"/>
                    <a:pt x="6759" y="14301"/>
                  </a:cubicBezTo>
                  <a:cubicBezTo>
                    <a:pt x="6759" y="14301"/>
                    <a:pt x="6885" y="14071"/>
                    <a:pt x="7115" y="13589"/>
                  </a:cubicBezTo>
                  <a:cubicBezTo>
                    <a:pt x="7282" y="13108"/>
                    <a:pt x="7638" y="12460"/>
                    <a:pt x="7784" y="11623"/>
                  </a:cubicBezTo>
                  <a:cubicBezTo>
                    <a:pt x="7973" y="10786"/>
                    <a:pt x="8119" y="9760"/>
                    <a:pt x="8077" y="8672"/>
                  </a:cubicBezTo>
                  <a:cubicBezTo>
                    <a:pt x="8077" y="7584"/>
                    <a:pt x="7805" y="6392"/>
                    <a:pt x="7387" y="5241"/>
                  </a:cubicBezTo>
                  <a:cubicBezTo>
                    <a:pt x="6947" y="4111"/>
                    <a:pt x="6299" y="3044"/>
                    <a:pt x="5462" y="2228"/>
                  </a:cubicBezTo>
                  <a:cubicBezTo>
                    <a:pt x="4667" y="1370"/>
                    <a:pt x="3704" y="826"/>
                    <a:pt x="2888" y="491"/>
                  </a:cubicBezTo>
                  <a:cubicBezTo>
                    <a:pt x="1928" y="88"/>
                    <a:pt x="1129" y="1"/>
                    <a:pt x="61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0" name="Google Shape;2734;p42">
              <a:extLst>
                <a:ext uri="{FF2B5EF4-FFF2-40B4-BE49-F238E27FC236}">
                  <a16:creationId xmlns:a16="http://schemas.microsoft.com/office/drawing/2014/main" id="{763A2D94-3D49-DCBC-DA0F-62B4A62FC058}"/>
                </a:ext>
              </a:extLst>
            </p:cNvPr>
            <p:cNvSpPr/>
            <p:nvPr/>
          </p:nvSpPr>
          <p:spPr>
            <a:xfrm>
              <a:off x="33042625" y="13544425"/>
              <a:ext cx="203500" cy="357350"/>
            </a:xfrm>
            <a:custGeom>
              <a:avLst/>
              <a:gdLst/>
              <a:ahLst/>
              <a:cxnLst/>
              <a:rect l="l" t="t" r="r" b="b"/>
              <a:pathLst>
                <a:path w="8140" h="14294" extrusionOk="0">
                  <a:moveTo>
                    <a:pt x="592" y="0"/>
                  </a:moveTo>
                  <a:cubicBezTo>
                    <a:pt x="216" y="0"/>
                    <a:pt x="1" y="45"/>
                    <a:pt x="1" y="45"/>
                  </a:cubicBezTo>
                  <a:cubicBezTo>
                    <a:pt x="1" y="45"/>
                    <a:pt x="963" y="756"/>
                    <a:pt x="2051" y="1844"/>
                  </a:cubicBezTo>
                  <a:cubicBezTo>
                    <a:pt x="2553" y="2430"/>
                    <a:pt x="3097" y="3058"/>
                    <a:pt x="3558" y="3811"/>
                  </a:cubicBezTo>
                  <a:cubicBezTo>
                    <a:pt x="4039" y="4543"/>
                    <a:pt x="4478" y="5380"/>
                    <a:pt x="4792" y="6280"/>
                  </a:cubicBezTo>
                  <a:cubicBezTo>
                    <a:pt x="4960" y="6740"/>
                    <a:pt x="5190" y="7159"/>
                    <a:pt x="5274" y="7640"/>
                  </a:cubicBezTo>
                  <a:cubicBezTo>
                    <a:pt x="5336" y="8100"/>
                    <a:pt x="5587" y="8519"/>
                    <a:pt x="5629" y="9000"/>
                  </a:cubicBezTo>
                  <a:cubicBezTo>
                    <a:pt x="5859" y="9900"/>
                    <a:pt x="6027" y="10800"/>
                    <a:pt x="6173" y="11574"/>
                  </a:cubicBezTo>
                  <a:cubicBezTo>
                    <a:pt x="6466" y="13143"/>
                    <a:pt x="6780" y="14294"/>
                    <a:pt x="6780" y="14294"/>
                  </a:cubicBezTo>
                  <a:cubicBezTo>
                    <a:pt x="6780" y="14294"/>
                    <a:pt x="6906" y="14064"/>
                    <a:pt x="7115" y="13603"/>
                  </a:cubicBezTo>
                  <a:cubicBezTo>
                    <a:pt x="7303" y="13122"/>
                    <a:pt x="7638" y="12473"/>
                    <a:pt x="7805" y="11636"/>
                  </a:cubicBezTo>
                  <a:cubicBezTo>
                    <a:pt x="7994" y="10800"/>
                    <a:pt x="8140" y="9774"/>
                    <a:pt x="8098" y="8686"/>
                  </a:cubicBezTo>
                  <a:cubicBezTo>
                    <a:pt x="8098" y="7577"/>
                    <a:pt x="7826" y="6406"/>
                    <a:pt x="7408" y="5255"/>
                  </a:cubicBezTo>
                  <a:cubicBezTo>
                    <a:pt x="6968" y="4125"/>
                    <a:pt x="6320" y="3058"/>
                    <a:pt x="5483" y="2242"/>
                  </a:cubicBezTo>
                  <a:cubicBezTo>
                    <a:pt x="4688" y="1384"/>
                    <a:pt x="3725" y="840"/>
                    <a:pt x="2909" y="484"/>
                  </a:cubicBezTo>
                  <a:cubicBezTo>
                    <a:pt x="1928" y="84"/>
                    <a:pt x="1108" y="0"/>
                    <a:pt x="5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1" name="Google Shape;2735;p42">
              <a:extLst>
                <a:ext uri="{FF2B5EF4-FFF2-40B4-BE49-F238E27FC236}">
                  <a16:creationId xmlns:a16="http://schemas.microsoft.com/office/drawing/2014/main" id="{5BCCDE58-3A92-2D86-60C7-C426C9C615B3}"/>
                </a:ext>
              </a:extLst>
            </p:cNvPr>
            <p:cNvSpPr/>
            <p:nvPr/>
          </p:nvSpPr>
          <p:spPr>
            <a:xfrm>
              <a:off x="33355450" y="13484825"/>
              <a:ext cx="203500" cy="357850"/>
            </a:xfrm>
            <a:custGeom>
              <a:avLst/>
              <a:gdLst/>
              <a:ahLst/>
              <a:cxnLst/>
              <a:rect l="l" t="t" r="r" b="b"/>
              <a:pathLst>
                <a:path w="8140" h="14314" extrusionOk="0">
                  <a:moveTo>
                    <a:pt x="572" y="1"/>
                  </a:moveTo>
                  <a:cubicBezTo>
                    <a:pt x="208" y="1"/>
                    <a:pt x="0" y="43"/>
                    <a:pt x="0" y="43"/>
                  </a:cubicBezTo>
                  <a:cubicBezTo>
                    <a:pt x="0" y="43"/>
                    <a:pt x="963" y="755"/>
                    <a:pt x="2030" y="1864"/>
                  </a:cubicBezTo>
                  <a:cubicBezTo>
                    <a:pt x="2532" y="2429"/>
                    <a:pt x="3076" y="3056"/>
                    <a:pt x="3557" y="3810"/>
                  </a:cubicBezTo>
                  <a:cubicBezTo>
                    <a:pt x="4017" y="4542"/>
                    <a:pt x="4478" y="5379"/>
                    <a:pt x="4792" y="6279"/>
                  </a:cubicBezTo>
                  <a:cubicBezTo>
                    <a:pt x="4938" y="6739"/>
                    <a:pt x="5168" y="7158"/>
                    <a:pt x="5252" y="7639"/>
                  </a:cubicBezTo>
                  <a:cubicBezTo>
                    <a:pt x="5336" y="8099"/>
                    <a:pt x="5566" y="8518"/>
                    <a:pt x="5629" y="8999"/>
                  </a:cubicBezTo>
                  <a:cubicBezTo>
                    <a:pt x="5859" y="9899"/>
                    <a:pt x="6005" y="10798"/>
                    <a:pt x="6173" y="11572"/>
                  </a:cubicBezTo>
                  <a:cubicBezTo>
                    <a:pt x="6466" y="13142"/>
                    <a:pt x="6779" y="14313"/>
                    <a:pt x="6779" y="14313"/>
                  </a:cubicBezTo>
                  <a:cubicBezTo>
                    <a:pt x="6779" y="14313"/>
                    <a:pt x="6905" y="14062"/>
                    <a:pt x="7114" y="13602"/>
                  </a:cubicBezTo>
                  <a:cubicBezTo>
                    <a:pt x="7302" y="13121"/>
                    <a:pt x="7637" y="12472"/>
                    <a:pt x="7805" y="11635"/>
                  </a:cubicBezTo>
                  <a:cubicBezTo>
                    <a:pt x="7972" y="10798"/>
                    <a:pt x="8139" y="9773"/>
                    <a:pt x="8077" y="8685"/>
                  </a:cubicBezTo>
                  <a:cubicBezTo>
                    <a:pt x="8077" y="7576"/>
                    <a:pt x="7826" y="6404"/>
                    <a:pt x="7407" y="5253"/>
                  </a:cubicBezTo>
                  <a:cubicBezTo>
                    <a:pt x="6968" y="4124"/>
                    <a:pt x="6298" y="3056"/>
                    <a:pt x="5461" y="2240"/>
                  </a:cubicBezTo>
                  <a:cubicBezTo>
                    <a:pt x="4687" y="1383"/>
                    <a:pt x="3725" y="839"/>
                    <a:pt x="2909" y="504"/>
                  </a:cubicBezTo>
                  <a:cubicBezTo>
                    <a:pt x="1915" y="87"/>
                    <a:pt x="1087" y="1"/>
                    <a:pt x="57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2" name="Google Shape;2736;p42">
              <a:extLst>
                <a:ext uri="{FF2B5EF4-FFF2-40B4-BE49-F238E27FC236}">
                  <a16:creationId xmlns:a16="http://schemas.microsoft.com/office/drawing/2014/main" id="{5FB11E0D-12FB-D4DE-17AE-07BFDF038DC2}"/>
                </a:ext>
              </a:extLst>
            </p:cNvPr>
            <p:cNvSpPr/>
            <p:nvPr/>
          </p:nvSpPr>
          <p:spPr>
            <a:xfrm>
              <a:off x="29853875" y="3912650"/>
              <a:ext cx="7560950" cy="4677500"/>
            </a:xfrm>
            <a:custGeom>
              <a:avLst/>
              <a:gdLst/>
              <a:ahLst/>
              <a:cxnLst/>
              <a:rect l="l" t="t" r="r" b="b"/>
              <a:pathLst>
                <a:path w="302438" h="187100" extrusionOk="0">
                  <a:moveTo>
                    <a:pt x="122836" y="1"/>
                  </a:moveTo>
                  <a:cubicBezTo>
                    <a:pt x="114922" y="1"/>
                    <a:pt x="106747" y="481"/>
                    <a:pt x="98383" y="1430"/>
                  </a:cubicBezTo>
                  <a:cubicBezTo>
                    <a:pt x="43082" y="7707"/>
                    <a:pt x="0" y="114250"/>
                    <a:pt x="65554" y="161098"/>
                  </a:cubicBezTo>
                  <a:cubicBezTo>
                    <a:pt x="84519" y="175523"/>
                    <a:pt x="132773" y="187099"/>
                    <a:pt x="180431" y="187099"/>
                  </a:cubicBezTo>
                  <a:cubicBezTo>
                    <a:pt x="241932" y="187099"/>
                    <a:pt x="302438" y="167821"/>
                    <a:pt x="297723" y="110505"/>
                  </a:cubicBezTo>
                  <a:cubicBezTo>
                    <a:pt x="294647" y="84392"/>
                    <a:pt x="294354" y="77320"/>
                    <a:pt x="279163" y="75918"/>
                  </a:cubicBezTo>
                  <a:cubicBezTo>
                    <a:pt x="278012" y="75811"/>
                    <a:pt x="276789" y="75770"/>
                    <a:pt x="275503" y="75770"/>
                  </a:cubicBezTo>
                  <a:cubicBezTo>
                    <a:pt x="271422" y="75770"/>
                    <a:pt x="266711" y="76182"/>
                    <a:pt x="261687" y="76182"/>
                  </a:cubicBezTo>
                  <a:cubicBezTo>
                    <a:pt x="247367" y="76182"/>
                    <a:pt x="230499" y="72835"/>
                    <a:pt x="218401" y="47065"/>
                  </a:cubicBezTo>
                  <a:cubicBezTo>
                    <a:pt x="203396" y="15100"/>
                    <a:pt x="167230" y="1"/>
                    <a:pt x="12283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3" name="Google Shape;2737;p42">
              <a:extLst>
                <a:ext uri="{FF2B5EF4-FFF2-40B4-BE49-F238E27FC236}">
                  <a16:creationId xmlns:a16="http://schemas.microsoft.com/office/drawing/2014/main" id="{C6AE6E28-F020-8B32-059B-ECF2679BB053}"/>
                </a:ext>
              </a:extLst>
            </p:cNvPr>
            <p:cNvSpPr/>
            <p:nvPr/>
          </p:nvSpPr>
          <p:spPr>
            <a:xfrm>
              <a:off x="34895425" y="5806725"/>
              <a:ext cx="2481575" cy="3137600"/>
            </a:xfrm>
            <a:custGeom>
              <a:avLst/>
              <a:gdLst/>
              <a:ahLst/>
              <a:cxnLst/>
              <a:rect l="l" t="t" r="r" b="b"/>
              <a:pathLst>
                <a:path w="99263" h="125504" extrusionOk="0">
                  <a:moveTo>
                    <a:pt x="73788" y="1"/>
                  </a:moveTo>
                  <a:cubicBezTo>
                    <a:pt x="69724" y="1"/>
                    <a:pt x="65049" y="413"/>
                    <a:pt x="60059" y="413"/>
                  </a:cubicBezTo>
                  <a:cubicBezTo>
                    <a:pt x="58279" y="413"/>
                    <a:pt x="56458" y="360"/>
                    <a:pt x="54611" y="218"/>
                  </a:cubicBezTo>
                  <a:cubicBezTo>
                    <a:pt x="22326" y="16894"/>
                    <a:pt x="0" y="52883"/>
                    <a:pt x="0" y="94646"/>
                  </a:cubicBezTo>
                  <a:cubicBezTo>
                    <a:pt x="0" y="100003"/>
                    <a:pt x="356" y="105296"/>
                    <a:pt x="1067" y="110444"/>
                  </a:cubicBezTo>
                  <a:cubicBezTo>
                    <a:pt x="18138" y="121031"/>
                    <a:pt x="32567" y="125503"/>
                    <a:pt x="44625" y="125503"/>
                  </a:cubicBezTo>
                  <a:cubicBezTo>
                    <a:pt x="85687" y="125503"/>
                    <a:pt x="99263" y="73640"/>
                    <a:pt x="96061" y="34742"/>
                  </a:cubicBezTo>
                  <a:cubicBezTo>
                    <a:pt x="92985" y="8629"/>
                    <a:pt x="92692" y="1557"/>
                    <a:pt x="77501" y="155"/>
                  </a:cubicBezTo>
                  <a:cubicBezTo>
                    <a:pt x="76333" y="43"/>
                    <a:pt x="75092" y="1"/>
                    <a:pt x="73788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4" name="Google Shape;2738;p42">
              <a:extLst>
                <a:ext uri="{FF2B5EF4-FFF2-40B4-BE49-F238E27FC236}">
                  <a16:creationId xmlns:a16="http://schemas.microsoft.com/office/drawing/2014/main" id="{D8621C4C-45E6-8BEC-D6B6-09DC49803A3E}"/>
                </a:ext>
              </a:extLst>
            </p:cNvPr>
            <p:cNvSpPr/>
            <p:nvPr/>
          </p:nvSpPr>
          <p:spPr>
            <a:xfrm>
              <a:off x="36276900" y="7522675"/>
              <a:ext cx="465575" cy="320950"/>
            </a:xfrm>
            <a:custGeom>
              <a:avLst/>
              <a:gdLst/>
              <a:ahLst/>
              <a:cxnLst/>
              <a:rect l="l" t="t" r="r" b="b"/>
              <a:pathLst>
                <a:path w="18623" h="12838" extrusionOk="0">
                  <a:moveTo>
                    <a:pt x="1277" y="0"/>
                  </a:moveTo>
                  <a:cubicBezTo>
                    <a:pt x="1277" y="0"/>
                    <a:pt x="1068" y="377"/>
                    <a:pt x="733" y="1109"/>
                  </a:cubicBezTo>
                  <a:cubicBezTo>
                    <a:pt x="607" y="1507"/>
                    <a:pt x="293" y="1904"/>
                    <a:pt x="252" y="2490"/>
                  </a:cubicBezTo>
                  <a:cubicBezTo>
                    <a:pt x="189" y="3034"/>
                    <a:pt x="1" y="3704"/>
                    <a:pt x="42" y="4436"/>
                  </a:cubicBezTo>
                  <a:cubicBezTo>
                    <a:pt x="168" y="5127"/>
                    <a:pt x="126" y="6005"/>
                    <a:pt x="524" y="6759"/>
                  </a:cubicBezTo>
                  <a:cubicBezTo>
                    <a:pt x="691" y="7156"/>
                    <a:pt x="837" y="7596"/>
                    <a:pt x="1047" y="7993"/>
                  </a:cubicBezTo>
                  <a:cubicBezTo>
                    <a:pt x="1277" y="8349"/>
                    <a:pt x="1570" y="8725"/>
                    <a:pt x="1863" y="9102"/>
                  </a:cubicBezTo>
                  <a:cubicBezTo>
                    <a:pt x="2469" y="9813"/>
                    <a:pt x="3160" y="10525"/>
                    <a:pt x="3997" y="11027"/>
                  </a:cubicBezTo>
                  <a:cubicBezTo>
                    <a:pt x="4813" y="11550"/>
                    <a:pt x="5692" y="11969"/>
                    <a:pt x="6654" y="12282"/>
                  </a:cubicBezTo>
                  <a:cubicBezTo>
                    <a:pt x="7575" y="12554"/>
                    <a:pt x="8537" y="12743"/>
                    <a:pt x="9500" y="12806"/>
                  </a:cubicBezTo>
                  <a:cubicBezTo>
                    <a:pt x="9747" y="12828"/>
                    <a:pt x="9995" y="12838"/>
                    <a:pt x="10242" y="12838"/>
                  </a:cubicBezTo>
                  <a:cubicBezTo>
                    <a:pt x="10934" y="12838"/>
                    <a:pt x="11620" y="12756"/>
                    <a:pt x="12283" y="12617"/>
                  </a:cubicBezTo>
                  <a:cubicBezTo>
                    <a:pt x="13203" y="12492"/>
                    <a:pt x="14040" y="12094"/>
                    <a:pt x="14814" y="11759"/>
                  </a:cubicBezTo>
                  <a:cubicBezTo>
                    <a:pt x="15547" y="11299"/>
                    <a:pt x="16237" y="10922"/>
                    <a:pt x="16718" y="10337"/>
                  </a:cubicBezTo>
                  <a:cubicBezTo>
                    <a:pt x="16949" y="10065"/>
                    <a:pt x="17179" y="9813"/>
                    <a:pt x="17430" y="9583"/>
                  </a:cubicBezTo>
                  <a:cubicBezTo>
                    <a:pt x="17576" y="9269"/>
                    <a:pt x="17723" y="8977"/>
                    <a:pt x="17890" y="8704"/>
                  </a:cubicBezTo>
                  <a:cubicBezTo>
                    <a:pt x="18225" y="8181"/>
                    <a:pt x="18392" y="7742"/>
                    <a:pt x="18413" y="7344"/>
                  </a:cubicBezTo>
                  <a:cubicBezTo>
                    <a:pt x="18539" y="6592"/>
                    <a:pt x="18622" y="6152"/>
                    <a:pt x="18623" y="6152"/>
                  </a:cubicBezTo>
                  <a:lnTo>
                    <a:pt x="18623" y="6152"/>
                  </a:lnTo>
                  <a:cubicBezTo>
                    <a:pt x="18622" y="6152"/>
                    <a:pt x="18371" y="6529"/>
                    <a:pt x="17890" y="7093"/>
                  </a:cubicBezTo>
                  <a:cubicBezTo>
                    <a:pt x="17702" y="7470"/>
                    <a:pt x="17367" y="7805"/>
                    <a:pt x="16990" y="8098"/>
                  </a:cubicBezTo>
                  <a:cubicBezTo>
                    <a:pt x="16677" y="8453"/>
                    <a:pt x="16279" y="8746"/>
                    <a:pt x="15714" y="9039"/>
                  </a:cubicBezTo>
                  <a:cubicBezTo>
                    <a:pt x="15275" y="9374"/>
                    <a:pt x="14626" y="9500"/>
                    <a:pt x="14019" y="9772"/>
                  </a:cubicBezTo>
                  <a:cubicBezTo>
                    <a:pt x="13371" y="9918"/>
                    <a:pt x="12722" y="10085"/>
                    <a:pt x="11969" y="10106"/>
                  </a:cubicBezTo>
                  <a:lnTo>
                    <a:pt x="10881" y="10148"/>
                  </a:lnTo>
                  <a:cubicBezTo>
                    <a:pt x="10504" y="10106"/>
                    <a:pt x="10128" y="10085"/>
                    <a:pt x="9751" y="10044"/>
                  </a:cubicBezTo>
                  <a:cubicBezTo>
                    <a:pt x="9019" y="9981"/>
                    <a:pt x="8244" y="9793"/>
                    <a:pt x="7533" y="9562"/>
                  </a:cubicBezTo>
                  <a:cubicBezTo>
                    <a:pt x="6780" y="9353"/>
                    <a:pt x="6068" y="9060"/>
                    <a:pt x="5441" y="8663"/>
                  </a:cubicBezTo>
                  <a:cubicBezTo>
                    <a:pt x="4813" y="8307"/>
                    <a:pt x="4185" y="7888"/>
                    <a:pt x="3683" y="7407"/>
                  </a:cubicBezTo>
                  <a:cubicBezTo>
                    <a:pt x="3223" y="6905"/>
                    <a:pt x="2742" y="6445"/>
                    <a:pt x="2428" y="5859"/>
                  </a:cubicBezTo>
                  <a:cubicBezTo>
                    <a:pt x="2009" y="5336"/>
                    <a:pt x="1905" y="4729"/>
                    <a:pt x="1653" y="4185"/>
                  </a:cubicBezTo>
                  <a:cubicBezTo>
                    <a:pt x="1465" y="3641"/>
                    <a:pt x="1465" y="3076"/>
                    <a:pt x="1340" y="2574"/>
                  </a:cubicBezTo>
                  <a:cubicBezTo>
                    <a:pt x="1214" y="2072"/>
                    <a:pt x="1319" y="1632"/>
                    <a:pt x="1277" y="1235"/>
                  </a:cubicBezTo>
                  <a:lnTo>
                    <a:pt x="1277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5" name="Google Shape;2739;p42">
              <a:extLst>
                <a:ext uri="{FF2B5EF4-FFF2-40B4-BE49-F238E27FC236}">
                  <a16:creationId xmlns:a16="http://schemas.microsoft.com/office/drawing/2014/main" id="{10BB6B65-09DA-CB7D-5A7B-BD68E485575C}"/>
                </a:ext>
              </a:extLst>
            </p:cNvPr>
            <p:cNvSpPr/>
            <p:nvPr/>
          </p:nvSpPr>
          <p:spPr>
            <a:xfrm>
              <a:off x="33400950" y="4901725"/>
              <a:ext cx="1910350" cy="1740350"/>
            </a:xfrm>
            <a:custGeom>
              <a:avLst/>
              <a:gdLst/>
              <a:ahLst/>
              <a:cxnLst/>
              <a:rect l="l" t="t" r="r" b="b"/>
              <a:pathLst>
                <a:path w="76414" h="69614" extrusionOk="0">
                  <a:moveTo>
                    <a:pt x="38210" y="0"/>
                  </a:moveTo>
                  <a:cubicBezTo>
                    <a:pt x="29299" y="0"/>
                    <a:pt x="20391" y="3401"/>
                    <a:pt x="13601" y="10201"/>
                  </a:cubicBezTo>
                  <a:cubicBezTo>
                    <a:pt x="0" y="23780"/>
                    <a:pt x="0" y="45834"/>
                    <a:pt x="13601" y="59413"/>
                  </a:cubicBezTo>
                  <a:cubicBezTo>
                    <a:pt x="20391" y="66213"/>
                    <a:pt x="29299" y="69613"/>
                    <a:pt x="38210" y="69613"/>
                  </a:cubicBezTo>
                  <a:cubicBezTo>
                    <a:pt x="47120" y="69613"/>
                    <a:pt x="56034" y="66213"/>
                    <a:pt x="62834" y="59413"/>
                  </a:cubicBezTo>
                  <a:cubicBezTo>
                    <a:pt x="76414" y="45834"/>
                    <a:pt x="76414" y="23780"/>
                    <a:pt x="62834" y="10201"/>
                  </a:cubicBezTo>
                  <a:cubicBezTo>
                    <a:pt x="56034" y="3401"/>
                    <a:pt x="47120" y="0"/>
                    <a:pt x="3821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6" name="Google Shape;2740;p42">
              <a:extLst>
                <a:ext uri="{FF2B5EF4-FFF2-40B4-BE49-F238E27FC236}">
                  <a16:creationId xmlns:a16="http://schemas.microsoft.com/office/drawing/2014/main" id="{5317CD68-E3DA-6C0F-FDB8-EFEFB6653F20}"/>
                </a:ext>
              </a:extLst>
            </p:cNvPr>
            <p:cNvSpPr/>
            <p:nvPr/>
          </p:nvSpPr>
          <p:spPr>
            <a:xfrm>
              <a:off x="36260675" y="5801025"/>
              <a:ext cx="1361100" cy="1135350"/>
            </a:xfrm>
            <a:custGeom>
              <a:avLst/>
              <a:gdLst/>
              <a:ahLst/>
              <a:cxnLst/>
              <a:rect l="l" t="t" r="r" b="b"/>
              <a:pathLst>
                <a:path w="54444" h="45414" extrusionOk="0">
                  <a:moveTo>
                    <a:pt x="27727" y="1"/>
                  </a:moveTo>
                  <a:cubicBezTo>
                    <a:pt x="21723" y="1"/>
                    <a:pt x="14657" y="616"/>
                    <a:pt x="7188" y="616"/>
                  </a:cubicBezTo>
                  <a:cubicBezTo>
                    <a:pt x="6380" y="616"/>
                    <a:pt x="5567" y="608"/>
                    <a:pt x="4751" y="593"/>
                  </a:cubicBezTo>
                  <a:cubicBezTo>
                    <a:pt x="4688" y="844"/>
                    <a:pt x="4604" y="1116"/>
                    <a:pt x="4541" y="1367"/>
                  </a:cubicBezTo>
                  <a:cubicBezTo>
                    <a:pt x="1" y="18733"/>
                    <a:pt x="3495" y="33966"/>
                    <a:pt x="15317" y="40975"/>
                  </a:cubicBezTo>
                  <a:cubicBezTo>
                    <a:pt x="17870" y="42461"/>
                    <a:pt x="20590" y="43507"/>
                    <a:pt x="23477" y="44218"/>
                  </a:cubicBezTo>
                  <a:cubicBezTo>
                    <a:pt x="27025" y="45061"/>
                    <a:pt x="30874" y="45414"/>
                    <a:pt x="34869" y="45414"/>
                  </a:cubicBezTo>
                  <a:cubicBezTo>
                    <a:pt x="36033" y="45414"/>
                    <a:pt x="37210" y="45384"/>
                    <a:pt x="38396" y="45327"/>
                  </a:cubicBezTo>
                  <a:cubicBezTo>
                    <a:pt x="41639" y="45181"/>
                    <a:pt x="41743" y="45306"/>
                    <a:pt x="42769" y="42879"/>
                  </a:cubicBezTo>
                  <a:cubicBezTo>
                    <a:pt x="43459" y="41205"/>
                    <a:pt x="44129" y="39448"/>
                    <a:pt x="44568" y="37669"/>
                  </a:cubicBezTo>
                  <a:cubicBezTo>
                    <a:pt x="51264" y="11724"/>
                    <a:pt x="54444" y="2266"/>
                    <a:pt x="32997" y="216"/>
                  </a:cubicBezTo>
                  <a:cubicBezTo>
                    <a:pt x="31356" y="60"/>
                    <a:pt x="29593" y="1"/>
                    <a:pt x="2772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7" name="Google Shape;2741;p42">
              <a:extLst>
                <a:ext uri="{FF2B5EF4-FFF2-40B4-BE49-F238E27FC236}">
                  <a16:creationId xmlns:a16="http://schemas.microsoft.com/office/drawing/2014/main" id="{F1255ABA-A564-A615-D5FB-5798E893F020}"/>
                </a:ext>
              </a:extLst>
            </p:cNvPr>
            <p:cNvSpPr/>
            <p:nvPr/>
          </p:nvSpPr>
          <p:spPr>
            <a:xfrm>
              <a:off x="35904450" y="6707075"/>
              <a:ext cx="185725" cy="165700"/>
            </a:xfrm>
            <a:custGeom>
              <a:avLst/>
              <a:gdLst/>
              <a:ahLst/>
              <a:cxnLst/>
              <a:rect l="l" t="t" r="r" b="b"/>
              <a:pathLst>
                <a:path w="7429" h="6628" extrusionOk="0">
                  <a:moveTo>
                    <a:pt x="3692" y="1"/>
                  </a:moveTo>
                  <a:cubicBezTo>
                    <a:pt x="2288" y="1"/>
                    <a:pt x="987" y="918"/>
                    <a:pt x="545" y="2348"/>
                  </a:cubicBezTo>
                  <a:cubicBezTo>
                    <a:pt x="1" y="4105"/>
                    <a:pt x="984" y="5947"/>
                    <a:pt x="2742" y="6470"/>
                  </a:cubicBezTo>
                  <a:cubicBezTo>
                    <a:pt x="3075" y="6577"/>
                    <a:pt x="3410" y="6627"/>
                    <a:pt x="3738" y="6627"/>
                  </a:cubicBezTo>
                  <a:cubicBezTo>
                    <a:pt x="5143" y="6627"/>
                    <a:pt x="6423" y="5698"/>
                    <a:pt x="6864" y="4273"/>
                  </a:cubicBezTo>
                  <a:cubicBezTo>
                    <a:pt x="7429" y="2536"/>
                    <a:pt x="6424" y="674"/>
                    <a:pt x="4667" y="151"/>
                  </a:cubicBezTo>
                  <a:cubicBezTo>
                    <a:pt x="4343" y="49"/>
                    <a:pt x="4015" y="1"/>
                    <a:pt x="369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8" name="Google Shape;2742;p42">
              <a:extLst>
                <a:ext uri="{FF2B5EF4-FFF2-40B4-BE49-F238E27FC236}">
                  <a16:creationId xmlns:a16="http://schemas.microsoft.com/office/drawing/2014/main" id="{4C1C8DA1-F977-34E5-66A1-119DC0920ABB}"/>
                </a:ext>
              </a:extLst>
            </p:cNvPr>
            <p:cNvSpPr/>
            <p:nvPr/>
          </p:nvSpPr>
          <p:spPr>
            <a:xfrm>
              <a:off x="35756425" y="6928675"/>
              <a:ext cx="186250" cy="166400"/>
            </a:xfrm>
            <a:custGeom>
              <a:avLst/>
              <a:gdLst/>
              <a:ahLst/>
              <a:cxnLst/>
              <a:rect l="l" t="t" r="r" b="b"/>
              <a:pathLst>
                <a:path w="7450" h="6656" extrusionOk="0">
                  <a:moveTo>
                    <a:pt x="3710" y="1"/>
                  </a:moveTo>
                  <a:cubicBezTo>
                    <a:pt x="2299" y="1"/>
                    <a:pt x="1003" y="931"/>
                    <a:pt x="545" y="2355"/>
                  </a:cubicBezTo>
                  <a:cubicBezTo>
                    <a:pt x="1" y="4092"/>
                    <a:pt x="1005" y="5954"/>
                    <a:pt x="2742" y="6498"/>
                  </a:cubicBezTo>
                  <a:cubicBezTo>
                    <a:pt x="3074" y="6605"/>
                    <a:pt x="3411" y="6656"/>
                    <a:pt x="3741" y="6656"/>
                  </a:cubicBezTo>
                  <a:cubicBezTo>
                    <a:pt x="5157" y="6656"/>
                    <a:pt x="6464" y="5726"/>
                    <a:pt x="6905" y="4301"/>
                  </a:cubicBezTo>
                  <a:cubicBezTo>
                    <a:pt x="7449" y="2565"/>
                    <a:pt x="6466" y="702"/>
                    <a:pt x="4708" y="158"/>
                  </a:cubicBezTo>
                  <a:cubicBezTo>
                    <a:pt x="4376" y="51"/>
                    <a:pt x="4040" y="1"/>
                    <a:pt x="37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9" name="Google Shape;2743;p42">
              <a:extLst>
                <a:ext uri="{FF2B5EF4-FFF2-40B4-BE49-F238E27FC236}">
                  <a16:creationId xmlns:a16="http://schemas.microsoft.com/office/drawing/2014/main" id="{4765B5F1-94A9-5BD1-0A6A-C62233482E18}"/>
                </a:ext>
              </a:extLst>
            </p:cNvPr>
            <p:cNvSpPr/>
            <p:nvPr/>
          </p:nvSpPr>
          <p:spPr>
            <a:xfrm>
              <a:off x="36117875" y="6922075"/>
              <a:ext cx="151200" cy="134950"/>
            </a:xfrm>
            <a:custGeom>
              <a:avLst/>
              <a:gdLst/>
              <a:ahLst/>
              <a:cxnLst/>
              <a:rect l="l" t="t" r="r" b="b"/>
              <a:pathLst>
                <a:path w="6048" h="5398" extrusionOk="0">
                  <a:moveTo>
                    <a:pt x="3011" y="1"/>
                  </a:moveTo>
                  <a:cubicBezTo>
                    <a:pt x="1860" y="1"/>
                    <a:pt x="817" y="755"/>
                    <a:pt x="461" y="1908"/>
                  </a:cubicBezTo>
                  <a:cubicBezTo>
                    <a:pt x="1" y="3331"/>
                    <a:pt x="817" y="4837"/>
                    <a:pt x="2240" y="5277"/>
                  </a:cubicBezTo>
                  <a:cubicBezTo>
                    <a:pt x="2505" y="5359"/>
                    <a:pt x="2773" y="5398"/>
                    <a:pt x="3037" y="5398"/>
                  </a:cubicBezTo>
                  <a:cubicBezTo>
                    <a:pt x="4187" y="5398"/>
                    <a:pt x="5251" y="4656"/>
                    <a:pt x="5608" y="3498"/>
                  </a:cubicBezTo>
                  <a:cubicBezTo>
                    <a:pt x="6048" y="2054"/>
                    <a:pt x="5232" y="569"/>
                    <a:pt x="3830" y="130"/>
                  </a:cubicBezTo>
                  <a:cubicBezTo>
                    <a:pt x="3556" y="42"/>
                    <a:pt x="3280" y="1"/>
                    <a:pt x="301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0" name="Google Shape;2744;p42">
              <a:extLst>
                <a:ext uri="{FF2B5EF4-FFF2-40B4-BE49-F238E27FC236}">
                  <a16:creationId xmlns:a16="http://schemas.microsoft.com/office/drawing/2014/main" id="{15E5A87B-22D8-793C-066E-B9C9E5F8012E}"/>
                </a:ext>
              </a:extLst>
            </p:cNvPr>
            <p:cNvSpPr/>
            <p:nvPr/>
          </p:nvSpPr>
          <p:spPr>
            <a:xfrm>
              <a:off x="30634325" y="2204400"/>
              <a:ext cx="2150450" cy="2911550"/>
            </a:xfrm>
            <a:custGeom>
              <a:avLst/>
              <a:gdLst/>
              <a:ahLst/>
              <a:cxnLst/>
              <a:rect l="l" t="t" r="r" b="b"/>
              <a:pathLst>
                <a:path w="86018" h="116462" extrusionOk="0">
                  <a:moveTo>
                    <a:pt x="29231" y="1"/>
                  </a:moveTo>
                  <a:lnTo>
                    <a:pt x="29231" y="1"/>
                  </a:lnTo>
                  <a:cubicBezTo>
                    <a:pt x="0" y="25298"/>
                    <a:pt x="565" y="96856"/>
                    <a:pt x="32704" y="116462"/>
                  </a:cubicBezTo>
                  <a:lnTo>
                    <a:pt x="86017" y="82900"/>
                  </a:lnTo>
                  <a:cubicBezTo>
                    <a:pt x="86017" y="82900"/>
                    <a:pt x="75200" y="28750"/>
                    <a:pt x="292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1" name="Google Shape;2745;p42">
              <a:extLst>
                <a:ext uri="{FF2B5EF4-FFF2-40B4-BE49-F238E27FC236}">
                  <a16:creationId xmlns:a16="http://schemas.microsoft.com/office/drawing/2014/main" id="{8FC60B3E-711F-0F57-FB36-8F6C9A81B767}"/>
                </a:ext>
              </a:extLst>
            </p:cNvPr>
            <p:cNvSpPr/>
            <p:nvPr/>
          </p:nvSpPr>
          <p:spPr>
            <a:xfrm>
              <a:off x="27203900" y="9440675"/>
              <a:ext cx="1051950" cy="847600"/>
            </a:xfrm>
            <a:custGeom>
              <a:avLst/>
              <a:gdLst/>
              <a:ahLst/>
              <a:cxnLst/>
              <a:rect l="l" t="t" r="r" b="b"/>
              <a:pathLst>
                <a:path w="42078" h="33904" extrusionOk="0">
                  <a:moveTo>
                    <a:pt x="17709" y="0"/>
                  </a:moveTo>
                  <a:cubicBezTo>
                    <a:pt x="15405" y="0"/>
                    <a:pt x="13195" y="896"/>
                    <a:pt x="11215" y="3041"/>
                  </a:cubicBezTo>
                  <a:cubicBezTo>
                    <a:pt x="0" y="15198"/>
                    <a:pt x="28059" y="33903"/>
                    <a:pt x="28059" y="33903"/>
                  </a:cubicBezTo>
                  <a:lnTo>
                    <a:pt x="42078" y="22667"/>
                  </a:lnTo>
                  <a:cubicBezTo>
                    <a:pt x="41302" y="19599"/>
                    <a:pt x="28483" y="0"/>
                    <a:pt x="1770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2" name="Google Shape;2746;p42">
              <a:extLst>
                <a:ext uri="{FF2B5EF4-FFF2-40B4-BE49-F238E27FC236}">
                  <a16:creationId xmlns:a16="http://schemas.microsoft.com/office/drawing/2014/main" id="{9A09EECD-BE48-F464-7A90-5B6471D4E353}"/>
                </a:ext>
              </a:extLst>
            </p:cNvPr>
            <p:cNvSpPr/>
            <p:nvPr/>
          </p:nvSpPr>
          <p:spPr>
            <a:xfrm>
              <a:off x="32664450" y="6229275"/>
              <a:ext cx="454575" cy="92925"/>
            </a:xfrm>
            <a:custGeom>
              <a:avLst/>
              <a:gdLst/>
              <a:ahLst/>
              <a:cxnLst/>
              <a:rect l="l" t="t" r="r" b="b"/>
              <a:pathLst>
                <a:path w="18183" h="3717" extrusionOk="0">
                  <a:moveTo>
                    <a:pt x="14425" y="0"/>
                  </a:moveTo>
                  <a:cubicBezTo>
                    <a:pt x="12777" y="0"/>
                    <a:pt x="10796" y="167"/>
                    <a:pt x="8830" y="473"/>
                  </a:cubicBezTo>
                  <a:cubicBezTo>
                    <a:pt x="6570" y="871"/>
                    <a:pt x="4331" y="1499"/>
                    <a:pt x="2699" y="2126"/>
                  </a:cubicBezTo>
                  <a:cubicBezTo>
                    <a:pt x="1046" y="2754"/>
                    <a:pt x="0" y="3403"/>
                    <a:pt x="0" y="3403"/>
                  </a:cubicBezTo>
                  <a:cubicBezTo>
                    <a:pt x="0" y="3403"/>
                    <a:pt x="1235" y="3696"/>
                    <a:pt x="2971" y="3696"/>
                  </a:cubicBezTo>
                  <a:cubicBezTo>
                    <a:pt x="3274" y="3710"/>
                    <a:pt x="3592" y="3717"/>
                    <a:pt x="3923" y="3717"/>
                  </a:cubicBezTo>
                  <a:cubicBezTo>
                    <a:pt x="5533" y="3717"/>
                    <a:pt x="7440" y="3551"/>
                    <a:pt x="9332" y="3256"/>
                  </a:cubicBezTo>
                  <a:cubicBezTo>
                    <a:pt x="11613" y="2859"/>
                    <a:pt x="13831" y="2252"/>
                    <a:pt x="15484" y="1603"/>
                  </a:cubicBezTo>
                  <a:cubicBezTo>
                    <a:pt x="17136" y="976"/>
                    <a:pt x="18183" y="327"/>
                    <a:pt x="18183" y="327"/>
                  </a:cubicBezTo>
                  <a:cubicBezTo>
                    <a:pt x="18183" y="327"/>
                    <a:pt x="16948" y="55"/>
                    <a:pt x="15191" y="13"/>
                  </a:cubicBezTo>
                  <a:cubicBezTo>
                    <a:pt x="14945" y="4"/>
                    <a:pt x="14689" y="0"/>
                    <a:pt x="1442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3" name="Google Shape;2747;p42">
              <a:extLst>
                <a:ext uri="{FF2B5EF4-FFF2-40B4-BE49-F238E27FC236}">
                  <a16:creationId xmlns:a16="http://schemas.microsoft.com/office/drawing/2014/main" id="{5F64B4F8-22C6-4299-6FE7-AB09DE15E2CD}"/>
                </a:ext>
              </a:extLst>
            </p:cNvPr>
            <p:cNvSpPr/>
            <p:nvPr/>
          </p:nvSpPr>
          <p:spPr>
            <a:xfrm>
              <a:off x="32278400" y="5947600"/>
              <a:ext cx="558675" cy="101050"/>
            </a:xfrm>
            <a:custGeom>
              <a:avLst/>
              <a:gdLst/>
              <a:ahLst/>
              <a:cxnLst/>
              <a:rect l="l" t="t" r="r" b="b"/>
              <a:pathLst>
                <a:path w="22347" h="4042" extrusionOk="0">
                  <a:moveTo>
                    <a:pt x="18431" y="1"/>
                  </a:moveTo>
                  <a:cubicBezTo>
                    <a:pt x="16336" y="1"/>
                    <a:pt x="13640" y="210"/>
                    <a:pt x="10964" y="609"/>
                  </a:cubicBezTo>
                  <a:cubicBezTo>
                    <a:pt x="8161" y="1048"/>
                    <a:pt x="5420" y="1739"/>
                    <a:pt x="3369" y="2408"/>
                  </a:cubicBezTo>
                  <a:cubicBezTo>
                    <a:pt x="1340" y="3057"/>
                    <a:pt x="0" y="3748"/>
                    <a:pt x="0" y="3748"/>
                  </a:cubicBezTo>
                  <a:cubicBezTo>
                    <a:pt x="0" y="3748"/>
                    <a:pt x="1465" y="3999"/>
                    <a:pt x="3641" y="4041"/>
                  </a:cubicBezTo>
                  <a:cubicBezTo>
                    <a:pt x="3738" y="4041"/>
                    <a:pt x="3837" y="4042"/>
                    <a:pt x="3937" y="4042"/>
                  </a:cubicBezTo>
                  <a:cubicBezTo>
                    <a:pt x="6033" y="4042"/>
                    <a:pt x="8728" y="3833"/>
                    <a:pt x="11404" y="3434"/>
                  </a:cubicBezTo>
                  <a:cubicBezTo>
                    <a:pt x="14208" y="2994"/>
                    <a:pt x="16949" y="2304"/>
                    <a:pt x="18999" y="1634"/>
                  </a:cubicBezTo>
                  <a:cubicBezTo>
                    <a:pt x="21008" y="944"/>
                    <a:pt x="22347" y="274"/>
                    <a:pt x="22347" y="274"/>
                  </a:cubicBezTo>
                  <a:cubicBezTo>
                    <a:pt x="22347" y="274"/>
                    <a:pt x="20882" y="2"/>
                    <a:pt x="18727" y="2"/>
                  </a:cubicBezTo>
                  <a:cubicBezTo>
                    <a:pt x="18630" y="1"/>
                    <a:pt x="18531" y="1"/>
                    <a:pt x="1843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4" name="Google Shape;2748;p42">
              <a:extLst>
                <a:ext uri="{FF2B5EF4-FFF2-40B4-BE49-F238E27FC236}">
                  <a16:creationId xmlns:a16="http://schemas.microsoft.com/office/drawing/2014/main" id="{0645D7A2-F6F6-3490-C922-AE35C44CEE8A}"/>
                </a:ext>
              </a:extLst>
            </p:cNvPr>
            <p:cNvSpPr/>
            <p:nvPr/>
          </p:nvSpPr>
          <p:spPr>
            <a:xfrm>
              <a:off x="32486075" y="5689900"/>
              <a:ext cx="490150" cy="72350"/>
            </a:xfrm>
            <a:custGeom>
              <a:avLst/>
              <a:gdLst/>
              <a:ahLst/>
              <a:cxnLst/>
              <a:rect l="l" t="t" r="r" b="b"/>
              <a:pathLst>
                <a:path w="19606" h="2894" extrusionOk="0">
                  <a:moveTo>
                    <a:pt x="11470" y="0"/>
                  </a:moveTo>
                  <a:cubicBezTo>
                    <a:pt x="10901" y="0"/>
                    <a:pt x="10325" y="12"/>
                    <a:pt x="9750" y="37"/>
                  </a:cubicBezTo>
                  <a:cubicBezTo>
                    <a:pt x="7281" y="141"/>
                    <a:pt x="4854" y="476"/>
                    <a:pt x="3034" y="916"/>
                  </a:cubicBezTo>
                  <a:cubicBezTo>
                    <a:pt x="1193" y="1334"/>
                    <a:pt x="0" y="1857"/>
                    <a:pt x="0" y="1857"/>
                  </a:cubicBezTo>
                  <a:cubicBezTo>
                    <a:pt x="0" y="1857"/>
                    <a:pt x="1214" y="2276"/>
                    <a:pt x="3076" y="2548"/>
                  </a:cubicBezTo>
                  <a:cubicBezTo>
                    <a:pt x="4552" y="2747"/>
                    <a:pt x="6397" y="2893"/>
                    <a:pt x="8328" y="2893"/>
                  </a:cubicBezTo>
                  <a:cubicBezTo>
                    <a:pt x="8833" y="2893"/>
                    <a:pt x="9344" y="2883"/>
                    <a:pt x="9855" y="2861"/>
                  </a:cubicBezTo>
                  <a:cubicBezTo>
                    <a:pt x="12303" y="2757"/>
                    <a:pt x="14730" y="2422"/>
                    <a:pt x="16572" y="1962"/>
                  </a:cubicBezTo>
                  <a:cubicBezTo>
                    <a:pt x="18392" y="1543"/>
                    <a:pt x="19606" y="1020"/>
                    <a:pt x="19606" y="1020"/>
                  </a:cubicBezTo>
                  <a:cubicBezTo>
                    <a:pt x="19606" y="1020"/>
                    <a:pt x="18371" y="602"/>
                    <a:pt x="16509" y="351"/>
                  </a:cubicBezTo>
                  <a:cubicBezTo>
                    <a:pt x="15100" y="126"/>
                    <a:pt x="13323" y="0"/>
                    <a:pt x="1147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5" name="Google Shape;2749;p42">
              <a:extLst>
                <a:ext uri="{FF2B5EF4-FFF2-40B4-BE49-F238E27FC236}">
                  <a16:creationId xmlns:a16="http://schemas.microsoft.com/office/drawing/2014/main" id="{BE5E2032-1EAD-5E7D-A7A3-3DCC53E9DAAB}"/>
                </a:ext>
              </a:extLst>
            </p:cNvPr>
            <p:cNvSpPr/>
            <p:nvPr/>
          </p:nvSpPr>
          <p:spPr>
            <a:xfrm>
              <a:off x="31624000" y="5864075"/>
              <a:ext cx="460350" cy="71625"/>
            </a:xfrm>
            <a:custGeom>
              <a:avLst/>
              <a:gdLst/>
              <a:ahLst/>
              <a:cxnLst/>
              <a:rect l="l" t="t" r="r" b="b"/>
              <a:pathLst>
                <a:path w="18414" h="2865" extrusionOk="0">
                  <a:moveTo>
                    <a:pt x="10302" y="1"/>
                  </a:moveTo>
                  <a:cubicBezTo>
                    <a:pt x="9918" y="1"/>
                    <a:pt x="9532" y="6"/>
                    <a:pt x="9145" y="16"/>
                  </a:cubicBezTo>
                  <a:cubicBezTo>
                    <a:pt x="6843" y="121"/>
                    <a:pt x="4583" y="477"/>
                    <a:pt x="2847" y="895"/>
                  </a:cubicBezTo>
                  <a:cubicBezTo>
                    <a:pt x="1131" y="1272"/>
                    <a:pt x="1" y="1795"/>
                    <a:pt x="1" y="1795"/>
                  </a:cubicBezTo>
                  <a:cubicBezTo>
                    <a:pt x="1" y="1795"/>
                    <a:pt x="1173" y="2213"/>
                    <a:pt x="2909" y="2485"/>
                  </a:cubicBezTo>
                  <a:cubicBezTo>
                    <a:pt x="4336" y="2723"/>
                    <a:pt x="6121" y="2864"/>
                    <a:pt x="7974" y="2864"/>
                  </a:cubicBezTo>
                  <a:cubicBezTo>
                    <a:pt x="8404" y="2864"/>
                    <a:pt x="8837" y="2857"/>
                    <a:pt x="9270" y="2841"/>
                  </a:cubicBezTo>
                  <a:cubicBezTo>
                    <a:pt x="11572" y="2778"/>
                    <a:pt x="13831" y="2423"/>
                    <a:pt x="15568" y="2004"/>
                  </a:cubicBezTo>
                  <a:cubicBezTo>
                    <a:pt x="17284" y="1628"/>
                    <a:pt x="18414" y="1104"/>
                    <a:pt x="18414" y="1104"/>
                  </a:cubicBezTo>
                  <a:cubicBezTo>
                    <a:pt x="18414" y="1104"/>
                    <a:pt x="17263" y="644"/>
                    <a:pt x="15505" y="393"/>
                  </a:cubicBezTo>
                  <a:cubicBezTo>
                    <a:pt x="14058" y="131"/>
                    <a:pt x="12219" y="1"/>
                    <a:pt x="10302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6" name="Google Shape;2750;p42">
              <a:extLst>
                <a:ext uri="{FF2B5EF4-FFF2-40B4-BE49-F238E27FC236}">
                  <a16:creationId xmlns:a16="http://schemas.microsoft.com/office/drawing/2014/main" id="{137A8F58-F0D0-E757-8640-C5E77B7BA10A}"/>
                </a:ext>
              </a:extLst>
            </p:cNvPr>
            <p:cNvSpPr/>
            <p:nvPr/>
          </p:nvSpPr>
          <p:spPr>
            <a:xfrm>
              <a:off x="31276150" y="5545025"/>
              <a:ext cx="564450" cy="71500"/>
            </a:xfrm>
            <a:custGeom>
              <a:avLst/>
              <a:gdLst/>
              <a:ahLst/>
              <a:cxnLst/>
              <a:rect l="l" t="t" r="r" b="b"/>
              <a:pathLst>
                <a:path w="22578" h="2860" extrusionOk="0">
                  <a:moveTo>
                    <a:pt x="12546" y="1"/>
                  </a:moveTo>
                  <a:cubicBezTo>
                    <a:pt x="12118" y="1"/>
                    <a:pt x="11688" y="5"/>
                    <a:pt x="11258" y="15"/>
                  </a:cubicBezTo>
                  <a:cubicBezTo>
                    <a:pt x="8412" y="99"/>
                    <a:pt x="5629" y="413"/>
                    <a:pt x="3495" y="831"/>
                  </a:cubicBezTo>
                  <a:cubicBezTo>
                    <a:pt x="1382" y="1229"/>
                    <a:pt x="1" y="1752"/>
                    <a:pt x="1" y="1752"/>
                  </a:cubicBezTo>
                  <a:cubicBezTo>
                    <a:pt x="1" y="1752"/>
                    <a:pt x="1424" y="2170"/>
                    <a:pt x="3558" y="2463"/>
                  </a:cubicBezTo>
                  <a:cubicBezTo>
                    <a:pt x="5326" y="2691"/>
                    <a:pt x="7594" y="2860"/>
                    <a:pt x="9942" y="2860"/>
                  </a:cubicBezTo>
                  <a:cubicBezTo>
                    <a:pt x="10399" y="2860"/>
                    <a:pt x="10860" y="2853"/>
                    <a:pt x="11320" y="2840"/>
                  </a:cubicBezTo>
                  <a:cubicBezTo>
                    <a:pt x="14145" y="2777"/>
                    <a:pt x="16949" y="2463"/>
                    <a:pt x="19062" y="2045"/>
                  </a:cubicBezTo>
                  <a:cubicBezTo>
                    <a:pt x="21196" y="1647"/>
                    <a:pt x="22577" y="1124"/>
                    <a:pt x="22577" y="1124"/>
                  </a:cubicBezTo>
                  <a:cubicBezTo>
                    <a:pt x="22577" y="1124"/>
                    <a:pt x="21134" y="705"/>
                    <a:pt x="19020" y="413"/>
                  </a:cubicBezTo>
                  <a:cubicBezTo>
                    <a:pt x="17229" y="147"/>
                    <a:pt x="14926" y="1"/>
                    <a:pt x="125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7" name="Google Shape;2751;p42">
              <a:extLst>
                <a:ext uri="{FF2B5EF4-FFF2-40B4-BE49-F238E27FC236}">
                  <a16:creationId xmlns:a16="http://schemas.microsoft.com/office/drawing/2014/main" id="{EAB255D2-DCE0-3B65-CDEA-C346193BCBEC}"/>
                </a:ext>
              </a:extLst>
            </p:cNvPr>
            <p:cNvSpPr/>
            <p:nvPr/>
          </p:nvSpPr>
          <p:spPr>
            <a:xfrm>
              <a:off x="31520975" y="5294825"/>
              <a:ext cx="488050" cy="77975"/>
            </a:xfrm>
            <a:custGeom>
              <a:avLst/>
              <a:gdLst/>
              <a:ahLst/>
              <a:cxnLst/>
              <a:rect l="l" t="t" r="r" b="b"/>
              <a:pathLst>
                <a:path w="19522" h="3119" extrusionOk="0">
                  <a:moveTo>
                    <a:pt x="6440" y="0"/>
                  </a:moveTo>
                  <a:cubicBezTo>
                    <a:pt x="5219" y="0"/>
                    <a:pt x="4074" y="58"/>
                    <a:pt x="3097" y="168"/>
                  </a:cubicBezTo>
                  <a:cubicBezTo>
                    <a:pt x="1255" y="356"/>
                    <a:pt x="0" y="712"/>
                    <a:pt x="0" y="712"/>
                  </a:cubicBezTo>
                  <a:cubicBezTo>
                    <a:pt x="0" y="712"/>
                    <a:pt x="1172" y="1298"/>
                    <a:pt x="2971" y="1800"/>
                  </a:cubicBezTo>
                  <a:cubicBezTo>
                    <a:pt x="4771" y="2323"/>
                    <a:pt x="7219" y="2763"/>
                    <a:pt x="9646" y="2972"/>
                  </a:cubicBezTo>
                  <a:cubicBezTo>
                    <a:pt x="10809" y="3071"/>
                    <a:pt x="11976" y="3119"/>
                    <a:pt x="13079" y="3119"/>
                  </a:cubicBezTo>
                  <a:cubicBezTo>
                    <a:pt x="14298" y="3119"/>
                    <a:pt x="15438" y="3061"/>
                    <a:pt x="16404" y="2951"/>
                  </a:cubicBezTo>
                  <a:cubicBezTo>
                    <a:pt x="18266" y="2763"/>
                    <a:pt x="19522" y="2386"/>
                    <a:pt x="19522" y="2386"/>
                  </a:cubicBezTo>
                  <a:cubicBezTo>
                    <a:pt x="19522" y="2386"/>
                    <a:pt x="18350" y="1821"/>
                    <a:pt x="16551" y="1319"/>
                  </a:cubicBezTo>
                  <a:cubicBezTo>
                    <a:pt x="14751" y="796"/>
                    <a:pt x="12303" y="356"/>
                    <a:pt x="9876" y="147"/>
                  </a:cubicBezTo>
                  <a:cubicBezTo>
                    <a:pt x="8713" y="48"/>
                    <a:pt x="7545" y="0"/>
                    <a:pt x="644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8" name="Google Shape;2752;p42">
              <a:extLst>
                <a:ext uri="{FF2B5EF4-FFF2-40B4-BE49-F238E27FC236}">
                  <a16:creationId xmlns:a16="http://schemas.microsoft.com/office/drawing/2014/main" id="{643B9D73-1191-6C01-7FD6-AD7DD0CB75A5}"/>
                </a:ext>
              </a:extLst>
            </p:cNvPr>
            <p:cNvSpPr/>
            <p:nvPr/>
          </p:nvSpPr>
          <p:spPr>
            <a:xfrm>
              <a:off x="31949900" y="6922675"/>
              <a:ext cx="411175" cy="207700"/>
            </a:xfrm>
            <a:custGeom>
              <a:avLst/>
              <a:gdLst/>
              <a:ahLst/>
              <a:cxnLst/>
              <a:rect l="l" t="t" r="r" b="b"/>
              <a:pathLst>
                <a:path w="16447" h="8308" extrusionOk="0">
                  <a:moveTo>
                    <a:pt x="16446" y="1"/>
                  </a:moveTo>
                  <a:cubicBezTo>
                    <a:pt x="16446" y="1"/>
                    <a:pt x="15212" y="106"/>
                    <a:pt x="13517" y="566"/>
                  </a:cubicBezTo>
                  <a:cubicBezTo>
                    <a:pt x="11780" y="1047"/>
                    <a:pt x="9646" y="1842"/>
                    <a:pt x="7575" y="2888"/>
                  </a:cubicBezTo>
                  <a:cubicBezTo>
                    <a:pt x="5503" y="3935"/>
                    <a:pt x="3578" y="5190"/>
                    <a:pt x="2176" y="6299"/>
                  </a:cubicBezTo>
                  <a:cubicBezTo>
                    <a:pt x="795" y="7366"/>
                    <a:pt x="0" y="8308"/>
                    <a:pt x="0" y="8308"/>
                  </a:cubicBezTo>
                  <a:cubicBezTo>
                    <a:pt x="0" y="8308"/>
                    <a:pt x="1214" y="8203"/>
                    <a:pt x="2909" y="7764"/>
                  </a:cubicBezTo>
                  <a:cubicBezTo>
                    <a:pt x="4624" y="7282"/>
                    <a:pt x="6801" y="6445"/>
                    <a:pt x="8851" y="5441"/>
                  </a:cubicBezTo>
                  <a:cubicBezTo>
                    <a:pt x="10922" y="4395"/>
                    <a:pt x="12847" y="3139"/>
                    <a:pt x="14249" y="2030"/>
                  </a:cubicBezTo>
                  <a:cubicBezTo>
                    <a:pt x="15630" y="943"/>
                    <a:pt x="16446" y="1"/>
                    <a:pt x="16446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9" name="Google Shape;2753;p42">
              <a:extLst>
                <a:ext uri="{FF2B5EF4-FFF2-40B4-BE49-F238E27FC236}">
                  <a16:creationId xmlns:a16="http://schemas.microsoft.com/office/drawing/2014/main" id="{FAEAF1A2-D8AA-9927-89AA-9B4A7E57A766}"/>
                </a:ext>
              </a:extLst>
            </p:cNvPr>
            <p:cNvSpPr/>
            <p:nvPr/>
          </p:nvSpPr>
          <p:spPr>
            <a:xfrm>
              <a:off x="31499525" y="6734900"/>
              <a:ext cx="506875" cy="249000"/>
            </a:xfrm>
            <a:custGeom>
              <a:avLst/>
              <a:gdLst/>
              <a:ahLst/>
              <a:cxnLst/>
              <a:rect l="l" t="t" r="r" b="b"/>
              <a:pathLst>
                <a:path w="20275" h="9960" extrusionOk="0">
                  <a:moveTo>
                    <a:pt x="20275" y="0"/>
                  </a:moveTo>
                  <a:lnTo>
                    <a:pt x="20275" y="0"/>
                  </a:lnTo>
                  <a:cubicBezTo>
                    <a:pt x="20275" y="0"/>
                    <a:pt x="18789" y="210"/>
                    <a:pt x="16739" y="837"/>
                  </a:cubicBezTo>
                  <a:cubicBezTo>
                    <a:pt x="14689" y="1444"/>
                    <a:pt x="12031" y="2490"/>
                    <a:pt x="9499" y="3725"/>
                  </a:cubicBezTo>
                  <a:cubicBezTo>
                    <a:pt x="6968" y="4980"/>
                    <a:pt x="4561" y="6445"/>
                    <a:pt x="2804" y="7700"/>
                  </a:cubicBezTo>
                  <a:cubicBezTo>
                    <a:pt x="1046" y="8914"/>
                    <a:pt x="0" y="9960"/>
                    <a:pt x="0" y="9960"/>
                  </a:cubicBezTo>
                  <a:cubicBezTo>
                    <a:pt x="0" y="9960"/>
                    <a:pt x="1486" y="9751"/>
                    <a:pt x="3536" y="9123"/>
                  </a:cubicBezTo>
                  <a:cubicBezTo>
                    <a:pt x="5608" y="8537"/>
                    <a:pt x="8244" y="7491"/>
                    <a:pt x="10776" y="6256"/>
                  </a:cubicBezTo>
                  <a:cubicBezTo>
                    <a:pt x="13308" y="5001"/>
                    <a:pt x="15735" y="3536"/>
                    <a:pt x="17492" y="2281"/>
                  </a:cubicBezTo>
                  <a:cubicBezTo>
                    <a:pt x="19229" y="1047"/>
                    <a:pt x="20275" y="0"/>
                    <a:pt x="20275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0" name="Google Shape;2754;p42">
              <a:extLst>
                <a:ext uri="{FF2B5EF4-FFF2-40B4-BE49-F238E27FC236}">
                  <a16:creationId xmlns:a16="http://schemas.microsoft.com/office/drawing/2014/main" id="{AEE1C32B-6CA8-9B8B-79D2-6CE2F1B7682D}"/>
                </a:ext>
              </a:extLst>
            </p:cNvPr>
            <p:cNvSpPr/>
            <p:nvPr/>
          </p:nvSpPr>
          <p:spPr>
            <a:xfrm>
              <a:off x="31607275" y="6465975"/>
              <a:ext cx="461900" cy="165900"/>
            </a:xfrm>
            <a:custGeom>
              <a:avLst/>
              <a:gdLst/>
              <a:ahLst/>
              <a:cxnLst/>
              <a:rect l="l" t="t" r="r" b="b"/>
              <a:pathLst>
                <a:path w="18476" h="6636" extrusionOk="0">
                  <a:moveTo>
                    <a:pt x="18310" y="1"/>
                  </a:moveTo>
                  <a:cubicBezTo>
                    <a:pt x="17905" y="1"/>
                    <a:pt x="16787" y="27"/>
                    <a:pt x="15316" y="275"/>
                  </a:cubicBezTo>
                  <a:cubicBezTo>
                    <a:pt x="13454" y="568"/>
                    <a:pt x="11048" y="1153"/>
                    <a:pt x="8746" y="1969"/>
                  </a:cubicBezTo>
                  <a:cubicBezTo>
                    <a:pt x="6445" y="2806"/>
                    <a:pt x="4227" y="3853"/>
                    <a:pt x="2616" y="4815"/>
                  </a:cubicBezTo>
                  <a:cubicBezTo>
                    <a:pt x="984" y="5757"/>
                    <a:pt x="0" y="6635"/>
                    <a:pt x="0" y="6635"/>
                  </a:cubicBezTo>
                  <a:cubicBezTo>
                    <a:pt x="0" y="6635"/>
                    <a:pt x="21" y="6636"/>
                    <a:pt x="60" y="6636"/>
                  </a:cubicBezTo>
                  <a:cubicBezTo>
                    <a:pt x="334" y="6636"/>
                    <a:pt x="1530" y="6620"/>
                    <a:pt x="3160" y="6363"/>
                  </a:cubicBezTo>
                  <a:cubicBezTo>
                    <a:pt x="5022" y="6070"/>
                    <a:pt x="7428" y="5485"/>
                    <a:pt x="9730" y="4669"/>
                  </a:cubicBezTo>
                  <a:cubicBezTo>
                    <a:pt x="12031" y="3832"/>
                    <a:pt x="14249" y="2785"/>
                    <a:pt x="15861" y="1823"/>
                  </a:cubicBezTo>
                  <a:cubicBezTo>
                    <a:pt x="17493" y="881"/>
                    <a:pt x="18476" y="3"/>
                    <a:pt x="18476" y="3"/>
                  </a:cubicBezTo>
                  <a:cubicBezTo>
                    <a:pt x="18476" y="3"/>
                    <a:pt x="18418" y="1"/>
                    <a:pt x="1831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1" name="Google Shape;2755;p42">
              <a:extLst>
                <a:ext uri="{FF2B5EF4-FFF2-40B4-BE49-F238E27FC236}">
                  <a16:creationId xmlns:a16="http://schemas.microsoft.com/office/drawing/2014/main" id="{A3BDE47D-9786-E101-902F-C397539DBE95}"/>
                </a:ext>
              </a:extLst>
            </p:cNvPr>
            <p:cNvSpPr/>
            <p:nvPr/>
          </p:nvSpPr>
          <p:spPr>
            <a:xfrm>
              <a:off x="32779000" y="5236775"/>
              <a:ext cx="421100" cy="186750"/>
            </a:xfrm>
            <a:custGeom>
              <a:avLst/>
              <a:gdLst/>
              <a:ahLst/>
              <a:cxnLst/>
              <a:rect l="l" t="t" r="r" b="b"/>
              <a:pathLst>
                <a:path w="16844" h="7470" extrusionOk="0">
                  <a:moveTo>
                    <a:pt x="0" y="0"/>
                  </a:moveTo>
                  <a:cubicBezTo>
                    <a:pt x="0" y="0"/>
                    <a:pt x="858" y="900"/>
                    <a:pt x="2302" y="1925"/>
                  </a:cubicBezTo>
                  <a:cubicBezTo>
                    <a:pt x="3725" y="2929"/>
                    <a:pt x="5754" y="4080"/>
                    <a:pt x="7847" y="5022"/>
                  </a:cubicBezTo>
                  <a:cubicBezTo>
                    <a:pt x="9960" y="5963"/>
                    <a:pt x="12157" y="6675"/>
                    <a:pt x="13873" y="7051"/>
                  </a:cubicBezTo>
                  <a:cubicBezTo>
                    <a:pt x="15588" y="7428"/>
                    <a:pt x="16844" y="7470"/>
                    <a:pt x="16844" y="7470"/>
                  </a:cubicBezTo>
                  <a:cubicBezTo>
                    <a:pt x="16844" y="7470"/>
                    <a:pt x="15965" y="6549"/>
                    <a:pt x="14542" y="5545"/>
                  </a:cubicBezTo>
                  <a:cubicBezTo>
                    <a:pt x="13119" y="4540"/>
                    <a:pt x="11090" y="3390"/>
                    <a:pt x="8997" y="2448"/>
                  </a:cubicBezTo>
                  <a:cubicBezTo>
                    <a:pt x="6863" y="1507"/>
                    <a:pt x="4666" y="795"/>
                    <a:pt x="2951" y="419"/>
                  </a:cubicBezTo>
                  <a:cubicBezTo>
                    <a:pt x="1256" y="4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2" name="Google Shape;2756;p42">
              <a:extLst>
                <a:ext uri="{FF2B5EF4-FFF2-40B4-BE49-F238E27FC236}">
                  <a16:creationId xmlns:a16="http://schemas.microsoft.com/office/drawing/2014/main" id="{D26AD898-EA98-DDE6-B0CC-45D7A793B6F2}"/>
                </a:ext>
              </a:extLst>
            </p:cNvPr>
            <p:cNvSpPr/>
            <p:nvPr/>
          </p:nvSpPr>
          <p:spPr>
            <a:xfrm>
              <a:off x="32606900" y="4795800"/>
              <a:ext cx="514750" cy="233850"/>
            </a:xfrm>
            <a:custGeom>
              <a:avLst/>
              <a:gdLst/>
              <a:ahLst/>
              <a:cxnLst/>
              <a:rect l="l" t="t" r="r" b="b"/>
              <a:pathLst>
                <a:path w="20590" h="9354" extrusionOk="0">
                  <a:moveTo>
                    <a:pt x="0" y="0"/>
                  </a:moveTo>
                  <a:cubicBezTo>
                    <a:pt x="1" y="1"/>
                    <a:pt x="1089" y="1005"/>
                    <a:pt x="2867" y="2197"/>
                  </a:cubicBezTo>
                  <a:cubicBezTo>
                    <a:pt x="4645" y="3390"/>
                    <a:pt x="7135" y="4771"/>
                    <a:pt x="9709" y="5964"/>
                  </a:cubicBezTo>
                  <a:cubicBezTo>
                    <a:pt x="12283" y="7114"/>
                    <a:pt x="14961" y="8077"/>
                    <a:pt x="17032" y="8621"/>
                  </a:cubicBezTo>
                  <a:cubicBezTo>
                    <a:pt x="19083" y="9207"/>
                    <a:pt x="20589" y="9353"/>
                    <a:pt x="20589" y="9353"/>
                  </a:cubicBezTo>
                  <a:cubicBezTo>
                    <a:pt x="20589" y="9353"/>
                    <a:pt x="19480" y="8328"/>
                    <a:pt x="17702" y="7156"/>
                  </a:cubicBezTo>
                  <a:cubicBezTo>
                    <a:pt x="15923" y="5964"/>
                    <a:pt x="13433" y="4562"/>
                    <a:pt x="10881" y="3390"/>
                  </a:cubicBezTo>
                  <a:cubicBezTo>
                    <a:pt x="8286" y="2239"/>
                    <a:pt x="5629" y="1277"/>
                    <a:pt x="3557" y="733"/>
                  </a:cubicBezTo>
                  <a:cubicBezTo>
                    <a:pt x="1486" y="147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3" name="Google Shape;2757;p42">
              <a:extLst>
                <a:ext uri="{FF2B5EF4-FFF2-40B4-BE49-F238E27FC236}">
                  <a16:creationId xmlns:a16="http://schemas.microsoft.com/office/drawing/2014/main" id="{3E6C47C5-A2B4-FA20-6858-EB74FA855EE0}"/>
                </a:ext>
              </a:extLst>
            </p:cNvPr>
            <p:cNvSpPr/>
            <p:nvPr/>
          </p:nvSpPr>
          <p:spPr>
            <a:xfrm>
              <a:off x="32947425" y="4655600"/>
              <a:ext cx="420600" cy="252700"/>
            </a:xfrm>
            <a:custGeom>
              <a:avLst/>
              <a:gdLst/>
              <a:ahLst/>
              <a:cxnLst/>
              <a:rect l="l" t="t" r="r" b="b"/>
              <a:pathLst>
                <a:path w="16824" h="10108" extrusionOk="0">
                  <a:moveTo>
                    <a:pt x="1" y="1"/>
                  </a:moveTo>
                  <a:cubicBezTo>
                    <a:pt x="1" y="1"/>
                    <a:pt x="817" y="1026"/>
                    <a:pt x="2198" y="2261"/>
                  </a:cubicBezTo>
                  <a:cubicBezTo>
                    <a:pt x="3579" y="3516"/>
                    <a:pt x="5566" y="4981"/>
                    <a:pt x="7659" y="6257"/>
                  </a:cubicBezTo>
                  <a:cubicBezTo>
                    <a:pt x="9793" y="7513"/>
                    <a:pt x="12011" y="8580"/>
                    <a:pt x="13768" y="9207"/>
                  </a:cubicBezTo>
                  <a:cubicBezTo>
                    <a:pt x="15505" y="9856"/>
                    <a:pt x="16823" y="10107"/>
                    <a:pt x="16823" y="10107"/>
                  </a:cubicBezTo>
                  <a:cubicBezTo>
                    <a:pt x="16823" y="10107"/>
                    <a:pt x="16007" y="9061"/>
                    <a:pt x="14605" y="7826"/>
                  </a:cubicBezTo>
                  <a:cubicBezTo>
                    <a:pt x="13204" y="6571"/>
                    <a:pt x="11216" y="5127"/>
                    <a:pt x="9123" y="3851"/>
                  </a:cubicBezTo>
                  <a:cubicBezTo>
                    <a:pt x="7010" y="2595"/>
                    <a:pt x="4792" y="1528"/>
                    <a:pt x="3035" y="901"/>
                  </a:cubicBezTo>
                  <a:cubicBezTo>
                    <a:pt x="1319" y="2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4" name="Google Shape;2758;p42">
              <a:extLst>
                <a:ext uri="{FF2B5EF4-FFF2-40B4-BE49-F238E27FC236}">
                  <a16:creationId xmlns:a16="http://schemas.microsoft.com/office/drawing/2014/main" id="{CAC856FA-946C-C3BC-DD6C-18688950F92F}"/>
                </a:ext>
              </a:extLst>
            </p:cNvPr>
            <p:cNvSpPr/>
            <p:nvPr/>
          </p:nvSpPr>
          <p:spPr>
            <a:xfrm>
              <a:off x="33745675" y="7730850"/>
              <a:ext cx="77425" cy="460350"/>
            </a:xfrm>
            <a:custGeom>
              <a:avLst/>
              <a:gdLst/>
              <a:ahLst/>
              <a:cxnLst/>
              <a:rect l="l" t="t" r="r" b="b"/>
              <a:pathLst>
                <a:path w="3097" h="18414" extrusionOk="0">
                  <a:moveTo>
                    <a:pt x="1025" y="1"/>
                  </a:moveTo>
                  <a:cubicBezTo>
                    <a:pt x="1025" y="1"/>
                    <a:pt x="628" y="1173"/>
                    <a:pt x="398" y="2930"/>
                  </a:cubicBezTo>
                  <a:cubicBezTo>
                    <a:pt x="147" y="4688"/>
                    <a:pt x="0" y="6989"/>
                    <a:pt x="147" y="9291"/>
                  </a:cubicBezTo>
                  <a:cubicBezTo>
                    <a:pt x="293" y="11593"/>
                    <a:pt x="670" y="13894"/>
                    <a:pt x="1109" y="15589"/>
                  </a:cubicBezTo>
                  <a:cubicBezTo>
                    <a:pt x="1528" y="17284"/>
                    <a:pt x="2072" y="18414"/>
                    <a:pt x="2072" y="18414"/>
                  </a:cubicBezTo>
                  <a:cubicBezTo>
                    <a:pt x="2072" y="18414"/>
                    <a:pt x="2490" y="17242"/>
                    <a:pt x="2720" y="15484"/>
                  </a:cubicBezTo>
                  <a:cubicBezTo>
                    <a:pt x="2992" y="13727"/>
                    <a:pt x="3097" y="11425"/>
                    <a:pt x="2971" y="9124"/>
                  </a:cubicBezTo>
                  <a:cubicBezTo>
                    <a:pt x="2804" y="6822"/>
                    <a:pt x="2448" y="4520"/>
                    <a:pt x="1988" y="2826"/>
                  </a:cubicBezTo>
                  <a:cubicBezTo>
                    <a:pt x="1569" y="1131"/>
                    <a:pt x="1025" y="1"/>
                    <a:pt x="1025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5" name="Google Shape;2759;p42">
              <a:extLst>
                <a:ext uri="{FF2B5EF4-FFF2-40B4-BE49-F238E27FC236}">
                  <a16:creationId xmlns:a16="http://schemas.microsoft.com/office/drawing/2014/main" id="{9641E5AA-088F-E839-30B0-E59B28895E04}"/>
                </a:ext>
              </a:extLst>
            </p:cNvPr>
            <p:cNvSpPr/>
            <p:nvPr/>
          </p:nvSpPr>
          <p:spPr>
            <a:xfrm>
              <a:off x="34060575" y="7377775"/>
              <a:ext cx="75350" cy="563925"/>
            </a:xfrm>
            <a:custGeom>
              <a:avLst/>
              <a:gdLst/>
              <a:ahLst/>
              <a:cxnLst/>
              <a:rect l="l" t="t" r="r" b="b"/>
              <a:pathLst>
                <a:path w="3014" h="22557" extrusionOk="0">
                  <a:moveTo>
                    <a:pt x="1004" y="0"/>
                  </a:moveTo>
                  <a:cubicBezTo>
                    <a:pt x="1004" y="0"/>
                    <a:pt x="586" y="1402"/>
                    <a:pt x="356" y="3557"/>
                  </a:cubicBezTo>
                  <a:cubicBezTo>
                    <a:pt x="84" y="5692"/>
                    <a:pt x="0" y="8516"/>
                    <a:pt x="84" y="11341"/>
                  </a:cubicBezTo>
                  <a:cubicBezTo>
                    <a:pt x="230" y="14166"/>
                    <a:pt x="586" y="16990"/>
                    <a:pt x="1046" y="19083"/>
                  </a:cubicBezTo>
                  <a:cubicBezTo>
                    <a:pt x="1444" y="21175"/>
                    <a:pt x="2009" y="22556"/>
                    <a:pt x="2009" y="22556"/>
                  </a:cubicBezTo>
                  <a:cubicBezTo>
                    <a:pt x="2009" y="22556"/>
                    <a:pt x="2427" y="21133"/>
                    <a:pt x="2657" y="18999"/>
                  </a:cubicBezTo>
                  <a:cubicBezTo>
                    <a:pt x="2929" y="16865"/>
                    <a:pt x="3013" y="14040"/>
                    <a:pt x="2929" y="11215"/>
                  </a:cubicBezTo>
                  <a:cubicBezTo>
                    <a:pt x="2783" y="8391"/>
                    <a:pt x="2427" y="5566"/>
                    <a:pt x="1967" y="3474"/>
                  </a:cubicBezTo>
                  <a:cubicBezTo>
                    <a:pt x="1528" y="1381"/>
                    <a:pt x="1004" y="0"/>
                    <a:pt x="100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6" name="Google Shape;2760;p42">
              <a:extLst>
                <a:ext uri="{FF2B5EF4-FFF2-40B4-BE49-F238E27FC236}">
                  <a16:creationId xmlns:a16="http://schemas.microsoft.com/office/drawing/2014/main" id="{7AC8E5CE-B554-DCAA-CB4F-47A4A1D9F384}"/>
                </a:ext>
              </a:extLst>
            </p:cNvPr>
            <p:cNvSpPr/>
            <p:nvPr/>
          </p:nvSpPr>
          <p:spPr>
            <a:xfrm>
              <a:off x="34309550" y="7616825"/>
              <a:ext cx="78500" cy="490150"/>
            </a:xfrm>
            <a:custGeom>
              <a:avLst/>
              <a:gdLst/>
              <a:ahLst/>
              <a:cxnLst/>
              <a:rect l="l" t="t" r="r" b="b"/>
              <a:pathLst>
                <a:path w="3140" h="19606" extrusionOk="0">
                  <a:moveTo>
                    <a:pt x="2240" y="1"/>
                  </a:moveTo>
                  <a:cubicBezTo>
                    <a:pt x="2240" y="1"/>
                    <a:pt x="1696" y="1214"/>
                    <a:pt x="1235" y="3014"/>
                  </a:cubicBezTo>
                  <a:cubicBezTo>
                    <a:pt x="733" y="4855"/>
                    <a:pt x="336" y="7240"/>
                    <a:pt x="147" y="9709"/>
                  </a:cubicBezTo>
                  <a:cubicBezTo>
                    <a:pt x="1" y="12178"/>
                    <a:pt x="43" y="14626"/>
                    <a:pt x="294" y="16488"/>
                  </a:cubicBezTo>
                  <a:cubicBezTo>
                    <a:pt x="503" y="18351"/>
                    <a:pt x="880" y="19606"/>
                    <a:pt x="880" y="19606"/>
                  </a:cubicBezTo>
                  <a:cubicBezTo>
                    <a:pt x="880" y="19606"/>
                    <a:pt x="1424" y="18392"/>
                    <a:pt x="1905" y="16593"/>
                  </a:cubicBezTo>
                  <a:cubicBezTo>
                    <a:pt x="2407" y="14752"/>
                    <a:pt x="2805" y="12345"/>
                    <a:pt x="2972" y="9897"/>
                  </a:cubicBezTo>
                  <a:cubicBezTo>
                    <a:pt x="3139" y="7428"/>
                    <a:pt x="3077" y="4980"/>
                    <a:pt x="2846" y="3118"/>
                  </a:cubicBezTo>
                  <a:cubicBezTo>
                    <a:pt x="2637" y="1256"/>
                    <a:pt x="2240" y="1"/>
                    <a:pt x="2240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7" name="Google Shape;2761;p42">
              <a:extLst>
                <a:ext uri="{FF2B5EF4-FFF2-40B4-BE49-F238E27FC236}">
                  <a16:creationId xmlns:a16="http://schemas.microsoft.com/office/drawing/2014/main" id="{EE872EED-D599-ABA7-BD9D-748EE7BBCEDD}"/>
                </a:ext>
              </a:extLst>
            </p:cNvPr>
            <p:cNvSpPr/>
            <p:nvPr/>
          </p:nvSpPr>
          <p:spPr>
            <a:xfrm>
              <a:off x="32728775" y="6638650"/>
              <a:ext cx="230700" cy="399150"/>
            </a:xfrm>
            <a:custGeom>
              <a:avLst/>
              <a:gdLst/>
              <a:ahLst/>
              <a:cxnLst/>
              <a:rect l="l" t="t" r="r" b="b"/>
              <a:pathLst>
                <a:path w="9228" h="15966" extrusionOk="0">
                  <a:moveTo>
                    <a:pt x="9228" y="0"/>
                  </a:moveTo>
                  <a:cubicBezTo>
                    <a:pt x="9228" y="1"/>
                    <a:pt x="8223" y="775"/>
                    <a:pt x="7073" y="2093"/>
                  </a:cubicBezTo>
                  <a:cubicBezTo>
                    <a:pt x="5901" y="3411"/>
                    <a:pt x="4541" y="5294"/>
                    <a:pt x="3390" y="7282"/>
                  </a:cubicBezTo>
                  <a:cubicBezTo>
                    <a:pt x="2239" y="9270"/>
                    <a:pt x="1298" y="11383"/>
                    <a:pt x="754" y="13057"/>
                  </a:cubicBezTo>
                  <a:cubicBezTo>
                    <a:pt x="168" y="14731"/>
                    <a:pt x="1" y="15965"/>
                    <a:pt x="1" y="15965"/>
                  </a:cubicBezTo>
                  <a:cubicBezTo>
                    <a:pt x="1" y="15965"/>
                    <a:pt x="1005" y="15212"/>
                    <a:pt x="2156" y="13873"/>
                  </a:cubicBezTo>
                  <a:cubicBezTo>
                    <a:pt x="3327" y="12555"/>
                    <a:pt x="4688" y="10671"/>
                    <a:pt x="5838" y="8684"/>
                  </a:cubicBezTo>
                  <a:cubicBezTo>
                    <a:pt x="6989" y="6696"/>
                    <a:pt x="7931" y="4583"/>
                    <a:pt x="8496" y="2909"/>
                  </a:cubicBezTo>
                  <a:cubicBezTo>
                    <a:pt x="9060" y="1235"/>
                    <a:pt x="9228" y="1"/>
                    <a:pt x="922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8" name="Google Shape;2762;p42">
              <a:extLst>
                <a:ext uri="{FF2B5EF4-FFF2-40B4-BE49-F238E27FC236}">
                  <a16:creationId xmlns:a16="http://schemas.microsoft.com/office/drawing/2014/main" id="{37D05340-2C97-5818-1DBB-EEE6CA42FC87}"/>
                </a:ext>
              </a:extLst>
            </p:cNvPr>
            <p:cNvSpPr/>
            <p:nvPr/>
          </p:nvSpPr>
          <p:spPr>
            <a:xfrm>
              <a:off x="33127900" y="6515200"/>
              <a:ext cx="287725" cy="485975"/>
            </a:xfrm>
            <a:custGeom>
              <a:avLst/>
              <a:gdLst/>
              <a:ahLst/>
              <a:cxnLst/>
              <a:rect l="l" t="t" r="r" b="b"/>
              <a:pathLst>
                <a:path w="11509" h="19439" extrusionOk="0">
                  <a:moveTo>
                    <a:pt x="11508" y="0"/>
                  </a:moveTo>
                  <a:cubicBezTo>
                    <a:pt x="11508" y="1"/>
                    <a:pt x="10378" y="963"/>
                    <a:pt x="9018" y="2616"/>
                  </a:cubicBezTo>
                  <a:cubicBezTo>
                    <a:pt x="7637" y="4269"/>
                    <a:pt x="5985" y="6570"/>
                    <a:pt x="4541" y="8998"/>
                  </a:cubicBezTo>
                  <a:cubicBezTo>
                    <a:pt x="3118" y="11425"/>
                    <a:pt x="1863" y="13977"/>
                    <a:pt x="1088" y="15986"/>
                  </a:cubicBezTo>
                  <a:cubicBezTo>
                    <a:pt x="314" y="17974"/>
                    <a:pt x="0" y="19438"/>
                    <a:pt x="0" y="19438"/>
                  </a:cubicBezTo>
                  <a:cubicBezTo>
                    <a:pt x="0" y="19438"/>
                    <a:pt x="1151" y="18476"/>
                    <a:pt x="2511" y="16823"/>
                  </a:cubicBezTo>
                  <a:cubicBezTo>
                    <a:pt x="3892" y="15170"/>
                    <a:pt x="5545" y="12868"/>
                    <a:pt x="6989" y="10441"/>
                  </a:cubicBezTo>
                  <a:cubicBezTo>
                    <a:pt x="8391" y="8014"/>
                    <a:pt x="9646" y="5461"/>
                    <a:pt x="10420" y="3453"/>
                  </a:cubicBezTo>
                  <a:cubicBezTo>
                    <a:pt x="11194" y="1465"/>
                    <a:pt x="11508" y="1"/>
                    <a:pt x="11508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9" name="Google Shape;2763;p42">
              <a:extLst>
                <a:ext uri="{FF2B5EF4-FFF2-40B4-BE49-F238E27FC236}">
                  <a16:creationId xmlns:a16="http://schemas.microsoft.com/office/drawing/2014/main" id="{5FBB7495-F15C-FE2D-0856-E3A3C1794F3A}"/>
                </a:ext>
              </a:extLst>
            </p:cNvPr>
            <p:cNvSpPr/>
            <p:nvPr/>
          </p:nvSpPr>
          <p:spPr>
            <a:xfrm>
              <a:off x="33222575" y="6868800"/>
              <a:ext cx="296625" cy="391825"/>
            </a:xfrm>
            <a:custGeom>
              <a:avLst/>
              <a:gdLst/>
              <a:ahLst/>
              <a:cxnLst/>
              <a:rect l="l" t="t" r="r" b="b"/>
              <a:pathLst>
                <a:path w="11865" h="15673" extrusionOk="0">
                  <a:moveTo>
                    <a:pt x="11864" y="1"/>
                  </a:moveTo>
                  <a:lnTo>
                    <a:pt x="11864" y="1"/>
                  </a:lnTo>
                  <a:cubicBezTo>
                    <a:pt x="11864" y="1"/>
                    <a:pt x="10734" y="692"/>
                    <a:pt x="9332" y="1968"/>
                  </a:cubicBezTo>
                  <a:cubicBezTo>
                    <a:pt x="7951" y="3223"/>
                    <a:pt x="6278" y="5022"/>
                    <a:pt x="4792" y="6989"/>
                  </a:cubicBezTo>
                  <a:cubicBezTo>
                    <a:pt x="3327" y="8956"/>
                    <a:pt x="2030" y="11069"/>
                    <a:pt x="1214" y="12743"/>
                  </a:cubicBezTo>
                  <a:cubicBezTo>
                    <a:pt x="377" y="14417"/>
                    <a:pt x="1" y="15673"/>
                    <a:pt x="1" y="15673"/>
                  </a:cubicBezTo>
                  <a:cubicBezTo>
                    <a:pt x="1" y="15673"/>
                    <a:pt x="1130" y="14961"/>
                    <a:pt x="2511" y="13706"/>
                  </a:cubicBezTo>
                  <a:cubicBezTo>
                    <a:pt x="3892" y="12450"/>
                    <a:pt x="5587" y="10651"/>
                    <a:pt x="7073" y="8684"/>
                  </a:cubicBezTo>
                  <a:cubicBezTo>
                    <a:pt x="8537" y="6738"/>
                    <a:pt x="9814" y="4604"/>
                    <a:pt x="10651" y="2930"/>
                  </a:cubicBezTo>
                  <a:cubicBezTo>
                    <a:pt x="11487" y="1256"/>
                    <a:pt x="11864" y="1"/>
                    <a:pt x="11864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0" name="Google Shape;2764;p42">
              <a:extLst>
                <a:ext uri="{FF2B5EF4-FFF2-40B4-BE49-F238E27FC236}">
                  <a16:creationId xmlns:a16="http://schemas.microsoft.com/office/drawing/2014/main" id="{64E7399C-42B5-E7A3-60CE-35E210C1F41D}"/>
                </a:ext>
              </a:extLst>
            </p:cNvPr>
            <p:cNvSpPr/>
            <p:nvPr/>
          </p:nvSpPr>
          <p:spPr>
            <a:xfrm>
              <a:off x="32610025" y="7607400"/>
              <a:ext cx="230200" cy="398625"/>
            </a:xfrm>
            <a:custGeom>
              <a:avLst/>
              <a:gdLst/>
              <a:ahLst/>
              <a:cxnLst/>
              <a:rect l="l" t="t" r="r" b="b"/>
              <a:pathLst>
                <a:path w="9208" h="15945" extrusionOk="0">
                  <a:moveTo>
                    <a:pt x="9207" y="1"/>
                  </a:moveTo>
                  <a:cubicBezTo>
                    <a:pt x="9207" y="1"/>
                    <a:pt x="8224" y="754"/>
                    <a:pt x="7073" y="2093"/>
                  </a:cubicBezTo>
                  <a:cubicBezTo>
                    <a:pt x="5881" y="3391"/>
                    <a:pt x="4520" y="5274"/>
                    <a:pt x="3370" y="7261"/>
                  </a:cubicBezTo>
                  <a:cubicBezTo>
                    <a:pt x="2219" y="9249"/>
                    <a:pt x="1277" y="11362"/>
                    <a:pt x="733" y="13036"/>
                  </a:cubicBezTo>
                  <a:cubicBezTo>
                    <a:pt x="147" y="14710"/>
                    <a:pt x="1" y="15945"/>
                    <a:pt x="1" y="15945"/>
                  </a:cubicBezTo>
                  <a:cubicBezTo>
                    <a:pt x="1" y="15945"/>
                    <a:pt x="984" y="15191"/>
                    <a:pt x="2135" y="13852"/>
                  </a:cubicBezTo>
                  <a:cubicBezTo>
                    <a:pt x="3328" y="12534"/>
                    <a:pt x="4688" y="10651"/>
                    <a:pt x="5839" y="8663"/>
                  </a:cubicBezTo>
                  <a:cubicBezTo>
                    <a:pt x="6989" y="6676"/>
                    <a:pt x="7931" y="4562"/>
                    <a:pt x="8475" y="2888"/>
                  </a:cubicBezTo>
                  <a:cubicBezTo>
                    <a:pt x="9040" y="1215"/>
                    <a:pt x="9207" y="1"/>
                    <a:pt x="920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1" name="Google Shape;2765;p42">
              <a:extLst>
                <a:ext uri="{FF2B5EF4-FFF2-40B4-BE49-F238E27FC236}">
                  <a16:creationId xmlns:a16="http://schemas.microsoft.com/office/drawing/2014/main" id="{256D94A9-E566-A686-E7AE-4FBF101920C2}"/>
                </a:ext>
              </a:extLst>
            </p:cNvPr>
            <p:cNvSpPr/>
            <p:nvPr/>
          </p:nvSpPr>
          <p:spPr>
            <a:xfrm>
              <a:off x="33008625" y="7483450"/>
              <a:ext cx="288250" cy="485975"/>
            </a:xfrm>
            <a:custGeom>
              <a:avLst/>
              <a:gdLst/>
              <a:ahLst/>
              <a:cxnLst/>
              <a:rect l="l" t="t" r="r" b="b"/>
              <a:pathLst>
                <a:path w="11530" h="19439" extrusionOk="0">
                  <a:moveTo>
                    <a:pt x="11530" y="0"/>
                  </a:moveTo>
                  <a:cubicBezTo>
                    <a:pt x="11529" y="0"/>
                    <a:pt x="10400" y="984"/>
                    <a:pt x="9040" y="2615"/>
                  </a:cubicBezTo>
                  <a:cubicBezTo>
                    <a:pt x="7638" y="4268"/>
                    <a:pt x="6006" y="6570"/>
                    <a:pt x="4562" y="8997"/>
                  </a:cubicBezTo>
                  <a:cubicBezTo>
                    <a:pt x="3118" y="11445"/>
                    <a:pt x="1863" y="13977"/>
                    <a:pt x="1110" y="15986"/>
                  </a:cubicBezTo>
                  <a:cubicBezTo>
                    <a:pt x="315" y="17973"/>
                    <a:pt x="1" y="19438"/>
                    <a:pt x="1" y="19438"/>
                  </a:cubicBezTo>
                  <a:cubicBezTo>
                    <a:pt x="1" y="19438"/>
                    <a:pt x="1152" y="18476"/>
                    <a:pt x="2512" y="16823"/>
                  </a:cubicBezTo>
                  <a:cubicBezTo>
                    <a:pt x="3913" y="15170"/>
                    <a:pt x="5546" y="12868"/>
                    <a:pt x="6989" y="10441"/>
                  </a:cubicBezTo>
                  <a:cubicBezTo>
                    <a:pt x="8412" y="8014"/>
                    <a:pt x="9667" y="5482"/>
                    <a:pt x="10421" y="3452"/>
                  </a:cubicBezTo>
                  <a:cubicBezTo>
                    <a:pt x="11216" y="1465"/>
                    <a:pt x="11530" y="1"/>
                    <a:pt x="1153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2" name="Google Shape;2766;p42">
              <a:extLst>
                <a:ext uri="{FF2B5EF4-FFF2-40B4-BE49-F238E27FC236}">
                  <a16:creationId xmlns:a16="http://schemas.microsoft.com/office/drawing/2014/main" id="{A30F6FC6-A77A-4187-84D2-8D9F2524045C}"/>
                </a:ext>
              </a:extLst>
            </p:cNvPr>
            <p:cNvSpPr/>
            <p:nvPr/>
          </p:nvSpPr>
          <p:spPr>
            <a:xfrm>
              <a:off x="33103825" y="7837575"/>
              <a:ext cx="296100" cy="391300"/>
            </a:xfrm>
            <a:custGeom>
              <a:avLst/>
              <a:gdLst/>
              <a:ahLst/>
              <a:cxnLst/>
              <a:rect l="l" t="t" r="r" b="b"/>
              <a:pathLst>
                <a:path w="11844" h="15652" extrusionOk="0">
                  <a:moveTo>
                    <a:pt x="11844" y="0"/>
                  </a:moveTo>
                  <a:cubicBezTo>
                    <a:pt x="11843" y="1"/>
                    <a:pt x="10713" y="691"/>
                    <a:pt x="9333" y="1946"/>
                  </a:cubicBezTo>
                  <a:cubicBezTo>
                    <a:pt x="7952" y="3202"/>
                    <a:pt x="6278" y="5022"/>
                    <a:pt x="4792" y="6968"/>
                  </a:cubicBezTo>
                  <a:cubicBezTo>
                    <a:pt x="3328" y="8935"/>
                    <a:pt x="2010" y="11048"/>
                    <a:pt x="1194" y="12722"/>
                  </a:cubicBezTo>
                  <a:cubicBezTo>
                    <a:pt x="357" y="14396"/>
                    <a:pt x="1" y="15651"/>
                    <a:pt x="1" y="15651"/>
                  </a:cubicBezTo>
                  <a:cubicBezTo>
                    <a:pt x="1" y="15651"/>
                    <a:pt x="1131" y="14961"/>
                    <a:pt x="2512" y="13705"/>
                  </a:cubicBezTo>
                  <a:cubicBezTo>
                    <a:pt x="3893" y="12450"/>
                    <a:pt x="5567" y="10629"/>
                    <a:pt x="7052" y="8684"/>
                  </a:cubicBezTo>
                  <a:cubicBezTo>
                    <a:pt x="8517" y="6717"/>
                    <a:pt x="9814" y="4603"/>
                    <a:pt x="10630" y="2930"/>
                  </a:cubicBezTo>
                  <a:cubicBezTo>
                    <a:pt x="11488" y="1256"/>
                    <a:pt x="11844" y="1"/>
                    <a:pt x="11844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3" name="Google Shape;2767;p42">
              <a:extLst>
                <a:ext uri="{FF2B5EF4-FFF2-40B4-BE49-F238E27FC236}">
                  <a16:creationId xmlns:a16="http://schemas.microsoft.com/office/drawing/2014/main" id="{42F6BA29-73AC-B7D3-9317-E3A2ED4E72CF}"/>
                </a:ext>
              </a:extLst>
            </p:cNvPr>
            <p:cNvSpPr/>
            <p:nvPr/>
          </p:nvSpPr>
          <p:spPr>
            <a:xfrm>
              <a:off x="31022450" y="8543750"/>
              <a:ext cx="3131775" cy="1231200"/>
            </a:xfrm>
            <a:custGeom>
              <a:avLst/>
              <a:gdLst/>
              <a:ahLst/>
              <a:cxnLst/>
              <a:rect l="l" t="t" r="r" b="b"/>
              <a:pathLst>
                <a:path w="125271" h="49248" extrusionOk="0">
                  <a:moveTo>
                    <a:pt x="5587" y="0"/>
                  </a:moveTo>
                  <a:cubicBezTo>
                    <a:pt x="3788" y="10274"/>
                    <a:pt x="1905" y="20840"/>
                    <a:pt x="1" y="31741"/>
                  </a:cubicBezTo>
                  <a:cubicBezTo>
                    <a:pt x="16706" y="43046"/>
                    <a:pt x="38912" y="49248"/>
                    <a:pt x="63186" y="49248"/>
                  </a:cubicBezTo>
                  <a:cubicBezTo>
                    <a:pt x="83119" y="49248"/>
                    <a:pt x="104448" y="45066"/>
                    <a:pt x="125270" y="36093"/>
                  </a:cubicBezTo>
                  <a:cubicBezTo>
                    <a:pt x="125270" y="24857"/>
                    <a:pt x="124036" y="16488"/>
                    <a:pt x="124015" y="5963"/>
                  </a:cubicBezTo>
                  <a:cubicBezTo>
                    <a:pt x="105310" y="13666"/>
                    <a:pt x="86382" y="17134"/>
                    <a:pt x="68559" y="17134"/>
                  </a:cubicBezTo>
                  <a:cubicBezTo>
                    <a:pt x="44453" y="17134"/>
                    <a:pt x="22368" y="10790"/>
                    <a:pt x="5587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4" name="Google Shape;2768;p42">
              <a:extLst>
                <a:ext uri="{FF2B5EF4-FFF2-40B4-BE49-F238E27FC236}">
                  <a16:creationId xmlns:a16="http://schemas.microsoft.com/office/drawing/2014/main" id="{DFEA94AF-12A9-5ED1-DEE4-FF2E547CB443}"/>
                </a:ext>
              </a:extLst>
            </p:cNvPr>
            <p:cNvSpPr/>
            <p:nvPr/>
          </p:nvSpPr>
          <p:spPr>
            <a:xfrm>
              <a:off x="33525975" y="9536575"/>
              <a:ext cx="815000" cy="815000"/>
            </a:xfrm>
            <a:custGeom>
              <a:avLst/>
              <a:gdLst/>
              <a:ahLst/>
              <a:cxnLst/>
              <a:rect l="l" t="t" r="r" b="b"/>
              <a:pathLst>
                <a:path w="32600" h="32600" extrusionOk="0">
                  <a:moveTo>
                    <a:pt x="16300" y="0"/>
                  </a:moveTo>
                  <a:cubicBezTo>
                    <a:pt x="7303" y="0"/>
                    <a:pt x="0" y="7303"/>
                    <a:pt x="0" y="16300"/>
                  </a:cubicBezTo>
                  <a:cubicBezTo>
                    <a:pt x="0" y="25297"/>
                    <a:pt x="7303" y="32599"/>
                    <a:pt x="16300" y="32599"/>
                  </a:cubicBezTo>
                  <a:cubicBezTo>
                    <a:pt x="25297" y="32599"/>
                    <a:pt x="32599" y="25297"/>
                    <a:pt x="32599" y="16300"/>
                  </a:cubicBezTo>
                  <a:cubicBezTo>
                    <a:pt x="32599" y="7303"/>
                    <a:pt x="25297" y="0"/>
                    <a:pt x="1630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5" name="Google Shape;2769;p42">
              <a:extLst>
                <a:ext uri="{FF2B5EF4-FFF2-40B4-BE49-F238E27FC236}">
                  <a16:creationId xmlns:a16="http://schemas.microsoft.com/office/drawing/2014/main" id="{069D0740-EC33-92B7-9347-A035A970791E}"/>
                </a:ext>
              </a:extLst>
            </p:cNvPr>
            <p:cNvSpPr/>
            <p:nvPr/>
          </p:nvSpPr>
          <p:spPr>
            <a:xfrm>
              <a:off x="33867550" y="9196550"/>
              <a:ext cx="235400" cy="536950"/>
            </a:xfrm>
            <a:custGeom>
              <a:avLst/>
              <a:gdLst/>
              <a:ahLst/>
              <a:cxnLst/>
              <a:rect l="l" t="t" r="r" b="b"/>
              <a:pathLst>
                <a:path w="9416" h="21478" extrusionOk="0">
                  <a:moveTo>
                    <a:pt x="4453" y="0"/>
                  </a:moveTo>
                  <a:cubicBezTo>
                    <a:pt x="4146" y="0"/>
                    <a:pt x="3854" y="75"/>
                    <a:pt x="3599" y="231"/>
                  </a:cubicBezTo>
                  <a:cubicBezTo>
                    <a:pt x="2909" y="691"/>
                    <a:pt x="2176" y="1110"/>
                    <a:pt x="1465" y="1528"/>
                  </a:cubicBezTo>
                  <a:cubicBezTo>
                    <a:pt x="335" y="2240"/>
                    <a:pt x="0" y="3767"/>
                    <a:pt x="503" y="5064"/>
                  </a:cubicBezTo>
                  <a:cubicBezTo>
                    <a:pt x="1904" y="8726"/>
                    <a:pt x="1904" y="12764"/>
                    <a:pt x="503" y="16426"/>
                  </a:cubicBezTo>
                  <a:cubicBezTo>
                    <a:pt x="21" y="17681"/>
                    <a:pt x="335" y="19251"/>
                    <a:pt x="1465" y="19962"/>
                  </a:cubicBezTo>
                  <a:cubicBezTo>
                    <a:pt x="2176" y="20401"/>
                    <a:pt x="2909" y="20820"/>
                    <a:pt x="3599" y="21238"/>
                  </a:cubicBezTo>
                  <a:cubicBezTo>
                    <a:pt x="3856" y="21400"/>
                    <a:pt x="4150" y="21477"/>
                    <a:pt x="4459" y="21477"/>
                  </a:cubicBezTo>
                  <a:cubicBezTo>
                    <a:pt x="5516" y="21477"/>
                    <a:pt x="6757" y="20578"/>
                    <a:pt x="7324" y="19041"/>
                  </a:cubicBezTo>
                  <a:cubicBezTo>
                    <a:pt x="9416" y="13706"/>
                    <a:pt x="9416" y="7743"/>
                    <a:pt x="7324" y="2386"/>
                  </a:cubicBezTo>
                  <a:cubicBezTo>
                    <a:pt x="6740" y="880"/>
                    <a:pt x="5505" y="0"/>
                    <a:pt x="445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6" name="Google Shape;2770;p42">
              <a:extLst>
                <a:ext uri="{FF2B5EF4-FFF2-40B4-BE49-F238E27FC236}">
                  <a16:creationId xmlns:a16="http://schemas.microsoft.com/office/drawing/2014/main" id="{BCD8351D-B83D-EAA0-341F-719D0564ED8C}"/>
                </a:ext>
              </a:extLst>
            </p:cNvPr>
            <p:cNvSpPr/>
            <p:nvPr/>
          </p:nvSpPr>
          <p:spPr>
            <a:xfrm>
              <a:off x="36436450" y="6838475"/>
              <a:ext cx="730250" cy="971400"/>
            </a:xfrm>
            <a:custGeom>
              <a:avLst/>
              <a:gdLst/>
              <a:ahLst/>
              <a:cxnLst/>
              <a:rect l="l" t="t" r="r" b="b"/>
              <a:pathLst>
                <a:path w="29210" h="38856" extrusionOk="0">
                  <a:moveTo>
                    <a:pt x="29210" y="0"/>
                  </a:moveTo>
                  <a:cubicBezTo>
                    <a:pt x="29209" y="0"/>
                    <a:pt x="29042" y="0"/>
                    <a:pt x="28707" y="251"/>
                  </a:cubicBezTo>
                  <a:cubicBezTo>
                    <a:pt x="28456" y="502"/>
                    <a:pt x="28080" y="921"/>
                    <a:pt x="27703" y="1486"/>
                  </a:cubicBezTo>
                  <a:cubicBezTo>
                    <a:pt x="26887" y="2574"/>
                    <a:pt x="25820" y="4164"/>
                    <a:pt x="24585" y="6110"/>
                  </a:cubicBezTo>
                  <a:cubicBezTo>
                    <a:pt x="22075" y="9960"/>
                    <a:pt x="18831" y="15086"/>
                    <a:pt x="15295" y="20003"/>
                  </a:cubicBezTo>
                  <a:cubicBezTo>
                    <a:pt x="11822" y="24941"/>
                    <a:pt x="8056" y="29670"/>
                    <a:pt x="5064" y="33122"/>
                  </a:cubicBezTo>
                  <a:cubicBezTo>
                    <a:pt x="2051" y="36554"/>
                    <a:pt x="0" y="38855"/>
                    <a:pt x="0" y="38855"/>
                  </a:cubicBezTo>
                  <a:cubicBezTo>
                    <a:pt x="0" y="38855"/>
                    <a:pt x="649" y="38437"/>
                    <a:pt x="1779" y="37705"/>
                  </a:cubicBezTo>
                  <a:cubicBezTo>
                    <a:pt x="2909" y="36951"/>
                    <a:pt x="4478" y="35800"/>
                    <a:pt x="6235" y="34273"/>
                  </a:cubicBezTo>
                  <a:cubicBezTo>
                    <a:pt x="9792" y="31281"/>
                    <a:pt x="14040" y="26699"/>
                    <a:pt x="17639" y="21656"/>
                  </a:cubicBezTo>
                  <a:cubicBezTo>
                    <a:pt x="21238" y="16593"/>
                    <a:pt x="24146" y="11111"/>
                    <a:pt x="26029" y="6905"/>
                  </a:cubicBezTo>
                  <a:cubicBezTo>
                    <a:pt x="26971" y="4771"/>
                    <a:pt x="27682" y="2992"/>
                    <a:pt x="28205" y="1779"/>
                  </a:cubicBezTo>
                  <a:cubicBezTo>
                    <a:pt x="28456" y="1172"/>
                    <a:pt x="28666" y="670"/>
                    <a:pt x="28854" y="377"/>
                  </a:cubicBezTo>
                  <a:cubicBezTo>
                    <a:pt x="29000" y="63"/>
                    <a:pt x="29210" y="0"/>
                    <a:pt x="292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7" name="Google Shape;2771;p42">
              <a:extLst>
                <a:ext uri="{FF2B5EF4-FFF2-40B4-BE49-F238E27FC236}">
                  <a16:creationId xmlns:a16="http://schemas.microsoft.com/office/drawing/2014/main" id="{182A2118-8D13-1363-6C56-B2544563EF60}"/>
                </a:ext>
              </a:extLst>
            </p:cNvPr>
            <p:cNvSpPr/>
            <p:nvPr/>
          </p:nvSpPr>
          <p:spPr>
            <a:xfrm>
              <a:off x="33830400" y="6824350"/>
              <a:ext cx="832800" cy="341600"/>
            </a:xfrm>
            <a:custGeom>
              <a:avLst/>
              <a:gdLst/>
              <a:ahLst/>
              <a:cxnLst/>
              <a:rect l="l" t="t" r="r" b="b"/>
              <a:pathLst>
                <a:path w="33312" h="13664" extrusionOk="0">
                  <a:moveTo>
                    <a:pt x="16656" y="0"/>
                  </a:moveTo>
                  <a:cubicBezTo>
                    <a:pt x="7450" y="0"/>
                    <a:pt x="1" y="3076"/>
                    <a:pt x="1" y="6842"/>
                  </a:cubicBezTo>
                  <a:cubicBezTo>
                    <a:pt x="1" y="10609"/>
                    <a:pt x="7450" y="13663"/>
                    <a:pt x="16656" y="13663"/>
                  </a:cubicBezTo>
                  <a:cubicBezTo>
                    <a:pt x="25862" y="13663"/>
                    <a:pt x="33311" y="10609"/>
                    <a:pt x="33311" y="6842"/>
                  </a:cubicBezTo>
                  <a:cubicBezTo>
                    <a:pt x="33311" y="3076"/>
                    <a:pt x="25862" y="0"/>
                    <a:pt x="1665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8" name="Google Shape;2772;p42">
              <a:extLst>
                <a:ext uri="{FF2B5EF4-FFF2-40B4-BE49-F238E27FC236}">
                  <a16:creationId xmlns:a16="http://schemas.microsoft.com/office/drawing/2014/main" id="{D6D1749D-D7BA-B48E-94D7-9212F082B00B}"/>
                </a:ext>
              </a:extLst>
            </p:cNvPr>
            <p:cNvSpPr/>
            <p:nvPr/>
          </p:nvSpPr>
          <p:spPr>
            <a:xfrm>
              <a:off x="33660400" y="5467975"/>
              <a:ext cx="1304100" cy="573325"/>
            </a:xfrm>
            <a:custGeom>
              <a:avLst/>
              <a:gdLst/>
              <a:ahLst/>
              <a:cxnLst/>
              <a:rect l="l" t="t" r="r" b="b"/>
              <a:pathLst>
                <a:path w="52164" h="22933" extrusionOk="0">
                  <a:moveTo>
                    <a:pt x="27139" y="0"/>
                  </a:moveTo>
                  <a:cubicBezTo>
                    <a:pt x="24795" y="356"/>
                    <a:pt x="22410" y="691"/>
                    <a:pt x="20234" y="1632"/>
                  </a:cubicBezTo>
                  <a:lnTo>
                    <a:pt x="18581" y="2239"/>
                  </a:lnTo>
                  <a:lnTo>
                    <a:pt x="17095" y="3076"/>
                  </a:lnTo>
                  <a:cubicBezTo>
                    <a:pt x="16133" y="3662"/>
                    <a:pt x="15107" y="4185"/>
                    <a:pt x="14187" y="4771"/>
                  </a:cubicBezTo>
                  <a:cubicBezTo>
                    <a:pt x="12492" y="6194"/>
                    <a:pt x="10693" y="7344"/>
                    <a:pt x="9416" y="8893"/>
                  </a:cubicBezTo>
                  <a:cubicBezTo>
                    <a:pt x="8077" y="10378"/>
                    <a:pt x="6654" y="11613"/>
                    <a:pt x="5713" y="13098"/>
                  </a:cubicBezTo>
                  <a:cubicBezTo>
                    <a:pt x="4667" y="14500"/>
                    <a:pt x="3809" y="15819"/>
                    <a:pt x="3035" y="16969"/>
                  </a:cubicBezTo>
                  <a:cubicBezTo>
                    <a:pt x="2407" y="18204"/>
                    <a:pt x="1842" y="19250"/>
                    <a:pt x="1382" y="20129"/>
                  </a:cubicBezTo>
                  <a:cubicBezTo>
                    <a:pt x="482" y="21907"/>
                    <a:pt x="1" y="22933"/>
                    <a:pt x="1" y="22933"/>
                  </a:cubicBezTo>
                  <a:cubicBezTo>
                    <a:pt x="1" y="22933"/>
                    <a:pt x="670" y="22012"/>
                    <a:pt x="1842" y="20401"/>
                  </a:cubicBezTo>
                  <a:cubicBezTo>
                    <a:pt x="2428" y="19585"/>
                    <a:pt x="3139" y="18622"/>
                    <a:pt x="3934" y="17492"/>
                  </a:cubicBezTo>
                  <a:cubicBezTo>
                    <a:pt x="4855" y="16467"/>
                    <a:pt x="5880" y="15337"/>
                    <a:pt x="6947" y="14061"/>
                  </a:cubicBezTo>
                  <a:cubicBezTo>
                    <a:pt x="7952" y="12722"/>
                    <a:pt x="9437" y="11655"/>
                    <a:pt x="10797" y="10357"/>
                  </a:cubicBezTo>
                  <a:cubicBezTo>
                    <a:pt x="12136" y="8997"/>
                    <a:pt x="13936" y="8098"/>
                    <a:pt x="15526" y="6821"/>
                  </a:cubicBezTo>
                  <a:cubicBezTo>
                    <a:pt x="16426" y="6298"/>
                    <a:pt x="17367" y="5880"/>
                    <a:pt x="18267" y="5378"/>
                  </a:cubicBezTo>
                  <a:lnTo>
                    <a:pt x="19690" y="4666"/>
                  </a:lnTo>
                  <a:lnTo>
                    <a:pt x="21175" y="4185"/>
                  </a:lnTo>
                  <a:cubicBezTo>
                    <a:pt x="23163" y="3369"/>
                    <a:pt x="25276" y="3097"/>
                    <a:pt x="27369" y="2783"/>
                  </a:cubicBezTo>
                  <a:lnTo>
                    <a:pt x="30549" y="2783"/>
                  </a:lnTo>
                  <a:cubicBezTo>
                    <a:pt x="31616" y="2804"/>
                    <a:pt x="32641" y="3097"/>
                    <a:pt x="33646" y="3264"/>
                  </a:cubicBezTo>
                  <a:cubicBezTo>
                    <a:pt x="34692" y="3369"/>
                    <a:pt x="35613" y="3892"/>
                    <a:pt x="36617" y="4185"/>
                  </a:cubicBezTo>
                  <a:cubicBezTo>
                    <a:pt x="37600" y="4457"/>
                    <a:pt x="38500" y="4938"/>
                    <a:pt x="39358" y="5461"/>
                  </a:cubicBezTo>
                  <a:cubicBezTo>
                    <a:pt x="41157" y="6340"/>
                    <a:pt x="42601" y="7679"/>
                    <a:pt x="44066" y="8830"/>
                  </a:cubicBezTo>
                  <a:cubicBezTo>
                    <a:pt x="45300" y="10232"/>
                    <a:pt x="46618" y="11425"/>
                    <a:pt x="47455" y="12847"/>
                  </a:cubicBezTo>
                  <a:cubicBezTo>
                    <a:pt x="47916" y="13538"/>
                    <a:pt x="48376" y="14187"/>
                    <a:pt x="48794" y="14814"/>
                  </a:cubicBezTo>
                  <a:cubicBezTo>
                    <a:pt x="49129" y="15463"/>
                    <a:pt x="49443" y="16132"/>
                    <a:pt x="49757" y="16718"/>
                  </a:cubicBezTo>
                  <a:cubicBezTo>
                    <a:pt x="50385" y="17932"/>
                    <a:pt x="50887" y="19020"/>
                    <a:pt x="51159" y="19961"/>
                  </a:cubicBezTo>
                  <a:cubicBezTo>
                    <a:pt x="51807" y="21824"/>
                    <a:pt x="52163" y="22891"/>
                    <a:pt x="52163" y="22891"/>
                  </a:cubicBezTo>
                  <a:cubicBezTo>
                    <a:pt x="52163" y="22891"/>
                    <a:pt x="51996" y="21782"/>
                    <a:pt x="51682" y="19815"/>
                  </a:cubicBezTo>
                  <a:cubicBezTo>
                    <a:pt x="51577" y="18832"/>
                    <a:pt x="51222" y="17681"/>
                    <a:pt x="50740" y="16342"/>
                  </a:cubicBezTo>
                  <a:cubicBezTo>
                    <a:pt x="50489" y="15651"/>
                    <a:pt x="50259" y="14940"/>
                    <a:pt x="50008" y="14187"/>
                  </a:cubicBezTo>
                  <a:cubicBezTo>
                    <a:pt x="49631" y="13496"/>
                    <a:pt x="49234" y="12743"/>
                    <a:pt x="48815" y="11990"/>
                  </a:cubicBezTo>
                  <a:cubicBezTo>
                    <a:pt x="48083" y="10399"/>
                    <a:pt x="46807" y="8956"/>
                    <a:pt x="45551" y="7365"/>
                  </a:cubicBezTo>
                  <a:cubicBezTo>
                    <a:pt x="44066" y="6005"/>
                    <a:pt x="42580" y="4373"/>
                    <a:pt x="40592" y="3327"/>
                  </a:cubicBezTo>
                  <a:cubicBezTo>
                    <a:pt x="39672" y="2720"/>
                    <a:pt x="38667" y="2135"/>
                    <a:pt x="37579" y="1758"/>
                  </a:cubicBezTo>
                  <a:cubicBezTo>
                    <a:pt x="36470" y="1381"/>
                    <a:pt x="35424" y="774"/>
                    <a:pt x="34253" y="649"/>
                  </a:cubicBezTo>
                  <a:cubicBezTo>
                    <a:pt x="33102" y="440"/>
                    <a:pt x="31951" y="105"/>
                    <a:pt x="30758" y="42"/>
                  </a:cubicBezTo>
                  <a:lnTo>
                    <a:pt x="27139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2224;p36">
            <a:extLst>
              <a:ext uri="{FF2B5EF4-FFF2-40B4-BE49-F238E27FC236}">
                <a16:creationId xmlns:a16="http://schemas.microsoft.com/office/drawing/2014/main" id="{432FDB18-ADEF-EE06-58C7-2949C1608488}"/>
              </a:ext>
            </a:extLst>
          </p:cNvPr>
          <p:cNvGrpSpPr/>
          <p:nvPr/>
        </p:nvGrpSpPr>
        <p:grpSpPr>
          <a:xfrm>
            <a:off x="-163001" y="5768144"/>
            <a:ext cx="3164470" cy="1835540"/>
            <a:chOff x="31813075" y="23333925"/>
            <a:chExt cx="16602675" cy="9630325"/>
          </a:xfrm>
        </p:grpSpPr>
        <p:sp>
          <p:nvSpPr>
            <p:cNvPr id="1480" name="Google Shape;2225;p36">
              <a:extLst>
                <a:ext uri="{FF2B5EF4-FFF2-40B4-BE49-F238E27FC236}">
                  <a16:creationId xmlns:a16="http://schemas.microsoft.com/office/drawing/2014/main" id="{B14DA7A8-DC42-2279-A292-55CC4A745997}"/>
                </a:ext>
              </a:extLst>
            </p:cNvPr>
            <p:cNvSpPr/>
            <p:nvPr/>
          </p:nvSpPr>
          <p:spPr>
            <a:xfrm>
              <a:off x="31968725" y="32095875"/>
              <a:ext cx="7583275" cy="868375"/>
            </a:xfrm>
            <a:custGeom>
              <a:avLst/>
              <a:gdLst/>
              <a:ahLst/>
              <a:cxnLst/>
              <a:rect l="l" t="t" r="r" b="b"/>
              <a:pathLst>
                <a:path w="303331" h="34735" extrusionOk="0">
                  <a:moveTo>
                    <a:pt x="151676" y="1"/>
                  </a:moveTo>
                  <a:cubicBezTo>
                    <a:pt x="67898" y="1"/>
                    <a:pt x="1" y="7764"/>
                    <a:pt x="1" y="17368"/>
                  </a:cubicBezTo>
                  <a:cubicBezTo>
                    <a:pt x="1" y="26951"/>
                    <a:pt x="67898" y="34734"/>
                    <a:pt x="151676" y="34734"/>
                  </a:cubicBezTo>
                  <a:cubicBezTo>
                    <a:pt x="235433" y="34734"/>
                    <a:pt x="303330" y="26951"/>
                    <a:pt x="303330" y="17368"/>
                  </a:cubicBezTo>
                  <a:cubicBezTo>
                    <a:pt x="303330" y="7764"/>
                    <a:pt x="235412" y="1"/>
                    <a:pt x="15167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1" name="Google Shape;2226;p36">
              <a:extLst>
                <a:ext uri="{FF2B5EF4-FFF2-40B4-BE49-F238E27FC236}">
                  <a16:creationId xmlns:a16="http://schemas.microsoft.com/office/drawing/2014/main" id="{81FEA154-C545-704B-DA83-3F8641CCD8EE}"/>
                </a:ext>
              </a:extLst>
            </p:cNvPr>
            <p:cNvSpPr/>
            <p:nvPr/>
          </p:nvSpPr>
          <p:spPr>
            <a:xfrm>
              <a:off x="40832500" y="32095875"/>
              <a:ext cx="7583250" cy="868375"/>
            </a:xfrm>
            <a:custGeom>
              <a:avLst/>
              <a:gdLst/>
              <a:ahLst/>
              <a:cxnLst/>
              <a:rect l="l" t="t" r="r" b="b"/>
              <a:pathLst>
                <a:path w="303330" h="34735" extrusionOk="0">
                  <a:moveTo>
                    <a:pt x="151676" y="1"/>
                  </a:moveTo>
                  <a:cubicBezTo>
                    <a:pt x="67897" y="1"/>
                    <a:pt x="0" y="7764"/>
                    <a:pt x="0" y="17368"/>
                  </a:cubicBezTo>
                  <a:cubicBezTo>
                    <a:pt x="0" y="26951"/>
                    <a:pt x="67897" y="34734"/>
                    <a:pt x="151676" y="34734"/>
                  </a:cubicBezTo>
                  <a:cubicBezTo>
                    <a:pt x="235433" y="34734"/>
                    <a:pt x="303330" y="26951"/>
                    <a:pt x="303330" y="17368"/>
                  </a:cubicBezTo>
                  <a:cubicBezTo>
                    <a:pt x="303330" y="7764"/>
                    <a:pt x="235433" y="1"/>
                    <a:pt x="15167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2" name="Google Shape;2227;p36">
              <a:extLst>
                <a:ext uri="{FF2B5EF4-FFF2-40B4-BE49-F238E27FC236}">
                  <a16:creationId xmlns:a16="http://schemas.microsoft.com/office/drawing/2014/main" id="{3A4B52FD-90D5-18AC-4CAD-75E45053B13A}"/>
                </a:ext>
              </a:extLst>
            </p:cNvPr>
            <p:cNvSpPr/>
            <p:nvPr/>
          </p:nvSpPr>
          <p:spPr>
            <a:xfrm>
              <a:off x="46438450" y="27214925"/>
              <a:ext cx="1844975" cy="1847575"/>
            </a:xfrm>
            <a:custGeom>
              <a:avLst/>
              <a:gdLst/>
              <a:ahLst/>
              <a:cxnLst/>
              <a:rect l="l" t="t" r="r" b="b"/>
              <a:pathLst>
                <a:path w="73799" h="73903" extrusionOk="0">
                  <a:moveTo>
                    <a:pt x="51692" y="0"/>
                  </a:moveTo>
                  <a:cubicBezTo>
                    <a:pt x="50255" y="0"/>
                    <a:pt x="48816" y="976"/>
                    <a:pt x="48690" y="2784"/>
                  </a:cubicBezTo>
                  <a:cubicBezTo>
                    <a:pt x="44986" y="52603"/>
                    <a:pt x="1" y="67856"/>
                    <a:pt x="1" y="67856"/>
                  </a:cubicBezTo>
                  <a:lnTo>
                    <a:pt x="13036" y="73903"/>
                  </a:lnTo>
                  <a:cubicBezTo>
                    <a:pt x="13036" y="73903"/>
                    <a:pt x="73798" y="65701"/>
                    <a:pt x="54507" y="2093"/>
                  </a:cubicBezTo>
                  <a:cubicBezTo>
                    <a:pt x="54070" y="671"/>
                    <a:pt x="52882" y="0"/>
                    <a:pt x="51692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3" name="Google Shape;2228;p36">
              <a:extLst>
                <a:ext uri="{FF2B5EF4-FFF2-40B4-BE49-F238E27FC236}">
                  <a16:creationId xmlns:a16="http://schemas.microsoft.com/office/drawing/2014/main" id="{280E7574-C563-2DED-3E72-B49123025409}"/>
                </a:ext>
              </a:extLst>
            </p:cNvPr>
            <p:cNvSpPr/>
            <p:nvPr/>
          </p:nvSpPr>
          <p:spPr>
            <a:xfrm>
              <a:off x="41884625" y="29910950"/>
              <a:ext cx="867625" cy="2659675"/>
            </a:xfrm>
            <a:custGeom>
              <a:avLst/>
              <a:gdLst/>
              <a:ahLst/>
              <a:cxnLst/>
              <a:rect l="l" t="t" r="r" b="b"/>
              <a:pathLst>
                <a:path w="34705" h="106387" extrusionOk="0">
                  <a:moveTo>
                    <a:pt x="33324" y="0"/>
                  </a:moveTo>
                  <a:lnTo>
                    <a:pt x="10057" y="1360"/>
                  </a:lnTo>
                  <a:cubicBezTo>
                    <a:pt x="10057" y="1360"/>
                    <a:pt x="14242" y="57184"/>
                    <a:pt x="18426" y="87419"/>
                  </a:cubicBezTo>
                  <a:cubicBezTo>
                    <a:pt x="17976" y="87358"/>
                    <a:pt x="17529" y="87329"/>
                    <a:pt x="17086" y="87329"/>
                  </a:cubicBezTo>
                  <a:cubicBezTo>
                    <a:pt x="7481" y="87329"/>
                    <a:pt x="0" y="101099"/>
                    <a:pt x="13781" y="105099"/>
                  </a:cubicBezTo>
                  <a:cubicBezTo>
                    <a:pt x="16955" y="106025"/>
                    <a:pt x="19746" y="106386"/>
                    <a:pt x="22168" y="106386"/>
                  </a:cubicBezTo>
                  <a:cubicBezTo>
                    <a:pt x="30747" y="106386"/>
                    <a:pt x="34705" y="101856"/>
                    <a:pt x="34705" y="101856"/>
                  </a:cubicBezTo>
                  <a:lnTo>
                    <a:pt x="33324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4" name="Google Shape;2229;p36">
              <a:extLst>
                <a:ext uri="{FF2B5EF4-FFF2-40B4-BE49-F238E27FC236}">
                  <a16:creationId xmlns:a16="http://schemas.microsoft.com/office/drawing/2014/main" id="{D2EF7684-61FE-D1D0-AF0F-7E7F3150F3C4}"/>
                </a:ext>
              </a:extLst>
            </p:cNvPr>
            <p:cNvSpPr/>
            <p:nvPr/>
          </p:nvSpPr>
          <p:spPr>
            <a:xfrm>
              <a:off x="44845650" y="29910950"/>
              <a:ext cx="883525" cy="2659675"/>
            </a:xfrm>
            <a:custGeom>
              <a:avLst/>
              <a:gdLst/>
              <a:ahLst/>
              <a:cxnLst/>
              <a:rect l="l" t="t" r="r" b="b"/>
              <a:pathLst>
                <a:path w="35341" h="106387" extrusionOk="0">
                  <a:moveTo>
                    <a:pt x="33959" y="0"/>
                  </a:moveTo>
                  <a:lnTo>
                    <a:pt x="0" y="1360"/>
                  </a:lnTo>
                  <a:cubicBezTo>
                    <a:pt x="0" y="1360"/>
                    <a:pt x="14898" y="57184"/>
                    <a:pt x="19083" y="87419"/>
                  </a:cubicBezTo>
                  <a:cubicBezTo>
                    <a:pt x="18632" y="87358"/>
                    <a:pt x="18183" y="87329"/>
                    <a:pt x="17739" y="87329"/>
                  </a:cubicBezTo>
                  <a:cubicBezTo>
                    <a:pt x="8116" y="87329"/>
                    <a:pt x="636" y="101099"/>
                    <a:pt x="14417" y="105099"/>
                  </a:cubicBezTo>
                  <a:cubicBezTo>
                    <a:pt x="17590" y="106025"/>
                    <a:pt x="20381" y="106386"/>
                    <a:pt x="22803" y="106386"/>
                  </a:cubicBezTo>
                  <a:cubicBezTo>
                    <a:pt x="31383" y="106386"/>
                    <a:pt x="35340" y="101856"/>
                    <a:pt x="35340" y="101856"/>
                  </a:cubicBezTo>
                  <a:lnTo>
                    <a:pt x="33959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5" name="Google Shape;2230;p36">
              <a:extLst>
                <a:ext uri="{FF2B5EF4-FFF2-40B4-BE49-F238E27FC236}">
                  <a16:creationId xmlns:a16="http://schemas.microsoft.com/office/drawing/2014/main" id="{CC1D78CB-FC8F-E5FC-E1E5-C552ABEC2DEA}"/>
                </a:ext>
              </a:extLst>
            </p:cNvPr>
            <p:cNvSpPr/>
            <p:nvPr/>
          </p:nvSpPr>
          <p:spPr>
            <a:xfrm>
              <a:off x="41230675" y="27980200"/>
              <a:ext cx="5868400" cy="3279275"/>
            </a:xfrm>
            <a:custGeom>
              <a:avLst/>
              <a:gdLst/>
              <a:ahLst/>
              <a:cxnLst/>
              <a:rect l="l" t="t" r="r" b="b"/>
              <a:pathLst>
                <a:path w="234736" h="131171" extrusionOk="0">
                  <a:moveTo>
                    <a:pt x="113465" y="1"/>
                  </a:moveTo>
                  <a:lnTo>
                    <a:pt x="30649" y="12116"/>
                  </a:lnTo>
                  <a:cubicBezTo>
                    <a:pt x="30649" y="12116"/>
                    <a:pt x="0" y="118737"/>
                    <a:pt x="67115" y="118737"/>
                  </a:cubicBezTo>
                  <a:cubicBezTo>
                    <a:pt x="73232" y="118737"/>
                    <a:pt x="80162" y="117851"/>
                    <a:pt x="88001" y="115918"/>
                  </a:cubicBezTo>
                  <a:cubicBezTo>
                    <a:pt x="175336" y="94366"/>
                    <a:pt x="232039" y="131171"/>
                    <a:pt x="232981" y="62793"/>
                  </a:cubicBezTo>
                  <a:cubicBezTo>
                    <a:pt x="234735" y="38701"/>
                    <a:pt x="220793" y="21185"/>
                    <a:pt x="180668" y="21185"/>
                  </a:cubicBezTo>
                  <a:cubicBezTo>
                    <a:pt x="178209" y="21185"/>
                    <a:pt x="175651" y="21251"/>
                    <a:pt x="172993" y="21385"/>
                  </a:cubicBezTo>
                  <a:cubicBezTo>
                    <a:pt x="166443" y="21718"/>
                    <a:pt x="160655" y="21891"/>
                    <a:pt x="155530" y="21891"/>
                  </a:cubicBezTo>
                  <a:cubicBezTo>
                    <a:pt x="124606" y="21891"/>
                    <a:pt x="117827" y="15581"/>
                    <a:pt x="113465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6" name="Google Shape;2231;p36">
              <a:extLst>
                <a:ext uri="{FF2B5EF4-FFF2-40B4-BE49-F238E27FC236}">
                  <a16:creationId xmlns:a16="http://schemas.microsoft.com/office/drawing/2014/main" id="{71539D5E-0406-6A49-2DA0-577532927C25}"/>
                </a:ext>
              </a:extLst>
            </p:cNvPr>
            <p:cNvSpPr/>
            <p:nvPr/>
          </p:nvSpPr>
          <p:spPr>
            <a:xfrm>
              <a:off x="41843100" y="28086875"/>
              <a:ext cx="2557950" cy="900825"/>
            </a:xfrm>
            <a:custGeom>
              <a:avLst/>
              <a:gdLst/>
              <a:ahLst/>
              <a:cxnLst/>
              <a:rect l="l" t="t" r="r" b="b"/>
              <a:pathLst>
                <a:path w="102318" h="36033" extrusionOk="0">
                  <a:moveTo>
                    <a:pt x="14046" y="0"/>
                  </a:moveTo>
                  <a:cubicBezTo>
                    <a:pt x="5201" y="0"/>
                    <a:pt x="1" y="1841"/>
                    <a:pt x="1" y="9355"/>
                  </a:cubicBezTo>
                  <a:cubicBezTo>
                    <a:pt x="1" y="24106"/>
                    <a:pt x="22912" y="36033"/>
                    <a:pt x="51159" y="36033"/>
                  </a:cubicBezTo>
                  <a:cubicBezTo>
                    <a:pt x="79406" y="36033"/>
                    <a:pt x="102317" y="24085"/>
                    <a:pt x="102317" y="9355"/>
                  </a:cubicBezTo>
                  <a:cubicBezTo>
                    <a:pt x="102317" y="1846"/>
                    <a:pt x="95582" y="8"/>
                    <a:pt x="85230" y="8"/>
                  </a:cubicBezTo>
                  <a:cubicBezTo>
                    <a:pt x="75305" y="8"/>
                    <a:pt x="62056" y="1697"/>
                    <a:pt x="48230" y="1697"/>
                  </a:cubicBezTo>
                  <a:cubicBezTo>
                    <a:pt x="34393" y="1697"/>
                    <a:pt x="22539" y="0"/>
                    <a:pt x="14046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7" name="Google Shape;2232;p36">
              <a:extLst>
                <a:ext uri="{FF2B5EF4-FFF2-40B4-BE49-F238E27FC236}">
                  <a16:creationId xmlns:a16="http://schemas.microsoft.com/office/drawing/2014/main" id="{96612F87-ABDD-990A-D2A3-6AA250131457}"/>
                </a:ext>
              </a:extLst>
            </p:cNvPr>
            <p:cNvSpPr/>
            <p:nvPr/>
          </p:nvSpPr>
          <p:spPr>
            <a:xfrm>
              <a:off x="43338300" y="30154700"/>
              <a:ext cx="867625" cy="2659675"/>
            </a:xfrm>
            <a:custGeom>
              <a:avLst/>
              <a:gdLst/>
              <a:ahLst/>
              <a:cxnLst/>
              <a:rect l="l" t="t" r="r" b="b"/>
              <a:pathLst>
                <a:path w="34705" h="106387" extrusionOk="0">
                  <a:moveTo>
                    <a:pt x="33303" y="0"/>
                  </a:moveTo>
                  <a:lnTo>
                    <a:pt x="10057" y="1360"/>
                  </a:lnTo>
                  <a:cubicBezTo>
                    <a:pt x="10057" y="1360"/>
                    <a:pt x="14241" y="57185"/>
                    <a:pt x="18426" y="87419"/>
                  </a:cubicBezTo>
                  <a:cubicBezTo>
                    <a:pt x="17975" y="87358"/>
                    <a:pt x="17527" y="87329"/>
                    <a:pt x="17083" y="87329"/>
                  </a:cubicBezTo>
                  <a:cubicBezTo>
                    <a:pt x="7461" y="87329"/>
                    <a:pt x="0" y="101099"/>
                    <a:pt x="13781" y="105100"/>
                  </a:cubicBezTo>
                  <a:cubicBezTo>
                    <a:pt x="16950" y="106026"/>
                    <a:pt x="19738" y="106387"/>
                    <a:pt x="22159" y="106387"/>
                  </a:cubicBezTo>
                  <a:cubicBezTo>
                    <a:pt x="30734" y="106387"/>
                    <a:pt x="34705" y="101857"/>
                    <a:pt x="34705" y="101857"/>
                  </a:cubicBezTo>
                  <a:lnTo>
                    <a:pt x="33303" y="0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8" name="Google Shape;2233;p36">
              <a:extLst>
                <a:ext uri="{FF2B5EF4-FFF2-40B4-BE49-F238E27FC236}">
                  <a16:creationId xmlns:a16="http://schemas.microsoft.com/office/drawing/2014/main" id="{56A091E3-95C2-1CD5-0305-B5DDBB8AF7F3}"/>
                </a:ext>
              </a:extLst>
            </p:cNvPr>
            <p:cNvSpPr/>
            <p:nvPr/>
          </p:nvSpPr>
          <p:spPr>
            <a:xfrm>
              <a:off x="45880325" y="30130625"/>
              <a:ext cx="895025" cy="2683750"/>
            </a:xfrm>
            <a:custGeom>
              <a:avLst/>
              <a:gdLst/>
              <a:ahLst/>
              <a:cxnLst/>
              <a:rect l="l" t="t" r="r" b="b"/>
              <a:pathLst>
                <a:path w="35801" h="107350" extrusionOk="0">
                  <a:moveTo>
                    <a:pt x="0" y="1"/>
                  </a:moveTo>
                  <a:cubicBezTo>
                    <a:pt x="0" y="2"/>
                    <a:pt x="15358" y="58148"/>
                    <a:pt x="19543" y="88382"/>
                  </a:cubicBezTo>
                  <a:cubicBezTo>
                    <a:pt x="19092" y="88321"/>
                    <a:pt x="18643" y="88292"/>
                    <a:pt x="18200" y="88292"/>
                  </a:cubicBezTo>
                  <a:cubicBezTo>
                    <a:pt x="8576" y="88292"/>
                    <a:pt x="1096" y="102062"/>
                    <a:pt x="14877" y="106063"/>
                  </a:cubicBezTo>
                  <a:cubicBezTo>
                    <a:pt x="18051" y="106989"/>
                    <a:pt x="20841" y="107350"/>
                    <a:pt x="23263" y="107350"/>
                  </a:cubicBezTo>
                  <a:cubicBezTo>
                    <a:pt x="31843" y="107350"/>
                    <a:pt x="35800" y="102820"/>
                    <a:pt x="35800" y="102820"/>
                  </a:cubicBezTo>
                  <a:lnTo>
                    <a:pt x="34419" y="9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9" name="Google Shape;2234;p36">
              <a:extLst>
                <a:ext uri="{FF2B5EF4-FFF2-40B4-BE49-F238E27FC236}">
                  <a16:creationId xmlns:a16="http://schemas.microsoft.com/office/drawing/2014/main" id="{2982B079-1A17-9E85-D21D-61AA4AD04A12}"/>
                </a:ext>
              </a:extLst>
            </p:cNvPr>
            <p:cNvSpPr/>
            <p:nvPr/>
          </p:nvSpPr>
          <p:spPr>
            <a:xfrm>
              <a:off x="42098375" y="28863700"/>
              <a:ext cx="444650" cy="444650"/>
            </a:xfrm>
            <a:custGeom>
              <a:avLst/>
              <a:gdLst/>
              <a:ahLst/>
              <a:cxnLst/>
              <a:rect l="l" t="t" r="r" b="b"/>
              <a:pathLst>
                <a:path w="17786" h="17786" extrusionOk="0">
                  <a:moveTo>
                    <a:pt x="8893" y="1"/>
                  </a:moveTo>
                  <a:cubicBezTo>
                    <a:pt x="3976" y="1"/>
                    <a:pt x="0" y="3976"/>
                    <a:pt x="0" y="8893"/>
                  </a:cubicBezTo>
                  <a:cubicBezTo>
                    <a:pt x="0" y="13811"/>
                    <a:pt x="3976" y="17786"/>
                    <a:pt x="8893" y="17786"/>
                  </a:cubicBezTo>
                  <a:cubicBezTo>
                    <a:pt x="13810" y="17786"/>
                    <a:pt x="17785" y="13811"/>
                    <a:pt x="17785" y="8893"/>
                  </a:cubicBezTo>
                  <a:cubicBezTo>
                    <a:pt x="17785" y="3997"/>
                    <a:pt x="13810" y="1"/>
                    <a:pt x="8893" y="1"/>
                  </a:cubicBezTo>
                  <a:close/>
                </a:path>
              </a:pathLst>
            </a:custGeom>
            <a:solidFill>
              <a:srgbClr val="D8D1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0" name="Google Shape;2235;p36">
              <a:extLst>
                <a:ext uri="{FF2B5EF4-FFF2-40B4-BE49-F238E27FC236}">
                  <a16:creationId xmlns:a16="http://schemas.microsoft.com/office/drawing/2014/main" id="{9BFC6653-1ABB-D94B-630E-B5BD86360486}"/>
                </a:ext>
              </a:extLst>
            </p:cNvPr>
            <p:cNvSpPr/>
            <p:nvPr/>
          </p:nvSpPr>
          <p:spPr>
            <a:xfrm>
              <a:off x="42208750" y="28678025"/>
              <a:ext cx="153275" cy="305500"/>
            </a:xfrm>
            <a:custGeom>
              <a:avLst/>
              <a:gdLst/>
              <a:ahLst/>
              <a:cxnLst/>
              <a:rect l="l" t="t" r="r" b="b"/>
              <a:pathLst>
                <a:path w="6131" h="12220" extrusionOk="0">
                  <a:moveTo>
                    <a:pt x="3055" y="0"/>
                  </a:moveTo>
                  <a:cubicBezTo>
                    <a:pt x="1360" y="0"/>
                    <a:pt x="0" y="1381"/>
                    <a:pt x="0" y="3055"/>
                  </a:cubicBezTo>
                  <a:lnTo>
                    <a:pt x="0" y="9144"/>
                  </a:lnTo>
                  <a:cubicBezTo>
                    <a:pt x="0" y="10818"/>
                    <a:pt x="1381" y="12219"/>
                    <a:pt x="3055" y="12219"/>
                  </a:cubicBezTo>
                  <a:cubicBezTo>
                    <a:pt x="4771" y="12219"/>
                    <a:pt x="6131" y="10818"/>
                    <a:pt x="6131" y="9144"/>
                  </a:cubicBezTo>
                  <a:lnTo>
                    <a:pt x="6131" y="3055"/>
                  </a:lnTo>
                  <a:cubicBezTo>
                    <a:pt x="6131" y="1360"/>
                    <a:pt x="4729" y="0"/>
                    <a:pt x="3055" y="0"/>
                  </a:cubicBezTo>
                  <a:close/>
                </a:path>
              </a:pathLst>
            </a:custGeom>
            <a:solidFill>
              <a:srgbClr val="D5B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1" name="Google Shape;2236;p36">
              <a:extLst>
                <a:ext uri="{FF2B5EF4-FFF2-40B4-BE49-F238E27FC236}">
                  <a16:creationId xmlns:a16="http://schemas.microsoft.com/office/drawing/2014/main" id="{6FF66D49-7CFE-D940-8D8E-D96F7B07D4B9}"/>
                </a:ext>
              </a:extLst>
            </p:cNvPr>
            <p:cNvSpPr/>
            <p:nvPr/>
          </p:nvSpPr>
          <p:spPr>
            <a:xfrm>
              <a:off x="40008100" y="23951700"/>
              <a:ext cx="5885325" cy="4009150"/>
            </a:xfrm>
            <a:custGeom>
              <a:avLst/>
              <a:gdLst/>
              <a:ahLst/>
              <a:cxnLst/>
              <a:rect l="l" t="t" r="r" b="b"/>
              <a:pathLst>
                <a:path w="235413" h="160366" extrusionOk="0">
                  <a:moveTo>
                    <a:pt x="144900" y="0"/>
                  </a:moveTo>
                  <a:cubicBezTo>
                    <a:pt x="102050" y="0"/>
                    <a:pt x="67340" y="14949"/>
                    <a:pt x="56745" y="45350"/>
                  </a:cubicBezTo>
                  <a:cubicBezTo>
                    <a:pt x="46033" y="76170"/>
                    <a:pt x="23477" y="70458"/>
                    <a:pt x="11739" y="72801"/>
                  </a:cubicBezTo>
                  <a:cubicBezTo>
                    <a:pt x="1" y="75124"/>
                    <a:pt x="335" y="80648"/>
                    <a:pt x="63" y="101279"/>
                  </a:cubicBezTo>
                  <a:cubicBezTo>
                    <a:pt x="718" y="148489"/>
                    <a:pt x="40009" y="160366"/>
                    <a:pt x="79379" y="160366"/>
                  </a:cubicBezTo>
                  <a:cubicBezTo>
                    <a:pt x="119242" y="160366"/>
                    <a:pt x="159188" y="148189"/>
                    <a:pt x="159188" y="148189"/>
                  </a:cubicBezTo>
                  <a:cubicBezTo>
                    <a:pt x="159188" y="148189"/>
                    <a:pt x="159638" y="148249"/>
                    <a:pt x="160606" y="148249"/>
                  </a:cubicBezTo>
                  <a:cubicBezTo>
                    <a:pt x="163717" y="148249"/>
                    <a:pt x="172169" y="147628"/>
                    <a:pt x="188146" y="142393"/>
                  </a:cubicBezTo>
                  <a:cubicBezTo>
                    <a:pt x="235412" y="100546"/>
                    <a:pt x="190217" y="406"/>
                    <a:pt x="146591" y="8"/>
                  </a:cubicBezTo>
                  <a:cubicBezTo>
                    <a:pt x="146026" y="3"/>
                    <a:pt x="145462" y="0"/>
                    <a:pt x="144900" y="0"/>
                  </a:cubicBezTo>
                  <a:close/>
                </a:path>
              </a:pathLst>
            </a:custGeom>
            <a:solidFill>
              <a:srgbClr val="693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2" name="Google Shape;2237;p36">
              <a:extLst>
                <a:ext uri="{FF2B5EF4-FFF2-40B4-BE49-F238E27FC236}">
                  <a16:creationId xmlns:a16="http://schemas.microsoft.com/office/drawing/2014/main" id="{8678C071-25A0-FE26-C909-820080ACA99B}"/>
                </a:ext>
              </a:extLst>
            </p:cNvPr>
            <p:cNvSpPr/>
            <p:nvPr/>
          </p:nvSpPr>
          <p:spPr>
            <a:xfrm>
              <a:off x="40023800" y="25666050"/>
              <a:ext cx="1243925" cy="2173475"/>
            </a:xfrm>
            <a:custGeom>
              <a:avLst/>
              <a:gdLst/>
              <a:ahLst/>
              <a:cxnLst/>
              <a:rect l="l" t="t" r="r" b="b"/>
              <a:pathLst>
                <a:path w="49757" h="86939" extrusionOk="0">
                  <a:moveTo>
                    <a:pt x="37056" y="1"/>
                  </a:moveTo>
                  <a:cubicBezTo>
                    <a:pt x="33374" y="1633"/>
                    <a:pt x="29607" y="2407"/>
                    <a:pt x="25967" y="2867"/>
                  </a:cubicBezTo>
                  <a:cubicBezTo>
                    <a:pt x="26008" y="2993"/>
                    <a:pt x="26071" y="3118"/>
                    <a:pt x="26092" y="3244"/>
                  </a:cubicBezTo>
                  <a:cubicBezTo>
                    <a:pt x="31867" y="19523"/>
                    <a:pt x="18434" y="32286"/>
                    <a:pt x="7052" y="40132"/>
                  </a:cubicBezTo>
                  <a:cubicBezTo>
                    <a:pt x="5458" y="40636"/>
                    <a:pt x="3900" y="40857"/>
                    <a:pt x="2389" y="40857"/>
                  </a:cubicBezTo>
                  <a:cubicBezTo>
                    <a:pt x="1579" y="40857"/>
                    <a:pt x="782" y="40793"/>
                    <a:pt x="0" y="40676"/>
                  </a:cubicBezTo>
                  <a:lnTo>
                    <a:pt x="0" y="40676"/>
                  </a:lnTo>
                  <a:cubicBezTo>
                    <a:pt x="3034" y="66789"/>
                    <a:pt x="19166" y="80494"/>
                    <a:pt x="40069" y="86939"/>
                  </a:cubicBezTo>
                  <a:cubicBezTo>
                    <a:pt x="49401" y="57917"/>
                    <a:pt x="49757" y="27202"/>
                    <a:pt x="3705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3" name="Google Shape;2238;p36">
              <a:extLst>
                <a:ext uri="{FF2B5EF4-FFF2-40B4-BE49-F238E27FC236}">
                  <a16:creationId xmlns:a16="http://schemas.microsoft.com/office/drawing/2014/main" id="{13F5EA2B-7E11-0E1A-F569-B452A8DE524B}"/>
                </a:ext>
              </a:extLst>
            </p:cNvPr>
            <p:cNvSpPr/>
            <p:nvPr/>
          </p:nvSpPr>
          <p:spPr>
            <a:xfrm>
              <a:off x="40950200" y="23951700"/>
              <a:ext cx="4943225" cy="4010375"/>
            </a:xfrm>
            <a:custGeom>
              <a:avLst/>
              <a:gdLst/>
              <a:ahLst/>
              <a:cxnLst/>
              <a:rect l="l" t="t" r="r" b="b"/>
              <a:pathLst>
                <a:path w="197729" h="160415" extrusionOk="0">
                  <a:moveTo>
                    <a:pt x="107216" y="0"/>
                  </a:moveTo>
                  <a:cubicBezTo>
                    <a:pt x="64366" y="0"/>
                    <a:pt x="29656" y="14949"/>
                    <a:pt x="19061" y="45350"/>
                  </a:cubicBezTo>
                  <a:cubicBezTo>
                    <a:pt x="14354" y="58887"/>
                    <a:pt x="7365" y="65374"/>
                    <a:pt x="0" y="68575"/>
                  </a:cubicBezTo>
                  <a:cubicBezTo>
                    <a:pt x="12701" y="95776"/>
                    <a:pt x="12345" y="126491"/>
                    <a:pt x="3013" y="155513"/>
                  </a:cubicBezTo>
                  <a:cubicBezTo>
                    <a:pt x="14562" y="159076"/>
                    <a:pt x="27694" y="160415"/>
                    <a:pt x="40906" y="160415"/>
                  </a:cubicBezTo>
                  <a:cubicBezTo>
                    <a:pt x="80834" y="160415"/>
                    <a:pt x="121504" y="148189"/>
                    <a:pt x="121504" y="148189"/>
                  </a:cubicBezTo>
                  <a:cubicBezTo>
                    <a:pt x="121504" y="148189"/>
                    <a:pt x="121966" y="148252"/>
                    <a:pt x="122959" y="148252"/>
                  </a:cubicBezTo>
                  <a:cubicBezTo>
                    <a:pt x="126099" y="148252"/>
                    <a:pt x="134548" y="147624"/>
                    <a:pt x="150462" y="142393"/>
                  </a:cubicBezTo>
                  <a:cubicBezTo>
                    <a:pt x="197728" y="100546"/>
                    <a:pt x="152512" y="406"/>
                    <a:pt x="108907" y="8"/>
                  </a:cubicBezTo>
                  <a:cubicBezTo>
                    <a:pt x="108342" y="3"/>
                    <a:pt x="107778" y="0"/>
                    <a:pt x="10721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4" name="Google Shape;2239;p36">
              <a:extLst>
                <a:ext uri="{FF2B5EF4-FFF2-40B4-BE49-F238E27FC236}">
                  <a16:creationId xmlns:a16="http://schemas.microsoft.com/office/drawing/2014/main" id="{FBDF110E-283E-C62B-3CAA-A8499A914E40}"/>
                </a:ext>
              </a:extLst>
            </p:cNvPr>
            <p:cNvSpPr/>
            <p:nvPr/>
          </p:nvSpPr>
          <p:spPr>
            <a:xfrm>
              <a:off x="40346550" y="27070550"/>
              <a:ext cx="375600" cy="220750"/>
            </a:xfrm>
            <a:custGeom>
              <a:avLst/>
              <a:gdLst/>
              <a:ahLst/>
              <a:cxnLst/>
              <a:rect l="l" t="t" r="r" b="b"/>
              <a:pathLst>
                <a:path w="15024" h="8830" extrusionOk="0">
                  <a:moveTo>
                    <a:pt x="14458" y="1"/>
                  </a:moveTo>
                  <a:cubicBezTo>
                    <a:pt x="14458" y="1"/>
                    <a:pt x="14396" y="356"/>
                    <a:pt x="14207" y="942"/>
                  </a:cubicBezTo>
                  <a:cubicBezTo>
                    <a:pt x="14103" y="1235"/>
                    <a:pt x="14103" y="1570"/>
                    <a:pt x="13894" y="1947"/>
                  </a:cubicBezTo>
                  <a:cubicBezTo>
                    <a:pt x="13705" y="2302"/>
                    <a:pt x="13601" y="2721"/>
                    <a:pt x="13349" y="3097"/>
                  </a:cubicBezTo>
                  <a:cubicBezTo>
                    <a:pt x="13036" y="3432"/>
                    <a:pt x="12847" y="3872"/>
                    <a:pt x="12450" y="4165"/>
                  </a:cubicBezTo>
                  <a:cubicBezTo>
                    <a:pt x="12115" y="4499"/>
                    <a:pt x="11697" y="4771"/>
                    <a:pt x="11257" y="5064"/>
                  </a:cubicBezTo>
                  <a:cubicBezTo>
                    <a:pt x="10797" y="5315"/>
                    <a:pt x="10274" y="5504"/>
                    <a:pt x="9751" y="5692"/>
                  </a:cubicBezTo>
                  <a:cubicBezTo>
                    <a:pt x="9228" y="5859"/>
                    <a:pt x="8663" y="5943"/>
                    <a:pt x="8077" y="6006"/>
                  </a:cubicBezTo>
                  <a:cubicBezTo>
                    <a:pt x="7766" y="6040"/>
                    <a:pt x="7448" y="6056"/>
                    <a:pt x="7132" y="6056"/>
                  </a:cubicBezTo>
                  <a:cubicBezTo>
                    <a:pt x="6873" y="6056"/>
                    <a:pt x="6615" y="6046"/>
                    <a:pt x="6361" y="6027"/>
                  </a:cubicBezTo>
                  <a:cubicBezTo>
                    <a:pt x="5775" y="5964"/>
                    <a:pt x="5231" y="5922"/>
                    <a:pt x="4708" y="5755"/>
                  </a:cubicBezTo>
                  <a:cubicBezTo>
                    <a:pt x="3662" y="5483"/>
                    <a:pt x="2699" y="5022"/>
                    <a:pt x="2051" y="4458"/>
                  </a:cubicBezTo>
                  <a:cubicBezTo>
                    <a:pt x="1674" y="4165"/>
                    <a:pt x="1381" y="3872"/>
                    <a:pt x="1172" y="3600"/>
                  </a:cubicBezTo>
                  <a:cubicBezTo>
                    <a:pt x="942" y="3328"/>
                    <a:pt x="712" y="3035"/>
                    <a:pt x="607" y="2721"/>
                  </a:cubicBezTo>
                  <a:cubicBezTo>
                    <a:pt x="335" y="2177"/>
                    <a:pt x="168" y="1863"/>
                    <a:pt x="168" y="1863"/>
                  </a:cubicBezTo>
                  <a:cubicBezTo>
                    <a:pt x="168" y="1863"/>
                    <a:pt x="105" y="2240"/>
                    <a:pt x="63" y="2825"/>
                  </a:cubicBezTo>
                  <a:cubicBezTo>
                    <a:pt x="0" y="3139"/>
                    <a:pt x="21" y="3516"/>
                    <a:pt x="189" y="3976"/>
                  </a:cubicBezTo>
                  <a:cubicBezTo>
                    <a:pt x="293" y="4478"/>
                    <a:pt x="481" y="5002"/>
                    <a:pt x="816" y="5483"/>
                  </a:cubicBezTo>
                  <a:cubicBezTo>
                    <a:pt x="1067" y="6027"/>
                    <a:pt x="1549" y="6466"/>
                    <a:pt x="2051" y="6947"/>
                  </a:cubicBezTo>
                  <a:cubicBezTo>
                    <a:pt x="2574" y="7324"/>
                    <a:pt x="3160" y="7805"/>
                    <a:pt x="3850" y="8056"/>
                  </a:cubicBezTo>
                  <a:cubicBezTo>
                    <a:pt x="4520" y="8370"/>
                    <a:pt x="5231" y="8621"/>
                    <a:pt x="6026" y="8726"/>
                  </a:cubicBezTo>
                  <a:cubicBezTo>
                    <a:pt x="6480" y="8799"/>
                    <a:pt x="6940" y="8830"/>
                    <a:pt x="7400" y="8830"/>
                  </a:cubicBezTo>
                  <a:cubicBezTo>
                    <a:pt x="7725" y="8830"/>
                    <a:pt x="8049" y="8815"/>
                    <a:pt x="8370" y="8789"/>
                  </a:cubicBezTo>
                  <a:cubicBezTo>
                    <a:pt x="9165" y="8726"/>
                    <a:pt x="9939" y="8538"/>
                    <a:pt x="10671" y="8245"/>
                  </a:cubicBezTo>
                  <a:cubicBezTo>
                    <a:pt x="11404" y="8015"/>
                    <a:pt x="12094" y="7575"/>
                    <a:pt x="12680" y="7094"/>
                  </a:cubicBezTo>
                  <a:cubicBezTo>
                    <a:pt x="13287" y="6634"/>
                    <a:pt x="13789" y="6069"/>
                    <a:pt x="14124" y="5441"/>
                  </a:cubicBezTo>
                  <a:cubicBezTo>
                    <a:pt x="14563" y="4897"/>
                    <a:pt x="14668" y="4227"/>
                    <a:pt x="14856" y="3662"/>
                  </a:cubicBezTo>
                  <a:cubicBezTo>
                    <a:pt x="15023" y="3097"/>
                    <a:pt x="14940" y="2553"/>
                    <a:pt x="14961" y="2093"/>
                  </a:cubicBezTo>
                  <a:cubicBezTo>
                    <a:pt x="14982" y="1654"/>
                    <a:pt x="14814" y="1256"/>
                    <a:pt x="14751" y="942"/>
                  </a:cubicBezTo>
                  <a:cubicBezTo>
                    <a:pt x="14605" y="315"/>
                    <a:pt x="14458" y="1"/>
                    <a:pt x="144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5" name="Google Shape;2240;p36">
              <a:extLst>
                <a:ext uri="{FF2B5EF4-FFF2-40B4-BE49-F238E27FC236}">
                  <a16:creationId xmlns:a16="http://schemas.microsoft.com/office/drawing/2014/main" id="{436ABE31-D63A-2AC8-CDCC-0B7D49D7D116}"/>
                </a:ext>
              </a:extLst>
            </p:cNvPr>
            <p:cNvSpPr/>
            <p:nvPr/>
          </p:nvSpPr>
          <p:spPr>
            <a:xfrm>
              <a:off x="41522975" y="24857450"/>
              <a:ext cx="1410275" cy="1364575"/>
            </a:xfrm>
            <a:custGeom>
              <a:avLst/>
              <a:gdLst/>
              <a:ahLst/>
              <a:cxnLst/>
              <a:rect l="l" t="t" r="r" b="b"/>
              <a:pathLst>
                <a:path w="56411" h="54583" extrusionOk="0">
                  <a:moveTo>
                    <a:pt x="28272" y="1"/>
                  </a:moveTo>
                  <a:cubicBezTo>
                    <a:pt x="27675" y="1"/>
                    <a:pt x="27073" y="20"/>
                    <a:pt x="26469" y="60"/>
                  </a:cubicBezTo>
                  <a:cubicBezTo>
                    <a:pt x="11425" y="1022"/>
                    <a:pt x="0" y="13995"/>
                    <a:pt x="963" y="29039"/>
                  </a:cubicBezTo>
                  <a:cubicBezTo>
                    <a:pt x="1887" y="43459"/>
                    <a:pt x="13876" y="54583"/>
                    <a:pt x="28141" y="54583"/>
                  </a:cubicBezTo>
                  <a:cubicBezTo>
                    <a:pt x="28738" y="54583"/>
                    <a:pt x="29338" y="54563"/>
                    <a:pt x="29942" y="54524"/>
                  </a:cubicBezTo>
                  <a:cubicBezTo>
                    <a:pt x="44986" y="53561"/>
                    <a:pt x="56411" y="40589"/>
                    <a:pt x="55448" y="25545"/>
                  </a:cubicBezTo>
                  <a:cubicBezTo>
                    <a:pt x="54544" y="11124"/>
                    <a:pt x="42556" y="1"/>
                    <a:pt x="28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6" name="Google Shape;2241;p36">
              <a:extLst>
                <a:ext uri="{FF2B5EF4-FFF2-40B4-BE49-F238E27FC236}">
                  <a16:creationId xmlns:a16="http://schemas.microsoft.com/office/drawing/2014/main" id="{7B5B3284-F9C0-08A9-2B9B-F013C79664CF}"/>
                </a:ext>
              </a:extLst>
            </p:cNvPr>
            <p:cNvSpPr/>
            <p:nvPr/>
          </p:nvSpPr>
          <p:spPr>
            <a:xfrm>
              <a:off x="41571534" y="25069525"/>
              <a:ext cx="1146650" cy="1109725"/>
            </a:xfrm>
            <a:custGeom>
              <a:avLst/>
              <a:gdLst/>
              <a:ahLst/>
              <a:cxnLst/>
              <a:rect l="l" t="t" r="r" b="b"/>
              <a:pathLst>
                <a:path w="45866" h="44389" extrusionOk="0">
                  <a:moveTo>
                    <a:pt x="23002" y="1"/>
                  </a:moveTo>
                  <a:cubicBezTo>
                    <a:pt x="22508" y="1"/>
                    <a:pt x="22010" y="17"/>
                    <a:pt x="21510" y="51"/>
                  </a:cubicBezTo>
                  <a:cubicBezTo>
                    <a:pt x="9270" y="804"/>
                    <a:pt x="1" y="11370"/>
                    <a:pt x="775" y="23611"/>
                  </a:cubicBezTo>
                  <a:cubicBezTo>
                    <a:pt x="1499" y="35384"/>
                    <a:pt x="11302" y="44389"/>
                    <a:pt x="22941" y="44389"/>
                  </a:cubicBezTo>
                  <a:cubicBezTo>
                    <a:pt x="23403" y="44389"/>
                    <a:pt x="23868" y="44375"/>
                    <a:pt x="24335" y="44346"/>
                  </a:cubicBezTo>
                  <a:cubicBezTo>
                    <a:pt x="36575" y="43593"/>
                    <a:pt x="45865" y="33026"/>
                    <a:pt x="45091" y="20786"/>
                  </a:cubicBezTo>
                  <a:cubicBezTo>
                    <a:pt x="44328" y="9046"/>
                    <a:pt x="34596" y="1"/>
                    <a:pt x="2300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7" name="Google Shape;2242;p36">
              <a:extLst>
                <a:ext uri="{FF2B5EF4-FFF2-40B4-BE49-F238E27FC236}">
                  <a16:creationId xmlns:a16="http://schemas.microsoft.com/office/drawing/2014/main" id="{15A5E63E-09D3-8414-9C7C-781431D80E49}"/>
                </a:ext>
              </a:extLst>
            </p:cNvPr>
            <p:cNvSpPr/>
            <p:nvPr/>
          </p:nvSpPr>
          <p:spPr>
            <a:xfrm>
              <a:off x="42037700" y="2747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8" name="Google Shape;2243;p36">
              <a:extLst>
                <a:ext uri="{FF2B5EF4-FFF2-40B4-BE49-F238E27FC236}">
                  <a16:creationId xmlns:a16="http://schemas.microsoft.com/office/drawing/2014/main" id="{FBC1795D-94F9-61E1-4502-7C7F69A05B34}"/>
                </a:ext>
              </a:extLst>
            </p:cNvPr>
            <p:cNvSpPr/>
            <p:nvPr/>
          </p:nvSpPr>
          <p:spPr>
            <a:xfrm>
              <a:off x="42002650" y="26969600"/>
              <a:ext cx="2163000" cy="1669825"/>
            </a:xfrm>
            <a:custGeom>
              <a:avLst/>
              <a:gdLst/>
              <a:ahLst/>
              <a:cxnLst/>
              <a:rect l="l" t="t" r="r" b="b"/>
              <a:pathLst>
                <a:path w="86520" h="66793" extrusionOk="0">
                  <a:moveTo>
                    <a:pt x="86520" y="1"/>
                  </a:moveTo>
                  <a:lnTo>
                    <a:pt x="1402" y="20213"/>
                  </a:lnTo>
                  <a:lnTo>
                    <a:pt x="0" y="55092"/>
                  </a:lnTo>
                  <a:cubicBezTo>
                    <a:pt x="8274" y="63366"/>
                    <a:pt x="24229" y="66793"/>
                    <a:pt x="40287" y="66793"/>
                  </a:cubicBezTo>
                  <a:cubicBezTo>
                    <a:pt x="60779" y="66793"/>
                    <a:pt x="81440" y="61212"/>
                    <a:pt x="86520" y="53000"/>
                  </a:cubicBezTo>
                  <a:lnTo>
                    <a:pt x="86520" y="1"/>
                  </a:ln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9" name="Google Shape;2244;p36">
              <a:extLst>
                <a:ext uri="{FF2B5EF4-FFF2-40B4-BE49-F238E27FC236}">
                  <a16:creationId xmlns:a16="http://schemas.microsoft.com/office/drawing/2014/main" id="{4F47C0CD-1444-9EB8-2290-1D3FFDFC6098}"/>
                </a:ext>
              </a:extLst>
            </p:cNvPr>
            <p:cNvSpPr/>
            <p:nvPr/>
          </p:nvSpPr>
          <p:spPr>
            <a:xfrm>
              <a:off x="44717475" y="28933400"/>
              <a:ext cx="360450" cy="72425"/>
            </a:xfrm>
            <a:custGeom>
              <a:avLst/>
              <a:gdLst/>
              <a:ahLst/>
              <a:cxnLst/>
              <a:rect l="l" t="t" r="r" b="b"/>
              <a:pathLst>
                <a:path w="14418" h="2897" extrusionOk="0">
                  <a:moveTo>
                    <a:pt x="6026" y="1"/>
                  </a:moveTo>
                  <a:cubicBezTo>
                    <a:pt x="4671" y="1"/>
                    <a:pt x="3371" y="123"/>
                    <a:pt x="2303" y="331"/>
                  </a:cubicBezTo>
                  <a:cubicBezTo>
                    <a:pt x="943" y="561"/>
                    <a:pt x="1" y="979"/>
                    <a:pt x="1" y="979"/>
                  </a:cubicBezTo>
                  <a:cubicBezTo>
                    <a:pt x="1" y="979"/>
                    <a:pt x="880" y="1502"/>
                    <a:pt x="2198" y="1942"/>
                  </a:cubicBezTo>
                  <a:cubicBezTo>
                    <a:pt x="3537" y="2381"/>
                    <a:pt x="5316" y="2737"/>
                    <a:pt x="7115" y="2862"/>
                  </a:cubicBezTo>
                  <a:cubicBezTo>
                    <a:pt x="7521" y="2886"/>
                    <a:pt x="7925" y="2896"/>
                    <a:pt x="8324" y="2896"/>
                  </a:cubicBezTo>
                  <a:cubicBezTo>
                    <a:pt x="9716" y="2896"/>
                    <a:pt x="11042" y="2765"/>
                    <a:pt x="12116" y="2569"/>
                  </a:cubicBezTo>
                  <a:cubicBezTo>
                    <a:pt x="13476" y="2339"/>
                    <a:pt x="14417" y="1921"/>
                    <a:pt x="14417" y="1921"/>
                  </a:cubicBezTo>
                  <a:cubicBezTo>
                    <a:pt x="14417" y="1921"/>
                    <a:pt x="13559" y="1377"/>
                    <a:pt x="12220" y="958"/>
                  </a:cubicBezTo>
                  <a:cubicBezTo>
                    <a:pt x="10881" y="498"/>
                    <a:pt x="9103" y="163"/>
                    <a:pt x="7303" y="38"/>
                  </a:cubicBezTo>
                  <a:cubicBezTo>
                    <a:pt x="6876" y="13"/>
                    <a:pt x="6448" y="1"/>
                    <a:pt x="602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0" name="Google Shape;2245;p36">
              <a:extLst>
                <a:ext uri="{FF2B5EF4-FFF2-40B4-BE49-F238E27FC236}">
                  <a16:creationId xmlns:a16="http://schemas.microsoft.com/office/drawing/2014/main" id="{46DF0BAD-C085-CBD0-DF0C-D0D45ADA18E7}"/>
                </a:ext>
              </a:extLst>
            </p:cNvPr>
            <p:cNvSpPr/>
            <p:nvPr/>
          </p:nvSpPr>
          <p:spPr>
            <a:xfrm>
              <a:off x="44438675" y="29177175"/>
              <a:ext cx="441525" cy="72475"/>
            </a:xfrm>
            <a:custGeom>
              <a:avLst/>
              <a:gdLst/>
              <a:ahLst/>
              <a:cxnLst/>
              <a:rect l="l" t="t" r="r" b="b"/>
              <a:pathLst>
                <a:path w="17661" h="2899" extrusionOk="0">
                  <a:moveTo>
                    <a:pt x="7329" y="0"/>
                  </a:moveTo>
                  <a:cubicBezTo>
                    <a:pt x="5652" y="0"/>
                    <a:pt x="4060" y="123"/>
                    <a:pt x="2784" y="330"/>
                  </a:cubicBezTo>
                  <a:cubicBezTo>
                    <a:pt x="1110" y="560"/>
                    <a:pt x="1" y="979"/>
                    <a:pt x="1" y="979"/>
                  </a:cubicBezTo>
                  <a:cubicBezTo>
                    <a:pt x="1" y="979"/>
                    <a:pt x="1068" y="1523"/>
                    <a:pt x="2721" y="1941"/>
                  </a:cubicBezTo>
                  <a:cubicBezTo>
                    <a:pt x="4353" y="2401"/>
                    <a:pt x="6550" y="2736"/>
                    <a:pt x="8747" y="2862"/>
                  </a:cubicBezTo>
                  <a:cubicBezTo>
                    <a:pt x="9279" y="2887"/>
                    <a:pt x="9809" y="2898"/>
                    <a:pt x="10332" y="2898"/>
                  </a:cubicBezTo>
                  <a:cubicBezTo>
                    <a:pt x="12009" y="2898"/>
                    <a:pt x="13601" y="2776"/>
                    <a:pt x="14877" y="2569"/>
                  </a:cubicBezTo>
                  <a:cubicBezTo>
                    <a:pt x="16551" y="2339"/>
                    <a:pt x="17660" y="1920"/>
                    <a:pt x="17660" y="1920"/>
                  </a:cubicBezTo>
                  <a:cubicBezTo>
                    <a:pt x="17660" y="1920"/>
                    <a:pt x="16593" y="1376"/>
                    <a:pt x="14961" y="958"/>
                  </a:cubicBezTo>
                  <a:cubicBezTo>
                    <a:pt x="13308" y="518"/>
                    <a:pt x="11111" y="163"/>
                    <a:pt x="8914" y="37"/>
                  </a:cubicBezTo>
                  <a:cubicBezTo>
                    <a:pt x="8382" y="12"/>
                    <a:pt x="7852" y="0"/>
                    <a:pt x="732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1" name="Google Shape;2246;p36">
              <a:extLst>
                <a:ext uri="{FF2B5EF4-FFF2-40B4-BE49-F238E27FC236}">
                  <a16:creationId xmlns:a16="http://schemas.microsoft.com/office/drawing/2014/main" id="{7F020C80-B397-496B-95CF-C1DC0483EF2C}"/>
                </a:ext>
              </a:extLst>
            </p:cNvPr>
            <p:cNvSpPr/>
            <p:nvPr/>
          </p:nvSpPr>
          <p:spPr>
            <a:xfrm>
              <a:off x="44624900" y="29375350"/>
              <a:ext cx="383975" cy="72475"/>
            </a:xfrm>
            <a:custGeom>
              <a:avLst/>
              <a:gdLst/>
              <a:ahLst/>
              <a:cxnLst/>
              <a:rect l="l" t="t" r="r" b="b"/>
              <a:pathLst>
                <a:path w="15359" h="2899" extrusionOk="0">
                  <a:moveTo>
                    <a:pt x="9049" y="0"/>
                  </a:moveTo>
                  <a:cubicBezTo>
                    <a:pt x="8563" y="0"/>
                    <a:pt x="8069" y="13"/>
                    <a:pt x="7575" y="40"/>
                  </a:cubicBezTo>
                  <a:cubicBezTo>
                    <a:pt x="5671" y="145"/>
                    <a:pt x="3767" y="500"/>
                    <a:pt x="2344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963" y="2321"/>
                    <a:pt x="2449" y="2572"/>
                  </a:cubicBezTo>
                  <a:cubicBezTo>
                    <a:pt x="3587" y="2767"/>
                    <a:pt x="5016" y="2899"/>
                    <a:pt x="6490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67" y="2718"/>
                    <a:pt x="11592" y="2384"/>
                    <a:pt x="12994" y="1944"/>
                  </a:cubicBezTo>
                  <a:cubicBezTo>
                    <a:pt x="14396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1" y="110"/>
                    <a:pt x="10457" y="0"/>
                    <a:pt x="904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2" name="Google Shape;2247;p36">
              <a:extLst>
                <a:ext uri="{FF2B5EF4-FFF2-40B4-BE49-F238E27FC236}">
                  <a16:creationId xmlns:a16="http://schemas.microsoft.com/office/drawing/2014/main" id="{FF41002E-EBBD-424B-07BB-7FC8B0EC7F47}"/>
                </a:ext>
              </a:extLst>
            </p:cNvPr>
            <p:cNvSpPr/>
            <p:nvPr/>
          </p:nvSpPr>
          <p:spPr>
            <a:xfrm>
              <a:off x="45590000" y="28933400"/>
              <a:ext cx="360425" cy="72425"/>
            </a:xfrm>
            <a:custGeom>
              <a:avLst/>
              <a:gdLst/>
              <a:ahLst/>
              <a:cxnLst/>
              <a:rect l="l" t="t" r="r" b="b"/>
              <a:pathLst>
                <a:path w="14417" h="2897" extrusionOk="0">
                  <a:moveTo>
                    <a:pt x="6015" y="1"/>
                  </a:moveTo>
                  <a:cubicBezTo>
                    <a:pt x="4651" y="1"/>
                    <a:pt x="3355" y="123"/>
                    <a:pt x="2302" y="331"/>
                  </a:cubicBezTo>
                  <a:cubicBezTo>
                    <a:pt x="942" y="561"/>
                    <a:pt x="1" y="979"/>
                    <a:pt x="1" y="979"/>
                  </a:cubicBezTo>
                  <a:cubicBezTo>
                    <a:pt x="1" y="979"/>
                    <a:pt x="858" y="1502"/>
                    <a:pt x="2198" y="1942"/>
                  </a:cubicBezTo>
                  <a:cubicBezTo>
                    <a:pt x="3537" y="2381"/>
                    <a:pt x="5315" y="2737"/>
                    <a:pt x="7115" y="2862"/>
                  </a:cubicBezTo>
                  <a:cubicBezTo>
                    <a:pt x="7516" y="2886"/>
                    <a:pt x="7916" y="2896"/>
                    <a:pt x="8313" y="2896"/>
                  </a:cubicBezTo>
                  <a:cubicBezTo>
                    <a:pt x="9696" y="2896"/>
                    <a:pt x="11026" y="2765"/>
                    <a:pt x="12115" y="2569"/>
                  </a:cubicBezTo>
                  <a:cubicBezTo>
                    <a:pt x="13475" y="2339"/>
                    <a:pt x="14417" y="1921"/>
                    <a:pt x="14417" y="1921"/>
                  </a:cubicBezTo>
                  <a:cubicBezTo>
                    <a:pt x="14417" y="1921"/>
                    <a:pt x="13538" y="1377"/>
                    <a:pt x="12220" y="958"/>
                  </a:cubicBezTo>
                  <a:cubicBezTo>
                    <a:pt x="10881" y="498"/>
                    <a:pt x="9102" y="163"/>
                    <a:pt x="7303" y="38"/>
                  </a:cubicBezTo>
                  <a:cubicBezTo>
                    <a:pt x="6870" y="13"/>
                    <a:pt x="6439" y="1"/>
                    <a:pt x="601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3" name="Google Shape;2248;p36">
              <a:extLst>
                <a:ext uri="{FF2B5EF4-FFF2-40B4-BE49-F238E27FC236}">
                  <a16:creationId xmlns:a16="http://schemas.microsoft.com/office/drawing/2014/main" id="{7E0E7616-7ABD-59F4-5340-43E8EA741E31}"/>
                </a:ext>
              </a:extLst>
            </p:cNvPr>
            <p:cNvSpPr/>
            <p:nvPr/>
          </p:nvSpPr>
          <p:spPr>
            <a:xfrm>
              <a:off x="45310675" y="29177175"/>
              <a:ext cx="442025" cy="72475"/>
            </a:xfrm>
            <a:custGeom>
              <a:avLst/>
              <a:gdLst/>
              <a:ahLst/>
              <a:cxnLst/>
              <a:rect l="l" t="t" r="r" b="b"/>
              <a:pathLst>
                <a:path w="17681" h="2899" extrusionOk="0">
                  <a:moveTo>
                    <a:pt x="7341" y="0"/>
                  </a:moveTo>
                  <a:cubicBezTo>
                    <a:pt x="5673" y="0"/>
                    <a:pt x="4080" y="123"/>
                    <a:pt x="2804" y="330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67" y="1523"/>
                    <a:pt x="2720" y="1941"/>
                  </a:cubicBezTo>
                  <a:cubicBezTo>
                    <a:pt x="4373" y="2401"/>
                    <a:pt x="6570" y="2736"/>
                    <a:pt x="8767" y="2862"/>
                  </a:cubicBezTo>
                  <a:cubicBezTo>
                    <a:pt x="9294" y="2887"/>
                    <a:pt x="9821" y="2898"/>
                    <a:pt x="10341" y="2898"/>
                  </a:cubicBezTo>
                  <a:cubicBezTo>
                    <a:pt x="12008" y="2898"/>
                    <a:pt x="13601" y="2776"/>
                    <a:pt x="14877" y="2569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76"/>
                    <a:pt x="14961" y="958"/>
                  </a:cubicBezTo>
                  <a:cubicBezTo>
                    <a:pt x="13308" y="518"/>
                    <a:pt x="11111" y="163"/>
                    <a:pt x="8914" y="37"/>
                  </a:cubicBezTo>
                  <a:cubicBezTo>
                    <a:pt x="8387" y="12"/>
                    <a:pt x="7860" y="0"/>
                    <a:pt x="734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4" name="Google Shape;2249;p36">
              <a:extLst>
                <a:ext uri="{FF2B5EF4-FFF2-40B4-BE49-F238E27FC236}">
                  <a16:creationId xmlns:a16="http://schemas.microsoft.com/office/drawing/2014/main" id="{8FB9B616-0DBC-D764-D945-0098F44DFB3D}"/>
                </a:ext>
              </a:extLst>
            </p:cNvPr>
            <p:cNvSpPr/>
            <p:nvPr/>
          </p:nvSpPr>
          <p:spPr>
            <a:xfrm>
              <a:off x="45496375" y="29375350"/>
              <a:ext cx="383975" cy="72475"/>
            </a:xfrm>
            <a:custGeom>
              <a:avLst/>
              <a:gdLst/>
              <a:ahLst/>
              <a:cxnLst/>
              <a:rect l="l" t="t" r="r" b="b"/>
              <a:pathLst>
                <a:path w="15359" h="2899" extrusionOk="0">
                  <a:moveTo>
                    <a:pt x="9057" y="0"/>
                  </a:moveTo>
                  <a:cubicBezTo>
                    <a:pt x="8574" y="0"/>
                    <a:pt x="8084" y="13"/>
                    <a:pt x="7595" y="40"/>
                  </a:cubicBezTo>
                  <a:cubicBezTo>
                    <a:pt x="5671" y="145"/>
                    <a:pt x="3766" y="500"/>
                    <a:pt x="2365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1005" y="2321"/>
                    <a:pt x="2469" y="2572"/>
                  </a:cubicBezTo>
                  <a:cubicBezTo>
                    <a:pt x="3608" y="2767"/>
                    <a:pt x="5024" y="2899"/>
                    <a:pt x="6492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88" y="2718"/>
                    <a:pt x="11592" y="2384"/>
                    <a:pt x="12994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0" y="110"/>
                    <a:pt x="10457" y="0"/>
                    <a:pt x="905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5" name="Google Shape;2250;p36">
              <a:extLst>
                <a:ext uri="{FF2B5EF4-FFF2-40B4-BE49-F238E27FC236}">
                  <a16:creationId xmlns:a16="http://schemas.microsoft.com/office/drawing/2014/main" id="{6386A045-E210-B192-0335-6714FB943F99}"/>
                </a:ext>
              </a:extLst>
            </p:cNvPr>
            <p:cNvSpPr/>
            <p:nvPr/>
          </p:nvSpPr>
          <p:spPr>
            <a:xfrm>
              <a:off x="46264275" y="29177175"/>
              <a:ext cx="359900" cy="72475"/>
            </a:xfrm>
            <a:custGeom>
              <a:avLst/>
              <a:gdLst/>
              <a:ahLst/>
              <a:cxnLst/>
              <a:rect l="l" t="t" r="r" b="b"/>
              <a:pathLst>
                <a:path w="14396" h="2899" extrusionOk="0">
                  <a:moveTo>
                    <a:pt x="6005" y="0"/>
                  </a:moveTo>
                  <a:cubicBezTo>
                    <a:pt x="4651" y="0"/>
                    <a:pt x="3355" y="123"/>
                    <a:pt x="2302" y="330"/>
                  </a:cubicBezTo>
                  <a:cubicBezTo>
                    <a:pt x="942" y="560"/>
                    <a:pt x="0" y="979"/>
                    <a:pt x="0" y="979"/>
                  </a:cubicBezTo>
                  <a:cubicBezTo>
                    <a:pt x="0" y="979"/>
                    <a:pt x="858" y="1502"/>
                    <a:pt x="2176" y="1941"/>
                  </a:cubicBezTo>
                  <a:cubicBezTo>
                    <a:pt x="3515" y="2401"/>
                    <a:pt x="5294" y="2736"/>
                    <a:pt x="7114" y="2862"/>
                  </a:cubicBezTo>
                  <a:cubicBezTo>
                    <a:pt x="7542" y="2887"/>
                    <a:pt x="7969" y="2898"/>
                    <a:pt x="8391" y="2898"/>
                  </a:cubicBezTo>
                  <a:cubicBezTo>
                    <a:pt x="9745" y="2898"/>
                    <a:pt x="11041" y="2776"/>
                    <a:pt x="12094" y="2569"/>
                  </a:cubicBezTo>
                  <a:cubicBezTo>
                    <a:pt x="13454" y="2339"/>
                    <a:pt x="14396" y="1920"/>
                    <a:pt x="14396" y="1920"/>
                  </a:cubicBezTo>
                  <a:cubicBezTo>
                    <a:pt x="14396" y="1920"/>
                    <a:pt x="13538" y="1376"/>
                    <a:pt x="12199" y="958"/>
                  </a:cubicBezTo>
                  <a:cubicBezTo>
                    <a:pt x="10880" y="518"/>
                    <a:pt x="9102" y="163"/>
                    <a:pt x="7282" y="37"/>
                  </a:cubicBezTo>
                  <a:cubicBezTo>
                    <a:pt x="6854" y="12"/>
                    <a:pt x="6427" y="0"/>
                    <a:pt x="600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6" name="Google Shape;2251;p36">
              <a:extLst>
                <a:ext uri="{FF2B5EF4-FFF2-40B4-BE49-F238E27FC236}">
                  <a16:creationId xmlns:a16="http://schemas.microsoft.com/office/drawing/2014/main" id="{97F327AA-26BD-F568-7B66-233F6EB4131B}"/>
                </a:ext>
              </a:extLst>
            </p:cNvPr>
            <p:cNvSpPr/>
            <p:nvPr/>
          </p:nvSpPr>
          <p:spPr>
            <a:xfrm>
              <a:off x="45984925" y="29421725"/>
              <a:ext cx="442050" cy="73250"/>
            </a:xfrm>
            <a:custGeom>
              <a:avLst/>
              <a:gdLst/>
              <a:ahLst/>
              <a:cxnLst/>
              <a:rect l="l" t="t" r="r" b="b"/>
              <a:pathLst>
                <a:path w="17682" h="2930" extrusionOk="0">
                  <a:moveTo>
                    <a:pt x="7528" y="1"/>
                  </a:moveTo>
                  <a:cubicBezTo>
                    <a:pt x="5787" y="1"/>
                    <a:pt x="4113" y="121"/>
                    <a:pt x="2805" y="319"/>
                  </a:cubicBezTo>
                  <a:cubicBezTo>
                    <a:pt x="1131" y="549"/>
                    <a:pt x="1" y="989"/>
                    <a:pt x="1" y="989"/>
                  </a:cubicBezTo>
                  <a:cubicBezTo>
                    <a:pt x="1" y="989"/>
                    <a:pt x="1068" y="1512"/>
                    <a:pt x="2721" y="1972"/>
                  </a:cubicBezTo>
                  <a:cubicBezTo>
                    <a:pt x="4374" y="2412"/>
                    <a:pt x="6571" y="2767"/>
                    <a:pt x="8768" y="2893"/>
                  </a:cubicBezTo>
                  <a:cubicBezTo>
                    <a:pt x="9295" y="2918"/>
                    <a:pt x="9822" y="2930"/>
                    <a:pt x="10341" y="2930"/>
                  </a:cubicBezTo>
                  <a:cubicBezTo>
                    <a:pt x="12009" y="2930"/>
                    <a:pt x="13601" y="2807"/>
                    <a:pt x="14878" y="2600"/>
                  </a:cubicBezTo>
                  <a:cubicBezTo>
                    <a:pt x="16551" y="2349"/>
                    <a:pt x="17681" y="1909"/>
                    <a:pt x="17681" y="1909"/>
                  </a:cubicBezTo>
                  <a:cubicBezTo>
                    <a:pt x="17681" y="1909"/>
                    <a:pt x="16614" y="1365"/>
                    <a:pt x="14961" y="947"/>
                  </a:cubicBezTo>
                  <a:cubicBezTo>
                    <a:pt x="13308" y="508"/>
                    <a:pt x="11111" y="173"/>
                    <a:pt x="8914" y="26"/>
                  </a:cubicBezTo>
                  <a:cubicBezTo>
                    <a:pt x="8451" y="9"/>
                    <a:pt x="7988" y="1"/>
                    <a:pt x="7528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7" name="Google Shape;2252;p36">
              <a:extLst>
                <a:ext uri="{FF2B5EF4-FFF2-40B4-BE49-F238E27FC236}">
                  <a16:creationId xmlns:a16="http://schemas.microsoft.com/office/drawing/2014/main" id="{5E6E7481-13D5-E6CB-E3D0-F853815A909F}"/>
                </a:ext>
              </a:extLst>
            </p:cNvPr>
            <p:cNvSpPr/>
            <p:nvPr/>
          </p:nvSpPr>
          <p:spPr>
            <a:xfrm>
              <a:off x="46171150" y="29619625"/>
              <a:ext cx="383975" cy="72550"/>
            </a:xfrm>
            <a:custGeom>
              <a:avLst/>
              <a:gdLst/>
              <a:ahLst/>
              <a:cxnLst/>
              <a:rect l="l" t="t" r="r" b="b"/>
              <a:pathLst>
                <a:path w="15359" h="2902" extrusionOk="0">
                  <a:moveTo>
                    <a:pt x="9039" y="1"/>
                  </a:moveTo>
                  <a:cubicBezTo>
                    <a:pt x="8562" y="1"/>
                    <a:pt x="8078" y="14"/>
                    <a:pt x="7596" y="40"/>
                  </a:cubicBezTo>
                  <a:cubicBezTo>
                    <a:pt x="5671" y="145"/>
                    <a:pt x="3767" y="522"/>
                    <a:pt x="2365" y="961"/>
                  </a:cubicBezTo>
                  <a:cubicBezTo>
                    <a:pt x="942" y="1380"/>
                    <a:pt x="1" y="1903"/>
                    <a:pt x="1" y="1903"/>
                  </a:cubicBezTo>
                  <a:cubicBezTo>
                    <a:pt x="1" y="1903"/>
                    <a:pt x="963" y="2300"/>
                    <a:pt x="2470" y="2572"/>
                  </a:cubicBezTo>
                  <a:cubicBezTo>
                    <a:pt x="3586" y="2780"/>
                    <a:pt x="4971" y="2902"/>
                    <a:pt x="6409" y="2902"/>
                  </a:cubicBezTo>
                  <a:cubicBezTo>
                    <a:pt x="6858" y="2902"/>
                    <a:pt x="7311" y="2890"/>
                    <a:pt x="7763" y="2865"/>
                  </a:cubicBezTo>
                  <a:cubicBezTo>
                    <a:pt x="9688" y="2740"/>
                    <a:pt x="11592" y="2405"/>
                    <a:pt x="12994" y="1965"/>
                  </a:cubicBezTo>
                  <a:cubicBezTo>
                    <a:pt x="14417" y="1505"/>
                    <a:pt x="15359" y="982"/>
                    <a:pt x="15359" y="982"/>
                  </a:cubicBezTo>
                  <a:cubicBezTo>
                    <a:pt x="15359" y="982"/>
                    <a:pt x="14354" y="605"/>
                    <a:pt x="12890" y="333"/>
                  </a:cubicBezTo>
                  <a:cubicBezTo>
                    <a:pt x="11796" y="115"/>
                    <a:pt x="10445" y="1"/>
                    <a:pt x="903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8" name="Google Shape;2253;p36">
              <a:extLst>
                <a:ext uri="{FF2B5EF4-FFF2-40B4-BE49-F238E27FC236}">
                  <a16:creationId xmlns:a16="http://schemas.microsoft.com/office/drawing/2014/main" id="{DF874999-080D-516A-03E6-0B8181DB92CD}"/>
                </a:ext>
              </a:extLst>
            </p:cNvPr>
            <p:cNvSpPr/>
            <p:nvPr/>
          </p:nvSpPr>
          <p:spPr>
            <a:xfrm>
              <a:off x="46159650" y="29863000"/>
              <a:ext cx="359900" cy="72425"/>
            </a:xfrm>
            <a:custGeom>
              <a:avLst/>
              <a:gdLst/>
              <a:ahLst/>
              <a:cxnLst/>
              <a:rect l="l" t="t" r="r" b="b"/>
              <a:pathLst>
                <a:path w="14396" h="2897" extrusionOk="0">
                  <a:moveTo>
                    <a:pt x="6084" y="1"/>
                  </a:moveTo>
                  <a:cubicBezTo>
                    <a:pt x="4701" y="1"/>
                    <a:pt x="3375" y="133"/>
                    <a:pt x="2302" y="328"/>
                  </a:cubicBezTo>
                  <a:cubicBezTo>
                    <a:pt x="942" y="558"/>
                    <a:pt x="0" y="976"/>
                    <a:pt x="0" y="976"/>
                  </a:cubicBezTo>
                  <a:cubicBezTo>
                    <a:pt x="0" y="976"/>
                    <a:pt x="858" y="1541"/>
                    <a:pt x="2176" y="1960"/>
                  </a:cubicBezTo>
                  <a:cubicBezTo>
                    <a:pt x="3516" y="2399"/>
                    <a:pt x="5294" y="2734"/>
                    <a:pt x="7114" y="2860"/>
                  </a:cubicBezTo>
                  <a:cubicBezTo>
                    <a:pt x="7542" y="2884"/>
                    <a:pt x="7969" y="2896"/>
                    <a:pt x="8391" y="2896"/>
                  </a:cubicBezTo>
                  <a:cubicBezTo>
                    <a:pt x="9745" y="2896"/>
                    <a:pt x="11041" y="2774"/>
                    <a:pt x="12094" y="2567"/>
                  </a:cubicBezTo>
                  <a:cubicBezTo>
                    <a:pt x="13454" y="2336"/>
                    <a:pt x="14396" y="1918"/>
                    <a:pt x="14396" y="1918"/>
                  </a:cubicBezTo>
                  <a:cubicBezTo>
                    <a:pt x="14396" y="1918"/>
                    <a:pt x="13538" y="1374"/>
                    <a:pt x="12199" y="956"/>
                  </a:cubicBezTo>
                  <a:cubicBezTo>
                    <a:pt x="10881" y="516"/>
                    <a:pt x="9102" y="160"/>
                    <a:pt x="7282" y="35"/>
                  </a:cubicBezTo>
                  <a:cubicBezTo>
                    <a:pt x="6881" y="12"/>
                    <a:pt x="6480" y="1"/>
                    <a:pt x="608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9" name="Google Shape;2254;p36">
              <a:extLst>
                <a:ext uri="{FF2B5EF4-FFF2-40B4-BE49-F238E27FC236}">
                  <a16:creationId xmlns:a16="http://schemas.microsoft.com/office/drawing/2014/main" id="{FC2552BD-FDD7-E331-1895-79DF1324EC2F}"/>
                </a:ext>
              </a:extLst>
            </p:cNvPr>
            <p:cNvSpPr/>
            <p:nvPr/>
          </p:nvSpPr>
          <p:spPr>
            <a:xfrm>
              <a:off x="45880325" y="30107750"/>
              <a:ext cx="442025" cy="73000"/>
            </a:xfrm>
            <a:custGeom>
              <a:avLst/>
              <a:gdLst/>
              <a:ahLst/>
              <a:cxnLst/>
              <a:rect l="l" t="t" r="r" b="b"/>
              <a:pathLst>
                <a:path w="17681" h="2920" extrusionOk="0">
                  <a:moveTo>
                    <a:pt x="7319" y="0"/>
                  </a:moveTo>
                  <a:cubicBezTo>
                    <a:pt x="5653" y="0"/>
                    <a:pt x="4059" y="118"/>
                    <a:pt x="2804" y="309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67" y="1502"/>
                    <a:pt x="2741" y="1962"/>
                  </a:cubicBezTo>
                  <a:cubicBezTo>
                    <a:pt x="4394" y="2402"/>
                    <a:pt x="6591" y="2757"/>
                    <a:pt x="8788" y="2883"/>
                  </a:cubicBezTo>
                  <a:cubicBezTo>
                    <a:pt x="9310" y="2908"/>
                    <a:pt x="9833" y="2919"/>
                    <a:pt x="10350" y="2919"/>
                  </a:cubicBezTo>
                  <a:cubicBezTo>
                    <a:pt x="12008" y="2919"/>
                    <a:pt x="13601" y="2797"/>
                    <a:pt x="14877" y="2590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55"/>
                    <a:pt x="14961" y="937"/>
                  </a:cubicBezTo>
                  <a:cubicBezTo>
                    <a:pt x="13308" y="497"/>
                    <a:pt x="11111" y="163"/>
                    <a:pt x="8914" y="37"/>
                  </a:cubicBezTo>
                  <a:cubicBezTo>
                    <a:pt x="8380" y="12"/>
                    <a:pt x="7846" y="0"/>
                    <a:pt x="731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0" name="Google Shape;2255;p36">
              <a:extLst>
                <a:ext uri="{FF2B5EF4-FFF2-40B4-BE49-F238E27FC236}">
                  <a16:creationId xmlns:a16="http://schemas.microsoft.com/office/drawing/2014/main" id="{2A4EA6D8-3EA7-7078-C817-D84E436FDA45}"/>
                </a:ext>
              </a:extLst>
            </p:cNvPr>
            <p:cNvSpPr/>
            <p:nvPr/>
          </p:nvSpPr>
          <p:spPr>
            <a:xfrm>
              <a:off x="46066525" y="30305625"/>
              <a:ext cx="383975" cy="72325"/>
            </a:xfrm>
            <a:custGeom>
              <a:avLst/>
              <a:gdLst/>
              <a:ahLst/>
              <a:cxnLst/>
              <a:rect l="l" t="t" r="r" b="b"/>
              <a:pathLst>
                <a:path w="15359" h="2893" extrusionOk="0">
                  <a:moveTo>
                    <a:pt x="8979" y="1"/>
                  </a:moveTo>
                  <a:cubicBezTo>
                    <a:pt x="8521" y="1"/>
                    <a:pt x="8058" y="11"/>
                    <a:pt x="7596" y="31"/>
                  </a:cubicBezTo>
                  <a:cubicBezTo>
                    <a:pt x="5671" y="136"/>
                    <a:pt x="3767" y="513"/>
                    <a:pt x="2365" y="952"/>
                  </a:cubicBezTo>
                  <a:cubicBezTo>
                    <a:pt x="943" y="1370"/>
                    <a:pt x="1" y="1893"/>
                    <a:pt x="1" y="1893"/>
                  </a:cubicBezTo>
                  <a:cubicBezTo>
                    <a:pt x="1" y="1893"/>
                    <a:pt x="963" y="2312"/>
                    <a:pt x="2470" y="2584"/>
                  </a:cubicBezTo>
                  <a:cubicBezTo>
                    <a:pt x="3582" y="2775"/>
                    <a:pt x="4961" y="2893"/>
                    <a:pt x="6393" y="2893"/>
                  </a:cubicBezTo>
                  <a:cubicBezTo>
                    <a:pt x="6847" y="2893"/>
                    <a:pt x="7306" y="2881"/>
                    <a:pt x="7764" y="2856"/>
                  </a:cubicBezTo>
                  <a:cubicBezTo>
                    <a:pt x="9689" y="2730"/>
                    <a:pt x="11593" y="2396"/>
                    <a:pt x="12995" y="1956"/>
                  </a:cubicBezTo>
                  <a:cubicBezTo>
                    <a:pt x="14417" y="1517"/>
                    <a:pt x="15359" y="994"/>
                    <a:pt x="15359" y="994"/>
                  </a:cubicBezTo>
                  <a:cubicBezTo>
                    <a:pt x="15359" y="994"/>
                    <a:pt x="14355" y="596"/>
                    <a:pt x="12890" y="324"/>
                  </a:cubicBezTo>
                  <a:cubicBezTo>
                    <a:pt x="11781" y="102"/>
                    <a:pt x="10407" y="1"/>
                    <a:pt x="897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1" name="Google Shape;2256;p36">
              <a:extLst>
                <a:ext uri="{FF2B5EF4-FFF2-40B4-BE49-F238E27FC236}">
                  <a16:creationId xmlns:a16="http://schemas.microsoft.com/office/drawing/2014/main" id="{78CC7D93-E18E-4E56-D87D-C165A7988490}"/>
                </a:ext>
              </a:extLst>
            </p:cNvPr>
            <p:cNvSpPr/>
            <p:nvPr/>
          </p:nvSpPr>
          <p:spPr>
            <a:xfrm>
              <a:off x="45508400" y="30177825"/>
              <a:ext cx="359900" cy="72425"/>
            </a:xfrm>
            <a:custGeom>
              <a:avLst/>
              <a:gdLst/>
              <a:ahLst/>
              <a:cxnLst/>
              <a:rect l="l" t="t" r="r" b="b"/>
              <a:pathLst>
                <a:path w="14396" h="2897" extrusionOk="0">
                  <a:moveTo>
                    <a:pt x="5990" y="1"/>
                  </a:moveTo>
                  <a:cubicBezTo>
                    <a:pt x="4641" y="1"/>
                    <a:pt x="3351" y="119"/>
                    <a:pt x="2302" y="310"/>
                  </a:cubicBezTo>
                  <a:cubicBezTo>
                    <a:pt x="942" y="561"/>
                    <a:pt x="0" y="979"/>
                    <a:pt x="0" y="979"/>
                  </a:cubicBezTo>
                  <a:cubicBezTo>
                    <a:pt x="0" y="979"/>
                    <a:pt x="858" y="1503"/>
                    <a:pt x="2197" y="1942"/>
                  </a:cubicBezTo>
                  <a:cubicBezTo>
                    <a:pt x="3516" y="2381"/>
                    <a:pt x="5294" y="2716"/>
                    <a:pt x="7114" y="2863"/>
                  </a:cubicBezTo>
                  <a:cubicBezTo>
                    <a:pt x="7515" y="2886"/>
                    <a:pt x="7916" y="2897"/>
                    <a:pt x="8313" y="2897"/>
                  </a:cubicBezTo>
                  <a:cubicBezTo>
                    <a:pt x="9695" y="2897"/>
                    <a:pt x="11021" y="2765"/>
                    <a:pt x="12094" y="2570"/>
                  </a:cubicBezTo>
                  <a:cubicBezTo>
                    <a:pt x="13454" y="2340"/>
                    <a:pt x="14396" y="1921"/>
                    <a:pt x="14396" y="1921"/>
                  </a:cubicBezTo>
                  <a:cubicBezTo>
                    <a:pt x="14396" y="1921"/>
                    <a:pt x="13538" y="1356"/>
                    <a:pt x="12199" y="938"/>
                  </a:cubicBezTo>
                  <a:cubicBezTo>
                    <a:pt x="10881" y="498"/>
                    <a:pt x="9102" y="163"/>
                    <a:pt x="7282" y="38"/>
                  </a:cubicBezTo>
                  <a:cubicBezTo>
                    <a:pt x="6849" y="13"/>
                    <a:pt x="6417" y="1"/>
                    <a:pt x="599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2" name="Google Shape;2257;p36">
              <a:extLst>
                <a:ext uri="{FF2B5EF4-FFF2-40B4-BE49-F238E27FC236}">
                  <a16:creationId xmlns:a16="http://schemas.microsoft.com/office/drawing/2014/main" id="{8327BEC8-0242-20D3-3A37-86619C2FA4A5}"/>
                </a:ext>
              </a:extLst>
            </p:cNvPr>
            <p:cNvSpPr/>
            <p:nvPr/>
          </p:nvSpPr>
          <p:spPr>
            <a:xfrm>
              <a:off x="45229075" y="30421600"/>
              <a:ext cx="442025" cy="73000"/>
            </a:xfrm>
            <a:custGeom>
              <a:avLst/>
              <a:gdLst/>
              <a:ahLst/>
              <a:cxnLst/>
              <a:rect l="l" t="t" r="r" b="b"/>
              <a:pathLst>
                <a:path w="17681" h="2920" extrusionOk="0">
                  <a:moveTo>
                    <a:pt x="7322" y="0"/>
                  </a:moveTo>
                  <a:cubicBezTo>
                    <a:pt x="5661" y="0"/>
                    <a:pt x="4075" y="119"/>
                    <a:pt x="2804" y="309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88" y="1502"/>
                    <a:pt x="2741" y="1962"/>
                  </a:cubicBezTo>
                  <a:cubicBezTo>
                    <a:pt x="4394" y="2402"/>
                    <a:pt x="6591" y="2757"/>
                    <a:pt x="8788" y="2883"/>
                  </a:cubicBezTo>
                  <a:cubicBezTo>
                    <a:pt x="9310" y="2908"/>
                    <a:pt x="9833" y="2920"/>
                    <a:pt x="10350" y="2920"/>
                  </a:cubicBezTo>
                  <a:cubicBezTo>
                    <a:pt x="12008" y="2920"/>
                    <a:pt x="13601" y="2797"/>
                    <a:pt x="14877" y="2590"/>
                  </a:cubicBezTo>
                  <a:cubicBezTo>
                    <a:pt x="16551" y="2339"/>
                    <a:pt x="17681" y="1920"/>
                    <a:pt x="17681" y="1920"/>
                  </a:cubicBezTo>
                  <a:cubicBezTo>
                    <a:pt x="17681" y="1920"/>
                    <a:pt x="16614" y="1356"/>
                    <a:pt x="14961" y="937"/>
                  </a:cubicBezTo>
                  <a:cubicBezTo>
                    <a:pt x="13308" y="498"/>
                    <a:pt x="11111" y="163"/>
                    <a:pt x="8914" y="37"/>
                  </a:cubicBezTo>
                  <a:cubicBezTo>
                    <a:pt x="8381" y="12"/>
                    <a:pt x="7847" y="0"/>
                    <a:pt x="732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3" name="Google Shape;2258;p36">
              <a:extLst>
                <a:ext uri="{FF2B5EF4-FFF2-40B4-BE49-F238E27FC236}">
                  <a16:creationId xmlns:a16="http://schemas.microsoft.com/office/drawing/2014/main" id="{C9A1BAC4-06A6-7626-D96F-4CD8853396BA}"/>
                </a:ext>
              </a:extLst>
            </p:cNvPr>
            <p:cNvSpPr/>
            <p:nvPr/>
          </p:nvSpPr>
          <p:spPr>
            <a:xfrm>
              <a:off x="45496375" y="29793825"/>
              <a:ext cx="383975" cy="72475"/>
            </a:xfrm>
            <a:custGeom>
              <a:avLst/>
              <a:gdLst/>
              <a:ahLst/>
              <a:cxnLst/>
              <a:rect l="l" t="t" r="r" b="b"/>
              <a:pathLst>
                <a:path w="15359" h="2899" extrusionOk="0">
                  <a:moveTo>
                    <a:pt x="9057" y="0"/>
                  </a:moveTo>
                  <a:cubicBezTo>
                    <a:pt x="8574" y="0"/>
                    <a:pt x="8084" y="13"/>
                    <a:pt x="7595" y="40"/>
                  </a:cubicBezTo>
                  <a:cubicBezTo>
                    <a:pt x="5671" y="145"/>
                    <a:pt x="3766" y="500"/>
                    <a:pt x="2365" y="940"/>
                  </a:cubicBezTo>
                  <a:cubicBezTo>
                    <a:pt x="942" y="1358"/>
                    <a:pt x="0" y="1881"/>
                    <a:pt x="0" y="1881"/>
                  </a:cubicBezTo>
                  <a:cubicBezTo>
                    <a:pt x="0" y="1881"/>
                    <a:pt x="1005" y="2321"/>
                    <a:pt x="2469" y="2572"/>
                  </a:cubicBezTo>
                  <a:cubicBezTo>
                    <a:pt x="3608" y="2767"/>
                    <a:pt x="5024" y="2899"/>
                    <a:pt x="6492" y="2899"/>
                  </a:cubicBezTo>
                  <a:cubicBezTo>
                    <a:pt x="6913" y="2899"/>
                    <a:pt x="7339" y="2888"/>
                    <a:pt x="7763" y="2865"/>
                  </a:cubicBezTo>
                  <a:cubicBezTo>
                    <a:pt x="9688" y="2718"/>
                    <a:pt x="11592" y="2383"/>
                    <a:pt x="12994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54" y="584"/>
                    <a:pt x="12889" y="312"/>
                  </a:cubicBezTo>
                  <a:cubicBezTo>
                    <a:pt x="11800" y="110"/>
                    <a:pt x="10457" y="0"/>
                    <a:pt x="9057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4" name="Google Shape;2259;p36">
              <a:extLst>
                <a:ext uri="{FF2B5EF4-FFF2-40B4-BE49-F238E27FC236}">
                  <a16:creationId xmlns:a16="http://schemas.microsoft.com/office/drawing/2014/main" id="{3507E4B9-6E9C-A80E-30DE-9FA5D607B713}"/>
                </a:ext>
              </a:extLst>
            </p:cNvPr>
            <p:cNvSpPr/>
            <p:nvPr/>
          </p:nvSpPr>
          <p:spPr>
            <a:xfrm>
              <a:off x="44484700" y="30119325"/>
              <a:ext cx="360450" cy="72400"/>
            </a:xfrm>
            <a:custGeom>
              <a:avLst/>
              <a:gdLst/>
              <a:ahLst/>
              <a:cxnLst/>
              <a:rect l="l" t="t" r="r" b="b"/>
              <a:pathLst>
                <a:path w="14418" h="2896" extrusionOk="0">
                  <a:moveTo>
                    <a:pt x="6105" y="0"/>
                  </a:moveTo>
                  <a:cubicBezTo>
                    <a:pt x="4722" y="0"/>
                    <a:pt x="3392" y="132"/>
                    <a:pt x="2303" y="327"/>
                  </a:cubicBezTo>
                  <a:cubicBezTo>
                    <a:pt x="943" y="558"/>
                    <a:pt x="1" y="976"/>
                    <a:pt x="1" y="976"/>
                  </a:cubicBezTo>
                  <a:cubicBezTo>
                    <a:pt x="1" y="976"/>
                    <a:pt x="880" y="1499"/>
                    <a:pt x="2198" y="1939"/>
                  </a:cubicBezTo>
                  <a:cubicBezTo>
                    <a:pt x="3537" y="2399"/>
                    <a:pt x="5316" y="2734"/>
                    <a:pt x="7115" y="2859"/>
                  </a:cubicBezTo>
                  <a:cubicBezTo>
                    <a:pt x="7547" y="2884"/>
                    <a:pt x="7979" y="2896"/>
                    <a:pt x="8403" y="2896"/>
                  </a:cubicBezTo>
                  <a:cubicBezTo>
                    <a:pt x="9767" y="2896"/>
                    <a:pt x="11063" y="2774"/>
                    <a:pt x="12116" y="2566"/>
                  </a:cubicBezTo>
                  <a:cubicBezTo>
                    <a:pt x="13476" y="2336"/>
                    <a:pt x="14417" y="1918"/>
                    <a:pt x="14417" y="1918"/>
                  </a:cubicBezTo>
                  <a:cubicBezTo>
                    <a:pt x="14417" y="1918"/>
                    <a:pt x="13559" y="1374"/>
                    <a:pt x="12220" y="955"/>
                  </a:cubicBezTo>
                  <a:cubicBezTo>
                    <a:pt x="10881" y="516"/>
                    <a:pt x="9103" y="160"/>
                    <a:pt x="7303" y="34"/>
                  </a:cubicBezTo>
                  <a:cubicBezTo>
                    <a:pt x="6902" y="11"/>
                    <a:pt x="6501" y="0"/>
                    <a:pt x="610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5" name="Google Shape;2260;p36">
              <a:extLst>
                <a:ext uri="{FF2B5EF4-FFF2-40B4-BE49-F238E27FC236}">
                  <a16:creationId xmlns:a16="http://schemas.microsoft.com/office/drawing/2014/main" id="{4C38272B-A763-2865-7902-2C7F2126C031}"/>
                </a:ext>
              </a:extLst>
            </p:cNvPr>
            <p:cNvSpPr/>
            <p:nvPr/>
          </p:nvSpPr>
          <p:spPr>
            <a:xfrm>
              <a:off x="44205900" y="30363300"/>
              <a:ext cx="442025" cy="73225"/>
            </a:xfrm>
            <a:custGeom>
              <a:avLst/>
              <a:gdLst/>
              <a:ahLst/>
              <a:cxnLst/>
              <a:rect l="l" t="t" r="r" b="b"/>
              <a:pathLst>
                <a:path w="17681" h="2929" extrusionOk="0">
                  <a:moveTo>
                    <a:pt x="7528" y="0"/>
                  </a:moveTo>
                  <a:cubicBezTo>
                    <a:pt x="5786" y="0"/>
                    <a:pt x="4108" y="120"/>
                    <a:pt x="2784" y="319"/>
                  </a:cubicBezTo>
                  <a:cubicBezTo>
                    <a:pt x="1110" y="549"/>
                    <a:pt x="1" y="988"/>
                    <a:pt x="1" y="988"/>
                  </a:cubicBezTo>
                  <a:cubicBezTo>
                    <a:pt x="1" y="988"/>
                    <a:pt x="1089" y="1511"/>
                    <a:pt x="2742" y="1972"/>
                  </a:cubicBezTo>
                  <a:cubicBezTo>
                    <a:pt x="4395" y="2411"/>
                    <a:pt x="6592" y="2767"/>
                    <a:pt x="8789" y="2892"/>
                  </a:cubicBezTo>
                  <a:cubicBezTo>
                    <a:pt x="9310" y="2917"/>
                    <a:pt x="9833" y="2929"/>
                    <a:pt x="10350" y="2929"/>
                  </a:cubicBezTo>
                  <a:cubicBezTo>
                    <a:pt x="12009" y="2929"/>
                    <a:pt x="13601" y="2807"/>
                    <a:pt x="14877" y="2599"/>
                  </a:cubicBezTo>
                  <a:cubicBezTo>
                    <a:pt x="16551" y="2348"/>
                    <a:pt x="17681" y="1909"/>
                    <a:pt x="17681" y="1909"/>
                  </a:cubicBezTo>
                  <a:cubicBezTo>
                    <a:pt x="17681" y="1909"/>
                    <a:pt x="16593" y="1365"/>
                    <a:pt x="14961" y="947"/>
                  </a:cubicBezTo>
                  <a:cubicBezTo>
                    <a:pt x="13308" y="507"/>
                    <a:pt x="11111" y="172"/>
                    <a:pt x="8914" y="26"/>
                  </a:cubicBezTo>
                  <a:cubicBezTo>
                    <a:pt x="8451" y="8"/>
                    <a:pt x="7987" y="0"/>
                    <a:pt x="752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6" name="Google Shape;2261;p36">
              <a:extLst>
                <a:ext uri="{FF2B5EF4-FFF2-40B4-BE49-F238E27FC236}">
                  <a16:creationId xmlns:a16="http://schemas.microsoft.com/office/drawing/2014/main" id="{AEC93000-0487-9DB8-2BB7-9FB074865416}"/>
                </a:ext>
              </a:extLst>
            </p:cNvPr>
            <p:cNvSpPr/>
            <p:nvPr/>
          </p:nvSpPr>
          <p:spPr>
            <a:xfrm>
              <a:off x="43833475" y="29240400"/>
              <a:ext cx="383950" cy="72550"/>
            </a:xfrm>
            <a:custGeom>
              <a:avLst/>
              <a:gdLst/>
              <a:ahLst/>
              <a:cxnLst/>
              <a:rect l="l" t="t" r="r" b="b"/>
              <a:pathLst>
                <a:path w="15358" h="2902" extrusionOk="0">
                  <a:moveTo>
                    <a:pt x="9041" y="0"/>
                  </a:moveTo>
                  <a:cubicBezTo>
                    <a:pt x="8562" y="0"/>
                    <a:pt x="8077" y="13"/>
                    <a:pt x="7595" y="40"/>
                  </a:cubicBezTo>
                  <a:cubicBezTo>
                    <a:pt x="5691" y="144"/>
                    <a:pt x="3766" y="521"/>
                    <a:pt x="2364" y="960"/>
                  </a:cubicBezTo>
                  <a:cubicBezTo>
                    <a:pt x="942" y="1379"/>
                    <a:pt x="0" y="1902"/>
                    <a:pt x="0" y="1902"/>
                  </a:cubicBezTo>
                  <a:cubicBezTo>
                    <a:pt x="0" y="1902"/>
                    <a:pt x="1004" y="2300"/>
                    <a:pt x="2469" y="2572"/>
                  </a:cubicBezTo>
                  <a:cubicBezTo>
                    <a:pt x="3586" y="2779"/>
                    <a:pt x="4970" y="2901"/>
                    <a:pt x="6418" y="2901"/>
                  </a:cubicBezTo>
                  <a:cubicBezTo>
                    <a:pt x="6869" y="2901"/>
                    <a:pt x="7326" y="2889"/>
                    <a:pt x="7784" y="2864"/>
                  </a:cubicBezTo>
                  <a:cubicBezTo>
                    <a:pt x="9688" y="2739"/>
                    <a:pt x="11592" y="2404"/>
                    <a:pt x="13015" y="1965"/>
                  </a:cubicBezTo>
                  <a:cubicBezTo>
                    <a:pt x="14416" y="1504"/>
                    <a:pt x="15358" y="981"/>
                    <a:pt x="15358" y="981"/>
                  </a:cubicBezTo>
                  <a:cubicBezTo>
                    <a:pt x="15358" y="981"/>
                    <a:pt x="14375" y="605"/>
                    <a:pt x="12910" y="333"/>
                  </a:cubicBezTo>
                  <a:cubicBezTo>
                    <a:pt x="11816" y="114"/>
                    <a:pt x="10454" y="0"/>
                    <a:pt x="9041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7" name="Google Shape;2262;p36">
              <a:extLst>
                <a:ext uri="{FF2B5EF4-FFF2-40B4-BE49-F238E27FC236}">
                  <a16:creationId xmlns:a16="http://schemas.microsoft.com/office/drawing/2014/main" id="{0947AFDF-1DBD-3D1E-9F93-192D9319C3C2}"/>
                </a:ext>
              </a:extLst>
            </p:cNvPr>
            <p:cNvSpPr/>
            <p:nvPr/>
          </p:nvSpPr>
          <p:spPr>
            <a:xfrm>
              <a:off x="45101425" y="29561125"/>
              <a:ext cx="360450" cy="72400"/>
            </a:xfrm>
            <a:custGeom>
              <a:avLst/>
              <a:gdLst/>
              <a:ahLst/>
              <a:cxnLst/>
              <a:rect l="l" t="t" r="r" b="b"/>
              <a:pathLst>
                <a:path w="14418" h="2896" extrusionOk="0">
                  <a:moveTo>
                    <a:pt x="6024" y="0"/>
                  </a:moveTo>
                  <a:cubicBezTo>
                    <a:pt x="4664" y="0"/>
                    <a:pt x="3355" y="123"/>
                    <a:pt x="2302" y="330"/>
                  </a:cubicBezTo>
                  <a:cubicBezTo>
                    <a:pt x="942" y="560"/>
                    <a:pt x="1" y="979"/>
                    <a:pt x="1" y="979"/>
                  </a:cubicBezTo>
                  <a:cubicBezTo>
                    <a:pt x="1" y="979"/>
                    <a:pt x="859" y="1502"/>
                    <a:pt x="2198" y="1941"/>
                  </a:cubicBezTo>
                  <a:cubicBezTo>
                    <a:pt x="3537" y="2380"/>
                    <a:pt x="5315" y="2736"/>
                    <a:pt x="7115" y="2862"/>
                  </a:cubicBezTo>
                  <a:cubicBezTo>
                    <a:pt x="7516" y="2885"/>
                    <a:pt x="7918" y="2896"/>
                    <a:pt x="8316" y="2896"/>
                  </a:cubicBezTo>
                  <a:cubicBezTo>
                    <a:pt x="9704" y="2896"/>
                    <a:pt x="11042" y="2764"/>
                    <a:pt x="12116" y="2569"/>
                  </a:cubicBezTo>
                  <a:cubicBezTo>
                    <a:pt x="13476" y="2339"/>
                    <a:pt x="14417" y="1920"/>
                    <a:pt x="14417" y="1920"/>
                  </a:cubicBezTo>
                  <a:cubicBezTo>
                    <a:pt x="14417" y="1920"/>
                    <a:pt x="13559" y="1376"/>
                    <a:pt x="12220" y="958"/>
                  </a:cubicBezTo>
                  <a:cubicBezTo>
                    <a:pt x="10881" y="497"/>
                    <a:pt x="9103" y="163"/>
                    <a:pt x="7303" y="37"/>
                  </a:cubicBezTo>
                  <a:cubicBezTo>
                    <a:pt x="6876" y="12"/>
                    <a:pt x="6447" y="0"/>
                    <a:pt x="6024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8" name="Google Shape;2263;p36">
              <a:extLst>
                <a:ext uri="{FF2B5EF4-FFF2-40B4-BE49-F238E27FC236}">
                  <a16:creationId xmlns:a16="http://schemas.microsoft.com/office/drawing/2014/main" id="{B46C4A22-2DD7-7768-B0C3-6313D2DEA64C}"/>
                </a:ext>
              </a:extLst>
            </p:cNvPr>
            <p:cNvSpPr/>
            <p:nvPr/>
          </p:nvSpPr>
          <p:spPr>
            <a:xfrm>
              <a:off x="44822100" y="29804875"/>
              <a:ext cx="442050" cy="73000"/>
            </a:xfrm>
            <a:custGeom>
              <a:avLst/>
              <a:gdLst/>
              <a:ahLst/>
              <a:cxnLst/>
              <a:rect l="l" t="t" r="r" b="b"/>
              <a:pathLst>
                <a:path w="17682" h="2920" extrusionOk="0">
                  <a:moveTo>
                    <a:pt x="7341" y="1"/>
                  </a:moveTo>
                  <a:cubicBezTo>
                    <a:pt x="5673" y="1"/>
                    <a:pt x="4081" y="123"/>
                    <a:pt x="2804" y="330"/>
                  </a:cubicBezTo>
                  <a:cubicBezTo>
                    <a:pt x="1131" y="560"/>
                    <a:pt x="1" y="979"/>
                    <a:pt x="1" y="979"/>
                  </a:cubicBezTo>
                  <a:cubicBezTo>
                    <a:pt x="1" y="979"/>
                    <a:pt x="1089" y="1523"/>
                    <a:pt x="2742" y="1983"/>
                  </a:cubicBezTo>
                  <a:cubicBezTo>
                    <a:pt x="4395" y="2423"/>
                    <a:pt x="6592" y="2757"/>
                    <a:pt x="8789" y="2883"/>
                  </a:cubicBezTo>
                  <a:cubicBezTo>
                    <a:pt x="9317" y="2908"/>
                    <a:pt x="9847" y="2920"/>
                    <a:pt x="10372" y="2920"/>
                  </a:cubicBezTo>
                  <a:cubicBezTo>
                    <a:pt x="12028" y="2920"/>
                    <a:pt x="13622" y="2802"/>
                    <a:pt x="14877" y="2611"/>
                  </a:cubicBezTo>
                  <a:cubicBezTo>
                    <a:pt x="16551" y="2339"/>
                    <a:pt x="17681" y="1921"/>
                    <a:pt x="17681" y="1921"/>
                  </a:cubicBezTo>
                  <a:cubicBezTo>
                    <a:pt x="17681" y="1921"/>
                    <a:pt x="16614" y="1376"/>
                    <a:pt x="14961" y="958"/>
                  </a:cubicBezTo>
                  <a:cubicBezTo>
                    <a:pt x="13308" y="519"/>
                    <a:pt x="11111" y="163"/>
                    <a:pt x="8914" y="37"/>
                  </a:cubicBezTo>
                  <a:cubicBezTo>
                    <a:pt x="8387" y="13"/>
                    <a:pt x="7860" y="1"/>
                    <a:pt x="734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9" name="Google Shape;2264;p36">
              <a:extLst>
                <a:ext uri="{FF2B5EF4-FFF2-40B4-BE49-F238E27FC236}">
                  <a16:creationId xmlns:a16="http://schemas.microsoft.com/office/drawing/2014/main" id="{083362D8-B9A5-70FD-3168-037BC0B075C1}"/>
                </a:ext>
              </a:extLst>
            </p:cNvPr>
            <p:cNvSpPr/>
            <p:nvPr/>
          </p:nvSpPr>
          <p:spPr>
            <a:xfrm>
              <a:off x="45007800" y="30003050"/>
              <a:ext cx="383975" cy="72500"/>
            </a:xfrm>
            <a:custGeom>
              <a:avLst/>
              <a:gdLst/>
              <a:ahLst/>
              <a:cxnLst/>
              <a:rect l="l" t="t" r="r" b="b"/>
              <a:pathLst>
                <a:path w="15359" h="2900" extrusionOk="0">
                  <a:moveTo>
                    <a:pt x="9061" y="1"/>
                  </a:moveTo>
                  <a:cubicBezTo>
                    <a:pt x="8576" y="1"/>
                    <a:pt x="8084" y="14"/>
                    <a:pt x="7596" y="40"/>
                  </a:cubicBezTo>
                  <a:cubicBezTo>
                    <a:pt x="5692" y="145"/>
                    <a:pt x="3767" y="501"/>
                    <a:pt x="2365" y="940"/>
                  </a:cubicBezTo>
                  <a:cubicBezTo>
                    <a:pt x="942" y="1359"/>
                    <a:pt x="1" y="1882"/>
                    <a:pt x="1" y="1882"/>
                  </a:cubicBezTo>
                  <a:cubicBezTo>
                    <a:pt x="1" y="1882"/>
                    <a:pt x="1005" y="2321"/>
                    <a:pt x="2470" y="2572"/>
                  </a:cubicBezTo>
                  <a:cubicBezTo>
                    <a:pt x="3608" y="2767"/>
                    <a:pt x="5024" y="2899"/>
                    <a:pt x="6503" y="2899"/>
                  </a:cubicBezTo>
                  <a:cubicBezTo>
                    <a:pt x="6926" y="2899"/>
                    <a:pt x="7355" y="2888"/>
                    <a:pt x="7784" y="2865"/>
                  </a:cubicBezTo>
                  <a:cubicBezTo>
                    <a:pt x="9688" y="2719"/>
                    <a:pt x="11592" y="2384"/>
                    <a:pt x="13015" y="1944"/>
                  </a:cubicBezTo>
                  <a:cubicBezTo>
                    <a:pt x="14417" y="1505"/>
                    <a:pt x="15358" y="982"/>
                    <a:pt x="15358" y="982"/>
                  </a:cubicBezTo>
                  <a:cubicBezTo>
                    <a:pt x="15358" y="982"/>
                    <a:pt x="14375" y="584"/>
                    <a:pt x="12910" y="312"/>
                  </a:cubicBezTo>
                  <a:cubicBezTo>
                    <a:pt x="11822" y="110"/>
                    <a:pt x="10467" y="1"/>
                    <a:pt x="9061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0" name="Google Shape;2265;p36">
              <a:extLst>
                <a:ext uri="{FF2B5EF4-FFF2-40B4-BE49-F238E27FC236}">
                  <a16:creationId xmlns:a16="http://schemas.microsoft.com/office/drawing/2014/main" id="{BF361DAB-7372-D472-70B0-E56AE3038EA5}"/>
                </a:ext>
              </a:extLst>
            </p:cNvPr>
            <p:cNvSpPr/>
            <p:nvPr/>
          </p:nvSpPr>
          <p:spPr>
            <a:xfrm>
              <a:off x="43927100" y="29561125"/>
              <a:ext cx="360425" cy="72400"/>
            </a:xfrm>
            <a:custGeom>
              <a:avLst/>
              <a:gdLst/>
              <a:ahLst/>
              <a:cxnLst/>
              <a:rect l="l" t="t" r="r" b="b"/>
              <a:pathLst>
                <a:path w="14417" h="2896" extrusionOk="0">
                  <a:moveTo>
                    <a:pt x="6023" y="0"/>
                  </a:moveTo>
                  <a:cubicBezTo>
                    <a:pt x="4663" y="0"/>
                    <a:pt x="3355" y="123"/>
                    <a:pt x="2302" y="330"/>
                  </a:cubicBezTo>
                  <a:cubicBezTo>
                    <a:pt x="942" y="560"/>
                    <a:pt x="0" y="979"/>
                    <a:pt x="0" y="979"/>
                  </a:cubicBezTo>
                  <a:cubicBezTo>
                    <a:pt x="0" y="979"/>
                    <a:pt x="858" y="1502"/>
                    <a:pt x="2197" y="1941"/>
                  </a:cubicBezTo>
                  <a:cubicBezTo>
                    <a:pt x="3536" y="2380"/>
                    <a:pt x="5315" y="2736"/>
                    <a:pt x="7114" y="2862"/>
                  </a:cubicBezTo>
                  <a:cubicBezTo>
                    <a:pt x="7515" y="2885"/>
                    <a:pt x="7917" y="2896"/>
                    <a:pt x="8315" y="2896"/>
                  </a:cubicBezTo>
                  <a:cubicBezTo>
                    <a:pt x="9703" y="2896"/>
                    <a:pt x="11042" y="2764"/>
                    <a:pt x="12115" y="2569"/>
                  </a:cubicBezTo>
                  <a:cubicBezTo>
                    <a:pt x="13475" y="2339"/>
                    <a:pt x="14417" y="1920"/>
                    <a:pt x="14417" y="1920"/>
                  </a:cubicBezTo>
                  <a:cubicBezTo>
                    <a:pt x="14417" y="1920"/>
                    <a:pt x="13559" y="1376"/>
                    <a:pt x="12220" y="958"/>
                  </a:cubicBezTo>
                  <a:cubicBezTo>
                    <a:pt x="10881" y="497"/>
                    <a:pt x="9102" y="163"/>
                    <a:pt x="7303" y="37"/>
                  </a:cubicBezTo>
                  <a:cubicBezTo>
                    <a:pt x="6875" y="12"/>
                    <a:pt x="6447" y="0"/>
                    <a:pt x="602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1" name="Google Shape;2266;p36">
              <a:extLst>
                <a:ext uri="{FF2B5EF4-FFF2-40B4-BE49-F238E27FC236}">
                  <a16:creationId xmlns:a16="http://schemas.microsoft.com/office/drawing/2014/main" id="{2516C211-E998-9E5E-063E-89A219A5C3AF}"/>
                </a:ext>
              </a:extLst>
            </p:cNvPr>
            <p:cNvSpPr/>
            <p:nvPr/>
          </p:nvSpPr>
          <p:spPr>
            <a:xfrm>
              <a:off x="43647775" y="29804875"/>
              <a:ext cx="442025" cy="73000"/>
            </a:xfrm>
            <a:custGeom>
              <a:avLst/>
              <a:gdLst/>
              <a:ahLst/>
              <a:cxnLst/>
              <a:rect l="l" t="t" r="r" b="b"/>
              <a:pathLst>
                <a:path w="17681" h="2920" extrusionOk="0">
                  <a:moveTo>
                    <a:pt x="7350" y="1"/>
                  </a:moveTo>
                  <a:cubicBezTo>
                    <a:pt x="5673" y="1"/>
                    <a:pt x="4080" y="123"/>
                    <a:pt x="2804" y="330"/>
                  </a:cubicBezTo>
                  <a:cubicBezTo>
                    <a:pt x="1130" y="560"/>
                    <a:pt x="0" y="979"/>
                    <a:pt x="0" y="979"/>
                  </a:cubicBezTo>
                  <a:cubicBezTo>
                    <a:pt x="0" y="979"/>
                    <a:pt x="1088" y="1523"/>
                    <a:pt x="2741" y="1983"/>
                  </a:cubicBezTo>
                  <a:cubicBezTo>
                    <a:pt x="4394" y="2423"/>
                    <a:pt x="6591" y="2757"/>
                    <a:pt x="8788" y="2883"/>
                  </a:cubicBezTo>
                  <a:cubicBezTo>
                    <a:pt x="9316" y="2908"/>
                    <a:pt x="9847" y="2920"/>
                    <a:pt x="10371" y="2920"/>
                  </a:cubicBezTo>
                  <a:cubicBezTo>
                    <a:pt x="12029" y="2920"/>
                    <a:pt x="13626" y="2802"/>
                    <a:pt x="14898" y="2611"/>
                  </a:cubicBezTo>
                  <a:cubicBezTo>
                    <a:pt x="16572" y="2339"/>
                    <a:pt x="17681" y="1921"/>
                    <a:pt x="17681" y="1921"/>
                  </a:cubicBezTo>
                  <a:cubicBezTo>
                    <a:pt x="17681" y="1921"/>
                    <a:pt x="16614" y="1376"/>
                    <a:pt x="14961" y="958"/>
                  </a:cubicBezTo>
                  <a:cubicBezTo>
                    <a:pt x="13329" y="519"/>
                    <a:pt x="11111" y="163"/>
                    <a:pt x="8935" y="37"/>
                  </a:cubicBezTo>
                  <a:cubicBezTo>
                    <a:pt x="8403" y="13"/>
                    <a:pt x="7872" y="1"/>
                    <a:pt x="735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2" name="Google Shape;2267;p36">
              <a:extLst>
                <a:ext uri="{FF2B5EF4-FFF2-40B4-BE49-F238E27FC236}">
                  <a16:creationId xmlns:a16="http://schemas.microsoft.com/office/drawing/2014/main" id="{5FDCC927-08EE-CFC3-547D-533B07308FF4}"/>
                </a:ext>
              </a:extLst>
            </p:cNvPr>
            <p:cNvSpPr/>
            <p:nvPr/>
          </p:nvSpPr>
          <p:spPr>
            <a:xfrm>
              <a:off x="43833475" y="30003050"/>
              <a:ext cx="383950" cy="72500"/>
            </a:xfrm>
            <a:custGeom>
              <a:avLst/>
              <a:gdLst/>
              <a:ahLst/>
              <a:cxnLst/>
              <a:rect l="l" t="t" r="r" b="b"/>
              <a:pathLst>
                <a:path w="15358" h="2900" extrusionOk="0">
                  <a:moveTo>
                    <a:pt x="9060" y="1"/>
                  </a:moveTo>
                  <a:cubicBezTo>
                    <a:pt x="8575" y="1"/>
                    <a:pt x="8084" y="14"/>
                    <a:pt x="7595" y="40"/>
                  </a:cubicBezTo>
                  <a:cubicBezTo>
                    <a:pt x="5691" y="145"/>
                    <a:pt x="3766" y="501"/>
                    <a:pt x="2364" y="940"/>
                  </a:cubicBezTo>
                  <a:cubicBezTo>
                    <a:pt x="942" y="1359"/>
                    <a:pt x="0" y="1882"/>
                    <a:pt x="0" y="1882"/>
                  </a:cubicBezTo>
                  <a:cubicBezTo>
                    <a:pt x="0" y="1882"/>
                    <a:pt x="1004" y="2321"/>
                    <a:pt x="2469" y="2572"/>
                  </a:cubicBezTo>
                  <a:cubicBezTo>
                    <a:pt x="3607" y="2767"/>
                    <a:pt x="5024" y="2899"/>
                    <a:pt x="6502" y="2899"/>
                  </a:cubicBezTo>
                  <a:cubicBezTo>
                    <a:pt x="6926" y="2899"/>
                    <a:pt x="7355" y="2888"/>
                    <a:pt x="7784" y="2865"/>
                  </a:cubicBezTo>
                  <a:cubicBezTo>
                    <a:pt x="9688" y="2719"/>
                    <a:pt x="11592" y="2384"/>
                    <a:pt x="13015" y="1944"/>
                  </a:cubicBezTo>
                  <a:cubicBezTo>
                    <a:pt x="14416" y="1505"/>
                    <a:pt x="15358" y="982"/>
                    <a:pt x="15358" y="982"/>
                  </a:cubicBezTo>
                  <a:cubicBezTo>
                    <a:pt x="15358" y="982"/>
                    <a:pt x="14375" y="584"/>
                    <a:pt x="12910" y="312"/>
                  </a:cubicBezTo>
                  <a:cubicBezTo>
                    <a:pt x="11821" y="110"/>
                    <a:pt x="10466" y="1"/>
                    <a:pt x="9060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3" name="Google Shape;2268;p36">
              <a:extLst>
                <a:ext uri="{FF2B5EF4-FFF2-40B4-BE49-F238E27FC236}">
                  <a16:creationId xmlns:a16="http://schemas.microsoft.com/office/drawing/2014/main" id="{37998198-7A60-9AFF-E3F6-5C954A32F84F}"/>
                </a:ext>
              </a:extLst>
            </p:cNvPr>
            <p:cNvSpPr/>
            <p:nvPr/>
          </p:nvSpPr>
          <p:spPr>
            <a:xfrm>
              <a:off x="46353725" y="32514050"/>
              <a:ext cx="148575" cy="280700"/>
            </a:xfrm>
            <a:custGeom>
              <a:avLst/>
              <a:gdLst/>
              <a:ahLst/>
              <a:cxnLst/>
              <a:rect l="l" t="t" r="r" b="b"/>
              <a:pathLst>
                <a:path w="5943" h="11228" extrusionOk="0">
                  <a:moveTo>
                    <a:pt x="5410" y="0"/>
                  </a:moveTo>
                  <a:cubicBezTo>
                    <a:pt x="4998" y="0"/>
                    <a:pt x="4377" y="83"/>
                    <a:pt x="3662" y="452"/>
                  </a:cubicBezTo>
                  <a:cubicBezTo>
                    <a:pt x="3013" y="745"/>
                    <a:pt x="2343" y="1289"/>
                    <a:pt x="1779" y="1959"/>
                  </a:cubicBezTo>
                  <a:cubicBezTo>
                    <a:pt x="1527" y="2335"/>
                    <a:pt x="1193" y="2691"/>
                    <a:pt x="1046" y="3110"/>
                  </a:cubicBezTo>
                  <a:cubicBezTo>
                    <a:pt x="837" y="3528"/>
                    <a:pt x="649" y="3946"/>
                    <a:pt x="523" y="4386"/>
                  </a:cubicBezTo>
                  <a:cubicBezTo>
                    <a:pt x="0" y="6164"/>
                    <a:pt x="146" y="7985"/>
                    <a:pt x="544" y="9240"/>
                  </a:cubicBezTo>
                  <a:cubicBezTo>
                    <a:pt x="942" y="10496"/>
                    <a:pt x="1507" y="11228"/>
                    <a:pt x="1507" y="11228"/>
                  </a:cubicBezTo>
                  <a:cubicBezTo>
                    <a:pt x="1507" y="11228"/>
                    <a:pt x="1904" y="10349"/>
                    <a:pt x="2197" y="9177"/>
                  </a:cubicBezTo>
                  <a:cubicBezTo>
                    <a:pt x="2511" y="8006"/>
                    <a:pt x="2846" y="6541"/>
                    <a:pt x="3243" y="5202"/>
                  </a:cubicBezTo>
                  <a:cubicBezTo>
                    <a:pt x="3599" y="3842"/>
                    <a:pt x="4122" y="2649"/>
                    <a:pt x="4708" y="1666"/>
                  </a:cubicBezTo>
                  <a:cubicBezTo>
                    <a:pt x="5273" y="745"/>
                    <a:pt x="5942" y="55"/>
                    <a:pt x="5942" y="55"/>
                  </a:cubicBezTo>
                  <a:cubicBezTo>
                    <a:pt x="5942" y="55"/>
                    <a:pt x="5745" y="0"/>
                    <a:pt x="54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4" name="Google Shape;2269;p36">
              <a:extLst>
                <a:ext uri="{FF2B5EF4-FFF2-40B4-BE49-F238E27FC236}">
                  <a16:creationId xmlns:a16="http://schemas.microsoft.com/office/drawing/2014/main" id="{94466957-0958-CB44-CCCF-BE128217CCDD}"/>
                </a:ext>
              </a:extLst>
            </p:cNvPr>
            <p:cNvSpPr/>
            <p:nvPr/>
          </p:nvSpPr>
          <p:spPr>
            <a:xfrm>
              <a:off x="46149700" y="32467650"/>
              <a:ext cx="148575" cy="280550"/>
            </a:xfrm>
            <a:custGeom>
              <a:avLst/>
              <a:gdLst/>
              <a:ahLst/>
              <a:cxnLst/>
              <a:rect l="l" t="t" r="r" b="b"/>
              <a:pathLst>
                <a:path w="5943" h="11222" extrusionOk="0">
                  <a:moveTo>
                    <a:pt x="5430" y="1"/>
                  </a:moveTo>
                  <a:cubicBezTo>
                    <a:pt x="5015" y="1"/>
                    <a:pt x="4382" y="80"/>
                    <a:pt x="3662" y="446"/>
                  </a:cubicBezTo>
                  <a:cubicBezTo>
                    <a:pt x="3014" y="739"/>
                    <a:pt x="2344" y="1283"/>
                    <a:pt x="1779" y="1973"/>
                  </a:cubicBezTo>
                  <a:cubicBezTo>
                    <a:pt x="1528" y="2329"/>
                    <a:pt x="1193" y="2685"/>
                    <a:pt x="1047" y="3124"/>
                  </a:cubicBezTo>
                  <a:cubicBezTo>
                    <a:pt x="838" y="3522"/>
                    <a:pt x="649" y="3961"/>
                    <a:pt x="524" y="4401"/>
                  </a:cubicBezTo>
                  <a:cubicBezTo>
                    <a:pt x="1" y="6179"/>
                    <a:pt x="147" y="7979"/>
                    <a:pt x="545" y="9234"/>
                  </a:cubicBezTo>
                  <a:cubicBezTo>
                    <a:pt x="942" y="10489"/>
                    <a:pt x="1507" y="11222"/>
                    <a:pt x="1507" y="11222"/>
                  </a:cubicBezTo>
                  <a:cubicBezTo>
                    <a:pt x="1507" y="11222"/>
                    <a:pt x="1905" y="10364"/>
                    <a:pt x="2198" y="9192"/>
                  </a:cubicBezTo>
                  <a:cubicBezTo>
                    <a:pt x="2512" y="7999"/>
                    <a:pt x="2846" y="6535"/>
                    <a:pt x="3244" y="5217"/>
                  </a:cubicBezTo>
                  <a:cubicBezTo>
                    <a:pt x="3600" y="3857"/>
                    <a:pt x="4123" y="2643"/>
                    <a:pt x="4709" y="1681"/>
                  </a:cubicBezTo>
                  <a:cubicBezTo>
                    <a:pt x="5274" y="739"/>
                    <a:pt x="5943" y="48"/>
                    <a:pt x="5943" y="48"/>
                  </a:cubicBezTo>
                  <a:cubicBezTo>
                    <a:pt x="5943" y="48"/>
                    <a:pt x="5752" y="1"/>
                    <a:pt x="543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5" name="Google Shape;2270;p36">
              <a:extLst>
                <a:ext uri="{FF2B5EF4-FFF2-40B4-BE49-F238E27FC236}">
                  <a16:creationId xmlns:a16="http://schemas.microsoft.com/office/drawing/2014/main" id="{F7252E85-EBFB-CFE5-F6C7-9352362BD206}"/>
                </a:ext>
              </a:extLst>
            </p:cNvPr>
            <p:cNvSpPr/>
            <p:nvPr/>
          </p:nvSpPr>
          <p:spPr>
            <a:xfrm>
              <a:off x="45248950" y="32264475"/>
              <a:ext cx="148575" cy="280250"/>
            </a:xfrm>
            <a:custGeom>
              <a:avLst/>
              <a:gdLst/>
              <a:ahLst/>
              <a:cxnLst/>
              <a:rect l="l" t="t" r="r" b="b"/>
              <a:pathLst>
                <a:path w="5943" h="11210" extrusionOk="0">
                  <a:moveTo>
                    <a:pt x="5399" y="1"/>
                  </a:moveTo>
                  <a:cubicBezTo>
                    <a:pt x="4991" y="1"/>
                    <a:pt x="4379" y="81"/>
                    <a:pt x="3662" y="434"/>
                  </a:cubicBezTo>
                  <a:cubicBezTo>
                    <a:pt x="3013" y="727"/>
                    <a:pt x="2365" y="1271"/>
                    <a:pt x="1779" y="1961"/>
                  </a:cubicBezTo>
                  <a:cubicBezTo>
                    <a:pt x="1549" y="2317"/>
                    <a:pt x="1214" y="2694"/>
                    <a:pt x="1047" y="3112"/>
                  </a:cubicBezTo>
                  <a:cubicBezTo>
                    <a:pt x="837" y="3530"/>
                    <a:pt x="670" y="3949"/>
                    <a:pt x="523" y="4388"/>
                  </a:cubicBezTo>
                  <a:cubicBezTo>
                    <a:pt x="0" y="6167"/>
                    <a:pt x="168" y="7966"/>
                    <a:pt x="565" y="9222"/>
                  </a:cubicBezTo>
                  <a:cubicBezTo>
                    <a:pt x="942" y="10477"/>
                    <a:pt x="1528" y="11209"/>
                    <a:pt x="1528" y="11209"/>
                  </a:cubicBezTo>
                  <a:cubicBezTo>
                    <a:pt x="1528" y="11209"/>
                    <a:pt x="1925" y="10352"/>
                    <a:pt x="2218" y="9180"/>
                  </a:cubicBezTo>
                  <a:cubicBezTo>
                    <a:pt x="2511" y="7987"/>
                    <a:pt x="2867" y="6543"/>
                    <a:pt x="3264" y="5204"/>
                  </a:cubicBezTo>
                  <a:cubicBezTo>
                    <a:pt x="3620" y="3844"/>
                    <a:pt x="4143" y="2631"/>
                    <a:pt x="4729" y="1668"/>
                  </a:cubicBezTo>
                  <a:cubicBezTo>
                    <a:pt x="5294" y="727"/>
                    <a:pt x="5943" y="57"/>
                    <a:pt x="5943" y="57"/>
                  </a:cubicBezTo>
                  <a:cubicBezTo>
                    <a:pt x="5943" y="57"/>
                    <a:pt x="5742" y="1"/>
                    <a:pt x="539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6" name="Google Shape;2271;p36">
              <a:extLst>
                <a:ext uri="{FF2B5EF4-FFF2-40B4-BE49-F238E27FC236}">
                  <a16:creationId xmlns:a16="http://schemas.microsoft.com/office/drawing/2014/main" id="{479F5EC6-8A85-F2D1-ABC8-6DF71CE26187}"/>
                </a:ext>
              </a:extLst>
            </p:cNvPr>
            <p:cNvSpPr/>
            <p:nvPr/>
          </p:nvSpPr>
          <p:spPr>
            <a:xfrm>
              <a:off x="45044425" y="32217975"/>
              <a:ext cx="148575" cy="280725"/>
            </a:xfrm>
            <a:custGeom>
              <a:avLst/>
              <a:gdLst/>
              <a:ahLst/>
              <a:cxnLst/>
              <a:rect l="l" t="t" r="r" b="b"/>
              <a:pathLst>
                <a:path w="5943" h="11229" extrusionOk="0">
                  <a:moveTo>
                    <a:pt x="5417" y="0"/>
                  </a:moveTo>
                  <a:cubicBezTo>
                    <a:pt x="5008" y="0"/>
                    <a:pt x="4389" y="83"/>
                    <a:pt x="3662" y="452"/>
                  </a:cubicBezTo>
                  <a:cubicBezTo>
                    <a:pt x="3013" y="724"/>
                    <a:pt x="2365" y="1289"/>
                    <a:pt x="1779" y="1959"/>
                  </a:cubicBezTo>
                  <a:cubicBezTo>
                    <a:pt x="1549" y="2336"/>
                    <a:pt x="1214" y="2691"/>
                    <a:pt x="1046" y="3110"/>
                  </a:cubicBezTo>
                  <a:cubicBezTo>
                    <a:pt x="837" y="3528"/>
                    <a:pt x="670" y="3947"/>
                    <a:pt x="523" y="4386"/>
                  </a:cubicBezTo>
                  <a:cubicBezTo>
                    <a:pt x="0" y="6165"/>
                    <a:pt x="168" y="7964"/>
                    <a:pt x="565" y="9240"/>
                  </a:cubicBezTo>
                  <a:cubicBezTo>
                    <a:pt x="942" y="10496"/>
                    <a:pt x="1528" y="11228"/>
                    <a:pt x="1528" y="11228"/>
                  </a:cubicBezTo>
                  <a:cubicBezTo>
                    <a:pt x="1528" y="11228"/>
                    <a:pt x="1925" y="10349"/>
                    <a:pt x="2197" y="9178"/>
                  </a:cubicBezTo>
                  <a:cubicBezTo>
                    <a:pt x="2511" y="8006"/>
                    <a:pt x="2867" y="6541"/>
                    <a:pt x="3243" y="5202"/>
                  </a:cubicBezTo>
                  <a:cubicBezTo>
                    <a:pt x="3620" y="3842"/>
                    <a:pt x="4143" y="2649"/>
                    <a:pt x="4708" y="1666"/>
                  </a:cubicBezTo>
                  <a:cubicBezTo>
                    <a:pt x="5294" y="724"/>
                    <a:pt x="5943" y="55"/>
                    <a:pt x="5943" y="55"/>
                  </a:cubicBezTo>
                  <a:cubicBezTo>
                    <a:pt x="5943" y="55"/>
                    <a:pt x="5749" y="0"/>
                    <a:pt x="541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7" name="Google Shape;2272;p36">
              <a:extLst>
                <a:ext uri="{FF2B5EF4-FFF2-40B4-BE49-F238E27FC236}">
                  <a16:creationId xmlns:a16="http://schemas.microsoft.com/office/drawing/2014/main" id="{2AB835A5-DC96-CEA8-93D3-DEF2DE2E4C05}"/>
                </a:ext>
              </a:extLst>
            </p:cNvPr>
            <p:cNvSpPr/>
            <p:nvPr/>
          </p:nvSpPr>
          <p:spPr>
            <a:xfrm>
              <a:off x="43740350" y="32493275"/>
              <a:ext cx="148050" cy="280550"/>
            </a:xfrm>
            <a:custGeom>
              <a:avLst/>
              <a:gdLst/>
              <a:ahLst/>
              <a:cxnLst/>
              <a:rect l="l" t="t" r="r" b="b"/>
              <a:pathLst>
                <a:path w="5922" h="11222" extrusionOk="0">
                  <a:moveTo>
                    <a:pt x="5424" y="1"/>
                  </a:moveTo>
                  <a:cubicBezTo>
                    <a:pt x="5018" y="1"/>
                    <a:pt x="4393" y="81"/>
                    <a:pt x="3662" y="446"/>
                  </a:cubicBezTo>
                  <a:cubicBezTo>
                    <a:pt x="2993" y="739"/>
                    <a:pt x="2344" y="1283"/>
                    <a:pt x="1779" y="1953"/>
                  </a:cubicBezTo>
                  <a:cubicBezTo>
                    <a:pt x="1528" y="2329"/>
                    <a:pt x="1193" y="2685"/>
                    <a:pt x="1047" y="3104"/>
                  </a:cubicBezTo>
                  <a:cubicBezTo>
                    <a:pt x="838" y="3522"/>
                    <a:pt x="649" y="3941"/>
                    <a:pt x="524" y="4380"/>
                  </a:cubicBezTo>
                  <a:cubicBezTo>
                    <a:pt x="1" y="6158"/>
                    <a:pt x="147" y="7979"/>
                    <a:pt x="545" y="9234"/>
                  </a:cubicBezTo>
                  <a:cubicBezTo>
                    <a:pt x="942" y="10490"/>
                    <a:pt x="1507" y="11222"/>
                    <a:pt x="1507" y="11222"/>
                  </a:cubicBezTo>
                  <a:cubicBezTo>
                    <a:pt x="1507" y="11222"/>
                    <a:pt x="1905" y="10343"/>
                    <a:pt x="2198" y="9171"/>
                  </a:cubicBezTo>
                  <a:cubicBezTo>
                    <a:pt x="2511" y="8000"/>
                    <a:pt x="2846" y="6535"/>
                    <a:pt x="3244" y="5196"/>
                  </a:cubicBezTo>
                  <a:cubicBezTo>
                    <a:pt x="3600" y="3836"/>
                    <a:pt x="4123" y="2643"/>
                    <a:pt x="4708" y="1660"/>
                  </a:cubicBezTo>
                  <a:cubicBezTo>
                    <a:pt x="5273" y="739"/>
                    <a:pt x="5922" y="49"/>
                    <a:pt x="5922" y="49"/>
                  </a:cubicBezTo>
                  <a:cubicBezTo>
                    <a:pt x="5922" y="49"/>
                    <a:pt x="5739" y="1"/>
                    <a:pt x="542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8" name="Google Shape;2273;p36">
              <a:extLst>
                <a:ext uri="{FF2B5EF4-FFF2-40B4-BE49-F238E27FC236}">
                  <a16:creationId xmlns:a16="http://schemas.microsoft.com/office/drawing/2014/main" id="{AAEC8013-400A-9C7C-53E8-EA72B4DFCD30}"/>
                </a:ext>
              </a:extLst>
            </p:cNvPr>
            <p:cNvSpPr/>
            <p:nvPr/>
          </p:nvSpPr>
          <p:spPr>
            <a:xfrm>
              <a:off x="43535300" y="32446725"/>
              <a:ext cx="148575" cy="280550"/>
            </a:xfrm>
            <a:custGeom>
              <a:avLst/>
              <a:gdLst/>
              <a:ahLst/>
              <a:cxnLst/>
              <a:rect l="l" t="t" r="r" b="b"/>
              <a:pathLst>
                <a:path w="5943" h="11222" extrusionOk="0">
                  <a:moveTo>
                    <a:pt x="5443" y="1"/>
                  </a:moveTo>
                  <a:cubicBezTo>
                    <a:pt x="5035" y="1"/>
                    <a:pt x="4405" y="81"/>
                    <a:pt x="3662" y="446"/>
                  </a:cubicBezTo>
                  <a:cubicBezTo>
                    <a:pt x="3014" y="739"/>
                    <a:pt x="2365" y="1283"/>
                    <a:pt x="1779" y="1974"/>
                  </a:cubicBezTo>
                  <a:cubicBezTo>
                    <a:pt x="1549" y="2329"/>
                    <a:pt x="1214" y="2706"/>
                    <a:pt x="1047" y="3124"/>
                  </a:cubicBezTo>
                  <a:cubicBezTo>
                    <a:pt x="838" y="3522"/>
                    <a:pt x="670" y="3961"/>
                    <a:pt x="524" y="4401"/>
                  </a:cubicBezTo>
                  <a:cubicBezTo>
                    <a:pt x="1" y="6179"/>
                    <a:pt x="168" y="7979"/>
                    <a:pt x="566" y="9234"/>
                  </a:cubicBezTo>
                  <a:cubicBezTo>
                    <a:pt x="942" y="10489"/>
                    <a:pt x="1528" y="11222"/>
                    <a:pt x="1528" y="11222"/>
                  </a:cubicBezTo>
                  <a:cubicBezTo>
                    <a:pt x="1528" y="11222"/>
                    <a:pt x="1926" y="10364"/>
                    <a:pt x="2198" y="9192"/>
                  </a:cubicBezTo>
                  <a:cubicBezTo>
                    <a:pt x="2511" y="8000"/>
                    <a:pt x="2867" y="6535"/>
                    <a:pt x="3244" y="5217"/>
                  </a:cubicBezTo>
                  <a:cubicBezTo>
                    <a:pt x="3620" y="3857"/>
                    <a:pt x="4143" y="2643"/>
                    <a:pt x="4708" y="1681"/>
                  </a:cubicBezTo>
                  <a:cubicBezTo>
                    <a:pt x="5294" y="739"/>
                    <a:pt x="5943" y="49"/>
                    <a:pt x="5943" y="49"/>
                  </a:cubicBezTo>
                  <a:cubicBezTo>
                    <a:pt x="5943" y="49"/>
                    <a:pt x="5760" y="1"/>
                    <a:pt x="544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9" name="Google Shape;2274;p36">
              <a:extLst>
                <a:ext uri="{FF2B5EF4-FFF2-40B4-BE49-F238E27FC236}">
                  <a16:creationId xmlns:a16="http://schemas.microsoft.com/office/drawing/2014/main" id="{B75B9E2E-818F-B8DA-A9C1-B8ABCC841E3B}"/>
                </a:ext>
              </a:extLst>
            </p:cNvPr>
            <p:cNvSpPr/>
            <p:nvPr/>
          </p:nvSpPr>
          <p:spPr>
            <a:xfrm>
              <a:off x="42292450" y="32249300"/>
              <a:ext cx="148575" cy="280250"/>
            </a:xfrm>
            <a:custGeom>
              <a:avLst/>
              <a:gdLst/>
              <a:ahLst/>
              <a:cxnLst/>
              <a:rect l="l" t="t" r="r" b="b"/>
              <a:pathLst>
                <a:path w="5943" h="11210" extrusionOk="0">
                  <a:moveTo>
                    <a:pt x="5399" y="1"/>
                  </a:moveTo>
                  <a:cubicBezTo>
                    <a:pt x="4990" y="1"/>
                    <a:pt x="4379" y="81"/>
                    <a:pt x="3662" y="434"/>
                  </a:cubicBezTo>
                  <a:cubicBezTo>
                    <a:pt x="3013" y="727"/>
                    <a:pt x="2344" y="1271"/>
                    <a:pt x="1779" y="1961"/>
                  </a:cubicBezTo>
                  <a:cubicBezTo>
                    <a:pt x="1548" y="2317"/>
                    <a:pt x="1214" y="2694"/>
                    <a:pt x="1046" y="3112"/>
                  </a:cubicBezTo>
                  <a:cubicBezTo>
                    <a:pt x="837" y="3531"/>
                    <a:pt x="649" y="3949"/>
                    <a:pt x="523" y="4389"/>
                  </a:cubicBezTo>
                  <a:cubicBezTo>
                    <a:pt x="0" y="6167"/>
                    <a:pt x="167" y="7966"/>
                    <a:pt x="544" y="9222"/>
                  </a:cubicBezTo>
                  <a:cubicBezTo>
                    <a:pt x="942" y="10477"/>
                    <a:pt x="1507" y="11210"/>
                    <a:pt x="1507" y="11210"/>
                  </a:cubicBezTo>
                  <a:cubicBezTo>
                    <a:pt x="1507" y="11210"/>
                    <a:pt x="1904" y="10352"/>
                    <a:pt x="2197" y="9180"/>
                  </a:cubicBezTo>
                  <a:cubicBezTo>
                    <a:pt x="2511" y="8008"/>
                    <a:pt x="2846" y="6544"/>
                    <a:pt x="3243" y="5205"/>
                  </a:cubicBezTo>
                  <a:cubicBezTo>
                    <a:pt x="3620" y="3845"/>
                    <a:pt x="4143" y="2631"/>
                    <a:pt x="4708" y="1668"/>
                  </a:cubicBezTo>
                  <a:cubicBezTo>
                    <a:pt x="5294" y="727"/>
                    <a:pt x="5942" y="57"/>
                    <a:pt x="5942" y="57"/>
                  </a:cubicBezTo>
                  <a:cubicBezTo>
                    <a:pt x="5942" y="57"/>
                    <a:pt x="5742" y="1"/>
                    <a:pt x="539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0" name="Google Shape;2275;p36">
              <a:extLst>
                <a:ext uri="{FF2B5EF4-FFF2-40B4-BE49-F238E27FC236}">
                  <a16:creationId xmlns:a16="http://schemas.microsoft.com/office/drawing/2014/main" id="{CED74DB2-2650-8699-1B0A-EFF61F7F41E9}"/>
                </a:ext>
              </a:extLst>
            </p:cNvPr>
            <p:cNvSpPr/>
            <p:nvPr/>
          </p:nvSpPr>
          <p:spPr>
            <a:xfrm>
              <a:off x="42087900" y="32202975"/>
              <a:ext cx="148600" cy="280550"/>
            </a:xfrm>
            <a:custGeom>
              <a:avLst/>
              <a:gdLst/>
              <a:ahLst/>
              <a:cxnLst/>
              <a:rect l="l" t="t" r="r" b="b"/>
              <a:pathLst>
                <a:path w="5944" h="11222" extrusionOk="0">
                  <a:moveTo>
                    <a:pt x="5437" y="0"/>
                  </a:moveTo>
                  <a:cubicBezTo>
                    <a:pt x="5025" y="0"/>
                    <a:pt x="4394" y="80"/>
                    <a:pt x="3663" y="446"/>
                  </a:cubicBezTo>
                  <a:cubicBezTo>
                    <a:pt x="2993" y="739"/>
                    <a:pt x="2344" y="1283"/>
                    <a:pt x="1779" y="1952"/>
                  </a:cubicBezTo>
                  <a:cubicBezTo>
                    <a:pt x="1528" y="2329"/>
                    <a:pt x="1194" y="2685"/>
                    <a:pt x="1047" y="3103"/>
                  </a:cubicBezTo>
                  <a:cubicBezTo>
                    <a:pt x="838" y="3521"/>
                    <a:pt x="650" y="3940"/>
                    <a:pt x="524" y="4379"/>
                  </a:cubicBezTo>
                  <a:cubicBezTo>
                    <a:pt x="1" y="6179"/>
                    <a:pt x="147" y="7978"/>
                    <a:pt x="545" y="9234"/>
                  </a:cubicBezTo>
                  <a:cubicBezTo>
                    <a:pt x="943" y="10489"/>
                    <a:pt x="1507" y="11221"/>
                    <a:pt x="1507" y="11221"/>
                  </a:cubicBezTo>
                  <a:cubicBezTo>
                    <a:pt x="1507" y="11221"/>
                    <a:pt x="1905" y="10363"/>
                    <a:pt x="2198" y="9171"/>
                  </a:cubicBezTo>
                  <a:cubicBezTo>
                    <a:pt x="2512" y="7999"/>
                    <a:pt x="2847" y="6534"/>
                    <a:pt x="3244" y="5195"/>
                  </a:cubicBezTo>
                  <a:cubicBezTo>
                    <a:pt x="3600" y="3835"/>
                    <a:pt x="4123" y="2643"/>
                    <a:pt x="4709" y="1680"/>
                  </a:cubicBezTo>
                  <a:cubicBezTo>
                    <a:pt x="5274" y="739"/>
                    <a:pt x="5943" y="48"/>
                    <a:pt x="5943" y="48"/>
                  </a:cubicBezTo>
                  <a:cubicBezTo>
                    <a:pt x="5943" y="48"/>
                    <a:pt x="5756" y="0"/>
                    <a:pt x="543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1" name="Google Shape;2276;p36">
              <a:extLst>
                <a:ext uri="{FF2B5EF4-FFF2-40B4-BE49-F238E27FC236}">
                  <a16:creationId xmlns:a16="http://schemas.microsoft.com/office/drawing/2014/main" id="{9FB12302-806B-0120-FED3-8512BF75C060}"/>
                </a:ext>
              </a:extLst>
            </p:cNvPr>
            <p:cNvSpPr/>
            <p:nvPr/>
          </p:nvSpPr>
          <p:spPr>
            <a:xfrm>
              <a:off x="40008100" y="25737725"/>
              <a:ext cx="759025" cy="943100"/>
            </a:xfrm>
            <a:custGeom>
              <a:avLst/>
              <a:gdLst/>
              <a:ahLst/>
              <a:cxnLst/>
              <a:rect l="l" t="t" r="r" b="b"/>
              <a:pathLst>
                <a:path w="30361" h="37724" extrusionOk="0">
                  <a:moveTo>
                    <a:pt x="26595" y="0"/>
                  </a:moveTo>
                  <a:cubicBezTo>
                    <a:pt x="20987" y="670"/>
                    <a:pt x="15735" y="565"/>
                    <a:pt x="11739" y="1360"/>
                  </a:cubicBezTo>
                  <a:cubicBezTo>
                    <a:pt x="1" y="3683"/>
                    <a:pt x="356" y="9207"/>
                    <a:pt x="63" y="29838"/>
                  </a:cubicBezTo>
                  <a:cubicBezTo>
                    <a:pt x="43" y="31637"/>
                    <a:pt x="168" y="33478"/>
                    <a:pt x="356" y="35257"/>
                  </a:cubicBezTo>
                  <a:cubicBezTo>
                    <a:pt x="583" y="37357"/>
                    <a:pt x="696" y="37723"/>
                    <a:pt x="1903" y="37723"/>
                  </a:cubicBezTo>
                  <a:cubicBezTo>
                    <a:pt x="2258" y="37723"/>
                    <a:pt x="2709" y="37692"/>
                    <a:pt x="3286" y="37663"/>
                  </a:cubicBezTo>
                  <a:cubicBezTo>
                    <a:pt x="7429" y="37412"/>
                    <a:pt x="11446" y="36617"/>
                    <a:pt x="15087" y="34901"/>
                  </a:cubicBezTo>
                  <a:cubicBezTo>
                    <a:pt x="17325" y="33855"/>
                    <a:pt x="19418" y="32453"/>
                    <a:pt x="21301" y="30612"/>
                  </a:cubicBezTo>
                  <a:cubicBezTo>
                    <a:pt x="29398" y="22807"/>
                    <a:pt x="30361" y="10588"/>
                    <a:pt x="26720" y="377"/>
                  </a:cubicBezTo>
                  <a:cubicBezTo>
                    <a:pt x="26678" y="251"/>
                    <a:pt x="26615" y="126"/>
                    <a:pt x="265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2" name="Google Shape;2277;p36">
              <a:extLst>
                <a:ext uri="{FF2B5EF4-FFF2-40B4-BE49-F238E27FC236}">
                  <a16:creationId xmlns:a16="http://schemas.microsoft.com/office/drawing/2014/main" id="{F396627A-802B-2258-EF75-CBEC7EB147DF}"/>
                </a:ext>
              </a:extLst>
            </p:cNvPr>
            <p:cNvSpPr/>
            <p:nvPr/>
          </p:nvSpPr>
          <p:spPr>
            <a:xfrm>
              <a:off x="42266825" y="24006825"/>
              <a:ext cx="3943575" cy="4723475"/>
            </a:xfrm>
            <a:custGeom>
              <a:avLst/>
              <a:gdLst/>
              <a:ahLst/>
              <a:cxnLst/>
              <a:rect l="l" t="t" r="r" b="b"/>
              <a:pathLst>
                <a:path w="157743" h="188939" extrusionOk="0">
                  <a:moveTo>
                    <a:pt x="68839" y="0"/>
                  </a:moveTo>
                  <a:cubicBezTo>
                    <a:pt x="68838" y="2"/>
                    <a:pt x="0" y="177014"/>
                    <a:pt x="103132" y="188899"/>
                  </a:cubicBezTo>
                  <a:cubicBezTo>
                    <a:pt x="103579" y="188925"/>
                    <a:pt x="104020" y="188938"/>
                    <a:pt x="104456" y="188938"/>
                  </a:cubicBezTo>
                  <a:cubicBezTo>
                    <a:pt x="132129" y="188938"/>
                    <a:pt x="139850" y="135976"/>
                    <a:pt x="131714" y="105058"/>
                  </a:cubicBezTo>
                  <a:cubicBezTo>
                    <a:pt x="123449" y="73651"/>
                    <a:pt x="157743" y="9416"/>
                    <a:pt x="68839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3" name="Google Shape;2278;p36">
              <a:extLst>
                <a:ext uri="{FF2B5EF4-FFF2-40B4-BE49-F238E27FC236}">
                  <a16:creationId xmlns:a16="http://schemas.microsoft.com/office/drawing/2014/main" id="{E08A2227-36C1-7703-AA54-072FB538C4F5}"/>
                </a:ext>
              </a:extLst>
            </p:cNvPr>
            <p:cNvSpPr/>
            <p:nvPr/>
          </p:nvSpPr>
          <p:spPr>
            <a:xfrm>
              <a:off x="41877100" y="26379325"/>
              <a:ext cx="848475" cy="234900"/>
            </a:xfrm>
            <a:custGeom>
              <a:avLst/>
              <a:gdLst/>
              <a:ahLst/>
              <a:cxnLst/>
              <a:rect l="l" t="t" r="r" b="b"/>
              <a:pathLst>
                <a:path w="33939" h="9396" extrusionOk="0">
                  <a:moveTo>
                    <a:pt x="23149" y="1"/>
                  </a:moveTo>
                  <a:cubicBezTo>
                    <a:pt x="21095" y="1"/>
                    <a:pt x="18843" y="125"/>
                    <a:pt x="16489" y="386"/>
                  </a:cubicBezTo>
                  <a:cubicBezTo>
                    <a:pt x="7261" y="1391"/>
                    <a:pt x="1" y="4174"/>
                    <a:pt x="273" y="6559"/>
                  </a:cubicBezTo>
                  <a:cubicBezTo>
                    <a:pt x="459" y="8347"/>
                    <a:pt x="4759" y="9396"/>
                    <a:pt x="10743" y="9396"/>
                  </a:cubicBezTo>
                  <a:cubicBezTo>
                    <a:pt x="12811" y="9396"/>
                    <a:pt x="15081" y="9270"/>
                    <a:pt x="17451" y="9007"/>
                  </a:cubicBezTo>
                  <a:cubicBezTo>
                    <a:pt x="26678" y="7982"/>
                    <a:pt x="33939" y="5220"/>
                    <a:pt x="33667" y="2834"/>
                  </a:cubicBezTo>
                  <a:cubicBezTo>
                    <a:pt x="33449" y="1058"/>
                    <a:pt x="29144" y="1"/>
                    <a:pt x="23149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4" name="Google Shape;2279;p36">
              <a:extLst>
                <a:ext uri="{FF2B5EF4-FFF2-40B4-BE49-F238E27FC236}">
                  <a16:creationId xmlns:a16="http://schemas.microsoft.com/office/drawing/2014/main" id="{48887AAE-7110-1E8E-A4F6-B276E2C5DAF9}"/>
                </a:ext>
              </a:extLst>
            </p:cNvPr>
            <p:cNvSpPr/>
            <p:nvPr/>
          </p:nvSpPr>
          <p:spPr>
            <a:xfrm>
              <a:off x="31813075" y="27559350"/>
              <a:ext cx="1787725" cy="1496575"/>
            </a:xfrm>
            <a:custGeom>
              <a:avLst/>
              <a:gdLst/>
              <a:ahLst/>
              <a:cxnLst/>
              <a:rect l="l" t="t" r="r" b="b"/>
              <a:pathLst>
                <a:path w="71509" h="59863" extrusionOk="0">
                  <a:moveTo>
                    <a:pt x="3018" y="0"/>
                  </a:moveTo>
                  <a:cubicBezTo>
                    <a:pt x="1507" y="0"/>
                    <a:pt x="0" y="1085"/>
                    <a:pt x="12" y="2984"/>
                  </a:cubicBezTo>
                  <a:cubicBezTo>
                    <a:pt x="317" y="53914"/>
                    <a:pt x="35894" y="59862"/>
                    <a:pt x="52499" y="59862"/>
                  </a:cubicBezTo>
                  <a:cubicBezTo>
                    <a:pt x="57560" y="59862"/>
                    <a:pt x="60858" y="59310"/>
                    <a:pt x="60858" y="59310"/>
                  </a:cubicBezTo>
                  <a:lnTo>
                    <a:pt x="71508" y="49685"/>
                  </a:lnTo>
                  <a:cubicBezTo>
                    <a:pt x="71508" y="49685"/>
                    <a:pt x="24012" y="48409"/>
                    <a:pt x="5766" y="1896"/>
                  </a:cubicBezTo>
                  <a:cubicBezTo>
                    <a:pt x="5259" y="595"/>
                    <a:pt x="4137" y="0"/>
                    <a:pt x="3018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5" name="Google Shape;2280;p36">
              <a:extLst>
                <a:ext uri="{FF2B5EF4-FFF2-40B4-BE49-F238E27FC236}">
                  <a16:creationId xmlns:a16="http://schemas.microsoft.com/office/drawing/2014/main" id="{CDEE12B7-2C94-A678-D402-3A27CC4818E8}"/>
                </a:ext>
              </a:extLst>
            </p:cNvPr>
            <p:cNvSpPr/>
            <p:nvPr/>
          </p:nvSpPr>
          <p:spPr>
            <a:xfrm>
              <a:off x="37055250" y="29910950"/>
              <a:ext cx="869925" cy="2659675"/>
            </a:xfrm>
            <a:custGeom>
              <a:avLst/>
              <a:gdLst/>
              <a:ahLst/>
              <a:cxnLst/>
              <a:rect l="l" t="t" r="r" b="b"/>
              <a:pathLst>
                <a:path w="34797" h="106387" extrusionOk="0">
                  <a:moveTo>
                    <a:pt x="1382" y="0"/>
                  </a:moveTo>
                  <a:lnTo>
                    <a:pt x="1" y="101856"/>
                  </a:lnTo>
                  <a:cubicBezTo>
                    <a:pt x="1" y="101856"/>
                    <a:pt x="3958" y="106386"/>
                    <a:pt x="12538" y="106386"/>
                  </a:cubicBezTo>
                  <a:cubicBezTo>
                    <a:pt x="14960" y="106386"/>
                    <a:pt x="17751" y="106025"/>
                    <a:pt x="20924" y="105099"/>
                  </a:cubicBezTo>
                  <a:cubicBezTo>
                    <a:pt x="34685" y="101099"/>
                    <a:pt x="27223" y="87329"/>
                    <a:pt x="17602" y="87329"/>
                  </a:cubicBezTo>
                  <a:cubicBezTo>
                    <a:pt x="17158" y="87329"/>
                    <a:pt x="16710" y="87358"/>
                    <a:pt x="16258" y="87419"/>
                  </a:cubicBezTo>
                  <a:cubicBezTo>
                    <a:pt x="20443" y="57184"/>
                    <a:pt x="34797" y="1360"/>
                    <a:pt x="34797" y="1360"/>
                  </a:cubicBezTo>
                  <a:lnTo>
                    <a:pt x="1382" y="0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6" name="Google Shape;2281;p36">
              <a:extLst>
                <a:ext uri="{FF2B5EF4-FFF2-40B4-BE49-F238E27FC236}">
                  <a16:creationId xmlns:a16="http://schemas.microsoft.com/office/drawing/2014/main" id="{CC3946EE-8924-4759-E099-7B094A3EF14C}"/>
                </a:ext>
              </a:extLst>
            </p:cNvPr>
            <p:cNvSpPr/>
            <p:nvPr/>
          </p:nvSpPr>
          <p:spPr>
            <a:xfrm>
              <a:off x="34367625" y="29910950"/>
              <a:ext cx="1087325" cy="2659675"/>
            </a:xfrm>
            <a:custGeom>
              <a:avLst/>
              <a:gdLst/>
              <a:ahLst/>
              <a:cxnLst/>
              <a:rect l="l" t="t" r="r" b="b"/>
              <a:pathLst>
                <a:path w="43493" h="106387" extrusionOk="0">
                  <a:moveTo>
                    <a:pt x="0" y="0"/>
                  </a:moveTo>
                  <a:lnTo>
                    <a:pt x="8788" y="101856"/>
                  </a:lnTo>
                  <a:cubicBezTo>
                    <a:pt x="8788" y="101856"/>
                    <a:pt x="12746" y="106386"/>
                    <a:pt x="21325" y="106386"/>
                  </a:cubicBezTo>
                  <a:cubicBezTo>
                    <a:pt x="23748" y="106386"/>
                    <a:pt x="26538" y="106025"/>
                    <a:pt x="29712" y="105099"/>
                  </a:cubicBezTo>
                  <a:cubicBezTo>
                    <a:pt x="43493" y="101099"/>
                    <a:pt x="36013" y="87329"/>
                    <a:pt x="26407" y="87329"/>
                  </a:cubicBezTo>
                  <a:cubicBezTo>
                    <a:pt x="25964" y="87329"/>
                    <a:pt x="25517" y="87358"/>
                    <a:pt x="25067" y="87419"/>
                  </a:cubicBezTo>
                  <a:cubicBezTo>
                    <a:pt x="29252" y="57184"/>
                    <a:pt x="33959" y="1360"/>
                    <a:pt x="33959" y="1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7" name="Google Shape;2282;p36">
              <a:extLst>
                <a:ext uri="{FF2B5EF4-FFF2-40B4-BE49-F238E27FC236}">
                  <a16:creationId xmlns:a16="http://schemas.microsoft.com/office/drawing/2014/main" id="{45549412-E391-1360-DBA8-6208ACCF01F5}"/>
                </a:ext>
              </a:extLst>
            </p:cNvPr>
            <p:cNvSpPr/>
            <p:nvPr/>
          </p:nvSpPr>
          <p:spPr>
            <a:xfrm>
              <a:off x="32963200" y="27980200"/>
              <a:ext cx="5868400" cy="3279275"/>
            </a:xfrm>
            <a:custGeom>
              <a:avLst/>
              <a:gdLst/>
              <a:ahLst/>
              <a:cxnLst/>
              <a:rect l="l" t="t" r="r" b="b"/>
              <a:pathLst>
                <a:path w="234736" h="131171" extrusionOk="0">
                  <a:moveTo>
                    <a:pt x="121271" y="1"/>
                  </a:moveTo>
                  <a:cubicBezTo>
                    <a:pt x="116909" y="15581"/>
                    <a:pt x="110130" y="21891"/>
                    <a:pt x="79205" y="21891"/>
                  </a:cubicBezTo>
                  <a:cubicBezTo>
                    <a:pt x="74081" y="21891"/>
                    <a:pt x="68293" y="21718"/>
                    <a:pt x="61743" y="21385"/>
                  </a:cubicBezTo>
                  <a:cubicBezTo>
                    <a:pt x="59083" y="21251"/>
                    <a:pt x="56524" y="21185"/>
                    <a:pt x="54064" y="21185"/>
                  </a:cubicBezTo>
                  <a:cubicBezTo>
                    <a:pt x="13924" y="21185"/>
                    <a:pt x="0" y="38701"/>
                    <a:pt x="1755" y="62793"/>
                  </a:cubicBezTo>
                  <a:cubicBezTo>
                    <a:pt x="2697" y="131171"/>
                    <a:pt x="59400" y="94366"/>
                    <a:pt x="146735" y="115918"/>
                  </a:cubicBezTo>
                  <a:cubicBezTo>
                    <a:pt x="154574" y="117851"/>
                    <a:pt x="161503" y="118737"/>
                    <a:pt x="167621" y="118737"/>
                  </a:cubicBezTo>
                  <a:cubicBezTo>
                    <a:pt x="234735" y="118737"/>
                    <a:pt x="204086" y="12116"/>
                    <a:pt x="204086" y="12116"/>
                  </a:cubicBezTo>
                  <a:lnTo>
                    <a:pt x="121271" y="1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8" name="Google Shape;2283;p36">
              <a:extLst>
                <a:ext uri="{FF2B5EF4-FFF2-40B4-BE49-F238E27FC236}">
                  <a16:creationId xmlns:a16="http://schemas.microsoft.com/office/drawing/2014/main" id="{48115831-AB1A-BB77-45B3-F90AEAB12CCC}"/>
                </a:ext>
              </a:extLst>
            </p:cNvPr>
            <p:cNvSpPr/>
            <p:nvPr/>
          </p:nvSpPr>
          <p:spPr>
            <a:xfrm>
              <a:off x="35660175" y="28086875"/>
              <a:ext cx="2557925" cy="900825"/>
            </a:xfrm>
            <a:custGeom>
              <a:avLst/>
              <a:gdLst/>
              <a:ahLst/>
              <a:cxnLst/>
              <a:rect l="l" t="t" r="r" b="b"/>
              <a:pathLst>
                <a:path w="102317" h="36033" extrusionOk="0">
                  <a:moveTo>
                    <a:pt x="88272" y="0"/>
                  </a:moveTo>
                  <a:cubicBezTo>
                    <a:pt x="79779" y="0"/>
                    <a:pt x="67925" y="1697"/>
                    <a:pt x="54088" y="1697"/>
                  </a:cubicBezTo>
                  <a:cubicBezTo>
                    <a:pt x="40262" y="1697"/>
                    <a:pt x="27013" y="8"/>
                    <a:pt x="17088" y="8"/>
                  </a:cubicBezTo>
                  <a:cubicBezTo>
                    <a:pt x="6736" y="8"/>
                    <a:pt x="1" y="1846"/>
                    <a:pt x="1" y="9355"/>
                  </a:cubicBezTo>
                  <a:cubicBezTo>
                    <a:pt x="1" y="24085"/>
                    <a:pt x="22912" y="36033"/>
                    <a:pt x="51159" y="36033"/>
                  </a:cubicBezTo>
                  <a:cubicBezTo>
                    <a:pt x="79406" y="36033"/>
                    <a:pt x="102317" y="24106"/>
                    <a:pt x="102317" y="9355"/>
                  </a:cubicBezTo>
                  <a:cubicBezTo>
                    <a:pt x="102317" y="1841"/>
                    <a:pt x="97117" y="0"/>
                    <a:pt x="8827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9" name="Google Shape;2284;p36">
              <a:extLst>
                <a:ext uri="{FF2B5EF4-FFF2-40B4-BE49-F238E27FC236}">
                  <a16:creationId xmlns:a16="http://schemas.microsoft.com/office/drawing/2014/main" id="{DFD20469-2C0A-BE71-42E6-146438E0DAEC}"/>
                </a:ext>
              </a:extLst>
            </p:cNvPr>
            <p:cNvSpPr/>
            <p:nvPr/>
          </p:nvSpPr>
          <p:spPr>
            <a:xfrm>
              <a:off x="35636125" y="30154700"/>
              <a:ext cx="1087325" cy="2659675"/>
            </a:xfrm>
            <a:custGeom>
              <a:avLst/>
              <a:gdLst/>
              <a:ahLst/>
              <a:cxnLst/>
              <a:rect l="l" t="t" r="r" b="b"/>
              <a:pathLst>
                <a:path w="43493" h="106387" extrusionOk="0">
                  <a:moveTo>
                    <a:pt x="0" y="0"/>
                  </a:moveTo>
                  <a:lnTo>
                    <a:pt x="8788" y="101857"/>
                  </a:lnTo>
                  <a:cubicBezTo>
                    <a:pt x="8788" y="101857"/>
                    <a:pt x="12745" y="106387"/>
                    <a:pt x="21325" y="106387"/>
                  </a:cubicBezTo>
                  <a:cubicBezTo>
                    <a:pt x="23747" y="106387"/>
                    <a:pt x="26538" y="106026"/>
                    <a:pt x="29712" y="105100"/>
                  </a:cubicBezTo>
                  <a:cubicBezTo>
                    <a:pt x="43492" y="101099"/>
                    <a:pt x="36012" y="87329"/>
                    <a:pt x="26407" y="87329"/>
                  </a:cubicBezTo>
                  <a:cubicBezTo>
                    <a:pt x="25964" y="87329"/>
                    <a:pt x="25517" y="87358"/>
                    <a:pt x="25067" y="87419"/>
                  </a:cubicBezTo>
                  <a:cubicBezTo>
                    <a:pt x="29251" y="57185"/>
                    <a:pt x="33436" y="1360"/>
                    <a:pt x="33436" y="13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0" name="Google Shape;2285;p36">
              <a:extLst>
                <a:ext uri="{FF2B5EF4-FFF2-40B4-BE49-F238E27FC236}">
                  <a16:creationId xmlns:a16="http://schemas.microsoft.com/office/drawing/2014/main" id="{F66E851C-3E28-6047-BAAB-1EFAB777C259}"/>
                </a:ext>
              </a:extLst>
            </p:cNvPr>
            <p:cNvSpPr/>
            <p:nvPr/>
          </p:nvSpPr>
          <p:spPr>
            <a:xfrm>
              <a:off x="33320925" y="30130625"/>
              <a:ext cx="1087325" cy="2683750"/>
            </a:xfrm>
            <a:custGeom>
              <a:avLst/>
              <a:gdLst/>
              <a:ahLst/>
              <a:cxnLst/>
              <a:rect l="l" t="t" r="r" b="b"/>
              <a:pathLst>
                <a:path w="43493" h="107350" extrusionOk="0">
                  <a:moveTo>
                    <a:pt x="34420" y="1"/>
                  </a:moveTo>
                  <a:lnTo>
                    <a:pt x="0" y="963"/>
                  </a:lnTo>
                  <a:lnTo>
                    <a:pt x="8788" y="102820"/>
                  </a:lnTo>
                  <a:cubicBezTo>
                    <a:pt x="8788" y="102820"/>
                    <a:pt x="12746" y="107350"/>
                    <a:pt x="21325" y="107350"/>
                  </a:cubicBezTo>
                  <a:cubicBezTo>
                    <a:pt x="23747" y="107350"/>
                    <a:pt x="26538" y="106989"/>
                    <a:pt x="29712" y="106063"/>
                  </a:cubicBezTo>
                  <a:cubicBezTo>
                    <a:pt x="43493" y="102062"/>
                    <a:pt x="36012" y="88292"/>
                    <a:pt x="26389" y="88292"/>
                  </a:cubicBezTo>
                  <a:cubicBezTo>
                    <a:pt x="25945" y="88292"/>
                    <a:pt x="25497" y="88321"/>
                    <a:pt x="25046" y="88382"/>
                  </a:cubicBezTo>
                  <a:cubicBezTo>
                    <a:pt x="29230" y="58148"/>
                    <a:pt x="34419" y="1"/>
                    <a:pt x="34420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1" name="Google Shape;2286;p36">
              <a:extLst>
                <a:ext uri="{FF2B5EF4-FFF2-40B4-BE49-F238E27FC236}">
                  <a16:creationId xmlns:a16="http://schemas.microsoft.com/office/drawing/2014/main" id="{2107C1D3-1BBB-5066-E067-725AFDDF839E}"/>
                </a:ext>
              </a:extLst>
            </p:cNvPr>
            <p:cNvSpPr/>
            <p:nvPr/>
          </p:nvSpPr>
          <p:spPr>
            <a:xfrm>
              <a:off x="37518725" y="28863700"/>
              <a:ext cx="444650" cy="444650"/>
            </a:xfrm>
            <a:custGeom>
              <a:avLst/>
              <a:gdLst/>
              <a:ahLst/>
              <a:cxnLst/>
              <a:rect l="l" t="t" r="r" b="b"/>
              <a:pathLst>
                <a:path w="17786" h="17786" extrusionOk="0">
                  <a:moveTo>
                    <a:pt x="8893" y="1"/>
                  </a:moveTo>
                  <a:cubicBezTo>
                    <a:pt x="3997" y="1"/>
                    <a:pt x="0" y="3997"/>
                    <a:pt x="0" y="8893"/>
                  </a:cubicBezTo>
                  <a:cubicBezTo>
                    <a:pt x="0" y="13811"/>
                    <a:pt x="3976" y="17786"/>
                    <a:pt x="8893" y="17786"/>
                  </a:cubicBezTo>
                  <a:cubicBezTo>
                    <a:pt x="13810" y="17786"/>
                    <a:pt x="17785" y="13811"/>
                    <a:pt x="17785" y="8893"/>
                  </a:cubicBezTo>
                  <a:cubicBezTo>
                    <a:pt x="17785" y="3976"/>
                    <a:pt x="13810" y="1"/>
                    <a:pt x="8893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2" name="Google Shape;2287;p36">
              <a:extLst>
                <a:ext uri="{FF2B5EF4-FFF2-40B4-BE49-F238E27FC236}">
                  <a16:creationId xmlns:a16="http://schemas.microsoft.com/office/drawing/2014/main" id="{675558EB-4559-DB97-357B-72D61BE95AFE}"/>
                </a:ext>
              </a:extLst>
            </p:cNvPr>
            <p:cNvSpPr/>
            <p:nvPr/>
          </p:nvSpPr>
          <p:spPr>
            <a:xfrm>
              <a:off x="37699700" y="28678025"/>
              <a:ext cx="153825" cy="305500"/>
            </a:xfrm>
            <a:custGeom>
              <a:avLst/>
              <a:gdLst/>
              <a:ahLst/>
              <a:cxnLst/>
              <a:rect l="l" t="t" r="r" b="b"/>
              <a:pathLst>
                <a:path w="6153" h="12220" extrusionOk="0">
                  <a:moveTo>
                    <a:pt x="3056" y="0"/>
                  </a:moveTo>
                  <a:cubicBezTo>
                    <a:pt x="1382" y="0"/>
                    <a:pt x="1" y="1360"/>
                    <a:pt x="1" y="3055"/>
                  </a:cubicBezTo>
                  <a:lnTo>
                    <a:pt x="1" y="9144"/>
                  </a:lnTo>
                  <a:cubicBezTo>
                    <a:pt x="1" y="10818"/>
                    <a:pt x="1361" y="12219"/>
                    <a:pt x="3056" y="12219"/>
                  </a:cubicBezTo>
                  <a:cubicBezTo>
                    <a:pt x="4771" y="12219"/>
                    <a:pt x="6152" y="10818"/>
                    <a:pt x="6131" y="9144"/>
                  </a:cubicBezTo>
                  <a:lnTo>
                    <a:pt x="6131" y="3055"/>
                  </a:lnTo>
                  <a:cubicBezTo>
                    <a:pt x="6131" y="1381"/>
                    <a:pt x="4771" y="0"/>
                    <a:pt x="3056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3" name="Google Shape;2288;p36">
              <a:extLst>
                <a:ext uri="{FF2B5EF4-FFF2-40B4-BE49-F238E27FC236}">
                  <a16:creationId xmlns:a16="http://schemas.microsoft.com/office/drawing/2014/main" id="{F41EB321-D079-F50D-F1A9-1701F433E347}"/>
                </a:ext>
              </a:extLst>
            </p:cNvPr>
            <p:cNvSpPr/>
            <p:nvPr/>
          </p:nvSpPr>
          <p:spPr>
            <a:xfrm>
              <a:off x="38739600" y="25453675"/>
              <a:ext cx="1272700" cy="2168250"/>
            </a:xfrm>
            <a:custGeom>
              <a:avLst/>
              <a:gdLst/>
              <a:ahLst/>
              <a:cxnLst/>
              <a:rect l="l" t="t" r="r" b="b"/>
              <a:pathLst>
                <a:path w="50908" h="86730" extrusionOk="0">
                  <a:moveTo>
                    <a:pt x="9584" y="1"/>
                  </a:moveTo>
                  <a:lnTo>
                    <a:pt x="9584" y="1"/>
                  </a:lnTo>
                  <a:cubicBezTo>
                    <a:pt x="1" y="28457"/>
                    <a:pt x="3767" y="58922"/>
                    <a:pt x="16238" y="86729"/>
                  </a:cubicBezTo>
                  <a:cubicBezTo>
                    <a:pt x="36262" y="77983"/>
                    <a:pt x="50783" y="62583"/>
                    <a:pt x="50908" y="36303"/>
                  </a:cubicBezTo>
                  <a:lnTo>
                    <a:pt x="50908" y="36303"/>
                  </a:lnTo>
                  <a:cubicBezTo>
                    <a:pt x="49622" y="36646"/>
                    <a:pt x="48294" y="36839"/>
                    <a:pt x="46906" y="36839"/>
                  </a:cubicBezTo>
                  <a:cubicBezTo>
                    <a:pt x="45921" y="36839"/>
                    <a:pt x="44907" y="36742"/>
                    <a:pt x="43857" y="36534"/>
                  </a:cubicBezTo>
                  <a:cubicBezTo>
                    <a:pt x="31658" y="30005"/>
                    <a:pt x="16886" y="18832"/>
                    <a:pt x="20841" y="2010"/>
                  </a:cubicBezTo>
                  <a:cubicBezTo>
                    <a:pt x="20883" y="1884"/>
                    <a:pt x="20925" y="1738"/>
                    <a:pt x="20945" y="1591"/>
                  </a:cubicBezTo>
                  <a:cubicBezTo>
                    <a:pt x="17284" y="1549"/>
                    <a:pt x="13434" y="1214"/>
                    <a:pt x="958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4" name="Google Shape;2289;p36">
              <a:extLst>
                <a:ext uri="{FF2B5EF4-FFF2-40B4-BE49-F238E27FC236}">
                  <a16:creationId xmlns:a16="http://schemas.microsoft.com/office/drawing/2014/main" id="{4232B911-429A-93A9-E290-7E5132981A25}"/>
                </a:ext>
              </a:extLst>
            </p:cNvPr>
            <p:cNvSpPr/>
            <p:nvPr/>
          </p:nvSpPr>
          <p:spPr>
            <a:xfrm>
              <a:off x="34155775" y="24020250"/>
              <a:ext cx="4990825" cy="3863000"/>
            </a:xfrm>
            <a:custGeom>
              <a:avLst/>
              <a:gdLst/>
              <a:ahLst/>
              <a:cxnLst/>
              <a:rect l="l" t="t" r="r" b="b"/>
              <a:pathLst>
                <a:path w="199633" h="154520" extrusionOk="0">
                  <a:moveTo>
                    <a:pt x="97383" y="1"/>
                  </a:moveTo>
                  <a:cubicBezTo>
                    <a:pt x="90839" y="1"/>
                    <a:pt x="84064" y="425"/>
                    <a:pt x="77125" y="1263"/>
                  </a:cubicBezTo>
                  <a:cubicBezTo>
                    <a:pt x="33813" y="6493"/>
                    <a:pt x="0" y="111028"/>
                    <a:pt x="51640" y="147393"/>
                  </a:cubicBezTo>
                  <a:cubicBezTo>
                    <a:pt x="63185" y="149810"/>
                    <a:pt x="70794" y="150372"/>
                    <a:pt x="75376" y="150372"/>
                  </a:cubicBezTo>
                  <a:cubicBezTo>
                    <a:pt x="79364" y="150372"/>
                    <a:pt x="81058" y="149946"/>
                    <a:pt x="81058" y="149946"/>
                  </a:cubicBezTo>
                  <a:cubicBezTo>
                    <a:pt x="81058" y="149946"/>
                    <a:pt x="106137" y="154519"/>
                    <a:pt x="135889" y="154519"/>
                  </a:cubicBezTo>
                  <a:cubicBezTo>
                    <a:pt x="157245" y="154519"/>
                    <a:pt x="181009" y="152163"/>
                    <a:pt x="199632" y="144066"/>
                  </a:cubicBezTo>
                  <a:cubicBezTo>
                    <a:pt x="187141" y="116259"/>
                    <a:pt x="183354" y="85794"/>
                    <a:pt x="192979" y="57338"/>
                  </a:cubicBezTo>
                  <a:cubicBezTo>
                    <a:pt x="185300" y="54953"/>
                    <a:pt x="177621" y="49282"/>
                    <a:pt x="171448" y="36372"/>
                  </a:cubicBezTo>
                  <a:cubicBezTo>
                    <a:pt x="159623" y="11649"/>
                    <a:pt x="131683" y="1"/>
                    <a:pt x="97383" y="1"/>
                  </a:cubicBez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5" name="Google Shape;2290;p36">
              <a:extLst>
                <a:ext uri="{FF2B5EF4-FFF2-40B4-BE49-F238E27FC236}">
                  <a16:creationId xmlns:a16="http://schemas.microsoft.com/office/drawing/2014/main" id="{E11D7997-F1C5-B57D-5941-1B6AE280B197}"/>
                </a:ext>
              </a:extLst>
            </p:cNvPr>
            <p:cNvSpPr/>
            <p:nvPr/>
          </p:nvSpPr>
          <p:spPr>
            <a:xfrm>
              <a:off x="39365750" y="26823125"/>
              <a:ext cx="378750" cy="202475"/>
            </a:xfrm>
            <a:custGeom>
              <a:avLst/>
              <a:gdLst/>
              <a:ahLst/>
              <a:cxnLst/>
              <a:rect l="l" t="t" r="r" b="b"/>
              <a:pathLst>
                <a:path w="15150" h="8099" extrusionOk="0">
                  <a:moveTo>
                    <a:pt x="377" y="1"/>
                  </a:moveTo>
                  <a:cubicBezTo>
                    <a:pt x="377" y="1"/>
                    <a:pt x="293" y="336"/>
                    <a:pt x="189" y="963"/>
                  </a:cubicBezTo>
                  <a:cubicBezTo>
                    <a:pt x="168" y="1277"/>
                    <a:pt x="0" y="1696"/>
                    <a:pt x="105" y="2135"/>
                  </a:cubicBezTo>
                  <a:cubicBezTo>
                    <a:pt x="189" y="2575"/>
                    <a:pt x="189" y="3139"/>
                    <a:pt x="398" y="3683"/>
                  </a:cubicBezTo>
                  <a:cubicBezTo>
                    <a:pt x="628" y="4207"/>
                    <a:pt x="816" y="4876"/>
                    <a:pt x="1319" y="5378"/>
                  </a:cubicBezTo>
                  <a:cubicBezTo>
                    <a:pt x="1737" y="5964"/>
                    <a:pt x="2281" y="6445"/>
                    <a:pt x="2930" y="6864"/>
                  </a:cubicBezTo>
                  <a:cubicBezTo>
                    <a:pt x="3578" y="7261"/>
                    <a:pt x="4311" y="7659"/>
                    <a:pt x="5085" y="7805"/>
                  </a:cubicBezTo>
                  <a:cubicBezTo>
                    <a:pt x="5859" y="7994"/>
                    <a:pt x="6654" y="8098"/>
                    <a:pt x="7428" y="8098"/>
                  </a:cubicBezTo>
                  <a:cubicBezTo>
                    <a:pt x="8223" y="8077"/>
                    <a:pt x="9019" y="7973"/>
                    <a:pt x="9751" y="7764"/>
                  </a:cubicBezTo>
                  <a:cubicBezTo>
                    <a:pt x="10525" y="7575"/>
                    <a:pt x="11195" y="7240"/>
                    <a:pt x="11843" y="6864"/>
                  </a:cubicBezTo>
                  <a:cubicBezTo>
                    <a:pt x="12513" y="6529"/>
                    <a:pt x="13057" y="6006"/>
                    <a:pt x="13517" y="5546"/>
                  </a:cubicBezTo>
                  <a:cubicBezTo>
                    <a:pt x="13977" y="5023"/>
                    <a:pt x="14396" y="4520"/>
                    <a:pt x="14605" y="3935"/>
                  </a:cubicBezTo>
                  <a:cubicBezTo>
                    <a:pt x="14877" y="3411"/>
                    <a:pt x="15024" y="2867"/>
                    <a:pt x="15045" y="2365"/>
                  </a:cubicBezTo>
                  <a:cubicBezTo>
                    <a:pt x="15149" y="1905"/>
                    <a:pt x="15128" y="1507"/>
                    <a:pt x="15045" y="1214"/>
                  </a:cubicBezTo>
                  <a:cubicBezTo>
                    <a:pt x="14940" y="587"/>
                    <a:pt x="14835" y="252"/>
                    <a:pt x="14835" y="252"/>
                  </a:cubicBezTo>
                  <a:cubicBezTo>
                    <a:pt x="14835" y="252"/>
                    <a:pt x="14710" y="587"/>
                    <a:pt x="14417" y="1152"/>
                  </a:cubicBezTo>
                  <a:cubicBezTo>
                    <a:pt x="14354" y="1466"/>
                    <a:pt x="14145" y="1800"/>
                    <a:pt x="13936" y="2093"/>
                  </a:cubicBezTo>
                  <a:cubicBezTo>
                    <a:pt x="13789" y="2407"/>
                    <a:pt x="13517" y="2721"/>
                    <a:pt x="13182" y="3035"/>
                  </a:cubicBezTo>
                  <a:cubicBezTo>
                    <a:pt x="12617" y="3704"/>
                    <a:pt x="11697" y="4227"/>
                    <a:pt x="10692" y="4625"/>
                  </a:cubicBezTo>
                  <a:cubicBezTo>
                    <a:pt x="10211" y="4834"/>
                    <a:pt x="9646" y="4939"/>
                    <a:pt x="9081" y="5064"/>
                  </a:cubicBezTo>
                  <a:cubicBezTo>
                    <a:pt x="8537" y="5169"/>
                    <a:pt x="7931" y="5232"/>
                    <a:pt x="7345" y="5232"/>
                  </a:cubicBezTo>
                  <a:cubicBezTo>
                    <a:pt x="7228" y="5236"/>
                    <a:pt x="7110" y="5239"/>
                    <a:pt x="6992" y="5239"/>
                  </a:cubicBezTo>
                  <a:cubicBezTo>
                    <a:pt x="6539" y="5239"/>
                    <a:pt x="6081" y="5201"/>
                    <a:pt x="5650" y="5085"/>
                  </a:cubicBezTo>
                  <a:cubicBezTo>
                    <a:pt x="5127" y="4981"/>
                    <a:pt x="4583" y="4855"/>
                    <a:pt x="4101" y="4646"/>
                  </a:cubicBezTo>
                  <a:cubicBezTo>
                    <a:pt x="3641" y="4437"/>
                    <a:pt x="3202" y="4207"/>
                    <a:pt x="2825" y="3893"/>
                  </a:cubicBezTo>
                  <a:cubicBezTo>
                    <a:pt x="2407" y="3663"/>
                    <a:pt x="2177" y="3244"/>
                    <a:pt x="1842" y="2930"/>
                  </a:cubicBezTo>
                  <a:cubicBezTo>
                    <a:pt x="1549" y="2575"/>
                    <a:pt x="1381" y="2198"/>
                    <a:pt x="1151" y="1842"/>
                  </a:cubicBezTo>
                  <a:cubicBezTo>
                    <a:pt x="921" y="1528"/>
                    <a:pt x="858" y="1173"/>
                    <a:pt x="733" y="901"/>
                  </a:cubicBezTo>
                  <a:cubicBezTo>
                    <a:pt x="503" y="336"/>
                    <a:pt x="377" y="1"/>
                    <a:pt x="3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6" name="Google Shape;2291;p36">
              <a:extLst>
                <a:ext uri="{FF2B5EF4-FFF2-40B4-BE49-F238E27FC236}">
                  <a16:creationId xmlns:a16="http://schemas.microsoft.com/office/drawing/2014/main" id="{2E107FD2-36D6-C949-4D99-FA494E588796}"/>
                </a:ext>
              </a:extLst>
            </p:cNvPr>
            <p:cNvSpPr/>
            <p:nvPr/>
          </p:nvSpPr>
          <p:spPr>
            <a:xfrm>
              <a:off x="36946450" y="24788050"/>
              <a:ext cx="1497100" cy="1363850"/>
            </a:xfrm>
            <a:custGeom>
              <a:avLst/>
              <a:gdLst/>
              <a:ahLst/>
              <a:cxnLst/>
              <a:rect l="l" t="t" r="r" b="b"/>
              <a:pathLst>
                <a:path w="59884" h="54554" extrusionOk="0">
                  <a:moveTo>
                    <a:pt x="29942" y="1"/>
                  </a:moveTo>
                  <a:cubicBezTo>
                    <a:pt x="22959" y="1"/>
                    <a:pt x="15976" y="2668"/>
                    <a:pt x="10651" y="8004"/>
                  </a:cubicBezTo>
                  <a:cubicBezTo>
                    <a:pt x="1" y="18654"/>
                    <a:pt x="1" y="35916"/>
                    <a:pt x="10651" y="46566"/>
                  </a:cubicBezTo>
                  <a:cubicBezTo>
                    <a:pt x="15976" y="51891"/>
                    <a:pt x="22959" y="54554"/>
                    <a:pt x="29942" y="54554"/>
                  </a:cubicBezTo>
                  <a:cubicBezTo>
                    <a:pt x="36926" y="54554"/>
                    <a:pt x="43909" y="51891"/>
                    <a:pt x="49234" y="46566"/>
                  </a:cubicBezTo>
                  <a:cubicBezTo>
                    <a:pt x="59884" y="35916"/>
                    <a:pt x="59884" y="18654"/>
                    <a:pt x="49234" y="8004"/>
                  </a:cubicBezTo>
                  <a:cubicBezTo>
                    <a:pt x="43909" y="2668"/>
                    <a:pt x="36926" y="1"/>
                    <a:pt x="299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7" name="Google Shape;2292;p36">
              <a:extLst>
                <a:ext uri="{FF2B5EF4-FFF2-40B4-BE49-F238E27FC236}">
                  <a16:creationId xmlns:a16="http://schemas.microsoft.com/office/drawing/2014/main" id="{1A0CE03C-2809-A568-231E-CE992F807AC3}"/>
                </a:ext>
              </a:extLst>
            </p:cNvPr>
            <p:cNvSpPr/>
            <p:nvPr/>
          </p:nvSpPr>
          <p:spPr>
            <a:xfrm>
              <a:off x="37243527" y="24974975"/>
              <a:ext cx="1138275" cy="1111225"/>
            </a:xfrm>
            <a:custGeom>
              <a:avLst/>
              <a:gdLst/>
              <a:ahLst/>
              <a:cxnLst/>
              <a:rect l="l" t="t" r="r" b="b"/>
              <a:pathLst>
                <a:path w="45531" h="44449" extrusionOk="0">
                  <a:moveTo>
                    <a:pt x="22743" y="1"/>
                  </a:moveTo>
                  <a:cubicBezTo>
                    <a:pt x="22397" y="1"/>
                    <a:pt x="22048" y="9"/>
                    <a:pt x="21699" y="25"/>
                  </a:cubicBezTo>
                  <a:cubicBezTo>
                    <a:pt x="9437" y="631"/>
                    <a:pt x="1" y="11051"/>
                    <a:pt x="566" y="23292"/>
                  </a:cubicBezTo>
                  <a:cubicBezTo>
                    <a:pt x="1135" y="35183"/>
                    <a:pt x="10966" y="44449"/>
                    <a:pt x="22788" y="44449"/>
                  </a:cubicBezTo>
                  <a:cubicBezTo>
                    <a:pt x="23135" y="44449"/>
                    <a:pt x="23483" y="44441"/>
                    <a:pt x="23833" y="44425"/>
                  </a:cubicBezTo>
                  <a:cubicBezTo>
                    <a:pt x="36073" y="43839"/>
                    <a:pt x="45531" y="33440"/>
                    <a:pt x="44966" y="21158"/>
                  </a:cubicBezTo>
                  <a:cubicBezTo>
                    <a:pt x="44396" y="9266"/>
                    <a:pt x="34565" y="1"/>
                    <a:pt x="227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8" name="Google Shape;2293;p36">
              <a:extLst>
                <a:ext uri="{FF2B5EF4-FFF2-40B4-BE49-F238E27FC236}">
                  <a16:creationId xmlns:a16="http://schemas.microsoft.com/office/drawing/2014/main" id="{FEB30A35-B19E-2BF7-BC8D-97F398E9576E}"/>
                </a:ext>
              </a:extLst>
            </p:cNvPr>
            <p:cNvSpPr/>
            <p:nvPr/>
          </p:nvSpPr>
          <p:spPr>
            <a:xfrm>
              <a:off x="38024550" y="2747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9" name="Google Shape;2294;p36">
              <a:extLst>
                <a:ext uri="{FF2B5EF4-FFF2-40B4-BE49-F238E27FC236}">
                  <a16:creationId xmlns:a16="http://schemas.microsoft.com/office/drawing/2014/main" id="{60891A74-D51C-A241-60AF-87B96F3A2407}"/>
                </a:ext>
              </a:extLst>
            </p:cNvPr>
            <p:cNvSpPr/>
            <p:nvPr/>
          </p:nvSpPr>
          <p:spPr>
            <a:xfrm>
              <a:off x="35896625" y="26969600"/>
              <a:ext cx="2163000" cy="1669825"/>
            </a:xfrm>
            <a:custGeom>
              <a:avLst/>
              <a:gdLst/>
              <a:ahLst/>
              <a:cxnLst/>
              <a:rect l="l" t="t" r="r" b="b"/>
              <a:pathLst>
                <a:path w="86520" h="66793" extrusionOk="0">
                  <a:moveTo>
                    <a:pt x="0" y="1"/>
                  </a:moveTo>
                  <a:lnTo>
                    <a:pt x="0" y="53000"/>
                  </a:lnTo>
                  <a:cubicBezTo>
                    <a:pt x="5080" y="61212"/>
                    <a:pt x="25740" y="66793"/>
                    <a:pt x="46233" y="66793"/>
                  </a:cubicBezTo>
                  <a:cubicBezTo>
                    <a:pt x="62291" y="66793"/>
                    <a:pt x="78246" y="63366"/>
                    <a:pt x="86519" y="55092"/>
                  </a:cubicBezTo>
                  <a:lnTo>
                    <a:pt x="85117" y="20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8B4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0" name="Google Shape;2295;p36">
              <a:extLst>
                <a:ext uri="{FF2B5EF4-FFF2-40B4-BE49-F238E27FC236}">
                  <a16:creationId xmlns:a16="http://schemas.microsoft.com/office/drawing/2014/main" id="{3F690483-623D-7041-83A4-0A1A67150E45}"/>
                </a:ext>
              </a:extLst>
            </p:cNvPr>
            <p:cNvSpPr/>
            <p:nvPr/>
          </p:nvSpPr>
          <p:spPr>
            <a:xfrm>
              <a:off x="34984350" y="28932875"/>
              <a:ext cx="359900" cy="72550"/>
            </a:xfrm>
            <a:custGeom>
              <a:avLst/>
              <a:gdLst/>
              <a:ahLst/>
              <a:cxnLst/>
              <a:rect l="l" t="t" r="r" b="b"/>
              <a:pathLst>
                <a:path w="14396" h="2902" extrusionOk="0">
                  <a:moveTo>
                    <a:pt x="8406" y="1"/>
                  </a:moveTo>
                  <a:cubicBezTo>
                    <a:pt x="7979" y="1"/>
                    <a:pt x="7547" y="13"/>
                    <a:pt x="7114" y="38"/>
                  </a:cubicBezTo>
                  <a:cubicBezTo>
                    <a:pt x="5294" y="163"/>
                    <a:pt x="3515" y="498"/>
                    <a:pt x="2197" y="937"/>
                  </a:cubicBezTo>
                  <a:cubicBezTo>
                    <a:pt x="858" y="1398"/>
                    <a:pt x="0" y="1921"/>
                    <a:pt x="0" y="1921"/>
                  </a:cubicBezTo>
                  <a:cubicBezTo>
                    <a:pt x="0" y="1921"/>
                    <a:pt x="900" y="2297"/>
                    <a:pt x="2302" y="2569"/>
                  </a:cubicBezTo>
                  <a:cubicBezTo>
                    <a:pt x="3333" y="2788"/>
                    <a:pt x="4598" y="2902"/>
                    <a:pt x="5930" y="2902"/>
                  </a:cubicBezTo>
                  <a:cubicBezTo>
                    <a:pt x="6382" y="2902"/>
                    <a:pt x="6842" y="2889"/>
                    <a:pt x="7303" y="2862"/>
                  </a:cubicBezTo>
                  <a:cubicBezTo>
                    <a:pt x="9102" y="2758"/>
                    <a:pt x="10881" y="2381"/>
                    <a:pt x="12220" y="1942"/>
                  </a:cubicBezTo>
                  <a:cubicBezTo>
                    <a:pt x="13538" y="1523"/>
                    <a:pt x="14396" y="1000"/>
                    <a:pt x="14396" y="1000"/>
                  </a:cubicBezTo>
                  <a:cubicBezTo>
                    <a:pt x="14396" y="1000"/>
                    <a:pt x="13475" y="582"/>
                    <a:pt x="12094" y="310"/>
                  </a:cubicBezTo>
                  <a:cubicBezTo>
                    <a:pt x="11045" y="119"/>
                    <a:pt x="9755" y="1"/>
                    <a:pt x="840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1" name="Google Shape;2296;p36">
              <a:extLst>
                <a:ext uri="{FF2B5EF4-FFF2-40B4-BE49-F238E27FC236}">
                  <a16:creationId xmlns:a16="http://schemas.microsoft.com/office/drawing/2014/main" id="{6F800121-46A3-D2BE-B87A-B6397847D297}"/>
                </a:ext>
              </a:extLst>
            </p:cNvPr>
            <p:cNvSpPr/>
            <p:nvPr/>
          </p:nvSpPr>
          <p:spPr>
            <a:xfrm>
              <a:off x="35181550" y="29176650"/>
              <a:ext cx="441500" cy="72550"/>
            </a:xfrm>
            <a:custGeom>
              <a:avLst/>
              <a:gdLst/>
              <a:ahLst/>
              <a:cxnLst/>
              <a:rect l="l" t="t" r="r" b="b"/>
              <a:pathLst>
                <a:path w="17660" h="2902" extrusionOk="0">
                  <a:moveTo>
                    <a:pt x="10330" y="0"/>
                  </a:moveTo>
                  <a:cubicBezTo>
                    <a:pt x="9812" y="0"/>
                    <a:pt x="9289" y="12"/>
                    <a:pt x="8767" y="37"/>
                  </a:cubicBezTo>
                  <a:cubicBezTo>
                    <a:pt x="6570" y="163"/>
                    <a:pt x="4373" y="497"/>
                    <a:pt x="2721" y="958"/>
                  </a:cubicBezTo>
                  <a:cubicBezTo>
                    <a:pt x="1088" y="1397"/>
                    <a:pt x="0" y="1920"/>
                    <a:pt x="0" y="1920"/>
                  </a:cubicBezTo>
                  <a:cubicBezTo>
                    <a:pt x="0" y="1920"/>
                    <a:pt x="1130" y="2318"/>
                    <a:pt x="2804" y="2569"/>
                  </a:cubicBezTo>
                  <a:cubicBezTo>
                    <a:pt x="4054" y="2788"/>
                    <a:pt x="5608" y="2901"/>
                    <a:pt x="7229" y="2901"/>
                  </a:cubicBezTo>
                  <a:cubicBezTo>
                    <a:pt x="7779" y="2901"/>
                    <a:pt x="8337" y="2888"/>
                    <a:pt x="8893" y="2862"/>
                  </a:cubicBezTo>
                  <a:cubicBezTo>
                    <a:pt x="11090" y="2757"/>
                    <a:pt x="13287" y="2381"/>
                    <a:pt x="14940" y="1941"/>
                  </a:cubicBezTo>
                  <a:cubicBezTo>
                    <a:pt x="16593" y="1523"/>
                    <a:pt x="17660" y="1000"/>
                    <a:pt x="17660" y="1000"/>
                  </a:cubicBezTo>
                  <a:cubicBezTo>
                    <a:pt x="17660" y="1000"/>
                    <a:pt x="16530" y="581"/>
                    <a:pt x="14898" y="330"/>
                  </a:cubicBezTo>
                  <a:cubicBezTo>
                    <a:pt x="13590" y="123"/>
                    <a:pt x="11990" y="0"/>
                    <a:pt x="1033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2" name="Google Shape;2297;p36">
              <a:extLst>
                <a:ext uri="{FF2B5EF4-FFF2-40B4-BE49-F238E27FC236}">
                  <a16:creationId xmlns:a16="http://schemas.microsoft.com/office/drawing/2014/main" id="{5CA39484-98FD-B530-74E5-BFFE883F8BC5}"/>
                </a:ext>
              </a:extLst>
            </p:cNvPr>
            <p:cNvSpPr/>
            <p:nvPr/>
          </p:nvSpPr>
          <p:spPr>
            <a:xfrm>
              <a:off x="35053400" y="29374900"/>
              <a:ext cx="383950" cy="72200"/>
            </a:xfrm>
            <a:custGeom>
              <a:avLst/>
              <a:gdLst/>
              <a:ahLst/>
              <a:cxnLst/>
              <a:rect l="l" t="t" r="r" b="b"/>
              <a:pathLst>
                <a:path w="15358" h="2888" extrusionOk="0">
                  <a:moveTo>
                    <a:pt x="6402" y="0"/>
                  </a:moveTo>
                  <a:cubicBezTo>
                    <a:pt x="4960" y="0"/>
                    <a:pt x="3582" y="118"/>
                    <a:pt x="2469" y="309"/>
                  </a:cubicBezTo>
                  <a:cubicBezTo>
                    <a:pt x="1005" y="560"/>
                    <a:pt x="0" y="979"/>
                    <a:pt x="0" y="979"/>
                  </a:cubicBezTo>
                  <a:cubicBezTo>
                    <a:pt x="0" y="979"/>
                    <a:pt x="942" y="1523"/>
                    <a:pt x="2365" y="1941"/>
                  </a:cubicBezTo>
                  <a:cubicBezTo>
                    <a:pt x="3766" y="2381"/>
                    <a:pt x="5691" y="2715"/>
                    <a:pt x="7595" y="2862"/>
                  </a:cubicBezTo>
                  <a:cubicBezTo>
                    <a:pt x="7993" y="2879"/>
                    <a:pt x="8392" y="2888"/>
                    <a:pt x="8788" y="2888"/>
                  </a:cubicBezTo>
                  <a:cubicBezTo>
                    <a:pt x="10291" y="2888"/>
                    <a:pt x="11751" y="2768"/>
                    <a:pt x="12910" y="2569"/>
                  </a:cubicBezTo>
                  <a:cubicBezTo>
                    <a:pt x="14375" y="2339"/>
                    <a:pt x="15358" y="1899"/>
                    <a:pt x="15358" y="1899"/>
                  </a:cubicBezTo>
                  <a:cubicBezTo>
                    <a:pt x="15358" y="1899"/>
                    <a:pt x="14417" y="1376"/>
                    <a:pt x="13015" y="937"/>
                  </a:cubicBezTo>
                  <a:cubicBezTo>
                    <a:pt x="11592" y="497"/>
                    <a:pt x="9688" y="163"/>
                    <a:pt x="7784" y="37"/>
                  </a:cubicBezTo>
                  <a:cubicBezTo>
                    <a:pt x="7321" y="12"/>
                    <a:pt x="6858" y="0"/>
                    <a:pt x="640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3" name="Google Shape;2298;p36">
              <a:extLst>
                <a:ext uri="{FF2B5EF4-FFF2-40B4-BE49-F238E27FC236}">
                  <a16:creationId xmlns:a16="http://schemas.microsoft.com/office/drawing/2014/main" id="{C58F317D-E154-6724-069E-060B4B18B7EC}"/>
                </a:ext>
              </a:extLst>
            </p:cNvPr>
            <p:cNvSpPr/>
            <p:nvPr/>
          </p:nvSpPr>
          <p:spPr>
            <a:xfrm>
              <a:off x="34111825" y="28932875"/>
              <a:ext cx="360425" cy="72550"/>
            </a:xfrm>
            <a:custGeom>
              <a:avLst/>
              <a:gdLst/>
              <a:ahLst/>
              <a:cxnLst/>
              <a:rect l="l" t="t" r="r" b="b"/>
              <a:pathLst>
                <a:path w="14417" h="2902" extrusionOk="0">
                  <a:moveTo>
                    <a:pt x="8410" y="1"/>
                  </a:moveTo>
                  <a:cubicBezTo>
                    <a:pt x="7981" y="1"/>
                    <a:pt x="7547" y="13"/>
                    <a:pt x="7115" y="38"/>
                  </a:cubicBezTo>
                  <a:cubicBezTo>
                    <a:pt x="5315" y="163"/>
                    <a:pt x="3537" y="498"/>
                    <a:pt x="2198" y="937"/>
                  </a:cubicBezTo>
                  <a:cubicBezTo>
                    <a:pt x="879" y="1398"/>
                    <a:pt x="1" y="1921"/>
                    <a:pt x="1" y="1921"/>
                  </a:cubicBezTo>
                  <a:cubicBezTo>
                    <a:pt x="1" y="1921"/>
                    <a:pt x="921" y="2297"/>
                    <a:pt x="2302" y="2569"/>
                  </a:cubicBezTo>
                  <a:cubicBezTo>
                    <a:pt x="3349" y="2788"/>
                    <a:pt x="4618" y="2902"/>
                    <a:pt x="5943" y="2902"/>
                  </a:cubicBezTo>
                  <a:cubicBezTo>
                    <a:pt x="6392" y="2902"/>
                    <a:pt x="6847" y="2889"/>
                    <a:pt x="7303" y="2862"/>
                  </a:cubicBezTo>
                  <a:cubicBezTo>
                    <a:pt x="9102" y="2758"/>
                    <a:pt x="10881" y="2381"/>
                    <a:pt x="12220" y="1942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5" y="582"/>
                    <a:pt x="12115" y="310"/>
                  </a:cubicBezTo>
                  <a:cubicBezTo>
                    <a:pt x="11066" y="119"/>
                    <a:pt x="9764" y="1"/>
                    <a:pt x="841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4" name="Google Shape;2299;p36">
              <a:extLst>
                <a:ext uri="{FF2B5EF4-FFF2-40B4-BE49-F238E27FC236}">
                  <a16:creationId xmlns:a16="http://schemas.microsoft.com/office/drawing/2014/main" id="{00EC994C-FDA5-8848-02B5-43A46E4641B0}"/>
                </a:ext>
              </a:extLst>
            </p:cNvPr>
            <p:cNvSpPr/>
            <p:nvPr/>
          </p:nvSpPr>
          <p:spPr>
            <a:xfrm>
              <a:off x="34309550" y="29176650"/>
              <a:ext cx="442050" cy="72550"/>
            </a:xfrm>
            <a:custGeom>
              <a:avLst/>
              <a:gdLst/>
              <a:ahLst/>
              <a:cxnLst/>
              <a:rect l="l" t="t" r="r" b="b"/>
              <a:pathLst>
                <a:path w="17682" h="2902" extrusionOk="0">
                  <a:moveTo>
                    <a:pt x="10330" y="0"/>
                  </a:moveTo>
                  <a:cubicBezTo>
                    <a:pt x="9813" y="0"/>
                    <a:pt x="9290" y="12"/>
                    <a:pt x="8768" y="37"/>
                  </a:cubicBezTo>
                  <a:cubicBezTo>
                    <a:pt x="6571" y="163"/>
                    <a:pt x="4374" y="497"/>
                    <a:pt x="2721" y="958"/>
                  </a:cubicBezTo>
                  <a:cubicBezTo>
                    <a:pt x="1068" y="1397"/>
                    <a:pt x="1" y="1920"/>
                    <a:pt x="1" y="1920"/>
                  </a:cubicBezTo>
                  <a:cubicBezTo>
                    <a:pt x="1" y="1920"/>
                    <a:pt x="1131" y="2318"/>
                    <a:pt x="2805" y="2569"/>
                  </a:cubicBezTo>
                  <a:cubicBezTo>
                    <a:pt x="4070" y="2788"/>
                    <a:pt x="5628" y="2901"/>
                    <a:pt x="7250" y="2901"/>
                  </a:cubicBezTo>
                  <a:cubicBezTo>
                    <a:pt x="7800" y="2901"/>
                    <a:pt x="8358" y="2888"/>
                    <a:pt x="8914" y="2862"/>
                  </a:cubicBezTo>
                  <a:cubicBezTo>
                    <a:pt x="11111" y="2757"/>
                    <a:pt x="13308" y="2381"/>
                    <a:pt x="14961" y="1941"/>
                  </a:cubicBezTo>
                  <a:cubicBezTo>
                    <a:pt x="16593" y="1523"/>
                    <a:pt x="17681" y="1000"/>
                    <a:pt x="17681" y="1000"/>
                  </a:cubicBezTo>
                  <a:cubicBezTo>
                    <a:pt x="17681" y="1000"/>
                    <a:pt x="16551" y="581"/>
                    <a:pt x="14877" y="330"/>
                  </a:cubicBezTo>
                  <a:cubicBezTo>
                    <a:pt x="13585" y="123"/>
                    <a:pt x="11989" y="0"/>
                    <a:pt x="1033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5" name="Google Shape;2300;p36">
              <a:extLst>
                <a:ext uri="{FF2B5EF4-FFF2-40B4-BE49-F238E27FC236}">
                  <a16:creationId xmlns:a16="http://schemas.microsoft.com/office/drawing/2014/main" id="{18AD5785-FCA7-1637-9916-A8141114CF58}"/>
                </a:ext>
              </a:extLst>
            </p:cNvPr>
            <p:cNvSpPr/>
            <p:nvPr/>
          </p:nvSpPr>
          <p:spPr>
            <a:xfrm>
              <a:off x="34181400" y="29374900"/>
              <a:ext cx="383975" cy="72200"/>
            </a:xfrm>
            <a:custGeom>
              <a:avLst/>
              <a:gdLst/>
              <a:ahLst/>
              <a:cxnLst/>
              <a:rect l="l" t="t" r="r" b="b"/>
              <a:pathLst>
                <a:path w="15359" h="2888" extrusionOk="0">
                  <a:moveTo>
                    <a:pt x="6390" y="0"/>
                  </a:moveTo>
                  <a:cubicBezTo>
                    <a:pt x="4951" y="0"/>
                    <a:pt x="3561" y="118"/>
                    <a:pt x="2449" y="309"/>
                  </a:cubicBezTo>
                  <a:cubicBezTo>
                    <a:pt x="984" y="560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1"/>
                  </a:cubicBezTo>
                  <a:cubicBezTo>
                    <a:pt x="3767" y="2381"/>
                    <a:pt x="5671" y="2715"/>
                    <a:pt x="7575" y="2862"/>
                  </a:cubicBezTo>
                  <a:cubicBezTo>
                    <a:pt x="7977" y="2879"/>
                    <a:pt x="8378" y="2888"/>
                    <a:pt x="8776" y="2888"/>
                  </a:cubicBezTo>
                  <a:cubicBezTo>
                    <a:pt x="10283" y="2888"/>
                    <a:pt x="11730" y="2768"/>
                    <a:pt x="12889" y="2569"/>
                  </a:cubicBezTo>
                  <a:cubicBezTo>
                    <a:pt x="14354" y="2339"/>
                    <a:pt x="15358" y="1899"/>
                    <a:pt x="15358" y="1899"/>
                  </a:cubicBezTo>
                  <a:cubicBezTo>
                    <a:pt x="15358" y="1899"/>
                    <a:pt x="14438" y="1376"/>
                    <a:pt x="12994" y="937"/>
                  </a:cubicBezTo>
                  <a:cubicBezTo>
                    <a:pt x="11592" y="497"/>
                    <a:pt x="9667" y="163"/>
                    <a:pt x="7763" y="37"/>
                  </a:cubicBezTo>
                  <a:cubicBezTo>
                    <a:pt x="7305" y="12"/>
                    <a:pt x="6845" y="0"/>
                    <a:pt x="63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6" name="Google Shape;2301;p36">
              <a:extLst>
                <a:ext uri="{FF2B5EF4-FFF2-40B4-BE49-F238E27FC236}">
                  <a16:creationId xmlns:a16="http://schemas.microsoft.com/office/drawing/2014/main" id="{FF28DD57-8935-C749-E6AD-6A0762BB6A55}"/>
                </a:ext>
              </a:extLst>
            </p:cNvPr>
            <p:cNvSpPr/>
            <p:nvPr/>
          </p:nvSpPr>
          <p:spPr>
            <a:xfrm>
              <a:off x="33437575" y="29176650"/>
              <a:ext cx="360425" cy="72550"/>
            </a:xfrm>
            <a:custGeom>
              <a:avLst/>
              <a:gdLst/>
              <a:ahLst/>
              <a:cxnLst/>
              <a:rect l="l" t="t" r="r" b="b"/>
              <a:pathLst>
                <a:path w="14417" h="2902" extrusionOk="0">
                  <a:moveTo>
                    <a:pt x="8402" y="0"/>
                  </a:moveTo>
                  <a:cubicBezTo>
                    <a:pt x="7978" y="0"/>
                    <a:pt x="7547" y="12"/>
                    <a:pt x="7114" y="37"/>
                  </a:cubicBezTo>
                  <a:cubicBezTo>
                    <a:pt x="5315" y="163"/>
                    <a:pt x="3536" y="497"/>
                    <a:pt x="2197" y="958"/>
                  </a:cubicBezTo>
                  <a:cubicBezTo>
                    <a:pt x="879" y="1397"/>
                    <a:pt x="0" y="1920"/>
                    <a:pt x="0" y="1920"/>
                  </a:cubicBezTo>
                  <a:cubicBezTo>
                    <a:pt x="0" y="1920"/>
                    <a:pt x="921" y="2318"/>
                    <a:pt x="2302" y="2569"/>
                  </a:cubicBezTo>
                  <a:cubicBezTo>
                    <a:pt x="3349" y="2788"/>
                    <a:pt x="4617" y="2901"/>
                    <a:pt x="5942" y="2901"/>
                  </a:cubicBezTo>
                  <a:cubicBezTo>
                    <a:pt x="6391" y="2901"/>
                    <a:pt x="6847" y="2888"/>
                    <a:pt x="7302" y="2862"/>
                  </a:cubicBezTo>
                  <a:cubicBezTo>
                    <a:pt x="9123" y="2757"/>
                    <a:pt x="10880" y="2381"/>
                    <a:pt x="12220" y="1941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5" y="581"/>
                    <a:pt x="12115" y="330"/>
                  </a:cubicBezTo>
                  <a:cubicBezTo>
                    <a:pt x="11062" y="123"/>
                    <a:pt x="9766" y="0"/>
                    <a:pt x="8402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7" name="Google Shape;2302;p36">
              <a:extLst>
                <a:ext uri="{FF2B5EF4-FFF2-40B4-BE49-F238E27FC236}">
                  <a16:creationId xmlns:a16="http://schemas.microsoft.com/office/drawing/2014/main" id="{39EDED5E-B5BE-9D44-89A5-9D1F25FE61D0}"/>
                </a:ext>
              </a:extLst>
            </p:cNvPr>
            <p:cNvSpPr/>
            <p:nvPr/>
          </p:nvSpPr>
          <p:spPr>
            <a:xfrm>
              <a:off x="33634775" y="29420400"/>
              <a:ext cx="442025" cy="73075"/>
            </a:xfrm>
            <a:custGeom>
              <a:avLst/>
              <a:gdLst/>
              <a:ahLst/>
              <a:cxnLst/>
              <a:rect l="l" t="t" r="r" b="b"/>
              <a:pathLst>
                <a:path w="17681" h="2923" extrusionOk="0">
                  <a:moveTo>
                    <a:pt x="10329" y="1"/>
                  </a:moveTo>
                  <a:cubicBezTo>
                    <a:pt x="9812" y="1"/>
                    <a:pt x="9289" y="13"/>
                    <a:pt x="8767" y="38"/>
                  </a:cubicBezTo>
                  <a:cubicBezTo>
                    <a:pt x="6570" y="163"/>
                    <a:pt x="4373" y="519"/>
                    <a:pt x="2720" y="958"/>
                  </a:cubicBezTo>
                  <a:cubicBezTo>
                    <a:pt x="1067" y="1398"/>
                    <a:pt x="0" y="1921"/>
                    <a:pt x="0" y="1921"/>
                  </a:cubicBezTo>
                  <a:cubicBezTo>
                    <a:pt x="0" y="1921"/>
                    <a:pt x="1130" y="2339"/>
                    <a:pt x="2804" y="2611"/>
                  </a:cubicBezTo>
                  <a:cubicBezTo>
                    <a:pt x="4064" y="2813"/>
                    <a:pt x="5613" y="2923"/>
                    <a:pt x="7228" y="2923"/>
                  </a:cubicBezTo>
                  <a:cubicBezTo>
                    <a:pt x="7785" y="2923"/>
                    <a:pt x="8350" y="2910"/>
                    <a:pt x="8914" y="2883"/>
                  </a:cubicBezTo>
                  <a:cubicBezTo>
                    <a:pt x="11111" y="2779"/>
                    <a:pt x="13308" y="2423"/>
                    <a:pt x="14961" y="1983"/>
                  </a:cubicBezTo>
                  <a:cubicBezTo>
                    <a:pt x="16593" y="1565"/>
                    <a:pt x="17681" y="1042"/>
                    <a:pt x="17681" y="1042"/>
                  </a:cubicBezTo>
                  <a:cubicBezTo>
                    <a:pt x="17681" y="1042"/>
                    <a:pt x="16551" y="602"/>
                    <a:pt x="14877" y="330"/>
                  </a:cubicBezTo>
                  <a:cubicBezTo>
                    <a:pt x="13585" y="123"/>
                    <a:pt x="11988" y="1"/>
                    <a:pt x="1032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8" name="Google Shape;2303;p36">
              <a:extLst>
                <a:ext uri="{FF2B5EF4-FFF2-40B4-BE49-F238E27FC236}">
                  <a16:creationId xmlns:a16="http://schemas.microsoft.com/office/drawing/2014/main" id="{A0EE6BE9-5A4D-D6E7-9941-93941C871F93}"/>
                </a:ext>
              </a:extLst>
            </p:cNvPr>
            <p:cNvSpPr/>
            <p:nvPr/>
          </p:nvSpPr>
          <p:spPr>
            <a:xfrm>
              <a:off x="33507125" y="29619175"/>
              <a:ext cx="383975" cy="72475"/>
            </a:xfrm>
            <a:custGeom>
              <a:avLst/>
              <a:gdLst/>
              <a:ahLst/>
              <a:cxnLst/>
              <a:rect l="l" t="t" r="r" b="b"/>
              <a:pathLst>
                <a:path w="15359" h="2899" extrusionOk="0">
                  <a:moveTo>
                    <a:pt x="6410" y="1"/>
                  </a:moveTo>
                  <a:cubicBezTo>
                    <a:pt x="4971" y="1"/>
                    <a:pt x="3587" y="123"/>
                    <a:pt x="2470" y="330"/>
                  </a:cubicBezTo>
                  <a:cubicBezTo>
                    <a:pt x="1005" y="561"/>
                    <a:pt x="1" y="979"/>
                    <a:pt x="1" y="979"/>
                  </a:cubicBezTo>
                  <a:cubicBezTo>
                    <a:pt x="1" y="979"/>
                    <a:pt x="943" y="1523"/>
                    <a:pt x="2365" y="1942"/>
                  </a:cubicBezTo>
                  <a:cubicBezTo>
                    <a:pt x="3767" y="2402"/>
                    <a:pt x="5671" y="2737"/>
                    <a:pt x="7596" y="2862"/>
                  </a:cubicBezTo>
                  <a:cubicBezTo>
                    <a:pt x="8049" y="2887"/>
                    <a:pt x="8502" y="2899"/>
                    <a:pt x="8950" y="2899"/>
                  </a:cubicBezTo>
                  <a:cubicBezTo>
                    <a:pt x="10389" y="2899"/>
                    <a:pt x="11773" y="2777"/>
                    <a:pt x="12890" y="2569"/>
                  </a:cubicBezTo>
                  <a:cubicBezTo>
                    <a:pt x="14355" y="2339"/>
                    <a:pt x="15359" y="1921"/>
                    <a:pt x="15359" y="1921"/>
                  </a:cubicBezTo>
                  <a:cubicBezTo>
                    <a:pt x="15359" y="1921"/>
                    <a:pt x="14417" y="1377"/>
                    <a:pt x="12995" y="958"/>
                  </a:cubicBezTo>
                  <a:cubicBezTo>
                    <a:pt x="11593" y="519"/>
                    <a:pt x="9689" y="163"/>
                    <a:pt x="7764" y="37"/>
                  </a:cubicBezTo>
                  <a:cubicBezTo>
                    <a:pt x="7311" y="13"/>
                    <a:pt x="6858" y="1"/>
                    <a:pt x="641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9" name="Google Shape;2304;p36">
              <a:extLst>
                <a:ext uri="{FF2B5EF4-FFF2-40B4-BE49-F238E27FC236}">
                  <a16:creationId xmlns:a16="http://schemas.microsoft.com/office/drawing/2014/main" id="{5E9880C2-E6EB-3D21-9A4A-436EB08E6096}"/>
                </a:ext>
              </a:extLst>
            </p:cNvPr>
            <p:cNvSpPr/>
            <p:nvPr/>
          </p:nvSpPr>
          <p:spPr>
            <a:xfrm>
              <a:off x="33542175" y="29862425"/>
              <a:ext cx="360450" cy="72550"/>
            </a:xfrm>
            <a:custGeom>
              <a:avLst/>
              <a:gdLst/>
              <a:ahLst/>
              <a:cxnLst/>
              <a:rect l="l" t="t" r="r" b="b"/>
              <a:pathLst>
                <a:path w="14418" h="2902" extrusionOk="0">
                  <a:moveTo>
                    <a:pt x="8403" y="0"/>
                  </a:moveTo>
                  <a:cubicBezTo>
                    <a:pt x="7978" y="0"/>
                    <a:pt x="7547" y="12"/>
                    <a:pt x="7115" y="37"/>
                  </a:cubicBezTo>
                  <a:cubicBezTo>
                    <a:pt x="5315" y="163"/>
                    <a:pt x="3537" y="518"/>
                    <a:pt x="2198" y="958"/>
                  </a:cubicBezTo>
                  <a:cubicBezTo>
                    <a:pt x="880" y="1397"/>
                    <a:pt x="1" y="1920"/>
                    <a:pt x="1" y="1920"/>
                  </a:cubicBezTo>
                  <a:cubicBezTo>
                    <a:pt x="1" y="1920"/>
                    <a:pt x="921" y="2318"/>
                    <a:pt x="2302" y="2569"/>
                  </a:cubicBezTo>
                  <a:cubicBezTo>
                    <a:pt x="3349" y="2787"/>
                    <a:pt x="4618" y="2901"/>
                    <a:pt x="5943" y="2901"/>
                  </a:cubicBezTo>
                  <a:cubicBezTo>
                    <a:pt x="6392" y="2901"/>
                    <a:pt x="6848" y="2888"/>
                    <a:pt x="7303" y="2862"/>
                  </a:cubicBezTo>
                  <a:cubicBezTo>
                    <a:pt x="9124" y="2757"/>
                    <a:pt x="10881" y="2401"/>
                    <a:pt x="12220" y="1941"/>
                  </a:cubicBezTo>
                  <a:cubicBezTo>
                    <a:pt x="13559" y="1523"/>
                    <a:pt x="14417" y="999"/>
                    <a:pt x="14417" y="999"/>
                  </a:cubicBezTo>
                  <a:cubicBezTo>
                    <a:pt x="14417" y="999"/>
                    <a:pt x="13476" y="623"/>
                    <a:pt x="12116" y="330"/>
                  </a:cubicBezTo>
                  <a:cubicBezTo>
                    <a:pt x="11063" y="123"/>
                    <a:pt x="9766" y="0"/>
                    <a:pt x="840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0" name="Google Shape;2305;p36">
              <a:extLst>
                <a:ext uri="{FF2B5EF4-FFF2-40B4-BE49-F238E27FC236}">
                  <a16:creationId xmlns:a16="http://schemas.microsoft.com/office/drawing/2014/main" id="{3534BBC6-F289-2000-42AA-F11577AD558F}"/>
                </a:ext>
              </a:extLst>
            </p:cNvPr>
            <p:cNvSpPr/>
            <p:nvPr/>
          </p:nvSpPr>
          <p:spPr>
            <a:xfrm>
              <a:off x="33739900" y="30106250"/>
              <a:ext cx="441525" cy="73300"/>
            </a:xfrm>
            <a:custGeom>
              <a:avLst/>
              <a:gdLst/>
              <a:ahLst/>
              <a:cxnLst/>
              <a:rect l="l" t="t" r="r" b="b"/>
              <a:pathLst>
                <a:path w="17661" h="2932" extrusionOk="0">
                  <a:moveTo>
                    <a:pt x="10234" y="0"/>
                  </a:moveTo>
                  <a:cubicBezTo>
                    <a:pt x="9748" y="0"/>
                    <a:pt x="9257" y="11"/>
                    <a:pt x="8768" y="34"/>
                  </a:cubicBezTo>
                  <a:cubicBezTo>
                    <a:pt x="6571" y="160"/>
                    <a:pt x="4374" y="516"/>
                    <a:pt x="2721" y="955"/>
                  </a:cubicBezTo>
                  <a:cubicBezTo>
                    <a:pt x="1068" y="1394"/>
                    <a:pt x="1" y="1918"/>
                    <a:pt x="1" y="1918"/>
                  </a:cubicBezTo>
                  <a:cubicBezTo>
                    <a:pt x="1" y="1918"/>
                    <a:pt x="1131" y="2336"/>
                    <a:pt x="2805" y="2608"/>
                  </a:cubicBezTo>
                  <a:cubicBezTo>
                    <a:pt x="4072" y="2830"/>
                    <a:pt x="5652" y="2932"/>
                    <a:pt x="7299" y="2932"/>
                  </a:cubicBezTo>
                  <a:cubicBezTo>
                    <a:pt x="7826" y="2932"/>
                    <a:pt x="8360" y="2921"/>
                    <a:pt x="8894" y="2901"/>
                  </a:cubicBezTo>
                  <a:cubicBezTo>
                    <a:pt x="11090" y="2796"/>
                    <a:pt x="13287" y="2420"/>
                    <a:pt x="14940" y="1980"/>
                  </a:cubicBezTo>
                  <a:cubicBezTo>
                    <a:pt x="16572" y="1562"/>
                    <a:pt x="17661" y="1039"/>
                    <a:pt x="17661" y="1039"/>
                  </a:cubicBezTo>
                  <a:cubicBezTo>
                    <a:pt x="17661" y="1039"/>
                    <a:pt x="16531" y="620"/>
                    <a:pt x="14878" y="327"/>
                  </a:cubicBezTo>
                  <a:cubicBezTo>
                    <a:pt x="13560" y="132"/>
                    <a:pt x="11927" y="0"/>
                    <a:pt x="102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1" name="Google Shape;2306;p36">
              <a:extLst>
                <a:ext uri="{FF2B5EF4-FFF2-40B4-BE49-F238E27FC236}">
                  <a16:creationId xmlns:a16="http://schemas.microsoft.com/office/drawing/2014/main" id="{BEFE73B2-E5F0-CE1D-9626-06972D5AC726}"/>
                </a:ext>
              </a:extLst>
            </p:cNvPr>
            <p:cNvSpPr/>
            <p:nvPr/>
          </p:nvSpPr>
          <p:spPr>
            <a:xfrm>
              <a:off x="33611750" y="30305025"/>
              <a:ext cx="383975" cy="72400"/>
            </a:xfrm>
            <a:custGeom>
              <a:avLst/>
              <a:gdLst/>
              <a:ahLst/>
              <a:cxnLst/>
              <a:rect l="l" t="t" r="r" b="b"/>
              <a:pathLst>
                <a:path w="15359" h="2896" extrusionOk="0">
                  <a:moveTo>
                    <a:pt x="6493" y="0"/>
                  </a:moveTo>
                  <a:cubicBezTo>
                    <a:pt x="5024" y="0"/>
                    <a:pt x="3608" y="132"/>
                    <a:pt x="2470" y="327"/>
                  </a:cubicBezTo>
                  <a:cubicBezTo>
                    <a:pt x="1005" y="557"/>
                    <a:pt x="1" y="976"/>
                    <a:pt x="1" y="976"/>
                  </a:cubicBezTo>
                  <a:cubicBezTo>
                    <a:pt x="1" y="976"/>
                    <a:pt x="942" y="1541"/>
                    <a:pt x="2365" y="1959"/>
                  </a:cubicBezTo>
                  <a:cubicBezTo>
                    <a:pt x="3767" y="2399"/>
                    <a:pt x="5671" y="2733"/>
                    <a:pt x="7596" y="2859"/>
                  </a:cubicBezTo>
                  <a:cubicBezTo>
                    <a:pt x="8054" y="2884"/>
                    <a:pt x="8513" y="2896"/>
                    <a:pt x="8966" y="2896"/>
                  </a:cubicBezTo>
                  <a:cubicBezTo>
                    <a:pt x="10399" y="2896"/>
                    <a:pt x="11777" y="2778"/>
                    <a:pt x="12890" y="2587"/>
                  </a:cubicBezTo>
                  <a:cubicBezTo>
                    <a:pt x="14354" y="2336"/>
                    <a:pt x="15359" y="1917"/>
                    <a:pt x="15359" y="1917"/>
                  </a:cubicBezTo>
                  <a:cubicBezTo>
                    <a:pt x="15359" y="1917"/>
                    <a:pt x="14417" y="1373"/>
                    <a:pt x="12994" y="955"/>
                  </a:cubicBezTo>
                  <a:cubicBezTo>
                    <a:pt x="11592" y="516"/>
                    <a:pt x="9688" y="181"/>
                    <a:pt x="7763" y="34"/>
                  </a:cubicBezTo>
                  <a:cubicBezTo>
                    <a:pt x="7339" y="11"/>
                    <a:pt x="6914" y="0"/>
                    <a:pt x="649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2" name="Google Shape;2307;p36">
              <a:extLst>
                <a:ext uri="{FF2B5EF4-FFF2-40B4-BE49-F238E27FC236}">
                  <a16:creationId xmlns:a16="http://schemas.microsoft.com/office/drawing/2014/main" id="{CB26AE1C-675B-ABE0-75A7-8ABFBEF06DBF}"/>
                </a:ext>
              </a:extLst>
            </p:cNvPr>
            <p:cNvSpPr/>
            <p:nvPr/>
          </p:nvSpPr>
          <p:spPr>
            <a:xfrm>
              <a:off x="34192900" y="30176850"/>
              <a:ext cx="360450" cy="72500"/>
            </a:xfrm>
            <a:custGeom>
              <a:avLst/>
              <a:gdLst/>
              <a:ahLst/>
              <a:cxnLst/>
              <a:rect l="l" t="t" r="r" b="b"/>
              <a:pathLst>
                <a:path w="14418" h="2900" extrusionOk="0">
                  <a:moveTo>
                    <a:pt x="8316" y="1"/>
                  </a:moveTo>
                  <a:cubicBezTo>
                    <a:pt x="7918" y="1"/>
                    <a:pt x="7516" y="12"/>
                    <a:pt x="7115" y="35"/>
                  </a:cubicBezTo>
                  <a:cubicBezTo>
                    <a:pt x="5315" y="182"/>
                    <a:pt x="3537" y="516"/>
                    <a:pt x="2198" y="956"/>
                  </a:cubicBezTo>
                  <a:cubicBezTo>
                    <a:pt x="859" y="1395"/>
                    <a:pt x="1" y="1918"/>
                    <a:pt x="1" y="1918"/>
                  </a:cubicBezTo>
                  <a:cubicBezTo>
                    <a:pt x="1" y="1918"/>
                    <a:pt x="921" y="2316"/>
                    <a:pt x="2302" y="2588"/>
                  </a:cubicBezTo>
                  <a:cubicBezTo>
                    <a:pt x="3329" y="2790"/>
                    <a:pt x="4599" y="2900"/>
                    <a:pt x="5922" y="2900"/>
                  </a:cubicBezTo>
                  <a:cubicBezTo>
                    <a:pt x="6378" y="2900"/>
                    <a:pt x="6841" y="2887"/>
                    <a:pt x="7303" y="2860"/>
                  </a:cubicBezTo>
                  <a:cubicBezTo>
                    <a:pt x="9103" y="2755"/>
                    <a:pt x="10881" y="2399"/>
                    <a:pt x="12220" y="1960"/>
                  </a:cubicBezTo>
                  <a:cubicBezTo>
                    <a:pt x="13559" y="1542"/>
                    <a:pt x="14417" y="1018"/>
                    <a:pt x="14417" y="1018"/>
                  </a:cubicBezTo>
                  <a:cubicBezTo>
                    <a:pt x="14417" y="1018"/>
                    <a:pt x="13497" y="600"/>
                    <a:pt x="12116" y="328"/>
                  </a:cubicBezTo>
                  <a:cubicBezTo>
                    <a:pt x="11042" y="133"/>
                    <a:pt x="9704" y="1"/>
                    <a:pt x="831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3" name="Google Shape;2308;p36">
              <a:extLst>
                <a:ext uri="{FF2B5EF4-FFF2-40B4-BE49-F238E27FC236}">
                  <a16:creationId xmlns:a16="http://schemas.microsoft.com/office/drawing/2014/main" id="{9A4C422C-4FC8-449F-8384-B101355625C6}"/>
                </a:ext>
              </a:extLst>
            </p:cNvPr>
            <p:cNvSpPr/>
            <p:nvPr/>
          </p:nvSpPr>
          <p:spPr>
            <a:xfrm>
              <a:off x="34391150" y="30420100"/>
              <a:ext cx="441525" cy="73300"/>
            </a:xfrm>
            <a:custGeom>
              <a:avLst/>
              <a:gdLst/>
              <a:ahLst/>
              <a:cxnLst/>
              <a:rect l="l" t="t" r="r" b="b"/>
              <a:pathLst>
                <a:path w="17661" h="2932" extrusionOk="0">
                  <a:moveTo>
                    <a:pt x="10234" y="0"/>
                  </a:moveTo>
                  <a:cubicBezTo>
                    <a:pt x="9748" y="0"/>
                    <a:pt x="9257" y="11"/>
                    <a:pt x="8768" y="35"/>
                  </a:cubicBezTo>
                  <a:cubicBezTo>
                    <a:pt x="6571" y="160"/>
                    <a:pt x="4374" y="516"/>
                    <a:pt x="2721" y="955"/>
                  </a:cubicBezTo>
                  <a:cubicBezTo>
                    <a:pt x="1068" y="1395"/>
                    <a:pt x="1" y="1918"/>
                    <a:pt x="1" y="1918"/>
                  </a:cubicBezTo>
                  <a:cubicBezTo>
                    <a:pt x="1" y="1918"/>
                    <a:pt x="1131" y="2336"/>
                    <a:pt x="2805" y="2608"/>
                  </a:cubicBezTo>
                  <a:cubicBezTo>
                    <a:pt x="4072" y="2830"/>
                    <a:pt x="5652" y="2932"/>
                    <a:pt x="7299" y="2932"/>
                  </a:cubicBezTo>
                  <a:cubicBezTo>
                    <a:pt x="7826" y="2932"/>
                    <a:pt x="8360" y="2921"/>
                    <a:pt x="8893" y="2901"/>
                  </a:cubicBezTo>
                  <a:cubicBezTo>
                    <a:pt x="11090" y="2796"/>
                    <a:pt x="13287" y="2420"/>
                    <a:pt x="14940" y="1980"/>
                  </a:cubicBezTo>
                  <a:cubicBezTo>
                    <a:pt x="16593" y="1562"/>
                    <a:pt x="17660" y="1039"/>
                    <a:pt x="17660" y="1039"/>
                  </a:cubicBezTo>
                  <a:cubicBezTo>
                    <a:pt x="17660" y="1039"/>
                    <a:pt x="16531" y="620"/>
                    <a:pt x="14878" y="327"/>
                  </a:cubicBezTo>
                  <a:cubicBezTo>
                    <a:pt x="13560" y="132"/>
                    <a:pt x="11927" y="0"/>
                    <a:pt x="102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4" name="Google Shape;2309;p36">
              <a:extLst>
                <a:ext uri="{FF2B5EF4-FFF2-40B4-BE49-F238E27FC236}">
                  <a16:creationId xmlns:a16="http://schemas.microsoft.com/office/drawing/2014/main" id="{4053C8F4-5997-C9CD-3C06-C9E95E9F8E36}"/>
                </a:ext>
              </a:extLst>
            </p:cNvPr>
            <p:cNvSpPr/>
            <p:nvPr/>
          </p:nvSpPr>
          <p:spPr>
            <a:xfrm>
              <a:off x="34181400" y="29793375"/>
              <a:ext cx="383975" cy="72200"/>
            </a:xfrm>
            <a:custGeom>
              <a:avLst/>
              <a:gdLst/>
              <a:ahLst/>
              <a:cxnLst/>
              <a:rect l="l" t="t" r="r" b="b"/>
              <a:pathLst>
                <a:path w="15359" h="2888" extrusionOk="0">
                  <a:moveTo>
                    <a:pt x="6390" y="0"/>
                  </a:moveTo>
                  <a:cubicBezTo>
                    <a:pt x="4951" y="0"/>
                    <a:pt x="3561" y="118"/>
                    <a:pt x="2449" y="309"/>
                  </a:cubicBezTo>
                  <a:cubicBezTo>
                    <a:pt x="984" y="560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1"/>
                  </a:cubicBezTo>
                  <a:cubicBezTo>
                    <a:pt x="3767" y="2381"/>
                    <a:pt x="5671" y="2715"/>
                    <a:pt x="7575" y="2862"/>
                  </a:cubicBezTo>
                  <a:cubicBezTo>
                    <a:pt x="7977" y="2879"/>
                    <a:pt x="8378" y="2888"/>
                    <a:pt x="8776" y="2888"/>
                  </a:cubicBezTo>
                  <a:cubicBezTo>
                    <a:pt x="10283" y="2888"/>
                    <a:pt x="11730" y="2767"/>
                    <a:pt x="12889" y="2569"/>
                  </a:cubicBezTo>
                  <a:cubicBezTo>
                    <a:pt x="14354" y="2339"/>
                    <a:pt x="15358" y="1899"/>
                    <a:pt x="15358" y="1899"/>
                  </a:cubicBezTo>
                  <a:cubicBezTo>
                    <a:pt x="15358" y="1899"/>
                    <a:pt x="14438" y="1376"/>
                    <a:pt x="12994" y="937"/>
                  </a:cubicBezTo>
                  <a:cubicBezTo>
                    <a:pt x="11592" y="497"/>
                    <a:pt x="9667" y="163"/>
                    <a:pt x="7763" y="37"/>
                  </a:cubicBezTo>
                  <a:cubicBezTo>
                    <a:pt x="7305" y="12"/>
                    <a:pt x="6845" y="0"/>
                    <a:pt x="639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5" name="Google Shape;2310;p36">
              <a:extLst>
                <a:ext uri="{FF2B5EF4-FFF2-40B4-BE49-F238E27FC236}">
                  <a16:creationId xmlns:a16="http://schemas.microsoft.com/office/drawing/2014/main" id="{3AA8DAA3-3542-732F-D3B0-0683B45C9991}"/>
                </a:ext>
              </a:extLst>
            </p:cNvPr>
            <p:cNvSpPr/>
            <p:nvPr/>
          </p:nvSpPr>
          <p:spPr>
            <a:xfrm>
              <a:off x="35216075" y="30118725"/>
              <a:ext cx="360425" cy="72550"/>
            </a:xfrm>
            <a:custGeom>
              <a:avLst/>
              <a:gdLst/>
              <a:ahLst/>
              <a:cxnLst/>
              <a:rect l="l" t="t" r="r" b="b"/>
              <a:pathLst>
                <a:path w="14417" h="2902" extrusionOk="0">
                  <a:moveTo>
                    <a:pt x="8403" y="1"/>
                  </a:moveTo>
                  <a:cubicBezTo>
                    <a:pt x="7978" y="1"/>
                    <a:pt x="7547" y="13"/>
                    <a:pt x="7114" y="38"/>
                  </a:cubicBezTo>
                  <a:cubicBezTo>
                    <a:pt x="5315" y="163"/>
                    <a:pt x="3537" y="519"/>
                    <a:pt x="2197" y="958"/>
                  </a:cubicBezTo>
                  <a:cubicBezTo>
                    <a:pt x="879" y="1398"/>
                    <a:pt x="0" y="1921"/>
                    <a:pt x="0" y="1921"/>
                  </a:cubicBezTo>
                  <a:cubicBezTo>
                    <a:pt x="0" y="1921"/>
                    <a:pt x="921" y="2318"/>
                    <a:pt x="2302" y="2569"/>
                  </a:cubicBezTo>
                  <a:cubicBezTo>
                    <a:pt x="3349" y="2788"/>
                    <a:pt x="4618" y="2902"/>
                    <a:pt x="5942" y="2902"/>
                  </a:cubicBezTo>
                  <a:cubicBezTo>
                    <a:pt x="6392" y="2902"/>
                    <a:pt x="6847" y="2889"/>
                    <a:pt x="7303" y="2862"/>
                  </a:cubicBezTo>
                  <a:cubicBezTo>
                    <a:pt x="9123" y="2758"/>
                    <a:pt x="10902" y="2402"/>
                    <a:pt x="12220" y="1942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517" y="582"/>
                    <a:pt x="12115" y="330"/>
                  </a:cubicBezTo>
                  <a:cubicBezTo>
                    <a:pt x="11062" y="123"/>
                    <a:pt x="9766" y="1"/>
                    <a:pt x="84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6" name="Google Shape;2311;p36">
              <a:extLst>
                <a:ext uri="{FF2B5EF4-FFF2-40B4-BE49-F238E27FC236}">
                  <a16:creationId xmlns:a16="http://schemas.microsoft.com/office/drawing/2014/main" id="{3D1B3528-E2CC-8F74-90AC-35D163A64C05}"/>
                </a:ext>
              </a:extLst>
            </p:cNvPr>
            <p:cNvSpPr/>
            <p:nvPr/>
          </p:nvSpPr>
          <p:spPr>
            <a:xfrm>
              <a:off x="35414325" y="30361975"/>
              <a:ext cx="441500" cy="73075"/>
            </a:xfrm>
            <a:custGeom>
              <a:avLst/>
              <a:gdLst/>
              <a:ahLst/>
              <a:cxnLst/>
              <a:rect l="l" t="t" r="r" b="b"/>
              <a:pathLst>
                <a:path w="17660" h="2923" extrusionOk="0">
                  <a:moveTo>
                    <a:pt x="10330" y="0"/>
                  </a:moveTo>
                  <a:cubicBezTo>
                    <a:pt x="9812" y="0"/>
                    <a:pt x="9289" y="12"/>
                    <a:pt x="8767" y="37"/>
                  </a:cubicBezTo>
                  <a:cubicBezTo>
                    <a:pt x="6570" y="163"/>
                    <a:pt x="4374" y="518"/>
                    <a:pt x="2721" y="958"/>
                  </a:cubicBezTo>
                  <a:cubicBezTo>
                    <a:pt x="1088" y="1397"/>
                    <a:pt x="0" y="1920"/>
                    <a:pt x="0" y="1920"/>
                  </a:cubicBezTo>
                  <a:cubicBezTo>
                    <a:pt x="0" y="1920"/>
                    <a:pt x="1130" y="2339"/>
                    <a:pt x="2804" y="2611"/>
                  </a:cubicBezTo>
                  <a:cubicBezTo>
                    <a:pt x="4049" y="2813"/>
                    <a:pt x="5594" y="2923"/>
                    <a:pt x="7207" y="2923"/>
                  </a:cubicBezTo>
                  <a:cubicBezTo>
                    <a:pt x="7764" y="2923"/>
                    <a:pt x="8329" y="2909"/>
                    <a:pt x="8893" y="2883"/>
                  </a:cubicBezTo>
                  <a:cubicBezTo>
                    <a:pt x="11090" y="2778"/>
                    <a:pt x="13287" y="2422"/>
                    <a:pt x="14940" y="1983"/>
                  </a:cubicBezTo>
                  <a:cubicBezTo>
                    <a:pt x="16593" y="1564"/>
                    <a:pt x="17660" y="1041"/>
                    <a:pt x="17660" y="1041"/>
                  </a:cubicBezTo>
                  <a:cubicBezTo>
                    <a:pt x="17660" y="1041"/>
                    <a:pt x="16530" y="602"/>
                    <a:pt x="14898" y="330"/>
                  </a:cubicBezTo>
                  <a:cubicBezTo>
                    <a:pt x="13590" y="123"/>
                    <a:pt x="11990" y="0"/>
                    <a:pt x="1033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7" name="Google Shape;2312;p36">
              <a:extLst>
                <a:ext uri="{FF2B5EF4-FFF2-40B4-BE49-F238E27FC236}">
                  <a16:creationId xmlns:a16="http://schemas.microsoft.com/office/drawing/2014/main" id="{0F8748BC-D8E2-664C-496D-E645DDDC8A23}"/>
                </a:ext>
              </a:extLst>
            </p:cNvPr>
            <p:cNvSpPr/>
            <p:nvPr/>
          </p:nvSpPr>
          <p:spPr>
            <a:xfrm>
              <a:off x="35844300" y="29239950"/>
              <a:ext cx="383450" cy="72475"/>
            </a:xfrm>
            <a:custGeom>
              <a:avLst/>
              <a:gdLst/>
              <a:ahLst/>
              <a:cxnLst/>
              <a:rect l="l" t="t" r="r" b="b"/>
              <a:pathLst>
                <a:path w="15338" h="2899" extrusionOk="0">
                  <a:moveTo>
                    <a:pt x="6406" y="0"/>
                  </a:moveTo>
                  <a:cubicBezTo>
                    <a:pt x="4962" y="0"/>
                    <a:pt x="3565" y="122"/>
                    <a:pt x="2449" y="330"/>
                  </a:cubicBezTo>
                  <a:cubicBezTo>
                    <a:pt x="984" y="560"/>
                    <a:pt x="1" y="978"/>
                    <a:pt x="1" y="978"/>
                  </a:cubicBezTo>
                  <a:cubicBezTo>
                    <a:pt x="1" y="978"/>
                    <a:pt x="942" y="1522"/>
                    <a:pt x="2344" y="1941"/>
                  </a:cubicBezTo>
                  <a:cubicBezTo>
                    <a:pt x="3767" y="2401"/>
                    <a:pt x="5671" y="2736"/>
                    <a:pt x="7575" y="2862"/>
                  </a:cubicBezTo>
                  <a:cubicBezTo>
                    <a:pt x="8027" y="2886"/>
                    <a:pt x="8482" y="2898"/>
                    <a:pt x="8932" y="2898"/>
                  </a:cubicBezTo>
                  <a:cubicBezTo>
                    <a:pt x="10376" y="2898"/>
                    <a:pt x="11773" y="2776"/>
                    <a:pt x="12890" y="2569"/>
                  </a:cubicBezTo>
                  <a:cubicBezTo>
                    <a:pt x="14354" y="2338"/>
                    <a:pt x="15338" y="1920"/>
                    <a:pt x="15338" y="1920"/>
                  </a:cubicBezTo>
                  <a:cubicBezTo>
                    <a:pt x="15338" y="1920"/>
                    <a:pt x="14438" y="1376"/>
                    <a:pt x="12994" y="958"/>
                  </a:cubicBezTo>
                  <a:cubicBezTo>
                    <a:pt x="11571" y="518"/>
                    <a:pt x="9667" y="162"/>
                    <a:pt x="7763" y="37"/>
                  </a:cubicBezTo>
                  <a:cubicBezTo>
                    <a:pt x="7311" y="12"/>
                    <a:pt x="6856" y="0"/>
                    <a:pt x="640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8" name="Google Shape;2313;p36">
              <a:extLst>
                <a:ext uri="{FF2B5EF4-FFF2-40B4-BE49-F238E27FC236}">
                  <a16:creationId xmlns:a16="http://schemas.microsoft.com/office/drawing/2014/main" id="{F3DFB090-A5D4-04B8-C7DB-F34D86C98132}"/>
                </a:ext>
              </a:extLst>
            </p:cNvPr>
            <p:cNvSpPr/>
            <p:nvPr/>
          </p:nvSpPr>
          <p:spPr>
            <a:xfrm>
              <a:off x="34600400" y="29560600"/>
              <a:ext cx="360425" cy="72550"/>
            </a:xfrm>
            <a:custGeom>
              <a:avLst/>
              <a:gdLst/>
              <a:ahLst/>
              <a:cxnLst/>
              <a:rect l="l" t="t" r="r" b="b"/>
              <a:pathLst>
                <a:path w="14417" h="2902" extrusionOk="0">
                  <a:moveTo>
                    <a:pt x="8407" y="0"/>
                  </a:moveTo>
                  <a:cubicBezTo>
                    <a:pt x="7980" y="0"/>
                    <a:pt x="7547" y="12"/>
                    <a:pt x="7114" y="37"/>
                  </a:cubicBezTo>
                  <a:cubicBezTo>
                    <a:pt x="5315" y="163"/>
                    <a:pt x="3536" y="497"/>
                    <a:pt x="2197" y="937"/>
                  </a:cubicBezTo>
                  <a:cubicBezTo>
                    <a:pt x="858" y="1397"/>
                    <a:pt x="0" y="1920"/>
                    <a:pt x="0" y="1920"/>
                  </a:cubicBezTo>
                  <a:cubicBezTo>
                    <a:pt x="0" y="1920"/>
                    <a:pt x="921" y="2297"/>
                    <a:pt x="2302" y="2569"/>
                  </a:cubicBezTo>
                  <a:cubicBezTo>
                    <a:pt x="3333" y="2788"/>
                    <a:pt x="4610" y="2901"/>
                    <a:pt x="5939" y="2901"/>
                  </a:cubicBezTo>
                  <a:cubicBezTo>
                    <a:pt x="6390" y="2901"/>
                    <a:pt x="6847" y="2888"/>
                    <a:pt x="7303" y="2862"/>
                  </a:cubicBezTo>
                  <a:cubicBezTo>
                    <a:pt x="9102" y="2757"/>
                    <a:pt x="10881" y="2380"/>
                    <a:pt x="12220" y="1941"/>
                  </a:cubicBezTo>
                  <a:cubicBezTo>
                    <a:pt x="13538" y="1523"/>
                    <a:pt x="14417" y="1000"/>
                    <a:pt x="14417" y="1000"/>
                  </a:cubicBezTo>
                  <a:cubicBezTo>
                    <a:pt x="14417" y="1000"/>
                    <a:pt x="13475" y="581"/>
                    <a:pt x="12115" y="309"/>
                  </a:cubicBezTo>
                  <a:cubicBezTo>
                    <a:pt x="11050" y="118"/>
                    <a:pt x="9756" y="0"/>
                    <a:pt x="8407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9" name="Google Shape;2314;p36">
              <a:extLst>
                <a:ext uri="{FF2B5EF4-FFF2-40B4-BE49-F238E27FC236}">
                  <a16:creationId xmlns:a16="http://schemas.microsoft.com/office/drawing/2014/main" id="{DABC0A19-C8FC-5E82-E6CE-9AD9B2102EBA}"/>
                </a:ext>
              </a:extLst>
            </p:cNvPr>
            <p:cNvSpPr/>
            <p:nvPr/>
          </p:nvSpPr>
          <p:spPr>
            <a:xfrm>
              <a:off x="34798650" y="29803825"/>
              <a:ext cx="440975" cy="73075"/>
            </a:xfrm>
            <a:custGeom>
              <a:avLst/>
              <a:gdLst/>
              <a:ahLst/>
              <a:cxnLst/>
              <a:rect l="l" t="t" r="r" b="b"/>
              <a:pathLst>
                <a:path w="17639" h="2923" extrusionOk="0">
                  <a:moveTo>
                    <a:pt x="10330" y="1"/>
                  </a:moveTo>
                  <a:cubicBezTo>
                    <a:pt x="9805" y="1"/>
                    <a:pt x="9275" y="12"/>
                    <a:pt x="8746" y="38"/>
                  </a:cubicBezTo>
                  <a:cubicBezTo>
                    <a:pt x="6549" y="163"/>
                    <a:pt x="4352" y="498"/>
                    <a:pt x="2720" y="937"/>
                  </a:cubicBezTo>
                  <a:cubicBezTo>
                    <a:pt x="1067" y="1398"/>
                    <a:pt x="0" y="1921"/>
                    <a:pt x="0" y="1921"/>
                  </a:cubicBezTo>
                  <a:cubicBezTo>
                    <a:pt x="0" y="1921"/>
                    <a:pt x="1130" y="2339"/>
                    <a:pt x="2783" y="2590"/>
                  </a:cubicBezTo>
                  <a:cubicBezTo>
                    <a:pt x="4049" y="2809"/>
                    <a:pt x="5606" y="2923"/>
                    <a:pt x="7229" y="2923"/>
                  </a:cubicBezTo>
                  <a:cubicBezTo>
                    <a:pt x="7779" y="2923"/>
                    <a:pt x="8337" y="2910"/>
                    <a:pt x="8893" y="2883"/>
                  </a:cubicBezTo>
                  <a:cubicBezTo>
                    <a:pt x="11090" y="2779"/>
                    <a:pt x="13287" y="2402"/>
                    <a:pt x="14940" y="1963"/>
                  </a:cubicBezTo>
                  <a:cubicBezTo>
                    <a:pt x="16572" y="1544"/>
                    <a:pt x="17639" y="1021"/>
                    <a:pt x="17639" y="1021"/>
                  </a:cubicBezTo>
                  <a:cubicBezTo>
                    <a:pt x="17639" y="1021"/>
                    <a:pt x="16509" y="623"/>
                    <a:pt x="14877" y="310"/>
                  </a:cubicBezTo>
                  <a:cubicBezTo>
                    <a:pt x="13590" y="119"/>
                    <a:pt x="11988" y="1"/>
                    <a:pt x="1033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0" name="Google Shape;2315;p36">
              <a:extLst>
                <a:ext uri="{FF2B5EF4-FFF2-40B4-BE49-F238E27FC236}">
                  <a16:creationId xmlns:a16="http://schemas.microsoft.com/office/drawing/2014/main" id="{74456224-BD16-FE61-1BF2-5A995FCF28C0}"/>
                </a:ext>
              </a:extLst>
            </p:cNvPr>
            <p:cNvSpPr/>
            <p:nvPr/>
          </p:nvSpPr>
          <p:spPr>
            <a:xfrm>
              <a:off x="34669975" y="30002600"/>
              <a:ext cx="383450" cy="72200"/>
            </a:xfrm>
            <a:custGeom>
              <a:avLst/>
              <a:gdLst/>
              <a:ahLst/>
              <a:cxnLst/>
              <a:rect l="l" t="t" r="r" b="b"/>
              <a:pathLst>
                <a:path w="15338" h="2888" extrusionOk="0">
                  <a:moveTo>
                    <a:pt x="6381" y="1"/>
                  </a:moveTo>
                  <a:cubicBezTo>
                    <a:pt x="4939" y="1"/>
                    <a:pt x="3561" y="119"/>
                    <a:pt x="2448" y="310"/>
                  </a:cubicBezTo>
                  <a:cubicBezTo>
                    <a:pt x="984" y="561"/>
                    <a:pt x="0" y="979"/>
                    <a:pt x="0" y="979"/>
                  </a:cubicBezTo>
                  <a:cubicBezTo>
                    <a:pt x="0" y="979"/>
                    <a:pt x="942" y="1523"/>
                    <a:pt x="2344" y="1942"/>
                  </a:cubicBezTo>
                  <a:cubicBezTo>
                    <a:pt x="3745" y="2381"/>
                    <a:pt x="5670" y="2716"/>
                    <a:pt x="7575" y="2862"/>
                  </a:cubicBezTo>
                  <a:cubicBezTo>
                    <a:pt x="7972" y="2880"/>
                    <a:pt x="8371" y="2888"/>
                    <a:pt x="8767" y="2888"/>
                  </a:cubicBezTo>
                  <a:cubicBezTo>
                    <a:pt x="10270" y="2888"/>
                    <a:pt x="11730" y="2768"/>
                    <a:pt x="12889" y="2569"/>
                  </a:cubicBezTo>
                  <a:cubicBezTo>
                    <a:pt x="14354" y="2339"/>
                    <a:pt x="15337" y="1900"/>
                    <a:pt x="15337" y="1900"/>
                  </a:cubicBezTo>
                  <a:cubicBezTo>
                    <a:pt x="15337" y="1900"/>
                    <a:pt x="14417" y="1377"/>
                    <a:pt x="12994" y="937"/>
                  </a:cubicBezTo>
                  <a:cubicBezTo>
                    <a:pt x="11571" y="498"/>
                    <a:pt x="9667" y="163"/>
                    <a:pt x="7763" y="38"/>
                  </a:cubicBezTo>
                  <a:cubicBezTo>
                    <a:pt x="7300" y="12"/>
                    <a:pt x="6837" y="1"/>
                    <a:pt x="638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1" name="Google Shape;2316;p36">
              <a:extLst>
                <a:ext uri="{FF2B5EF4-FFF2-40B4-BE49-F238E27FC236}">
                  <a16:creationId xmlns:a16="http://schemas.microsoft.com/office/drawing/2014/main" id="{32C26789-B297-E139-1EEC-B70F953AC765}"/>
                </a:ext>
              </a:extLst>
            </p:cNvPr>
            <p:cNvSpPr/>
            <p:nvPr/>
          </p:nvSpPr>
          <p:spPr>
            <a:xfrm>
              <a:off x="35774725" y="29560600"/>
              <a:ext cx="360450" cy="72550"/>
            </a:xfrm>
            <a:custGeom>
              <a:avLst/>
              <a:gdLst/>
              <a:ahLst/>
              <a:cxnLst/>
              <a:rect l="l" t="t" r="r" b="b"/>
              <a:pathLst>
                <a:path w="14418" h="2902" extrusionOk="0">
                  <a:moveTo>
                    <a:pt x="8410" y="0"/>
                  </a:moveTo>
                  <a:cubicBezTo>
                    <a:pt x="7981" y="0"/>
                    <a:pt x="7547" y="12"/>
                    <a:pt x="7115" y="37"/>
                  </a:cubicBezTo>
                  <a:cubicBezTo>
                    <a:pt x="5315" y="163"/>
                    <a:pt x="3537" y="497"/>
                    <a:pt x="2198" y="937"/>
                  </a:cubicBezTo>
                  <a:cubicBezTo>
                    <a:pt x="859" y="1397"/>
                    <a:pt x="1" y="1920"/>
                    <a:pt x="1" y="1920"/>
                  </a:cubicBezTo>
                  <a:cubicBezTo>
                    <a:pt x="1" y="1920"/>
                    <a:pt x="921" y="2297"/>
                    <a:pt x="2302" y="2569"/>
                  </a:cubicBezTo>
                  <a:cubicBezTo>
                    <a:pt x="3334" y="2788"/>
                    <a:pt x="4610" y="2901"/>
                    <a:pt x="5940" y="2901"/>
                  </a:cubicBezTo>
                  <a:cubicBezTo>
                    <a:pt x="6391" y="2901"/>
                    <a:pt x="6848" y="2888"/>
                    <a:pt x="7303" y="2862"/>
                  </a:cubicBezTo>
                  <a:cubicBezTo>
                    <a:pt x="9103" y="2757"/>
                    <a:pt x="10881" y="2380"/>
                    <a:pt x="12220" y="1941"/>
                  </a:cubicBezTo>
                  <a:cubicBezTo>
                    <a:pt x="13559" y="1523"/>
                    <a:pt x="14417" y="1000"/>
                    <a:pt x="14417" y="1000"/>
                  </a:cubicBezTo>
                  <a:cubicBezTo>
                    <a:pt x="14417" y="1000"/>
                    <a:pt x="13476" y="581"/>
                    <a:pt x="12116" y="309"/>
                  </a:cubicBezTo>
                  <a:cubicBezTo>
                    <a:pt x="11067" y="118"/>
                    <a:pt x="9764" y="0"/>
                    <a:pt x="841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2" name="Google Shape;2317;p36">
              <a:extLst>
                <a:ext uri="{FF2B5EF4-FFF2-40B4-BE49-F238E27FC236}">
                  <a16:creationId xmlns:a16="http://schemas.microsoft.com/office/drawing/2014/main" id="{EDBA26B9-BEB9-6D41-41D2-2484853E1920}"/>
                </a:ext>
              </a:extLst>
            </p:cNvPr>
            <p:cNvSpPr/>
            <p:nvPr/>
          </p:nvSpPr>
          <p:spPr>
            <a:xfrm>
              <a:off x="35972450" y="29803825"/>
              <a:ext cx="442050" cy="73075"/>
            </a:xfrm>
            <a:custGeom>
              <a:avLst/>
              <a:gdLst/>
              <a:ahLst/>
              <a:cxnLst/>
              <a:rect l="l" t="t" r="r" b="b"/>
              <a:pathLst>
                <a:path w="17682" h="2923" extrusionOk="0">
                  <a:moveTo>
                    <a:pt x="10331" y="1"/>
                  </a:moveTo>
                  <a:cubicBezTo>
                    <a:pt x="9806" y="1"/>
                    <a:pt x="9275" y="12"/>
                    <a:pt x="8747" y="38"/>
                  </a:cubicBezTo>
                  <a:cubicBezTo>
                    <a:pt x="6550" y="163"/>
                    <a:pt x="4353" y="498"/>
                    <a:pt x="2721" y="937"/>
                  </a:cubicBezTo>
                  <a:cubicBezTo>
                    <a:pt x="1068" y="1398"/>
                    <a:pt x="1" y="1921"/>
                    <a:pt x="1" y="1921"/>
                  </a:cubicBezTo>
                  <a:cubicBezTo>
                    <a:pt x="1" y="1921"/>
                    <a:pt x="1110" y="2339"/>
                    <a:pt x="2784" y="2590"/>
                  </a:cubicBezTo>
                  <a:cubicBezTo>
                    <a:pt x="4065" y="2809"/>
                    <a:pt x="5626" y="2923"/>
                    <a:pt x="7250" y="2923"/>
                  </a:cubicBezTo>
                  <a:cubicBezTo>
                    <a:pt x="7801" y="2923"/>
                    <a:pt x="8358" y="2910"/>
                    <a:pt x="8914" y="2883"/>
                  </a:cubicBezTo>
                  <a:cubicBezTo>
                    <a:pt x="11111" y="2779"/>
                    <a:pt x="13308" y="2402"/>
                    <a:pt x="14961" y="1963"/>
                  </a:cubicBezTo>
                  <a:cubicBezTo>
                    <a:pt x="16593" y="1544"/>
                    <a:pt x="17681" y="1021"/>
                    <a:pt x="17681" y="1021"/>
                  </a:cubicBezTo>
                  <a:cubicBezTo>
                    <a:pt x="17681" y="1021"/>
                    <a:pt x="16552" y="623"/>
                    <a:pt x="14878" y="310"/>
                  </a:cubicBezTo>
                  <a:cubicBezTo>
                    <a:pt x="13590" y="119"/>
                    <a:pt x="11989" y="1"/>
                    <a:pt x="10331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3" name="Google Shape;2318;p36">
              <a:extLst>
                <a:ext uri="{FF2B5EF4-FFF2-40B4-BE49-F238E27FC236}">
                  <a16:creationId xmlns:a16="http://schemas.microsoft.com/office/drawing/2014/main" id="{962E378D-78FF-DF08-9112-B63F6B11630C}"/>
                </a:ext>
              </a:extLst>
            </p:cNvPr>
            <p:cNvSpPr/>
            <p:nvPr/>
          </p:nvSpPr>
          <p:spPr>
            <a:xfrm>
              <a:off x="35844300" y="30002600"/>
              <a:ext cx="383450" cy="72200"/>
            </a:xfrm>
            <a:custGeom>
              <a:avLst/>
              <a:gdLst/>
              <a:ahLst/>
              <a:cxnLst/>
              <a:rect l="l" t="t" r="r" b="b"/>
              <a:pathLst>
                <a:path w="15338" h="2888" extrusionOk="0">
                  <a:moveTo>
                    <a:pt x="6390" y="1"/>
                  </a:moveTo>
                  <a:cubicBezTo>
                    <a:pt x="4951" y="1"/>
                    <a:pt x="3561" y="119"/>
                    <a:pt x="2449" y="310"/>
                  </a:cubicBezTo>
                  <a:cubicBezTo>
                    <a:pt x="984" y="561"/>
                    <a:pt x="1" y="979"/>
                    <a:pt x="1" y="979"/>
                  </a:cubicBezTo>
                  <a:cubicBezTo>
                    <a:pt x="1" y="979"/>
                    <a:pt x="942" y="1523"/>
                    <a:pt x="2344" y="1942"/>
                  </a:cubicBezTo>
                  <a:cubicBezTo>
                    <a:pt x="3767" y="2381"/>
                    <a:pt x="5671" y="2716"/>
                    <a:pt x="7575" y="2862"/>
                  </a:cubicBezTo>
                  <a:cubicBezTo>
                    <a:pt x="7972" y="2880"/>
                    <a:pt x="8372" y="2888"/>
                    <a:pt x="8768" y="2888"/>
                  </a:cubicBezTo>
                  <a:cubicBezTo>
                    <a:pt x="10270" y="2888"/>
                    <a:pt x="11731" y="2768"/>
                    <a:pt x="12890" y="2569"/>
                  </a:cubicBezTo>
                  <a:cubicBezTo>
                    <a:pt x="14354" y="2339"/>
                    <a:pt x="15338" y="1900"/>
                    <a:pt x="15338" y="1900"/>
                  </a:cubicBezTo>
                  <a:cubicBezTo>
                    <a:pt x="15338" y="1900"/>
                    <a:pt x="14438" y="1377"/>
                    <a:pt x="12994" y="937"/>
                  </a:cubicBezTo>
                  <a:cubicBezTo>
                    <a:pt x="11571" y="498"/>
                    <a:pt x="9667" y="163"/>
                    <a:pt x="7763" y="38"/>
                  </a:cubicBezTo>
                  <a:cubicBezTo>
                    <a:pt x="7306" y="12"/>
                    <a:pt x="6845" y="1"/>
                    <a:pt x="639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4" name="Google Shape;2319;p36">
              <a:extLst>
                <a:ext uri="{FF2B5EF4-FFF2-40B4-BE49-F238E27FC236}">
                  <a16:creationId xmlns:a16="http://schemas.microsoft.com/office/drawing/2014/main" id="{6F34B1CB-4012-75C1-6F8C-676E459B8825}"/>
                </a:ext>
              </a:extLst>
            </p:cNvPr>
            <p:cNvSpPr/>
            <p:nvPr/>
          </p:nvSpPr>
          <p:spPr>
            <a:xfrm>
              <a:off x="33813675" y="32513950"/>
              <a:ext cx="148575" cy="279750"/>
            </a:xfrm>
            <a:custGeom>
              <a:avLst/>
              <a:gdLst/>
              <a:ahLst/>
              <a:cxnLst/>
              <a:rect l="l" t="t" r="r" b="b"/>
              <a:pathLst>
                <a:path w="5943" h="11190" extrusionOk="0">
                  <a:moveTo>
                    <a:pt x="569" y="0"/>
                  </a:moveTo>
                  <a:cubicBezTo>
                    <a:pt x="212" y="0"/>
                    <a:pt x="0" y="59"/>
                    <a:pt x="0" y="59"/>
                  </a:cubicBezTo>
                  <a:cubicBezTo>
                    <a:pt x="0" y="59"/>
                    <a:pt x="670" y="749"/>
                    <a:pt x="1235" y="1649"/>
                  </a:cubicBezTo>
                  <a:cubicBezTo>
                    <a:pt x="1821" y="2611"/>
                    <a:pt x="2344" y="3825"/>
                    <a:pt x="2699" y="5185"/>
                  </a:cubicBezTo>
                  <a:cubicBezTo>
                    <a:pt x="3097" y="6524"/>
                    <a:pt x="3432" y="7989"/>
                    <a:pt x="3746" y="9160"/>
                  </a:cubicBezTo>
                  <a:cubicBezTo>
                    <a:pt x="4038" y="10332"/>
                    <a:pt x="4436" y="11190"/>
                    <a:pt x="4436" y="11190"/>
                  </a:cubicBezTo>
                  <a:cubicBezTo>
                    <a:pt x="4436" y="11190"/>
                    <a:pt x="5001" y="10458"/>
                    <a:pt x="5399" y="9202"/>
                  </a:cubicBezTo>
                  <a:cubicBezTo>
                    <a:pt x="5775" y="7947"/>
                    <a:pt x="5943" y="6147"/>
                    <a:pt x="5419" y="4369"/>
                  </a:cubicBezTo>
                  <a:cubicBezTo>
                    <a:pt x="5294" y="3930"/>
                    <a:pt x="5106" y="3511"/>
                    <a:pt x="4896" y="3093"/>
                  </a:cubicBezTo>
                  <a:cubicBezTo>
                    <a:pt x="4729" y="2653"/>
                    <a:pt x="4394" y="2298"/>
                    <a:pt x="4164" y="1942"/>
                  </a:cubicBezTo>
                  <a:cubicBezTo>
                    <a:pt x="3599" y="1251"/>
                    <a:pt x="2930" y="728"/>
                    <a:pt x="2281" y="414"/>
                  </a:cubicBezTo>
                  <a:cubicBezTo>
                    <a:pt x="1586" y="78"/>
                    <a:pt x="981" y="0"/>
                    <a:pt x="56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5" name="Google Shape;2320;p36">
              <a:extLst>
                <a:ext uri="{FF2B5EF4-FFF2-40B4-BE49-F238E27FC236}">
                  <a16:creationId xmlns:a16="http://schemas.microsoft.com/office/drawing/2014/main" id="{D376DFC4-21D5-452B-14B6-F8D52E918B9E}"/>
                </a:ext>
              </a:extLst>
            </p:cNvPr>
            <p:cNvSpPr/>
            <p:nvPr/>
          </p:nvSpPr>
          <p:spPr>
            <a:xfrm>
              <a:off x="34018725" y="32467600"/>
              <a:ext cx="148050" cy="280075"/>
            </a:xfrm>
            <a:custGeom>
              <a:avLst/>
              <a:gdLst/>
              <a:ahLst/>
              <a:cxnLst/>
              <a:rect l="l" t="t" r="r" b="b"/>
              <a:pathLst>
                <a:path w="5922" h="11203" extrusionOk="0">
                  <a:moveTo>
                    <a:pt x="516" y="1"/>
                  </a:moveTo>
                  <a:cubicBezTo>
                    <a:pt x="190" y="1"/>
                    <a:pt x="0" y="50"/>
                    <a:pt x="0" y="50"/>
                  </a:cubicBezTo>
                  <a:cubicBezTo>
                    <a:pt x="0" y="50"/>
                    <a:pt x="649" y="741"/>
                    <a:pt x="1214" y="1641"/>
                  </a:cubicBezTo>
                  <a:cubicBezTo>
                    <a:pt x="1800" y="2624"/>
                    <a:pt x="2323" y="3817"/>
                    <a:pt x="2678" y="5177"/>
                  </a:cubicBezTo>
                  <a:cubicBezTo>
                    <a:pt x="3076" y="6516"/>
                    <a:pt x="3411" y="7981"/>
                    <a:pt x="3725" y="9152"/>
                  </a:cubicBezTo>
                  <a:cubicBezTo>
                    <a:pt x="4018" y="10324"/>
                    <a:pt x="4415" y="11203"/>
                    <a:pt x="4415" y="11203"/>
                  </a:cubicBezTo>
                  <a:cubicBezTo>
                    <a:pt x="4415" y="11203"/>
                    <a:pt x="4980" y="10470"/>
                    <a:pt x="5378" y="9215"/>
                  </a:cubicBezTo>
                  <a:cubicBezTo>
                    <a:pt x="5775" y="7960"/>
                    <a:pt x="5922" y="6139"/>
                    <a:pt x="5399" y="4361"/>
                  </a:cubicBezTo>
                  <a:cubicBezTo>
                    <a:pt x="5273" y="3921"/>
                    <a:pt x="5085" y="3503"/>
                    <a:pt x="4875" y="3084"/>
                  </a:cubicBezTo>
                  <a:cubicBezTo>
                    <a:pt x="4729" y="2645"/>
                    <a:pt x="4373" y="2310"/>
                    <a:pt x="4143" y="1934"/>
                  </a:cubicBezTo>
                  <a:cubicBezTo>
                    <a:pt x="3578" y="1264"/>
                    <a:pt x="2930" y="720"/>
                    <a:pt x="2260" y="427"/>
                  </a:cubicBezTo>
                  <a:cubicBezTo>
                    <a:pt x="1539" y="78"/>
                    <a:pt x="922" y="1"/>
                    <a:pt x="516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6" name="Google Shape;2321;p36">
              <a:extLst>
                <a:ext uri="{FF2B5EF4-FFF2-40B4-BE49-F238E27FC236}">
                  <a16:creationId xmlns:a16="http://schemas.microsoft.com/office/drawing/2014/main" id="{FB80F952-2328-DBBF-45A2-9F051B1CA893}"/>
                </a:ext>
              </a:extLst>
            </p:cNvPr>
            <p:cNvSpPr/>
            <p:nvPr/>
          </p:nvSpPr>
          <p:spPr>
            <a:xfrm>
              <a:off x="34918950" y="32264425"/>
              <a:ext cx="148575" cy="279775"/>
            </a:xfrm>
            <a:custGeom>
              <a:avLst/>
              <a:gdLst/>
              <a:ahLst/>
              <a:cxnLst/>
              <a:rect l="l" t="t" r="r" b="b"/>
              <a:pathLst>
                <a:path w="5943" h="11191" extrusionOk="0">
                  <a:moveTo>
                    <a:pt x="563" y="1"/>
                  </a:moveTo>
                  <a:cubicBezTo>
                    <a:pt x="208" y="1"/>
                    <a:pt x="1" y="59"/>
                    <a:pt x="1" y="59"/>
                  </a:cubicBezTo>
                  <a:cubicBezTo>
                    <a:pt x="1" y="59"/>
                    <a:pt x="629" y="729"/>
                    <a:pt x="1214" y="1649"/>
                  </a:cubicBezTo>
                  <a:cubicBezTo>
                    <a:pt x="1800" y="2612"/>
                    <a:pt x="2323" y="3804"/>
                    <a:pt x="2679" y="5164"/>
                  </a:cubicBezTo>
                  <a:cubicBezTo>
                    <a:pt x="3077" y="6504"/>
                    <a:pt x="3411" y="7968"/>
                    <a:pt x="3725" y="9140"/>
                  </a:cubicBezTo>
                  <a:cubicBezTo>
                    <a:pt x="4018" y="10333"/>
                    <a:pt x="4416" y="11190"/>
                    <a:pt x="4416" y="11190"/>
                  </a:cubicBezTo>
                  <a:cubicBezTo>
                    <a:pt x="4416" y="11190"/>
                    <a:pt x="4981" y="10458"/>
                    <a:pt x="5378" y="9203"/>
                  </a:cubicBezTo>
                  <a:cubicBezTo>
                    <a:pt x="5776" y="7947"/>
                    <a:pt x="5943" y="6148"/>
                    <a:pt x="5420" y="4369"/>
                  </a:cubicBezTo>
                  <a:cubicBezTo>
                    <a:pt x="5274" y="3909"/>
                    <a:pt x="5106" y="3491"/>
                    <a:pt x="4897" y="3072"/>
                  </a:cubicBezTo>
                  <a:cubicBezTo>
                    <a:pt x="4730" y="2633"/>
                    <a:pt x="4395" y="2298"/>
                    <a:pt x="4165" y="1921"/>
                  </a:cubicBezTo>
                  <a:cubicBezTo>
                    <a:pt x="3579" y="1252"/>
                    <a:pt x="2930" y="729"/>
                    <a:pt x="2281" y="415"/>
                  </a:cubicBezTo>
                  <a:cubicBezTo>
                    <a:pt x="1575" y="79"/>
                    <a:pt x="971" y="1"/>
                    <a:pt x="56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7" name="Google Shape;2322;p36">
              <a:extLst>
                <a:ext uri="{FF2B5EF4-FFF2-40B4-BE49-F238E27FC236}">
                  <a16:creationId xmlns:a16="http://schemas.microsoft.com/office/drawing/2014/main" id="{09B2DB4B-1614-AE58-49B8-A511BFCCC33F}"/>
                </a:ext>
              </a:extLst>
            </p:cNvPr>
            <p:cNvSpPr/>
            <p:nvPr/>
          </p:nvSpPr>
          <p:spPr>
            <a:xfrm>
              <a:off x="35123475" y="32217875"/>
              <a:ext cx="148600" cy="279775"/>
            </a:xfrm>
            <a:custGeom>
              <a:avLst/>
              <a:gdLst/>
              <a:ahLst/>
              <a:cxnLst/>
              <a:rect l="l" t="t" r="r" b="b"/>
              <a:pathLst>
                <a:path w="5944" h="11191" extrusionOk="0">
                  <a:moveTo>
                    <a:pt x="563" y="0"/>
                  </a:moveTo>
                  <a:cubicBezTo>
                    <a:pt x="208" y="0"/>
                    <a:pt x="1" y="59"/>
                    <a:pt x="1" y="59"/>
                  </a:cubicBezTo>
                  <a:cubicBezTo>
                    <a:pt x="1" y="59"/>
                    <a:pt x="629" y="728"/>
                    <a:pt x="1235" y="1649"/>
                  </a:cubicBezTo>
                  <a:cubicBezTo>
                    <a:pt x="1800" y="2612"/>
                    <a:pt x="2323" y="3825"/>
                    <a:pt x="2700" y="5185"/>
                  </a:cubicBezTo>
                  <a:cubicBezTo>
                    <a:pt x="3077" y="6503"/>
                    <a:pt x="3432" y="7968"/>
                    <a:pt x="3746" y="9161"/>
                  </a:cubicBezTo>
                  <a:cubicBezTo>
                    <a:pt x="4039" y="10332"/>
                    <a:pt x="4416" y="11190"/>
                    <a:pt x="4416" y="11190"/>
                  </a:cubicBezTo>
                  <a:cubicBezTo>
                    <a:pt x="4416" y="11190"/>
                    <a:pt x="5002" y="10458"/>
                    <a:pt x="5399" y="9203"/>
                  </a:cubicBezTo>
                  <a:cubicBezTo>
                    <a:pt x="5776" y="7947"/>
                    <a:pt x="5943" y="6148"/>
                    <a:pt x="5420" y="4369"/>
                  </a:cubicBezTo>
                  <a:cubicBezTo>
                    <a:pt x="5295" y="3930"/>
                    <a:pt x="5106" y="3511"/>
                    <a:pt x="4897" y="3093"/>
                  </a:cubicBezTo>
                  <a:cubicBezTo>
                    <a:pt x="4730" y="2653"/>
                    <a:pt x="4395" y="2298"/>
                    <a:pt x="4165" y="1942"/>
                  </a:cubicBezTo>
                  <a:cubicBezTo>
                    <a:pt x="3579" y="1252"/>
                    <a:pt x="2930" y="728"/>
                    <a:pt x="2282" y="415"/>
                  </a:cubicBezTo>
                  <a:cubicBezTo>
                    <a:pt x="1575" y="78"/>
                    <a:pt x="971" y="0"/>
                    <a:pt x="56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8" name="Google Shape;2323;p36">
              <a:extLst>
                <a:ext uri="{FF2B5EF4-FFF2-40B4-BE49-F238E27FC236}">
                  <a16:creationId xmlns:a16="http://schemas.microsoft.com/office/drawing/2014/main" id="{B60050C6-917F-64D4-800D-045DE58D5941}"/>
                </a:ext>
              </a:extLst>
            </p:cNvPr>
            <p:cNvSpPr/>
            <p:nvPr/>
          </p:nvSpPr>
          <p:spPr>
            <a:xfrm>
              <a:off x="36173850" y="32493200"/>
              <a:ext cx="148050" cy="279575"/>
            </a:xfrm>
            <a:custGeom>
              <a:avLst/>
              <a:gdLst/>
              <a:ahLst/>
              <a:cxnLst/>
              <a:rect l="l" t="t" r="r" b="b"/>
              <a:pathLst>
                <a:path w="5922" h="11183" extrusionOk="0">
                  <a:moveTo>
                    <a:pt x="534" y="0"/>
                  </a:moveTo>
                  <a:cubicBezTo>
                    <a:pt x="198" y="0"/>
                    <a:pt x="1" y="52"/>
                    <a:pt x="1" y="52"/>
                  </a:cubicBezTo>
                  <a:cubicBezTo>
                    <a:pt x="1" y="52"/>
                    <a:pt x="628" y="742"/>
                    <a:pt x="1214" y="1642"/>
                  </a:cubicBezTo>
                  <a:cubicBezTo>
                    <a:pt x="1800" y="2604"/>
                    <a:pt x="2323" y="3818"/>
                    <a:pt x="2679" y="5178"/>
                  </a:cubicBezTo>
                  <a:cubicBezTo>
                    <a:pt x="3076" y="6517"/>
                    <a:pt x="3411" y="7982"/>
                    <a:pt x="3725" y="9154"/>
                  </a:cubicBezTo>
                  <a:cubicBezTo>
                    <a:pt x="4018" y="10325"/>
                    <a:pt x="4415" y="11183"/>
                    <a:pt x="4415" y="11183"/>
                  </a:cubicBezTo>
                  <a:cubicBezTo>
                    <a:pt x="4415" y="11183"/>
                    <a:pt x="4980" y="10451"/>
                    <a:pt x="5378" y="9195"/>
                  </a:cubicBezTo>
                  <a:cubicBezTo>
                    <a:pt x="5775" y="7940"/>
                    <a:pt x="5922" y="6141"/>
                    <a:pt x="5399" y="4362"/>
                  </a:cubicBezTo>
                  <a:cubicBezTo>
                    <a:pt x="5273" y="3923"/>
                    <a:pt x="5085" y="3504"/>
                    <a:pt x="4876" y="3086"/>
                  </a:cubicBezTo>
                  <a:cubicBezTo>
                    <a:pt x="4729" y="2646"/>
                    <a:pt x="4374" y="2291"/>
                    <a:pt x="4143" y="1935"/>
                  </a:cubicBezTo>
                  <a:cubicBezTo>
                    <a:pt x="3578" y="1244"/>
                    <a:pt x="2930" y="721"/>
                    <a:pt x="2260" y="407"/>
                  </a:cubicBezTo>
                  <a:cubicBezTo>
                    <a:pt x="1550" y="75"/>
                    <a:pt x="941" y="0"/>
                    <a:pt x="534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9" name="Google Shape;2324;p36">
              <a:extLst>
                <a:ext uri="{FF2B5EF4-FFF2-40B4-BE49-F238E27FC236}">
                  <a16:creationId xmlns:a16="http://schemas.microsoft.com/office/drawing/2014/main" id="{40C67CEE-0337-52F8-4F11-80A1FB457BB1}"/>
                </a:ext>
              </a:extLst>
            </p:cNvPr>
            <p:cNvSpPr/>
            <p:nvPr/>
          </p:nvSpPr>
          <p:spPr>
            <a:xfrm>
              <a:off x="36378375" y="32446675"/>
              <a:ext cx="148575" cy="280075"/>
            </a:xfrm>
            <a:custGeom>
              <a:avLst/>
              <a:gdLst/>
              <a:ahLst/>
              <a:cxnLst/>
              <a:rect l="l" t="t" r="r" b="b"/>
              <a:pathLst>
                <a:path w="5943" h="11203" extrusionOk="0">
                  <a:moveTo>
                    <a:pt x="518" y="1"/>
                  </a:moveTo>
                  <a:cubicBezTo>
                    <a:pt x="191" y="1"/>
                    <a:pt x="1" y="51"/>
                    <a:pt x="1" y="51"/>
                  </a:cubicBezTo>
                  <a:cubicBezTo>
                    <a:pt x="1" y="51"/>
                    <a:pt x="628" y="741"/>
                    <a:pt x="1214" y="1662"/>
                  </a:cubicBezTo>
                  <a:cubicBezTo>
                    <a:pt x="1800" y="2624"/>
                    <a:pt x="2323" y="3817"/>
                    <a:pt x="2679" y="5177"/>
                  </a:cubicBezTo>
                  <a:cubicBezTo>
                    <a:pt x="3076" y="6516"/>
                    <a:pt x="3432" y="7981"/>
                    <a:pt x="3725" y="9152"/>
                  </a:cubicBezTo>
                  <a:cubicBezTo>
                    <a:pt x="4018" y="10324"/>
                    <a:pt x="4416" y="11203"/>
                    <a:pt x="4416" y="11203"/>
                  </a:cubicBezTo>
                  <a:cubicBezTo>
                    <a:pt x="4416" y="11203"/>
                    <a:pt x="5001" y="10471"/>
                    <a:pt x="5378" y="9215"/>
                  </a:cubicBezTo>
                  <a:cubicBezTo>
                    <a:pt x="5776" y="7960"/>
                    <a:pt x="5943" y="6139"/>
                    <a:pt x="5420" y="4361"/>
                  </a:cubicBezTo>
                  <a:cubicBezTo>
                    <a:pt x="5273" y="3921"/>
                    <a:pt x="5106" y="3503"/>
                    <a:pt x="4897" y="3084"/>
                  </a:cubicBezTo>
                  <a:cubicBezTo>
                    <a:pt x="4729" y="2645"/>
                    <a:pt x="4395" y="2310"/>
                    <a:pt x="4164" y="1934"/>
                  </a:cubicBezTo>
                  <a:cubicBezTo>
                    <a:pt x="3579" y="1264"/>
                    <a:pt x="2930" y="741"/>
                    <a:pt x="2281" y="427"/>
                  </a:cubicBezTo>
                  <a:cubicBezTo>
                    <a:pt x="1549" y="78"/>
                    <a:pt x="926" y="1"/>
                    <a:pt x="5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0" name="Google Shape;2325;p36">
              <a:extLst>
                <a:ext uri="{FF2B5EF4-FFF2-40B4-BE49-F238E27FC236}">
                  <a16:creationId xmlns:a16="http://schemas.microsoft.com/office/drawing/2014/main" id="{BB2CF10A-40D2-431D-12E4-2E120ACEB8BB}"/>
                </a:ext>
              </a:extLst>
            </p:cNvPr>
            <p:cNvSpPr/>
            <p:nvPr/>
          </p:nvSpPr>
          <p:spPr>
            <a:xfrm>
              <a:off x="37366500" y="32249250"/>
              <a:ext cx="148050" cy="279775"/>
            </a:xfrm>
            <a:custGeom>
              <a:avLst/>
              <a:gdLst/>
              <a:ahLst/>
              <a:cxnLst/>
              <a:rect l="l" t="t" r="r" b="b"/>
              <a:pathLst>
                <a:path w="5922" h="11191" extrusionOk="0">
                  <a:moveTo>
                    <a:pt x="560" y="1"/>
                  </a:moveTo>
                  <a:cubicBezTo>
                    <a:pt x="208" y="1"/>
                    <a:pt x="0" y="59"/>
                    <a:pt x="0" y="59"/>
                  </a:cubicBezTo>
                  <a:cubicBezTo>
                    <a:pt x="0" y="59"/>
                    <a:pt x="649" y="729"/>
                    <a:pt x="1214" y="1650"/>
                  </a:cubicBezTo>
                  <a:cubicBezTo>
                    <a:pt x="1800" y="2612"/>
                    <a:pt x="2323" y="3826"/>
                    <a:pt x="2679" y="5186"/>
                  </a:cubicBezTo>
                  <a:cubicBezTo>
                    <a:pt x="3076" y="6504"/>
                    <a:pt x="3411" y="7968"/>
                    <a:pt x="3725" y="9161"/>
                  </a:cubicBezTo>
                  <a:cubicBezTo>
                    <a:pt x="4018" y="10333"/>
                    <a:pt x="4415" y="11191"/>
                    <a:pt x="4415" y="11191"/>
                  </a:cubicBezTo>
                  <a:cubicBezTo>
                    <a:pt x="4415" y="11191"/>
                    <a:pt x="4980" y="10458"/>
                    <a:pt x="5378" y="9203"/>
                  </a:cubicBezTo>
                  <a:cubicBezTo>
                    <a:pt x="5775" y="7948"/>
                    <a:pt x="5922" y="6148"/>
                    <a:pt x="5399" y="4370"/>
                  </a:cubicBezTo>
                  <a:cubicBezTo>
                    <a:pt x="5273" y="3930"/>
                    <a:pt x="5085" y="3512"/>
                    <a:pt x="4876" y="3093"/>
                  </a:cubicBezTo>
                  <a:cubicBezTo>
                    <a:pt x="4729" y="2633"/>
                    <a:pt x="4394" y="2298"/>
                    <a:pt x="4143" y="1942"/>
                  </a:cubicBezTo>
                  <a:cubicBezTo>
                    <a:pt x="3578" y="1252"/>
                    <a:pt x="2930" y="729"/>
                    <a:pt x="2260" y="415"/>
                  </a:cubicBezTo>
                  <a:cubicBezTo>
                    <a:pt x="1565" y="79"/>
                    <a:pt x="966" y="1"/>
                    <a:pt x="56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1" name="Google Shape;2326;p36">
              <a:extLst>
                <a:ext uri="{FF2B5EF4-FFF2-40B4-BE49-F238E27FC236}">
                  <a16:creationId xmlns:a16="http://schemas.microsoft.com/office/drawing/2014/main" id="{76CD6DD4-42A9-6082-4DD7-A959D7F20093}"/>
                </a:ext>
              </a:extLst>
            </p:cNvPr>
            <p:cNvSpPr/>
            <p:nvPr/>
          </p:nvSpPr>
          <p:spPr>
            <a:xfrm>
              <a:off x="37571025" y="32202925"/>
              <a:ext cx="148575" cy="279550"/>
            </a:xfrm>
            <a:custGeom>
              <a:avLst/>
              <a:gdLst/>
              <a:ahLst/>
              <a:cxnLst/>
              <a:rect l="l" t="t" r="r" b="b"/>
              <a:pathLst>
                <a:path w="5943" h="11182" extrusionOk="0">
                  <a:moveTo>
                    <a:pt x="518" y="1"/>
                  </a:moveTo>
                  <a:cubicBezTo>
                    <a:pt x="191" y="1"/>
                    <a:pt x="1" y="50"/>
                    <a:pt x="1" y="50"/>
                  </a:cubicBezTo>
                  <a:cubicBezTo>
                    <a:pt x="1" y="50"/>
                    <a:pt x="649" y="720"/>
                    <a:pt x="1214" y="1640"/>
                  </a:cubicBezTo>
                  <a:cubicBezTo>
                    <a:pt x="1800" y="2603"/>
                    <a:pt x="2323" y="3816"/>
                    <a:pt x="2679" y="5176"/>
                  </a:cubicBezTo>
                  <a:cubicBezTo>
                    <a:pt x="3076" y="6516"/>
                    <a:pt x="3411" y="7980"/>
                    <a:pt x="3725" y="9152"/>
                  </a:cubicBezTo>
                  <a:cubicBezTo>
                    <a:pt x="4018" y="10324"/>
                    <a:pt x="4415" y="11182"/>
                    <a:pt x="4415" y="11182"/>
                  </a:cubicBezTo>
                  <a:cubicBezTo>
                    <a:pt x="4415" y="11182"/>
                    <a:pt x="4980" y="10449"/>
                    <a:pt x="5378" y="9194"/>
                  </a:cubicBezTo>
                  <a:cubicBezTo>
                    <a:pt x="5775" y="7938"/>
                    <a:pt x="5943" y="6139"/>
                    <a:pt x="5420" y="4360"/>
                  </a:cubicBezTo>
                  <a:cubicBezTo>
                    <a:pt x="5273" y="3921"/>
                    <a:pt x="5106" y="3503"/>
                    <a:pt x="4897" y="3084"/>
                  </a:cubicBezTo>
                  <a:cubicBezTo>
                    <a:pt x="4729" y="2645"/>
                    <a:pt x="4394" y="2289"/>
                    <a:pt x="4143" y="1933"/>
                  </a:cubicBezTo>
                  <a:cubicBezTo>
                    <a:pt x="3578" y="1243"/>
                    <a:pt x="2930" y="720"/>
                    <a:pt x="2281" y="427"/>
                  </a:cubicBezTo>
                  <a:cubicBezTo>
                    <a:pt x="1549" y="78"/>
                    <a:pt x="926" y="1"/>
                    <a:pt x="518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2" name="Google Shape;2327;p36">
              <a:extLst>
                <a:ext uri="{FF2B5EF4-FFF2-40B4-BE49-F238E27FC236}">
                  <a16:creationId xmlns:a16="http://schemas.microsoft.com/office/drawing/2014/main" id="{9698D18F-0AA1-EB45-D626-65B6CB069AEB}"/>
                </a:ext>
              </a:extLst>
            </p:cNvPr>
            <p:cNvSpPr/>
            <p:nvPr/>
          </p:nvSpPr>
          <p:spPr>
            <a:xfrm>
              <a:off x="39198875" y="25483875"/>
              <a:ext cx="815000" cy="883175"/>
            </a:xfrm>
            <a:custGeom>
              <a:avLst/>
              <a:gdLst/>
              <a:ahLst/>
              <a:cxnLst/>
              <a:rect l="l" t="t" r="r" b="b"/>
              <a:pathLst>
                <a:path w="32600" h="35327" extrusionOk="0">
                  <a:moveTo>
                    <a:pt x="14794" y="0"/>
                  </a:moveTo>
                  <a:cubicBezTo>
                    <a:pt x="11427" y="0"/>
                    <a:pt x="7503" y="387"/>
                    <a:pt x="3317" y="387"/>
                  </a:cubicBezTo>
                  <a:cubicBezTo>
                    <a:pt x="3077" y="387"/>
                    <a:pt x="2837" y="386"/>
                    <a:pt x="2595" y="383"/>
                  </a:cubicBezTo>
                  <a:cubicBezTo>
                    <a:pt x="2554" y="530"/>
                    <a:pt x="2512" y="676"/>
                    <a:pt x="2491" y="802"/>
                  </a:cubicBezTo>
                  <a:cubicBezTo>
                    <a:pt x="1" y="11347"/>
                    <a:pt x="2344" y="23378"/>
                    <a:pt x="11237" y="30262"/>
                  </a:cubicBezTo>
                  <a:cubicBezTo>
                    <a:pt x="13287" y="31873"/>
                    <a:pt x="15547" y="33024"/>
                    <a:pt x="17891" y="33840"/>
                  </a:cubicBezTo>
                  <a:cubicBezTo>
                    <a:pt x="21007" y="34884"/>
                    <a:pt x="24305" y="35326"/>
                    <a:pt x="27671" y="35326"/>
                  </a:cubicBezTo>
                  <a:cubicBezTo>
                    <a:pt x="28418" y="35326"/>
                    <a:pt x="29169" y="35305"/>
                    <a:pt x="29922" y="35263"/>
                  </a:cubicBezTo>
                  <a:cubicBezTo>
                    <a:pt x="32474" y="35116"/>
                    <a:pt x="32600" y="35284"/>
                    <a:pt x="32579" y="32543"/>
                  </a:cubicBezTo>
                  <a:cubicBezTo>
                    <a:pt x="32537" y="30722"/>
                    <a:pt x="32495" y="28902"/>
                    <a:pt x="32265" y="27123"/>
                  </a:cubicBezTo>
                  <a:cubicBezTo>
                    <a:pt x="29691" y="6639"/>
                    <a:pt x="29440" y="1115"/>
                    <a:pt x="17514" y="111"/>
                  </a:cubicBezTo>
                  <a:cubicBezTo>
                    <a:pt x="16656" y="31"/>
                    <a:pt x="15747" y="0"/>
                    <a:pt x="14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3" name="Google Shape;2328;p36">
              <a:extLst>
                <a:ext uri="{FF2B5EF4-FFF2-40B4-BE49-F238E27FC236}">
                  <a16:creationId xmlns:a16="http://schemas.microsoft.com/office/drawing/2014/main" id="{CAF0FFD7-FB71-DEF0-CD91-C239F128ED15}"/>
                </a:ext>
              </a:extLst>
            </p:cNvPr>
            <p:cNvSpPr/>
            <p:nvPr/>
          </p:nvSpPr>
          <p:spPr>
            <a:xfrm>
              <a:off x="33673475" y="24134450"/>
              <a:ext cx="3943075" cy="4723450"/>
            </a:xfrm>
            <a:custGeom>
              <a:avLst/>
              <a:gdLst/>
              <a:ahLst/>
              <a:cxnLst/>
              <a:rect l="l" t="t" r="r" b="b"/>
              <a:pathLst>
                <a:path w="157723" h="188938" extrusionOk="0">
                  <a:moveTo>
                    <a:pt x="88884" y="1"/>
                  </a:moveTo>
                  <a:lnTo>
                    <a:pt x="88884" y="1"/>
                  </a:lnTo>
                  <a:cubicBezTo>
                    <a:pt x="1" y="9416"/>
                    <a:pt x="34274" y="73652"/>
                    <a:pt x="26009" y="105058"/>
                  </a:cubicBezTo>
                  <a:cubicBezTo>
                    <a:pt x="17871" y="135982"/>
                    <a:pt x="25617" y="188938"/>
                    <a:pt x="53282" y="188938"/>
                  </a:cubicBezTo>
                  <a:cubicBezTo>
                    <a:pt x="53714" y="188938"/>
                    <a:pt x="54150" y="188925"/>
                    <a:pt x="54590" y="188899"/>
                  </a:cubicBezTo>
                  <a:cubicBezTo>
                    <a:pt x="157722" y="176993"/>
                    <a:pt x="88885" y="2"/>
                    <a:pt x="88884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4" name="Google Shape;2329;p36">
              <a:extLst>
                <a:ext uri="{FF2B5EF4-FFF2-40B4-BE49-F238E27FC236}">
                  <a16:creationId xmlns:a16="http://schemas.microsoft.com/office/drawing/2014/main" id="{F7AB5B83-EE81-32B7-F817-E93BFCAE6E7D}"/>
                </a:ext>
              </a:extLst>
            </p:cNvPr>
            <p:cNvSpPr/>
            <p:nvPr/>
          </p:nvSpPr>
          <p:spPr>
            <a:xfrm>
              <a:off x="37309475" y="26320975"/>
              <a:ext cx="840625" cy="217100"/>
            </a:xfrm>
            <a:custGeom>
              <a:avLst/>
              <a:gdLst/>
              <a:ahLst/>
              <a:cxnLst/>
              <a:rect l="l" t="t" r="r" b="b"/>
              <a:pathLst>
                <a:path w="33625" h="8684" extrusionOk="0">
                  <a:moveTo>
                    <a:pt x="16823" y="0"/>
                  </a:moveTo>
                  <a:cubicBezTo>
                    <a:pt x="7533" y="0"/>
                    <a:pt x="1" y="1946"/>
                    <a:pt x="1" y="4331"/>
                  </a:cubicBezTo>
                  <a:cubicBezTo>
                    <a:pt x="1" y="6738"/>
                    <a:pt x="7533" y="8684"/>
                    <a:pt x="16823" y="8684"/>
                  </a:cubicBezTo>
                  <a:cubicBezTo>
                    <a:pt x="26092" y="8684"/>
                    <a:pt x="33625" y="6738"/>
                    <a:pt x="33625" y="4331"/>
                  </a:cubicBezTo>
                  <a:cubicBezTo>
                    <a:pt x="33625" y="1925"/>
                    <a:pt x="26092" y="0"/>
                    <a:pt x="16823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5" name="Google Shape;2330;p36">
              <a:extLst>
                <a:ext uri="{FF2B5EF4-FFF2-40B4-BE49-F238E27FC236}">
                  <a16:creationId xmlns:a16="http://schemas.microsoft.com/office/drawing/2014/main" id="{5134CAEB-92C4-ADC8-D423-C19A761A9D4F}"/>
                </a:ext>
              </a:extLst>
            </p:cNvPr>
            <p:cNvSpPr/>
            <p:nvPr/>
          </p:nvSpPr>
          <p:spPr>
            <a:xfrm>
              <a:off x="38791500" y="23608650"/>
              <a:ext cx="1362875" cy="1096525"/>
            </a:xfrm>
            <a:custGeom>
              <a:avLst/>
              <a:gdLst/>
              <a:ahLst/>
              <a:cxnLst/>
              <a:rect l="l" t="t" r="r" b="b"/>
              <a:pathLst>
                <a:path w="54515" h="43861" extrusionOk="0">
                  <a:moveTo>
                    <a:pt x="42805" y="1"/>
                  </a:moveTo>
                  <a:cubicBezTo>
                    <a:pt x="38838" y="1"/>
                    <a:pt x="33551" y="4028"/>
                    <a:pt x="27888" y="14232"/>
                  </a:cubicBezTo>
                  <a:cubicBezTo>
                    <a:pt x="22674" y="8947"/>
                    <a:pt x="17753" y="6745"/>
                    <a:pt x="13883" y="6745"/>
                  </a:cubicBezTo>
                  <a:cubicBezTo>
                    <a:pt x="1927" y="6745"/>
                    <a:pt x="1" y="27768"/>
                    <a:pt x="30461" y="43860"/>
                  </a:cubicBezTo>
                  <a:cubicBezTo>
                    <a:pt x="54515" y="27195"/>
                    <a:pt x="53115" y="1"/>
                    <a:pt x="42805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6" name="Google Shape;2331;p36">
              <a:extLst>
                <a:ext uri="{FF2B5EF4-FFF2-40B4-BE49-F238E27FC236}">
                  <a16:creationId xmlns:a16="http://schemas.microsoft.com/office/drawing/2014/main" id="{E332C14D-647E-B7D2-7DE7-CFB858257B0E}"/>
                </a:ext>
              </a:extLst>
            </p:cNvPr>
            <p:cNvSpPr/>
            <p:nvPr/>
          </p:nvSpPr>
          <p:spPr>
            <a:xfrm>
              <a:off x="39907400" y="24535475"/>
              <a:ext cx="1155625" cy="798450"/>
            </a:xfrm>
            <a:custGeom>
              <a:avLst/>
              <a:gdLst/>
              <a:ahLst/>
              <a:cxnLst/>
              <a:rect l="l" t="t" r="r" b="b"/>
              <a:pathLst>
                <a:path w="46225" h="31938" extrusionOk="0">
                  <a:moveTo>
                    <a:pt x="12262" y="0"/>
                  </a:moveTo>
                  <a:cubicBezTo>
                    <a:pt x="5441" y="0"/>
                    <a:pt x="1" y="12492"/>
                    <a:pt x="12084" y="31937"/>
                  </a:cubicBezTo>
                  <a:cubicBezTo>
                    <a:pt x="37195" y="30040"/>
                    <a:pt x="46225" y="6902"/>
                    <a:pt x="34029" y="6902"/>
                  </a:cubicBezTo>
                  <a:cubicBezTo>
                    <a:pt x="31164" y="6902"/>
                    <a:pt x="27129" y="8179"/>
                    <a:pt x="21856" y="11307"/>
                  </a:cubicBezTo>
                  <a:cubicBezTo>
                    <a:pt x="19865" y="3496"/>
                    <a:pt x="15870" y="0"/>
                    <a:pt x="1226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7" name="Google Shape;2332;p36">
              <a:extLst>
                <a:ext uri="{FF2B5EF4-FFF2-40B4-BE49-F238E27FC236}">
                  <a16:creationId xmlns:a16="http://schemas.microsoft.com/office/drawing/2014/main" id="{373117A4-2CF8-09A4-7B80-8F56B70A2656}"/>
                </a:ext>
              </a:extLst>
            </p:cNvPr>
            <p:cNvSpPr/>
            <p:nvPr/>
          </p:nvSpPr>
          <p:spPr>
            <a:xfrm>
              <a:off x="40300250" y="23333925"/>
              <a:ext cx="1156325" cy="798450"/>
            </a:xfrm>
            <a:custGeom>
              <a:avLst/>
              <a:gdLst/>
              <a:ahLst/>
              <a:cxnLst/>
              <a:rect l="l" t="t" r="r" b="b"/>
              <a:pathLst>
                <a:path w="46253" h="31938" extrusionOk="0">
                  <a:moveTo>
                    <a:pt x="12262" y="1"/>
                  </a:moveTo>
                  <a:cubicBezTo>
                    <a:pt x="5441" y="1"/>
                    <a:pt x="0" y="12492"/>
                    <a:pt x="12084" y="31938"/>
                  </a:cubicBezTo>
                  <a:cubicBezTo>
                    <a:pt x="37195" y="30023"/>
                    <a:pt x="46252" y="6908"/>
                    <a:pt x="34043" y="6908"/>
                  </a:cubicBezTo>
                  <a:cubicBezTo>
                    <a:pt x="31176" y="6908"/>
                    <a:pt x="27136" y="8183"/>
                    <a:pt x="21855" y="11307"/>
                  </a:cubicBezTo>
                  <a:cubicBezTo>
                    <a:pt x="19864" y="3496"/>
                    <a:pt x="15870" y="1"/>
                    <a:pt x="1226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588" name="Google Shape;1708;p31">
            <a:extLst>
              <a:ext uri="{FF2B5EF4-FFF2-40B4-BE49-F238E27FC236}">
                <a16:creationId xmlns:a16="http://schemas.microsoft.com/office/drawing/2014/main" id="{773B90CC-4B99-0DDC-C804-85649B0864D5}"/>
              </a:ext>
            </a:extLst>
          </p:cNvPr>
          <p:cNvGrpSpPr/>
          <p:nvPr/>
        </p:nvGrpSpPr>
        <p:grpSpPr>
          <a:xfrm>
            <a:off x="6748604" y="5494928"/>
            <a:ext cx="3663039" cy="2324307"/>
            <a:chOff x="8172825" y="36473150"/>
            <a:chExt cx="18823425" cy="11944025"/>
          </a:xfrm>
        </p:grpSpPr>
        <p:sp>
          <p:nvSpPr>
            <p:cNvPr id="1589" name="Google Shape;1709;p31">
              <a:extLst>
                <a:ext uri="{FF2B5EF4-FFF2-40B4-BE49-F238E27FC236}">
                  <a16:creationId xmlns:a16="http://schemas.microsoft.com/office/drawing/2014/main" id="{45D14D9D-41CD-BC55-3B91-6A2DB162097C}"/>
                </a:ext>
              </a:extLst>
            </p:cNvPr>
            <p:cNvSpPr/>
            <p:nvPr/>
          </p:nvSpPr>
          <p:spPr>
            <a:xfrm>
              <a:off x="8172825" y="40703225"/>
              <a:ext cx="2963850" cy="3828100"/>
            </a:xfrm>
            <a:custGeom>
              <a:avLst/>
              <a:gdLst/>
              <a:ahLst/>
              <a:cxnLst/>
              <a:rect l="l" t="t" r="r" b="b"/>
              <a:pathLst>
                <a:path w="118554" h="153124" extrusionOk="0">
                  <a:moveTo>
                    <a:pt x="35483" y="1"/>
                  </a:moveTo>
                  <a:cubicBezTo>
                    <a:pt x="33568" y="1"/>
                    <a:pt x="31660" y="1395"/>
                    <a:pt x="30967" y="4357"/>
                  </a:cubicBezTo>
                  <a:cubicBezTo>
                    <a:pt x="0" y="136155"/>
                    <a:pt x="97609" y="153124"/>
                    <a:pt x="97609" y="153124"/>
                  </a:cubicBezTo>
                  <a:lnTo>
                    <a:pt x="118554" y="140612"/>
                  </a:lnTo>
                  <a:cubicBezTo>
                    <a:pt x="118554" y="140612"/>
                    <a:pt x="46263" y="109017"/>
                    <a:pt x="40320" y="5759"/>
                  </a:cubicBezTo>
                  <a:cubicBezTo>
                    <a:pt x="40103" y="2022"/>
                    <a:pt x="37788" y="1"/>
                    <a:pt x="35483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0" name="Google Shape;1710;p31">
              <a:extLst>
                <a:ext uri="{FF2B5EF4-FFF2-40B4-BE49-F238E27FC236}">
                  <a16:creationId xmlns:a16="http://schemas.microsoft.com/office/drawing/2014/main" id="{81AA4102-741D-2699-37AC-FF2CA32594B4}"/>
                </a:ext>
              </a:extLst>
            </p:cNvPr>
            <p:cNvSpPr/>
            <p:nvPr/>
          </p:nvSpPr>
          <p:spPr>
            <a:xfrm>
              <a:off x="8789025" y="40703225"/>
              <a:ext cx="610475" cy="1446275"/>
            </a:xfrm>
            <a:custGeom>
              <a:avLst/>
              <a:gdLst/>
              <a:ahLst/>
              <a:cxnLst/>
              <a:rect l="l" t="t" r="r" b="b"/>
              <a:pathLst>
                <a:path w="24419" h="57851" extrusionOk="0">
                  <a:moveTo>
                    <a:pt x="10835" y="1"/>
                  </a:moveTo>
                  <a:cubicBezTo>
                    <a:pt x="8920" y="1"/>
                    <a:pt x="7012" y="1395"/>
                    <a:pt x="6319" y="4357"/>
                  </a:cubicBezTo>
                  <a:cubicBezTo>
                    <a:pt x="1779" y="23670"/>
                    <a:pt x="0" y="40492"/>
                    <a:pt x="293" y="55181"/>
                  </a:cubicBezTo>
                  <a:cubicBezTo>
                    <a:pt x="4320" y="56850"/>
                    <a:pt x="8412" y="57850"/>
                    <a:pt x="12354" y="57850"/>
                  </a:cubicBezTo>
                  <a:cubicBezTo>
                    <a:pt x="15129" y="57850"/>
                    <a:pt x="17830" y="57354"/>
                    <a:pt x="20380" y="56248"/>
                  </a:cubicBezTo>
                  <a:cubicBezTo>
                    <a:pt x="21740" y="55683"/>
                    <a:pt x="23079" y="55076"/>
                    <a:pt x="24418" y="54427"/>
                  </a:cubicBezTo>
                  <a:cubicBezTo>
                    <a:pt x="19920" y="40325"/>
                    <a:pt x="16718" y="24193"/>
                    <a:pt x="15672" y="5759"/>
                  </a:cubicBezTo>
                  <a:cubicBezTo>
                    <a:pt x="15455" y="2022"/>
                    <a:pt x="13140" y="1"/>
                    <a:pt x="1083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1" name="Google Shape;1711;p31">
              <a:extLst>
                <a:ext uri="{FF2B5EF4-FFF2-40B4-BE49-F238E27FC236}">
                  <a16:creationId xmlns:a16="http://schemas.microsoft.com/office/drawing/2014/main" id="{8D59D3F9-A59D-35D2-A99F-129085B81723}"/>
                </a:ext>
              </a:extLst>
            </p:cNvPr>
            <p:cNvSpPr/>
            <p:nvPr/>
          </p:nvSpPr>
          <p:spPr>
            <a:xfrm>
              <a:off x="14957825" y="45147525"/>
              <a:ext cx="1008025" cy="2994525"/>
            </a:xfrm>
            <a:custGeom>
              <a:avLst/>
              <a:gdLst/>
              <a:ahLst/>
              <a:cxnLst/>
              <a:rect l="l" t="t" r="r" b="b"/>
              <a:pathLst>
                <a:path w="40321" h="119781" extrusionOk="0">
                  <a:moveTo>
                    <a:pt x="1570" y="0"/>
                  </a:moveTo>
                  <a:lnTo>
                    <a:pt x="1" y="114682"/>
                  </a:lnTo>
                  <a:cubicBezTo>
                    <a:pt x="1" y="114682"/>
                    <a:pt x="4462" y="119781"/>
                    <a:pt x="14140" y="119781"/>
                  </a:cubicBezTo>
                  <a:cubicBezTo>
                    <a:pt x="16862" y="119781"/>
                    <a:pt x="19996" y="119377"/>
                    <a:pt x="23561" y="118344"/>
                  </a:cubicBezTo>
                  <a:cubicBezTo>
                    <a:pt x="39076" y="113845"/>
                    <a:pt x="30671" y="98342"/>
                    <a:pt x="19853" y="98342"/>
                  </a:cubicBezTo>
                  <a:cubicBezTo>
                    <a:pt x="19350" y="98342"/>
                    <a:pt x="18841" y="98376"/>
                    <a:pt x="18330" y="98446"/>
                  </a:cubicBezTo>
                  <a:cubicBezTo>
                    <a:pt x="23038" y="64382"/>
                    <a:pt x="40320" y="1569"/>
                    <a:pt x="40320" y="1569"/>
                  </a:cubicBezTo>
                  <a:lnTo>
                    <a:pt x="157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2" name="Google Shape;1712;p31">
              <a:extLst>
                <a:ext uri="{FF2B5EF4-FFF2-40B4-BE49-F238E27FC236}">
                  <a16:creationId xmlns:a16="http://schemas.microsoft.com/office/drawing/2014/main" id="{E8B768DE-2F65-6DF5-D7C5-1B030D3114A4}"/>
                </a:ext>
              </a:extLst>
            </p:cNvPr>
            <p:cNvSpPr/>
            <p:nvPr/>
          </p:nvSpPr>
          <p:spPr>
            <a:xfrm>
              <a:off x="11960000" y="45147525"/>
              <a:ext cx="1252050" cy="2994525"/>
            </a:xfrm>
            <a:custGeom>
              <a:avLst/>
              <a:gdLst/>
              <a:ahLst/>
              <a:cxnLst/>
              <a:rect l="l" t="t" r="r" b="b"/>
              <a:pathLst>
                <a:path w="50082" h="119781" extrusionOk="0">
                  <a:moveTo>
                    <a:pt x="0" y="0"/>
                  </a:moveTo>
                  <a:lnTo>
                    <a:pt x="11006" y="114682"/>
                  </a:lnTo>
                  <a:cubicBezTo>
                    <a:pt x="11006" y="114682"/>
                    <a:pt x="15467" y="119781"/>
                    <a:pt x="25145" y="119781"/>
                  </a:cubicBezTo>
                  <a:cubicBezTo>
                    <a:pt x="27867" y="119781"/>
                    <a:pt x="31002" y="119377"/>
                    <a:pt x="34566" y="118344"/>
                  </a:cubicBezTo>
                  <a:cubicBezTo>
                    <a:pt x="50081" y="113845"/>
                    <a:pt x="41677" y="98342"/>
                    <a:pt x="30858" y="98342"/>
                  </a:cubicBezTo>
                  <a:cubicBezTo>
                    <a:pt x="30355" y="98342"/>
                    <a:pt x="29847" y="98376"/>
                    <a:pt x="29335" y="98446"/>
                  </a:cubicBezTo>
                  <a:cubicBezTo>
                    <a:pt x="34043" y="64382"/>
                    <a:pt x="41617" y="1569"/>
                    <a:pt x="41617" y="15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3" name="Google Shape;1713;p31">
              <a:extLst>
                <a:ext uri="{FF2B5EF4-FFF2-40B4-BE49-F238E27FC236}">
                  <a16:creationId xmlns:a16="http://schemas.microsoft.com/office/drawing/2014/main" id="{6A3C8C44-256F-462F-8535-AD18C980D884}"/>
                </a:ext>
              </a:extLst>
            </p:cNvPr>
            <p:cNvSpPr/>
            <p:nvPr/>
          </p:nvSpPr>
          <p:spPr>
            <a:xfrm>
              <a:off x="10377525" y="42973025"/>
              <a:ext cx="6504250" cy="3243300"/>
            </a:xfrm>
            <a:custGeom>
              <a:avLst/>
              <a:gdLst/>
              <a:ahLst/>
              <a:cxnLst/>
              <a:rect l="l" t="t" r="r" b="b"/>
              <a:pathLst>
                <a:path w="260170" h="129732" extrusionOk="0">
                  <a:moveTo>
                    <a:pt x="136574" y="1"/>
                  </a:moveTo>
                  <a:cubicBezTo>
                    <a:pt x="131632" y="17557"/>
                    <a:pt x="123974" y="24666"/>
                    <a:pt x="89064" y="24666"/>
                  </a:cubicBezTo>
                  <a:cubicBezTo>
                    <a:pt x="83327" y="24666"/>
                    <a:pt x="76853" y="24474"/>
                    <a:pt x="69535" y="24105"/>
                  </a:cubicBezTo>
                  <a:cubicBezTo>
                    <a:pt x="66537" y="23953"/>
                    <a:pt x="63654" y="23879"/>
                    <a:pt x="60881" y="23879"/>
                  </a:cubicBezTo>
                  <a:cubicBezTo>
                    <a:pt x="15712" y="23879"/>
                    <a:pt x="1" y="43576"/>
                    <a:pt x="1972" y="70701"/>
                  </a:cubicBezTo>
                  <a:cubicBezTo>
                    <a:pt x="2656" y="121013"/>
                    <a:pt x="38447" y="129732"/>
                    <a:pt x="87427" y="129732"/>
                  </a:cubicBezTo>
                  <a:cubicBezTo>
                    <a:pt x="113408" y="129732"/>
                    <a:pt x="143100" y="127279"/>
                    <a:pt x="173232" y="127279"/>
                  </a:cubicBezTo>
                  <a:cubicBezTo>
                    <a:pt x="260170" y="127279"/>
                    <a:pt x="229810" y="13643"/>
                    <a:pt x="229810" y="13643"/>
                  </a:cubicBezTo>
                  <a:lnTo>
                    <a:pt x="136574" y="1"/>
                  </a:lnTo>
                  <a:close/>
                </a:path>
              </a:pathLst>
            </a:custGeom>
            <a:solidFill>
              <a:srgbClr val="BAA7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4" name="Google Shape;1714;p31">
              <a:extLst>
                <a:ext uri="{FF2B5EF4-FFF2-40B4-BE49-F238E27FC236}">
                  <a16:creationId xmlns:a16="http://schemas.microsoft.com/office/drawing/2014/main" id="{D4610B76-450F-47D6-C226-8F4FA2A8D5EE}"/>
                </a:ext>
              </a:extLst>
            </p:cNvPr>
            <p:cNvSpPr/>
            <p:nvPr/>
          </p:nvSpPr>
          <p:spPr>
            <a:xfrm>
              <a:off x="11105275" y="44559825"/>
              <a:ext cx="5140425" cy="1656825"/>
            </a:xfrm>
            <a:custGeom>
              <a:avLst/>
              <a:gdLst/>
              <a:ahLst/>
              <a:cxnLst/>
              <a:rect l="l" t="t" r="r" b="b"/>
              <a:pathLst>
                <a:path w="205617" h="66273" extrusionOk="0">
                  <a:moveTo>
                    <a:pt x="202754" y="1"/>
                  </a:moveTo>
                  <a:cubicBezTo>
                    <a:pt x="195890" y="1"/>
                    <a:pt x="189597" y="2033"/>
                    <a:pt x="186618" y="6539"/>
                  </a:cubicBezTo>
                  <a:cubicBezTo>
                    <a:pt x="173018" y="17419"/>
                    <a:pt x="173018" y="44641"/>
                    <a:pt x="156655" y="47361"/>
                  </a:cubicBezTo>
                  <a:cubicBezTo>
                    <a:pt x="112913" y="54651"/>
                    <a:pt x="69944" y="57241"/>
                    <a:pt x="26907" y="57241"/>
                  </a:cubicBezTo>
                  <a:cubicBezTo>
                    <a:pt x="17943" y="57241"/>
                    <a:pt x="8977" y="57129"/>
                    <a:pt x="0" y="56923"/>
                  </a:cubicBezTo>
                  <a:lnTo>
                    <a:pt x="0" y="56923"/>
                  </a:lnTo>
                  <a:cubicBezTo>
                    <a:pt x="14961" y="64320"/>
                    <a:pt x="35212" y="66272"/>
                    <a:pt x="58420" y="66272"/>
                  </a:cubicBezTo>
                  <a:cubicBezTo>
                    <a:pt x="84387" y="66272"/>
                    <a:pt x="114057" y="63828"/>
                    <a:pt x="144164" y="63828"/>
                  </a:cubicBezTo>
                  <a:cubicBezTo>
                    <a:pt x="191137" y="63828"/>
                    <a:pt x="203838" y="30643"/>
                    <a:pt x="205617" y="115"/>
                  </a:cubicBezTo>
                  <a:cubicBezTo>
                    <a:pt x="204656" y="39"/>
                    <a:pt x="203700" y="1"/>
                    <a:pt x="202754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5" name="Google Shape;1715;p31">
              <a:extLst>
                <a:ext uri="{FF2B5EF4-FFF2-40B4-BE49-F238E27FC236}">
                  <a16:creationId xmlns:a16="http://schemas.microsoft.com/office/drawing/2014/main" id="{69CB3618-377B-1FB8-BC5E-8668059F5B8A}"/>
                </a:ext>
              </a:extLst>
            </p:cNvPr>
            <p:cNvSpPr/>
            <p:nvPr/>
          </p:nvSpPr>
          <p:spPr>
            <a:xfrm>
              <a:off x="10378575" y="42973025"/>
              <a:ext cx="5905300" cy="3017550"/>
            </a:xfrm>
            <a:custGeom>
              <a:avLst/>
              <a:gdLst/>
              <a:ahLst/>
              <a:cxnLst/>
              <a:rect l="l" t="t" r="r" b="b"/>
              <a:pathLst>
                <a:path w="236212" h="120702" extrusionOk="0">
                  <a:moveTo>
                    <a:pt x="136553" y="1"/>
                  </a:moveTo>
                  <a:cubicBezTo>
                    <a:pt x="131611" y="17557"/>
                    <a:pt x="123953" y="24666"/>
                    <a:pt x="89043" y="24666"/>
                  </a:cubicBezTo>
                  <a:cubicBezTo>
                    <a:pt x="83306" y="24666"/>
                    <a:pt x="76832" y="24474"/>
                    <a:pt x="69514" y="24105"/>
                  </a:cubicBezTo>
                  <a:cubicBezTo>
                    <a:pt x="66516" y="23953"/>
                    <a:pt x="63633" y="23879"/>
                    <a:pt x="60860" y="23879"/>
                  </a:cubicBezTo>
                  <a:cubicBezTo>
                    <a:pt x="15693" y="23879"/>
                    <a:pt x="1" y="43576"/>
                    <a:pt x="1972" y="70701"/>
                  </a:cubicBezTo>
                  <a:cubicBezTo>
                    <a:pt x="2328" y="97212"/>
                    <a:pt x="12434" y="112172"/>
                    <a:pt x="29068" y="120374"/>
                  </a:cubicBezTo>
                  <a:cubicBezTo>
                    <a:pt x="38136" y="120586"/>
                    <a:pt x="47195" y="120701"/>
                    <a:pt x="56252" y="120701"/>
                  </a:cubicBezTo>
                  <a:cubicBezTo>
                    <a:pt x="99173" y="120701"/>
                    <a:pt x="142063" y="118107"/>
                    <a:pt x="185723" y="110833"/>
                  </a:cubicBezTo>
                  <a:cubicBezTo>
                    <a:pt x="202044" y="108113"/>
                    <a:pt x="202044" y="80891"/>
                    <a:pt x="215686" y="70011"/>
                  </a:cubicBezTo>
                  <a:cubicBezTo>
                    <a:pt x="218668" y="65520"/>
                    <a:pt x="224985" y="63474"/>
                    <a:pt x="231846" y="63474"/>
                  </a:cubicBezTo>
                  <a:cubicBezTo>
                    <a:pt x="232785" y="63474"/>
                    <a:pt x="233733" y="63512"/>
                    <a:pt x="234685" y="63587"/>
                  </a:cubicBezTo>
                  <a:cubicBezTo>
                    <a:pt x="236212" y="37642"/>
                    <a:pt x="229768" y="13643"/>
                    <a:pt x="229768" y="13643"/>
                  </a:cubicBezTo>
                  <a:lnTo>
                    <a:pt x="136553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6" name="Google Shape;1716;p31">
              <a:extLst>
                <a:ext uri="{FF2B5EF4-FFF2-40B4-BE49-F238E27FC236}">
                  <a16:creationId xmlns:a16="http://schemas.microsoft.com/office/drawing/2014/main" id="{B477E47E-2907-43A1-31C2-A2DA680B229C}"/>
                </a:ext>
              </a:extLst>
            </p:cNvPr>
            <p:cNvSpPr/>
            <p:nvPr/>
          </p:nvSpPr>
          <p:spPr>
            <a:xfrm>
              <a:off x="10956175" y="43559925"/>
              <a:ext cx="2220550" cy="1465200"/>
            </a:xfrm>
            <a:custGeom>
              <a:avLst/>
              <a:gdLst/>
              <a:ahLst/>
              <a:cxnLst/>
              <a:rect l="l" t="t" r="r" b="b"/>
              <a:pathLst>
                <a:path w="88822" h="58608" extrusionOk="0">
                  <a:moveTo>
                    <a:pt x="86332" y="1"/>
                  </a:moveTo>
                  <a:cubicBezTo>
                    <a:pt x="80841" y="824"/>
                    <a:pt x="74161" y="1214"/>
                    <a:pt x="65990" y="1214"/>
                  </a:cubicBezTo>
                  <a:cubicBezTo>
                    <a:pt x="60242" y="1214"/>
                    <a:pt x="53757" y="1021"/>
                    <a:pt x="46430" y="650"/>
                  </a:cubicBezTo>
                  <a:cubicBezTo>
                    <a:pt x="43420" y="496"/>
                    <a:pt x="40524" y="421"/>
                    <a:pt x="37740" y="421"/>
                  </a:cubicBezTo>
                  <a:cubicBezTo>
                    <a:pt x="21916" y="421"/>
                    <a:pt x="9721" y="2851"/>
                    <a:pt x="629" y="7157"/>
                  </a:cubicBezTo>
                  <a:cubicBezTo>
                    <a:pt x="231" y="9542"/>
                    <a:pt x="1" y="12011"/>
                    <a:pt x="1" y="14522"/>
                  </a:cubicBezTo>
                  <a:cubicBezTo>
                    <a:pt x="1" y="38856"/>
                    <a:pt x="19878" y="58608"/>
                    <a:pt x="44401" y="58608"/>
                  </a:cubicBezTo>
                  <a:cubicBezTo>
                    <a:pt x="68944" y="58608"/>
                    <a:pt x="88822" y="38856"/>
                    <a:pt x="88822" y="14522"/>
                  </a:cubicBezTo>
                  <a:cubicBezTo>
                    <a:pt x="88822" y="9417"/>
                    <a:pt x="87922" y="4541"/>
                    <a:pt x="86332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7" name="Google Shape;1717;p31">
              <a:extLst>
                <a:ext uri="{FF2B5EF4-FFF2-40B4-BE49-F238E27FC236}">
                  <a16:creationId xmlns:a16="http://schemas.microsoft.com/office/drawing/2014/main" id="{A75DC231-89AF-8BFB-560E-107E2D1E6305}"/>
                </a:ext>
              </a:extLst>
            </p:cNvPr>
            <p:cNvSpPr/>
            <p:nvPr/>
          </p:nvSpPr>
          <p:spPr>
            <a:xfrm>
              <a:off x="13415750" y="43093075"/>
              <a:ext cx="2881225" cy="1014025"/>
            </a:xfrm>
            <a:custGeom>
              <a:avLst/>
              <a:gdLst/>
              <a:ahLst/>
              <a:cxnLst/>
              <a:rect l="l" t="t" r="r" b="b"/>
              <a:pathLst>
                <a:path w="115249" h="40561" extrusionOk="0">
                  <a:moveTo>
                    <a:pt x="99447" y="1"/>
                  </a:moveTo>
                  <a:cubicBezTo>
                    <a:pt x="89885" y="1"/>
                    <a:pt x="76536" y="1915"/>
                    <a:pt x="60951" y="1915"/>
                  </a:cubicBezTo>
                  <a:cubicBezTo>
                    <a:pt x="45347" y="1915"/>
                    <a:pt x="30409" y="8"/>
                    <a:pt x="19227" y="8"/>
                  </a:cubicBezTo>
                  <a:cubicBezTo>
                    <a:pt x="7575" y="8"/>
                    <a:pt x="1" y="2079"/>
                    <a:pt x="1" y="10536"/>
                  </a:cubicBezTo>
                  <a:cubicBezTo>
                    <a:pt x="1" y="27107"/>
                    <a:pt x="25800" y="40561"/>
                    <a:pt x="57624" y="40561"/>
                  </a:cubicBezTo>
                  <a:cubicBezTo>
                    <a:pt x="89428" y="40561"/>
                    <a:pt x="115248" y="27128"/>
                    <a:pt x="115248" y="10536"/>
                  </a:cubicBezTo>
                  <a:cubicBezTo>
                    <a:pt x="115248" y="2074"/>
                    <a:pt x="109398" y="1"/>
                    <a:pt x="99447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8" name="Google Shape;1718;p31">
              <a:extLst>
                <a:ext uri="{FF2B5EF4-FFF2-40B4-BE49-F238E27FC236}">
                  <a16:creationId xmlns:a16="http://schemas.microsoft.com/office/drawing/2014/main" id="{B3FDFB02-6CAB-C86C-0D70-FA352FBB82F7}"/>
                </a:ext>
              </a:extLst>
            </p:cNvPr>
            <p:cNvSpPr/>
            <p:nvPr/>
          </p:nvSpPr>
          <p:spPr>
            <a:xfrm>
              <a:off x="13360300" y="45422125"/>
              <a:ext cx="1252575" cy="2994550"/>
            </a:xfrm>
            <a:custGeom>
              <a:avLst/>
              <a:gdLst/>
              <a:ahLst/>
              <a:cxnLst/>
              <a:rect l="l" t="t" r="r" b="b"/>
              <a:pathLst>
                <a:path w="50103" h="119782" extrusionOk="0">
                  <a:moveTo>
                    <a:pt x="1" y="1"/>
                  </a:moveTo>
                  <a:lnTo>
                    <a:pt x="11007" y="114683"/>
                  </a:lnTo>
                  <a:cubicBezTo>
                    <a:pt x="11007" y="114683"/>
                    <a:pt x="15468" y="119782"/>
                    <a:pt x="25156" y="119782"/>
                  </a:cubicBezTo>
                  <a:cubicBezTo>
                    <a:pt x="27881" y="119782"/>
                    <a:pt x="31019" y="119378"/>
                    <a:pt x="34588" y="118345"/>
                  </a:cubicBezTo>
                  <a:cubicBezTo>
                    <a:pt x="50103" y="113846"/>
                    <a:pt x="41698" y="98343"/>
                    <a:pt x="30880" y="98343"/>
                  </a:cubicBezTo>
                  <a:cubicBezTo>
                    <a:pt x="30377" y="98343"/>
                    <a:pt x="29868" y="98377"/>
                    <a:pt x="29357" y="98447"/>
                  </a:cubicBezTo>
                  <a:cubicBezTo>
                    <a:pt x="34065" y="64383"/>
                    <a:pt x="38772" y="1570"/>
                    <a:pt x="38772" y="15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9" name="Google Shape;1719;p31">
              <a:extLst>
                <a:ext uri="{FF2B5EF4-FFF2-40B4-BE49-F238E27FC236}">
                  <a16:creationId xmlns:a16="http://schemas.microsoft.com/office/drawing/2014/main" id="{834C5807-8083-B0EF-EC6C-16855D426E95}"/>
                </a:ext>
              </a:extLst>
            </p:cNvPr>
            <p:cNvSpPr/>
            <p:nvPr/>
          </p:nvSpPr>
          <p:spPr>
            <a:xfrm>
              <a:off x="10742250" y="45422125"/>
              <a:ext cx="1079675" cy="2994550"/>
            </a:xfrm>
            <a:custGeom>
              <a:avLst/>
              <a:gdLst/>
              <a:ahLst/>
              <a:cxnLst/>
              <a:rect l="l" t="t" r="r" b="b"/>
              <a:pathLst>
                <a:path w="43187" h="119782" extrusionOk="0">
                  <a:moveTo>
                    <a:pt x="1569" y="1"/>
                  </a:moveTo>
                  <a:lnTo>
                    <a:pt x="0" y="114683"/>
                  </a:lnTo>
                  <a:cubicBezTo>
                    <a:pt x="0" y="114683"/>
                    <a:pt x="4461" y="119782"/>
                    <a:pt x="14139" y="119782"/>
                  </a:cubicBezTo>
                  <a:cubicBezTo>
                    <a:pt x="16861" y="119782"/>
                    <a:pt x="19996" y="119378"/>
                    <a:pt x="23560" y="118345"/>
                  </a:cubicBezTo>
                  <a:cubicBezTo>
                    <a:pt x="39075" y="113846"/>
                    <a:pt x="30671" y="98343"/>
                    <a:pt x="19852" y="98343"/>
                  </a:cubicBezTo>
                  <a:cubicBezTo>
                    <a:pt x="19349" y="98343"/>
                    <a:pt x="18841" y="98377"/>
                    <a:pt x="18329" y="98447"/>
                  </a:cubicBezTo>
                  <a:cubicBezTo>
                    <a:pt x="23037" y="64383"/>
                    <a:pt x="43187" y="1570"/>
                    <a:pt x="43187" y="1570"/>
                  </a:cubicBezTo>
                  <a:lnTo>
                    <a:pt x="1569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0" name="Google Shape;1720;p31">
              <a:extLst>
                <a:ext uri="{FF2B5EF4-FFF2-40B4-BE49-F238E27FC236}">
                  <a16:creationId xmlns:a16="http://schemas.microsoft.com/office/drawing/2014/main" id="{27815951-4E1D-149F-675D-B3C91055BB6A}"/>
                </a:ext>
              </a:extLst>
            </p:cNvPr>
            <p:cNvSpPr/>
            <p:nvPr/>
          </p:nvSpPr>
          <p:spPr>
            <a:xfrm>
              <a:off x="15794250" y="43836650"/>
              <a:ext cx="500625" cy="500625"/>
            </a:xfrm>
            <a:custGeom>
              <a:avLst/>
              <a:gdLst/>
              <a:ahLst/>
              <a:cxnLst/>
              <a:rect l="l" t="t" r="r" b="b"/>
              <a:pathLst>
                <a:path w="20025" h="20025" extrusionOk="0">
                  <a:moveTo>
                    <a:pt x="10002" y="0"/>
                  </a:moveTo>
                  <a:cubicBezTo>
                    <a:pt x="4457" y="0"/>
                    <a:pt x="1" y="4457"/>
                    <a:pt x="1" y="10002"/>
                  </a:cubicBezTo>
                  <a:cubicBezTo>
                    <a:pt x="1" y="15526"/>
                    <a:pt x="4457" y="20024"/>
                    <a:pt x="10002" y="20024"/>
                  </a:cubicBezTo>
                  <a:cubicBezTo>
                    <a:pt x="15526" y="20024"/>
                    <a:pt x="20024" y="15547"/>
                    <a:pt x="20024" y="10002"/>
                  </a:cubicBezTo>
                  <a:cubicBezTo>
                    <a:pt x="20024" y="4499"/>
                    <a:pt x="15547" y="0"/>
                    <a:pt x="10002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1" name="Google Shape;1721;p31">
              <a:extLst>
                <a:ext uri="{FF2B5EF4-FFF2-40B4-BE49-F238E27FC236}">
                  <a16:creationId xmlns:a16="http://schemas.microsoft.com/office/drawing/2014/main" id="{CD81523F-8E30-370D-B64C-42D30C0AE7E0}"/>
                </a:ext>
              </a:extLst>
            </p:cNvPr>
            <p:cNvSpPr/>
            <p:nvPr/>
          </p:nvSpPr>
          <p:spPr>
            <a:xfrm>
              <a:off x="16004525" y="43627375"/>
              <a:ext cx="143875" cy="329925"/>
            </a:xfrm>
            <a:custGeom>
              <a:avLst/>
              <a:gdLst/>
              <a:ahLst/>
              <a:cxnLst/>
              <a:rect l="l" t="t" r="r" b="b"/>
              <a:pathLst>
                <a:path w="5755" h="13197" extrusionOk="0">
                  <a:moveTo>
                    <a:pt x="2728" y="0"/>
                  </a:moveTo>
                  <a:cubicBezTo>
                    <a:pt x="2536" y="0"/>
                    <a:pt x="2355" y="48"/>
                    <a:pt x="2198" y="149"/>
                  </a:cubicBezTo>
                  <a:cubicBezTo>
                    <a:pt x="1779" y="421"/>
                    <a:pt x="1340" y="672"/>
                    <a:pt x="901" y="944"/>
                  </a:cubicBezTo>
                  <a:cubicBezTo>
                    <a:pt x="210" y="1383"/>
                    <a:pt x="22" y="2325"/>
                    <a:pt x="315" y="3099"/>
                  </a:cubicBezTo>
                  <a:cubicBezTo>
                    <a:pt x="1173" y="5358"/>
                    <a:pt x="1173" y="7827"/>
                    <a:pt x="315" y="10087"/>
                  </a:cubicBezTo>
                  <a:cubicBezTo>
                    <a:pt x="1" y="10882"/>
                    <a:pt x="210" y="11824"/>
                    <a:pt x="901" y="12263"/>
                  </a:cubicBezTo>
                  <a:cubicBezTo>
                    <a:pt x="1319" y="12514"/>
                    <a:pt x="1758" y="12786"/>
                    <a:pt x="2198" y="13037"/>
                  </a:cubicBezTo>
                  <a:cubicBezTo>
                    <a:pt x="2360" y="13145"/>
                    <a:pt x="2545" y="13197"/>
                    <a:pt x="2739" y="13197"/>
                  </a:cubicBezTo>
                  <a:cubicBezTo>
                    <a:pt x="3374" y="13197"/>
                    <a:pt x="4110" y="12648"/>
                    <a:pt x="4478" y="11719"/>
                  </a:cubicBezTo>
                  <a:cubicBezTo>
                    <a:pt x="5755" y="8413"/>
                    <a:pt x="5755" y="4773"/>
                    <a:pt x="4478" y="1488"/>
                  </a:cubicBezTo>
                  <a:cubicBezTo>
                    <a:pt x="4139" y="551"/>
                    <a:pt x="3376" y="0"/>
                    <a:pt x="2728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2" name="Google Shape;1722;p31">
              <a:extLst>
                <a:ext uri="{FF2B5EF4-FFF2-40B4-BE49-F238E27FC236}">
                  <a16:creationId xmlns:a16="http://schemas.microsoft.com/office/drawing/2014/main" id="{0834CF18-0CC5-E17E-12AF-D84FF3C8FBDB}"/>
                </a:ext>
              </a:extLst>
            </p:cNvPr>
            <p:cNvSpPr/>
            <p:nvPr/>
          </p:nvSpPr>
          <p:spPr>
            <a:xfrm>
              <a:off x="16077250" y="42404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3" name="Google Shape;1723;p31">
              <a:extLst>
                <a:ext uri="{FF2B5EF4-FFF2-40B4-BE49-F238E27FC236}">
                  <a16:creationId xmlns:a16="http://schemas.microsoft.com/office/drawing/2014/main" id="{8CE3B2E3-B2C4-C061-754D-ECE66C88A0B0}"/>
                </a:ext>
              </a:extLst>
            </p:cNvPr>
            <p:cNvSpPr/>
            <p:nvPr/>
          </p:nvSpPr>
          <p:spPr>
            <a:xfrm>
              <a:off x="13681500" y="41834775"/>
              <a:ext cx="2435000" cy="1881375"/>
            </a:xfrm>
            <a:custGeom>
              <a:avLst/>
              <a:gdLst/>
              <a:ahLst/>
              <a:cxnLst/>
              <a:rect l="l" t="t" r="r" b="b"/>
              <a:pathLst>
                <a:path w="97400" h="75255" extrusionOk="0">
                  <a:moveTo>
                    <a:pt x="0" y="1"/>
                  </a:moveTo>
                  <a:lnTo>
                    <a:pt x="0" y="59717"/>
                  </a:lnTo>
                  <a:cubicBezTo>
                    <a:pt x="5712" y="68972"/>
                    <a:pt x="28962" y="75254"/>
                    <a:pt x="52029" y="75254"/>
                  </a:cubicBezTo>
                  <a:cubicBezTo>
                    <a:pt x="70109" y="75254"/>
                    <a:pt x="88077" y="71395"/>
                    <a:pt x="97399" y="62081"/>
                  </a:cubicBezTo>
                  <a:lnTo>
                    <a:pt x="95830" y="227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4" name="Google Shape;1724;p31">
              <a:extLst>
                <a:ext uri="{FF2B5EF4-FFF2-40B4-BE49-F238E27FC236}">
                  <a16:creationId xmlns:a16="http://schemas.microsoft.com/office/drawing/2014/main" id="{88F537B3-F7C5-AF99-9AED-64AFCBF917EE}"/>
                </a:ext>
              </a:extLst>
            </p:cNvPr>
            <p:cNvSpPr/>
            <p:nvPr/>
          </p:nvSpPr>
          <p:spPr>
            <a:xfrm>
              <a:off x="12653625" y="44050300"/>
              <a:ext cx="405925" cy="73300"/>
            </a:xfrm>
            <a:custGeom>
              <a:avLst/>
              <a:gdLst/>
              <a:ahLst/>
              <a:cxnLst/>
              <a:rect l="l" t="t" r="r" b="b"/>
              <a:pathLst>
                <a:path w="16237" h="2932" extrusionOk="0">
                  <a:moveTo>
                    <a:pt x="9779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4" y="201"/>
                    <a:pt x="3976" y="577"/>
                    <a:pt x="2490" y="1017"/>
                  </a:cubicBezTo>
                  <a:cubicBezTo>
                    <a:pt x="984" y="1435"/>
                    <a:pt x="0" y="1979"/>
                    <a:pt x="0" y="1979"/>
                  </a:cubicBezTo>
                  <a:cubicBezTo>
                    <a:pt x="0" y="1979"/>
                    <a:pt x="1046" y="2398"/>
                    <a:pt x="2595" y="2649"/>
                  </a:cubicBezTo>
                  <a:cubicBezTo>
                    <a:pt x="3682" y="2827"/>
                    <a:pt x="5036" y="2932"/>
                    <a:pt x="6458" y="2932"/>
                  </a:cubicBezTo>
                  <a:cubicBezTo>
                    <a:pt x="7032" y="2932"/>
                    <a:pt x="7618" y="2915"/>
                    <a:pt x="8202" y="2879"/>
                  </a:cubicBezTo>
                  <a:cubicBezTo>
                    <a:pt x="10253" y="2711"/>
                    <a:pt x="12261" y="2356"/>
                    <a:pt x="13747" y="1916"/>
                  </a:cubicBezTo>
                  <a:cubicBezTo>
                    <a:pt x="15253" y="1498"/>
                    <a:pt x="16237" y="933"/>
                    <a:pt x="16237" y="933"/>
                  </a:cubicBezTo>
                  <a:cubicBezTo>
                    <a:pt x="16237" y="933"/>
                    <a:pt x="15191" y="514"/>
                    <a:pt x="13642" y="284"/>
                  </a:cubicBezTo>
                  <a:cubicBezTo>
                    <a:pt x="12554" y="105"/>
                    <a:pt x="11201" y="1"/>
                    <a:pt x="977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5" name="Google Shape;1725;p31">
              <a:extLst>
                <a:ext uri="{FF2B5EF4-FFF2-40B4-BE49-F238E27FC236}">
                  <a16:creationId xmlns:a16="http://schemas.microsoft.com/office/drawing/2014/main" id="{A5B7894B-ACA1-E8B7-D66C-4AA713E8B91D}"/>
                </a:ext>
              </a:extLst>
            </p:cNvPr>
            <p:cNvSpPr/>
            <p:nvPr/>
          </p:nvSpPr>
          <p:spPr>
            <a:xfrm>
              <a:off x="12875925" y="44324925"/>
              <a:ext cx="497475" cy="73300"/>
            </a:xfrm>
            <a:custGeom>
              <a:avLst/>
              <a:gdLst/>
              <a:ahLst/>
              <a:cxnLst/>
              <a:rect l="l" t="t" r="r" b="b"/>
              <a:pathLst>
                <a:path w="19899" h="2932" extrusionOk="0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00"/>
                    <a:pt x="4918" y="556"/>
                    <a:pt x="3055" y="1016"/>
                  </a:cubicBezTo>
                  <a:cubicBezTo>
                    <a:pt x="123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9"/>
                  </a:cubicBezTo>
                  <a:cubicBezTo>
                    <a:pt x="12534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44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6" name="Google Shape;1726;p31">
              <a:extLst>
                <a:ext uri="{FF2B5EF4-FFF2-40B4-BE49-F238E27FC236}">
                  <a16:creationId xmlns:a16="http://schemas.microsoft.com/office/drawing/2014/main" id="{C1978DB4-777F-92DC-7001-975B33820C73}"/>
                </a:ext>
              </a:extLst>
            </p:cNvPr>
            <p:cNvSpPr/>
            <p:nvPr/>
          </p:nvSpPr>
          <p:spPr>
            <a:xfrm>
              <a:off x="12732075" y="44547775"/>
              <a:ext cx="432100" cy="73300"/>
            </a:xfrm>
            <a:custGeom>
              <a:avLst/>
              <a:gdLst/>
              <a:ahLst/>
              <a:cxnLst/>
              <a:rect l="l" t="t" r="r" b="b"/>
              <a:pathLst>
                <a:path w="17284" h="2932" extrusionOk="0">
                  <a:moveTo>
                    <a:pt x="6873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089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27" y="2376"/>
                    <a:pt x="6382" y="2753"/>
                    <a:pt x="8558" y="2878"/>
                  </a:cubicBezTo>
                  <a:cubicBezTo>
                    <a:pt x="9179" y="2914"/>
                    <a:pt x="9801" y="2931"/>
                    <a:pt x="10411" y="2931"/>
                  </a:cubicBezTo>
                  <a:cubicBezTo>
                    <a:pt x="11923" y="2931"/>
                    <a:pt x="13365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7" y="1434"/>
                    <a:pt x="14647" y="1016"/>
                  </a:cubicBezTo>
                  <a:cubicBezTo>
                    <a:pt x="13057" y="556"/>
                    <a:pt x="10902" y="179"/>
                    <a:pt x="8726" y="53"/>
                  </a:cubicBezTo>
                  <a:cubicBezTo>
                    <a:pt x="8106" y="17"/>
                    <a:pt x="7484" y="0"/>
                    <a:pt x="6873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7" name="Google Shape;1727;p31">
              <a:extLst>
                <a:ext uri="{FF2B5EF4-FFF2-40B4-BE49-F238E27FC236}">
                  <a16:creationId xmlns:a16="http://schemas.microsoft.com/office/drawing/2014/main" id="{CA1CC537-07CC-579E-CD69-0182F9C359F7}"/>
                </a:ext>
              </a:extLst>
            </p:cNvPr>
            <p:cNvSpPr/>
            <p:nvPr/>
          </p:nvSpPr>
          <p:spPr>
            <a:xfrm>
              <a:off x="11671250" y="44050300"/>
              <a:ext cx="406475" cy="73300"/>
            </a:xfrm>
            <a:custGeom>
              <a:avLst/>
              <a:gdLst/>
              <a:ahLst/>
              <a:cxnLst/>
              <a:rect l="l" t="t" r="r" b="b"/>
              <a:pathLst>
                <a:path w="16259" h="2932" extrusionOk="0">
                  <a:moveTo>
                    <a:pt x="9789" y="1"/>
                  </a:moveTo>
                  <a:cubicBezTo>
                    <a:pt x="9214" y="1"/>
                    <a:pt x="8625" y="18"/>
                    <a:pt x="8035" y="54"/>
                  </a:cubicBezTo>
                  <a:cubicBezTo>
                    <a:pt x="6006" y="201"/>
                    <a:pt x="3976" y="577"/>
                    <a:pt x="2490" y="1017"/>
                  </a:cubicBezTo>
                  <a:cubicBezTo>
                    <a:pt x="1005" y="1435"/>
                    <a:pt x="1" y="1979"/>
                    <a:pt x="1" y="1979"/>
                  </a:cubicBezTo>
                  <a:cubicBezTo>
                    <a:pt x="1" y="1979"/>
                    <a:pt x="1047" y="2398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4" y="2879"/>
                  </a:cubicBezTo>
                  <a:cubicBezTo>
                    <a:pt x="10253" y="2711"/>
                    <a:pt x="12283" y="2356"/>
                    <a:pt x="13768" y="1916"/>
                  </a:cubicBezTo>
                  <a:cubicBezTo>
                    <a:pt x="15254" y="1498"/>
                    <a:pt x="16258" y="933"/>
                    <a:pt x="16258" y="933"/>
                  </a:cubicBezTo>
                  <a:cubicBezTo>
                    <a:pt x="16258" y="933"/>
                    <a:pt x="15212" y="514"/>
                    <a:pt x="13664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8" name="Google Shape;1728;p31">
              <a:extLst>
                <a:ext uri="{FF2B5EF4-FFF2-40B4-BE49-F238E27FC236}">
                  <a16:creationId xmlns:a16="http://schemas.microsoft.com/office/drawing/2014/main" id="{DF255BFC-43B6-7D9E-4449-70BAC6B03401}"/>
                </a:ext>
              </a:extLst>
            </p:cNvPr>
            <p:cNvSpPr/>
            <p:nvPr/>
          </p:nvSpPr>
          <p:spPr>
            <a:xfrm>
              <a:off x="11894600" y="44324925"/>
              <a:ext cx="497500" cy="73300"/>
            </a:xfrm>
            <a:custGeom>
              <a:avLst/>
              <a:gdLst/>
              <a:ahLst/>
              <a:cxnLst/>
              <a:rect l="l" t="t" r="r" b="b"/>
              <a:pathLst>
                <a:path w="19900" h="2932" extrusionOk="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66" y="200"/>
                    <a:pt x="4918" y="556"/>
                    <a:pt x="3056" y="1016"/>
                  </a:cubicBezTo>
                  <a:cubicBezTo>
                    <a:pt x="1215" y="1435"/>
                    <a:pt x="1" y="1979"/>
                    <a:pt x="1" y="1979"/>
                  </a:cubicBezTo>
                  <a:cubicBezTo>
                    <a:pt x="1" y="1979"/>
                    <a:pt x="1277" y="2397"/>
                    <a:pt x="3160" y="2649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13" y="2753"/>
                    <a:pt x="14982" y="2356"/>
                    <a:pt x="16844" y="1916"/>
                  </a:cubicBezTo>
                  <a:cubicBezTo>
                    <a:pt x="18665" y="1498"/>
                    <a:pt x="19899" y="933"/>
                    <a:pt x="19899" y="933"/>
                  </a:cubicBezTo>
                  <a:cubicBezTo>
                    <a:pt x="19899" y="933"/>
                    <a:pt x="18623" y="556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9" name="Google Shape;1729;p31">
              <a:extLst>
                <a:ext uri="{FF2B5EF4-FFF2-40B4-BE49-F238E27FC236}">
                  <a16:creationId xmlns:a16="http://schemas.microsoft.com/office/drawing/2014/main" id="{E55A32E0-17EB-7C67-E22B-BC2CC6735C9B}"/>
                </a:ext>
              </a:extLst>
            </p:cNvPr>
            <p:cNvSpPr/>
            <p:nvPr/>
          </p:nvSpPr>
          <p:spPr>
            <a:xfrm>
              <a:off x="11749725" y="44547775"/>
              <a:ext cx="432600" cy="73300"/>
            </a:xfrm>
            <a:custGeom>
              <a:avLst/>
              <a:gdLst/>
              <a:ahLst/>
              <a:cxnLst/>
              <a:rect l="l" t="t" r="r" b="b"/>
              <a:pathLst>
                <a:path w="17304" h="2932" extrusionOk="0">
                  <a:moveTo>
                    <a:pt x="6880" y="0"/>
                  </a:moveTo>
                  <a:cubicBezTo>
                    <a:pt x="5363" y="0"/>
                    <a:pt x="3924" y="105"/>
                    <a:pt x="2762" y="284"/>
                  </a:cubicBezTo>
                  <a:cubicBezTo>
                    <a:pt x="1109" y="535"/>
                    <a:pt x="0" y="953"/>
                    <a:pt x="0" y="953"/>
                  </a:cubicBezTo>
                  <a:cubicBezTo>
                    <a:pt x="0" y="953"/>
                    <a:pt x="1046" y="1476"/>
                    <a:pt x="2657" y="1916"/>
                  </a:cubicBezTo>
                  <a:cubicBezTo>
                    <a:pt x="4248" y="2376"/>
                    <a:pt x="6382" y="2753"/>
                    <a:pt x="8558" y="2878"/>
                  </a:cubicBezTo>
                  <a:cubicBezTo>
                    <a:pt x="9184" y="2914"/>
                    <a:pt x="9810" y="2931"/>
                    <a:pt x="10424" y="2931"/>
                  </a:cubicBezTo>
                  <a:cubicBezTo>
                    <a:pt x="11941" y="2931"/>
                    <a:pt x="13380" y="2827"/>
                    <a:pt x="14542" y="2648"/>
                  </a:cubicBezTo>
                  <a:cubicBezTo>
                    <a:pt x="16195" y="2418"/>
                    <a:pt x="17304" y="1999"/>
                    <a:pt x="17304" y="1999"/>
                  </a:cubicBezTo>
                  <a:cubicBezTo>
                    <a:pt x="17304" y="1999"/>
                    <a:pt x="16258" y="1434"/>
                    <a:pt x="14647" y="1016"/>
                  </a:cubicBezTo>
                  <a:cubicBezTo>
                    <a:pt x="13056" y="556"/>
                    <a:pt x="10922" y="179"/>
                    <a:pt x="8746" y="53"/>
                  </a:cubicBezTo>
                  <a:cubicBezTo>
                    <a:pt x="8120" y="17"/>
                    <a:pt x="7494" y="0"/>
                    <a:pt x="6880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0" name="Google Shape;1730;p31">
              <a:extLst>
                <a:ext uri="{FF2B5EF4-FFF2-40B4-BE49-F238E27FC236}">
                  <a16:creationId xmlns:a16="http://schemas.microsoft.com/office/drawing/2014/main" id="{9CACE7DE-79E6-96AD-FF01-25B3EE57BF6F}"/>
                </a:ext>
              </a:extLst>
            </p:cNvPr>
            <p:cNvSpPr/>
            <p:nvPr/>
          </p:nvSpPr>
          <p:spPr>
            <a:xfrm>
              <a:off x="10912250" y="44324925"/>
              <a:ext cx="405950" cy="73300"/>
            </a:xfrm>
            <a:custGeom>
              <a:avLst/>
              <a:gdLst/>
              <a:ahLst/>
              <a:cxnLst/>
              <a:rect l="l" t="t" r="r" b="b"/>
              <a:pathLst>
                <a:path w="16238" h="2932" extrusionOk="0">
                  <a:moveTo>
                    <a:pt x="9780" y="1"/>
                  </a:moveTo>
                  <a:cubicBezTo>
                    <a:pt x="9205" y="1"/>
                    <a:pt x="8619" y="18"/>
                    <a:pt x="8035" y="54"/>
                  </a:cubicBezTo>
                  <a:cubicBezTo>
                    <a:pt x="5985" y="200"/>
                    <a:pt x="3976" y="556"/>
                    <a:pt x="2490" y="1016"/>
                  </a:cubicBezTo>
                  <a:cubicBezTo>
                    <a:pt x="1005" y="1435"/>
                    <a:pt x="0" y="1979"/>
                    <a:pt x="0" y="1979"/>
                  </a:cubicBezTo>
                  <a:cubicBezTo>
                    <a:pt x="0" y="1979"/>
                    <a:pt x="1047" y="2397"/>
                    <a:pt x="2595" y="2649"/>
                  </a:cubicBezTo>
                  <a:cubicBezTo>
                    <a:pt x="3698" y="2827"/>
                    <a:pt x="5045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11"/>
                    <a:pt x="12262" y="2356"/>
                    <a:pt x="13768" y="1916"/>
                  </a:cubicBezTo>
                  <a:cubicBezTo>
                    <a:pt x="15254" y="1498"/>
                    <a:pt x="16237" y="933"/>
                    <a:pt x="16237" y="933"/>
                  </a:cubicBezTo>
                  <a:cubicBezTo>
                    <a:pt x="16237" y="933"/>
                    <a:pt x="15191" y="556"/>
                    <a:pt x="13664" y="284"/>
                  </a:cubicBezTo>
                  <a:cubicBezTo>
                    <a:pt x="12561" y="105"/>
                    <a:pt x="11203" y="1"/>
                    <a:pt x="978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1" name="Google Shape;1731;p31">
              <a:extLst>
                <a:ext uri="{FF2B5EF4-FFF2-40B4-BE49-F238E27FC236}">
                  <a16:creationId xmlns:a16="http://schemas.microsoft.com/office/drawing/2014/main" id="{1ED5FBFB-0438-AC92-6EDB-E5D5B4E5E4CE}"/>
                </a:ext>
              </a:extLst>
            </p:cNvPr>
            <p:cNvSpPr/>
            <p:nvPr/>
          </p:nvSpPr>
          <p:spPr>
            <a:xfrm>
              <a:off x="11134550" y="44600075"/>
              <a:ext cx="497500" cy="73300"/>
            </a:xfrm>
            <a:custGeom>
              <a:avLst/>
              <a:gdLst/>
              <a:ahLst/>
              <a:cxnLst/>
              <a:rect l="l" t="t" r="r" b="b"/>
              <a:pathLst>
                <a:path w="19900" h="2932" extrusionOk="0">
                  <a:moveTo>
                    <a:pt x="11995" y="1"/>
                  </a:moveTo>
                  <a:cubicBezTo>
                    <a:pt x="11291" y="1"/>
                    <a:pt x="10573" y="18"/>
                    <a:pt x="9856" y="54"/>
                  </a:cubicBezTo>
                  <a:cubicBezTo>
                    <a:pt x="7387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2" y="2827"/>
                    <a:pt x="6161" y="2932"/>
                    <a:pt x="7905" y="2932"/>
                  </a:cubicBezTo>
                  <a:cubicBezTo>
                    <a:pt x="8609" y="2932"/>
                    <a:pt x="9328" y="2915"/>
                    <a:pt x="10044" y="2879"/>
                  </a:cubicBezTo>
                  <a:cubicBezTo>
                    <a:pt x="12534" y="2753"/>
                    <a:pt x="14982" y="2355"/>
                    <a:pt x="16844" y="1916"/>
                  </a:cubicBezTo>
                  <a:cubicBezTo>
                    <a:pt x="18686" y="1498"/>
                    <a:pt x="19899" y="954"/>
                    <a:pt x="19899" y="954"/>
                  </a:cubicBezTo>
                  <a:cubicBezTo>
                    <a:pt x="19899" y="954"/>
                    <a:pt x="18644" y="535"/>
                    <a:pt x="16740" y="284"/>
                  </a:cubicBezTo>
                  <a:cubicBezTo>
                    <a:pt x="15399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2" name="Google Shape;1732;p31">
              <a:extLst>
                <a:ext uri="{FF2B5EF4-FFF2-40B4-BE49-F238E27FC236}">
                  <a16:creationId xmlns:a16="http://schemas.microsoft.com/office/drawing/2014/main" id="{BA8FC915-55EA-781A-E6D6-1DABD9A52177}"/>
                </a:ext>
              </a:extLst>
            </p:cNvPr>
            <p:cNvSpPr/>
            <p:nvPr/>
          </p:nvSpPr>
          <p:spPr>
            <a:xfrm>
              <a:off x="10990700" y="44822400"/>
              <a:ext cx="432100" cy="73300"/>
            </a:xfrm>
            <a:custGeom>
              <a:avLst/>
              <a:gdLst/>
              <a:ahLst/>
              <a:cxnLst/>
              <a:rect l="l" t="t" r="r" b="b"/>
              <a:pathLst>
                <a:path w="17284" h="2932" extrusionOk="0">
                  <a:moveTo>
                    <a:pt x="6881" y="0"/>
                  </a:moveTo>
                  <a:cubicBezTo>
                    <a:pt x="5362" y="0"/>
                    <a:pt x="3919" y="105"/>
                    <a:pt x="2742" y="284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6"/>
                  </a:cubicBezTo>
                  <a:cubicBezTo>
                    <a:pt x="4248" y="2376"/>
                    <a:pt x="6383" y="2752"/>
                    <a:pt x="8559" y="2878"/>
                  </a:cubicBezTo>
                  <a:cubicBezTo>
                    <a:pt x="9185" y="2914"/>
                    <a:pt x="9809" y="2931"/>
                    <a:pt x="10421" y="2931"/>
                  </a:cubicBezTo>
                  <a:cubicBezTo>
                    <a:pt x="11934" y="2931"/>
                    <a:pt x="13366" y="2827"/>
                    <a:pt x="14543" y="2648"/>
                  </a:cubicBezTo>
                  <a:cubicBezTo>
                    <a:pt x="16196" y="2418"/>
                    <a:pt x="17284" y="1999"/>
                    <a:pt x="17284" y="1999"/>
                  </a:cubicBezTo>
                  <a:cubicBezTo>
                    <a:pt x="17284" y="1999"/>
                    <a:pt x="16238" y="1476"/>
                    <a:pt x="14647" y="1016"/>
                  </a:cubicBezTo>
                  <a:cubicBezTo>
                    <a:pt x="13057" y="556"/>
                    <a:pt x="10902" y="179"/>
                    <a:pt x="8747" y="53"/>
                  </a:cubicBezTo>
                  <a:cubicBezTo>
                    <a:pt x="8121" y="17"/>
                    <a:pt x="7495" y="0"/>
                    <a:pt x="688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3" name="Google Shape;1733;p31">
              <a:extLst>
                <a:ext uri="{FF2B5EF4-FFF2-40B4-BE49-F238E27FC236}">
                  <a16:creationId xmlns:a16="http://schemas.microsoft.com/office/drawing/2014/main" id="{FC62FC8A-1482-EE3D-A1AE-AB2A3DDDAC15}"/>
                </a:ext>
              </a:extLst>
            </p:cNvPr>
            <p:cNvSpPr/>
            <p:nvPr/>
          </p:nvSpPr>
          <p:spPr>
            <a:xfrm>
              <a:off x="11029950" y="45097550"/>
              <a:ext cx="405925" cy="73625"/>
            </a:xfrm>
            <a:custGeom>
              <a:avLst/>
              <a:gdLst/>
              <a:ahLst/>
              <a:cxnLst/>
              <a:rect l="l" t="t" r="r" b="b"/>
              <a:pathLst>
                <a:path w="16237" h="2945" extrusionOk="0">
                  <a:moveTo>
                    <a:pt x="9755" y="0"/>
                  </a:moveTo>
                  <a:cubicBezTo>
                    <a:pt x="9188" y="0"/>
                    <a:pt x="8611" y="18"/>
                    <a:pt x="8035" y="53"/>
                  </a:cubicBezTo>
                  <a:cubicBezTo>
                    <a:pt x="5984" y="221"/>
                    <a:pt x="3976" y="576"/>
                    <a:pt x="2490" y="1037"/>
                  </a:cubicBezTo>
                  <a:cubicBezTo>
                    <a:pt x="1005" y="1455"/>
                    <a:pt x="0" y="1999"/>
                    <a:pt x="0" y="1999"/>
                  </a:cubicBezTo>
                  <a:cubicBezTo>
                    <a:pt x="0" y="1999"/>
                    <a:pt x="1046" y="2418"/>
                    <a:pt x="2595" y="2648"/>
                  </a:cubicBezTo>
                  <a:cubicBezTo>
                    <a:pt x="3667" y="2836"/>
                    <a:pt x="4970" y="2944"/>
                    <a:pt x="6351" y="2944"/>
                  </a:cubicBezTo>
                  <a:cubicBezTo>
                    <a:pt x="6964" y="2944"/>
                    <a:pt x="7593" y="2923"/>
                    <a:pt x="8223" y="2878"/>
                  </a:cubicBezTo>
                  <a:cubicBezTo>
                    <a:pt x="10253" y="2731"/>
                    <a:pt x="12261" y="2355"/>
                    <a:pt x="13768" y="1915"/>
                  </a:cubicBezTo>
                  <a:cubicBezTo>
                    <a:pt x="15254" y="1497"/>
                    <a:pt x="16237" y="953"/>
                    <a:pt x="16237" y="953"/>
                  </a:cubicBezTo>
                  <a:cubicBezTo>
                    <a:pt x="16237" y="953"/>
                    <a:pt x="15191" y="534"/>
                    <a:pt x="13663" y="304"/>
                  </a:cubicBezTo>
                  <a:cubicBezTo>
                    <a:pt x="12554" y="109"/>
                    <a:pt x="11188" y="0"/>
                    <a:pt x="975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4" name="Google Shape;1734;p31">
              <a:extLst>
                <a:ext uri="{FF2B5EF4-FFF2-40B4-BE49-F238E27FC236}">
                  <a16:creationId xmlns:a16="http://schemas.microsoft.com/office/drawing/2014/main" id="{F5ABFAFC-EE97-940A-3CB8-95206172B5A1}"/>
                </a:ext>
              </a:extLst>
            </p:cNvPr>
            <p:cNvSpPr/>
            <p:nvPr/>
          </p:nvSpPr>
          <p:spPr>
            <a:xfrm>
              <a:off x="11252250" y="45372175"/>
              <a:ext cx="497500" cy="73600"/>
            </a:xfrm>
            <a:custGeom>
              <a:avLst/>
              <a:gdLst/>
              <a:ahLst/>
              <a:cxnLst/>
              <a:rect l="l" t="t" r="r" b="b"/>
              <a:pathLst>
                <a:path w="19900" h="2944" extrusionOk="0">
                  <a:moveTo>
                    <a:pt x="11965" y="0"/>
                  </a:moveTo>
                  <a:cubicBezTo>
                    <a:pt x="11270" y="0"/>
                    <a:pt x="10562" y="17"/>
                    <a:pt x="9856" y="53"/>
                  </a:cubicBezTo>
                  <a:cubicBezTo>
                    <a:pt x="7387" y="220"/>
                    <a:pt x="4918" y="555"/>
                    <a:pt x="3056" y="1036"/>
                  </a:cubicBezTo>
                  <a:cubicBezTo>
                    <a:pt x="1235" y="1455"/>
                    <a:pt x="1" y="1999"/>
                    <a:pt x="1" y="1999"/>
                  </a:cubicBezTo>
                  <a:cubicBezTo>
                    <a:pt x="1" y="1999"/>
                    <a:pt x="1277" y="2417"/>
                    <a:pt x="3160" y="2648"/>
                  </a:cubicBezTo>
                  <a:cubicBezTo>
                    <a:pt x="4464" y="2836"/>
                    <a:pt x="6070" y="2944"/>
                    <a:pt x="7761" y="2944"/>
                  </a:cubicBezTo>
                  <a:cubicBezTo>
                    <a:pt x="8511" y="2944"/>
                    <a:pt x="9279" y="2923"/>
                    <a:pt x="10044" y="2878"/>
                  </a:cubicBezTo>
                  <a:cubicBezTo>
                    <a:pt x="12534" y="2752"/>
                    <a:pt x="14982" y="2355"/>
                    <a:pt x="16844" y="1915"/>
                  </a:cubicBezTo>
                  <a:cubicBezTo>
                    <a:pt x="18686" y="1497"/>
                    <a:pt x="19899" y="953"/>
                    <a:pt x="19899" y="953"/>
                  </a:cubicBezTo>
                  <a:cubicBezTo>
                    <a:pt x="19899" y="953"/>
                    <a:pt x="18644" y="534"/>
                    <a:pt x="16740" y="304"/>
                  </a:cubicBezTo>
                  <a:cubicBezTo>
                    <a:pt x="15391" y="109"/>
                    <a:pt x="13720" y="0"/>
                    <a:pt x="1196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5" name="Google Shape;1735;p31">
              <a:extLst>
                <a:ext uri="{FF2B5EF4-FFF2-40B4-BE49-F238E27FC236}">
                  <a16:creationId xmlns:a16="http://schemas.microsoft.com/office/drawing/2014/main" id="{F544AC04-0628-FE4D-DE30-A72229AECA73}"/>
                </a:ext>
              </a:extLst>
            </p:cNvPr>
            <p:cNvSpPr/>
            <p:nvPr/>
          </p:nvSpPr>
          <p:spPr>
            <a:xfrm>
              <a:off x="11108400" y="45595200"/>
              <a:ext cx="432100" cy="73425"/>
            </a:xfrm>
            <a:custGeom>
              <a:avLst/>
              <a:gdLst/>
              <a:ahLst/>
              <a:cxnLst/>
              <a:rect l="l" t="t" r="r" b="b"/>
              <a:pathLst>
                <a:path w="17284" h="2937" extrusionOk="0">
                  <a:moveTo>
                    <a:pt x="6755" y="0"/>
                  </a:moveTo>
                  <a:cubicBezTo>
                    <a:pt x="5282" y="0"/>
                    <a:pt x="3887" y="108"/>
                    <a:pt x="2742" y="297"/>
                  </a:cubicBezTo>
                  <a:cubicBezTo>
                    <a:pt x="1110" y="527"/>
                    <a:pt x="1" y="945"/>
                    <a:pt x="1" y="945"/>
                  </a:cubicBezTo>
                  <a:cubicBezTo>
                    <a:pt x="1" y="945"/>
                    <a:pt x="1047" y="1468"/>
                    <a:pt x="2637" y="1908"/>
                  </a:cubicBezTo>
                  <a:cubicBezTo>
                    <a:pt x="4248" y="2389"/>
                    <a:pt x="6382" y="2745"/>
                    <a:pt x="8559" y="2870"/>
                  </a:cubicBezTo>
                  <a:cubicBezTo>
                    <a:pt x="9227" y="2915"/>
                    <a:pt x="9894" y="2937"/>
                    <a:pt x="10545" y="2937"/>
                  </a:cubicBezTo>
                  <a:cubicBezTo>
                    <a:pt x="12012" y="2937"/>
                    <a:pt x="13398" y="2828"/>
                    <a:pt x="14543" y="2640"/>
                  </a:cubicBezTo>
                  <a:cubicBezTo>
                    <a:pt x="16196" y="2410"/>
                    <a:pt x="17284" y="1991"/>
                    <a:pt x="17284" y="1991"/>
                  </a:cubicBezTo>
                  <a:cubicBezTo>
                    <a:pt x="17284" y="1991"/>
                    <a:pt x="16237" y="1447"/>
                    <a:pt x="14647" y="1029"/>
                  </a:cubicBezTo>
                  <a:cubicBezTo>
                    <a:pt x="13057" y="548"/>
                    <a:pt x="10902" y="192"/>
                    <a:pt x="8747" y="66"/>
                  </a:cubicBezTo>
                  <a:cubicBezTo>
                    <a:pt x="8078" y="21"/>
                    <a:pt x="7409" y="0"/>
                    <a:pt x="6755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6" name="Google Shape;1736;p31">
              <a:extLst>
                <a:ext uri="{FF2B5EF4-FFF2-40B4-BE49-F238E27FC236}">
                  <a16:creationId xmlns:a16="http://schemas.microsoft.com/office/drawing/2014/main" id="{8A7375AD-3FF2-AAC0-705A-27F680BBE6AC}"/>
                </a:ext>
              </a:extLst>
            </p:cNvPr>
            <p:cNvSpPr/>
            <p:nvPr/>
          </p:nvSpPr>
          <p:spPr>
            <a:xfrm>
              <a:off x="11762800" y="45450625"/>
              <a:ext cx="406450" cy="73625"/>
            </a:xfrm>
            <a:custGeom>
              <a:avLst/>
              <a:gdLst/>
              <a:ahLst/>
              <a:cxnLst/>
              <a:rect l="l" t="t" r="r" b="b"/>
              <a:pathLst>
                <a:path w="16258" h="2945" extrusionOk="0">
                  <a:moveTo>
                    <a:pt x="9765" y="1"/>
                  </a:moveTo>
                  <a:cubicBezTo>
                    <a:pt x="9197" y="1"/>
                    <a:pt x="8617" y="18"/>
                    <a:pt x="8035" y="54"/>
                  </a:cubicBezTo>
                  <a:cubicBezTo>
                    <a:pt x="6005" y="221"/>
                    <a:pt x="3976" y="556"/>
                    <a:pt x="2490" y="1037"/>
                  </a:cubicBezTo>
                  <a:cubicBezTo>
                    <a:pt x="1005" y="145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67" y="2837"/>
                    <a:pt x="4970" y="2945"/>
                    <a:pt x="6351" y="2945"/>
                  </a:cubicBezTo>
                  <a:cubicBezTo>
                    <a:pt x="6964" y="2945"/>
                    <a:pt x="7593" y="2923"/>
                    <a:pt x="8223" y="2878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7"/>
                    <a:pt x="16258" y="953"/>
                    <a:pt x="16258" y="953"/>
                  </a:cubicBezTo>
                  <a:cubicBezTo>
                    <a:pt x="16258" y="953"/>
                    <a:pt x="15212" y="556"/>
                    <a:pt x="13663" y="305"/>
                  </a:cubicBezTo>
                  <a:cubicBezTo>
                    <a:pt x="12554" y="110"/>
                    <a:pt x="11198" y="1"/>
                    <a:pt x="976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7" name="Google Shape;1737;p31">
              <a:extLst>
                <a:ext uri="{FF2B5EF4-FFF2-40B4-BE49-F238E27FC236}">
                  <a16:creationId xmlns:a16="http://schemas.microsoft.com/office/drawing/2014/main" id="{9B69E8AF-F378-FB72-5FD5-31E369472363}"/>
                </a:ext>
              </a:extLst>
            </p:cNvPr>
            <p:cNvSpPr/>
            <p:nvPr/>
          </p:nvSpPr>
          <p:spPr>
            <a:xfrm>
              <a:off x="11986150" y="45725975"/>
              <a:ext cx="497475" cy="73425"/>
            </a:xfrm>
            <a:custGeom>
              <a:avLst/>
              <a:gdLst/>
              <a:ahLst/>
              <a:cxnLst/>
              <a:rect l="l" t="t" r="r" b="b"/>
              <a:pathLst>
                <a:path w="19899" h="2937" extrusionOk="0">
                  <a:moveTo>
                    <a:pt x="12139" y="0"/>
                  </a:moveTo>
                  <a:cubicBezTo>
                    <a:pt x="11388" y="0"/>
                    <a:pt x="10621" y="21"/>
                    <a:pt x="9856" y="66"/>
                  </a:cubicBezTo>
                  <a:cubicBezTo>
                    <a:pt x="7366" y="213"/>
                    <a:pt x="4918" y="548"/>
                    <a:pt x="3055" y="1029"/>
                  </a:cubicBezTo>
                  <a:cubicBezTo>
                    <a:pt x="1214" y="1447"/>
                    <a:pt x="1" y="1991"/>
                    <a:pt x="1" y="1991"/>
                  </a:cubicBezTo>
                  <a:cubicBezTo>
                    <a:pt x="1" y="1991"/>
                    <a:pt x="1277" y="2410"/>
                    <a:pt x="3160" y="2640"/>
                  </a:cubicBezTo>
                  <a:cubicBezTo>
                    <a:pt x="4464" y="2828"/>
                    <a:pt x="6070" y="2936"/>
                    <a:pt x="7760" y="2936"/>
                  </a:cubicBezTo>
                  <a:cubicBezTo>
                    <a:pt x="8511" y="2936"/>
                    <a:pt x="9278" y="2915"/>
                    <a:pt x="10044" y="2870"/>
                  </a:cubicBezTo>
                  <a:cubicBezTo>
                    <a:pt x="12513" y="2745"/>
                    <a:pt x="14982" y="2347"/>
                    <a:pt x="16844" y="1908"/>
                  </a:cubicBezTo>
                  <a:cubicBezTo>
                    <a:pt x="18664" y="1489"/>
                    <a:pt x="19899" y="945"/>
                    <a:pt x="19899" y="945"/>
                  </a:cubicBezTo>
                  <a:cubicBezTo>
                    <a:pt x="19899" y="945"/>
                    <a:pt x="18623" y="527"/>
                    <a:pt x="16739" y="297"/>
                  </a:cubicBezTo>
                  <a:cubicBezTo>
                    <a:pt x="15435" y="108"/>
                    <a:pt x="13830" y="0"/>
                    <a:pt x="1213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8" name="Google Shape;1738;p31">
              <a:extLst>
                <a:ext uri="{FF2B5EF4-FFF2-40B4-BE49-F238E27FC236}">
                  <a16:creationId xmlns:a16="http://schemas.microsoft.com/office/drawing/2014/main" id="{1A9D29DF-7646-8572-C4C4-B5A1C6CE8674}"/>
                </a:ext>
              </a:extLst>
            </p:cNvPr>
            <p:cNvSpPr/>
            <p:nvPr/>
          </p:nvSpPr>
          <p:spPr>
            <a:xfrm>
              <a:off x="12244025" y="45568325"/>
              <a:ext cx="432625" cy="73625"/>
            </a:xfrm>
            <a:custGeom>
              <a:avLst/>
              <a:gdLst/>
              <a:ahLst/>
              <a:cxnLst/>
              <a:rect l="l" t="t" r="r" b="b"/>
              <a:pathLst>
                <a:path w="17305" h="2945" extrusionOk="0">
                  <a:moveTo>
                    <a:pt x="6907" y="1"/>
                  </a:moveTo>
                  <a:cubicBezTo>
                    <a:pt x="5380" y="1"/>
                    <a:pt x="3932" y="110"/>
                    <a:pt x="2763" y="305"/>
                  </a:cubicBezTo>
                  <a:cubicBezTo>
                    <a:pt x="1110" y="535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6"/>
                  </a:cubicBezTo>
                  <a:cubicBezTo>
                    <a:pt x="4248" y="2397"/>
                    <a:pt x="6383" y="2753"/>
                    <a:pt x="8559" y="2878"/>
                  </a:cubicBezTo>
                  <a:cubicBezTo>
                    <a:pt x="9228" y="2923"/>
                    <a:pt x="9897" y="2944"/>
                    <a:pt x="10550" y="2944"/>
                  </a:cubicBezTo>
                  <a:cubicBezTo>
                    <a:pt x="12021" y="2944"/>
                    <a:pt x="13413" y="2836"/>
                    <a:pt x="14543" y="2648"/>
                  </a:cubicBezTo>
                  <a:cubicBezTo>
                    <a:pt x="16196" y="2418"/>
                    <a:pt x="17305" y="1999"/>
                    <a:pt x="17305" y="1999"/>
                  </a:cubicBezTo>
                  <a:cubicBezTo>
                    <a:pt x="17305" y="1999"/>
                    <a:pt x="16259" y="1476"/>
                    <a:pt x="14647" y="1037"/>
                  </a:cubicBezTo>
                  <a:cubicBezTo>
                    <a:pt x="13057" y="556"/>
                    <a:pt x="10923" y="200"/>
                    <a:pt x="8747" y="53"/>
                  </a:cubicBezTo>
                  <a:cubicBezTo>
                    <a:pt x="8130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9" name="Google Shape;1739;p31">
              <a:extLst>
                <a:ext uri="{FF2B5EF4-FFF2-40B4-BE49-F238E27FC236}">
                  <a16:creationId xmlns:a16="http://schemas.microsoft.com/office/drawing/2014/main" id="{3629AB87-03AE-C94E-CF14-0A5E5D2E33A1}"/>
                </a:ext>
              </a:extLst>
            </p:cNvPr>
            <p:cNvSpPr/>
            <p:nvPr/>
          </p:nvSpPr>
          <p:spPr>
            <a:xfrm>
              <a:off x="12915150" y="45385250"/>
              <a:ext cx="405950" cy="73625"/>
            </a:xfrm>
            <a:custGeom>
              <a:avLst/>
              <a:gdLst/>
              <a:ahLst/>
              <a:cxnLst/>
              <a:rect l="l" t="t" r="r" b="b"/>
              <a:pathLst>
                <a:path w="16238" h="2945" extrusionOk="0">
                  <a:moveTo>
                    <a:pt x="9756" y="0"/>
                  </a:moveTo>
                  <a:cubicBezTo>
                    <a:pt x="9189" y="0"/>
                    <a:pt x="8611" y="18"/>
                    <a:pt x="8036" y="53"/>
                  </a:cubicBezTo>
                  <a:cubicBezTo>
                    <a:pt x="5985" y="221"/>
                    <a:pt x="3976" y="555"/>
                    <a:pt x="2491" y="1037"/>
                  </a:cubicBezTo>
                  <a:cubicBezTo>
                    <a:pt x="984" y="1455"/>
                    <a:pt x="1" y="1999"/>
                    <a:pt x="1" y="1999"/>
                  </a:cubicBezTo>
                  <a:cubicBezTo>
                    <a:pt x="1" y="1999"/>
                    <a:pt x="1047" y="2418"/>
                    <a:pt x="2595" y="2648"/>
                  </a:cubicBezTo>
                  <a:cubicBezTo>
                    <a:pt x="3653" y="2836"/>
                    <a:pt x="4962" y="2944"/>
                    <a:pt x="6341" y="2944"/>
                  </a:cubicBezTo>
                  <a:cubicBezTo>
                    <a:pt x="6953" y="2944"/>
                    <a:pt x="7579" y="2923"/>
                    <a:pt x="8203" y="2878"/>
                  </a:cubicBezTo>
                  <a:cubicBezTo>
                    <a:pt x="10253" y="2731"/>
                    <a:pt x="12262" y="2355"/>
                    <a:pt x="13748" y="1915"/>
                  </a:cubicBezTo>
                  <a:cubicBezTo>
                    <a:pt x="15254" y="1497"/>
                    <a:pt x="16238" y="953"/>
                    <a:pt x="16238" y="953"/>
                  </a:cubicBezTo>
                  <a:cubicBezTo>
                    <a:pt x="16238" y="953"/>
                    <a:pt x="15191" y="555"/>
                    <a:pt x="13643" y="304"/>
                  </a:cubicBezTo>
                  <a:cubicBezTo>
                    <a:pt x="12549" y="109"/>
                    <a:pt x="11187" y="0"/>
                    <a:pt x="9756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0" name="Google Shape;1740;p31">
              <a:extLst>
                <a:ext uri="{FF2B5EF4-FFF2-40B4-BE49-F238E27FC236}">
                  <a16:creationId xmlns:a16="http://schemas.microsoft.com/office/drawing/2014/main" id="{D4E41968-23BB-5348-01E8-342E6E9F8513}"/>
                </a:ext>
              </a:extLst>
            </p:cNvPr>
            <p:cNvSpPr/>
            <p:nvPr/>
          </p:nvSpPr>
          <p:spPr>
            <a:xfrm>
              <a:off x="13138000" y="45660575"/>
              <a:ext cx="497475" cy="73425"/>
            </a:xfrm>
            <a:custGeom>
              <a:avLst/>
              <a:gdLst/>
              <a:ahLst/>
              <a:cxnLst/>
              <a:rect l="l" t="t" r="r" b="b"/>
              <a:pathLst>
                <a:path w="19899" h="2937" extrusionOk="0">
                  <a:moveTo>
                    <a:pt x="12139" y="1"/>
                  </a:moveTo>
                  <a:cubicBezTo>
                    <a:pt x="11388" y="1"/>
                    <a:pt x="10621" y="22"/>
                    <a:pt x="9855" y="67"/>
                  </a:cubicBezTo>
                  <a:cubicBezTo>
                    <a:pt x="7386" y="213"/>
                    <a:pt x="4917" y="548"/>
                    <a:pt x="3055" y="1029"/>
                  </a:cubicBezTo>
                  <a:cubicBezTo>
                    <a:pt x="1235" y="1448"/>
                    <a:pt x="0" y="1992"/>
                    <a:pt x="0" y="1992"/>
                  </a:cubicBezTo>
                  <a:cubicBezTo>
                    <a:pt x="0" y="1992"/>
                    <a:pt x="1277" y="2410"/>
                    <a:pt x="3160" y="2641"/>
                  </a:cubicBezTo>
                  <a:cubicBezTo>
                    <a:pt x="4464" y="2829"/>
                    <a:pt x="6069" y="2937"/>
                    <a:pt x="7760" y="2937"/>
                  </a:cubicBezTo>
                  <a:cubicBezTo>
                    <a:pt x="8511" y="2937"/>
                    <a:pt x="9278" y="2916"/>
                    <a:pt x="10044" y="2871"/>
                  </a:cubicBezTo>
                  <a:cubicBezTo>
                    <a:pt x="12534" y="2745"/>
                    <a:pt x="14982" y="2348"/>
                    <a:pt x="16844" y="1908"/>
                  </a:cubicBezTo>
                  <a:cubicBezTo>
                    <a:pt x="18685" y="1490"/>
                    <a:pt x="19899" y="946"/>
                    <a:pt x="19899" y="946"/>
                  </a:cubicBezTo>
                  <a:cubicBezTo>
                    <a:pt x="19899" y="946"/>
                    <a:pt x="18622" y="527"/>
                    <a:pt x="16739" y="297"/>
                  </a:cubicBezTo>
                  <a:cubicBezTo>
                    <a:pt x="15435" y="109"/>
                    <a:pt x="13830" y="1"/>
                    <a:pt x="1213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1" name="Google Shape;1741;p31">
              <a:extLst>
                <a:ext uri="{FF2B5EF4-FFF2-40B4-BE49-F238E27FC236}">
                  <a16:creationId xmlns:a16="http://schemas.microsoft.com/office/drawing/2014/main" id="{A0608939-6B52-03D6-B8EF-F4811A7BC13A}"/>
                </a:ext>
              </a:extLst>
            </p:cNvPr>
            <p:cNvSpPr/>
            <p:nvPr/>
          </p:nvSpPr>
          <p:spPr>
            <a:xfrm>
              <a:off x="13550725" y="44351075"/>
              <a:ext cx="432075" cy="73300"/>
            </a:xfrm>
            <a:custGeom>
              <a:avLst/>
              <a:gdLst/>
              <a:ahLst/>
              <a:cxnLst/>
              <a:rect l="l" t="t" r="r" b="b"/>
              <a:pathLst>
                <a:path w="17283" h="2932" extrusionOk="0">
                  <a:moveTo>
                    <a:pt x="6872" y="1"/>
                  </a:moveTo>
                  <a:cubicBezTo>
                    <a:pt x="5361" y="1"/>
                    <a:pt x="3918" y="106"/>
                    <a:pt x="2741" y="284"/>
                  </a:cubicBezTo>
                  <a:cubicBezTo>
                    <a:pt x="1088" y="514"/>
                    <a:pt x="0" y="933"/>
                    <a:pt x="0" y="933"/>
                  </a:cubicBezTo>
                  <a:cubicBezTo>
                    <a:pt x="0" y="933"/>
                    <a:pt x="1046" y="1456"/>
                    <a:pt x="2636" y="1916"/>
                  </a:cubicBezTo>
                  <a:cubicBezTo>
                    <a:pt x="4227" y="2377"/>
                    <a:pt x="6382" y="2753"/>
                    <a:pt x="8558" y="2879"/>
                  </a:cubicBezTo>
                  <a:cubicBezTo>
                    <a:pt x="9178" y="2915"/>
                    <a:pt x="9800" y="2932"/>
                    <a:pt x="10411" y="2932"/>
                  </a:cubicBezTo>
                  <a:cubicBezTo>
                    <a:pt x="11922" y="2932"/>
                    <a:pt x="13365" y="2828"/>
                    <a:pt x="14542" y="2649"/>
                  </a:cubicBezTo>
                  <a:cubicBezTo>
                    <a:pt x="16195" y="2398"/>
                    <a:pt x="17283" y="1979"/>
                    <a:pt x="17283" y="1979"/>
                  </a:cubicBezTo>
                  <a:cubicBezTo>
                    <a:pt x="17283" y="1979"/>
                    <a:pt x="16216" y="1456"/>
                    <a:pt x="14647" y="1017"/>
                  </a:cubicBezTo>
                  <a:cubicBezTo>
                    <a:pt x="13056" y="556"/>
                    <a:pt x="10901" y="180"/>
                    <a:pt x="8725" y="54"/>
                  </a:cubicBezTo>
                  <a:cubicBezTo>
                    <a:pt x="8105" y="18"/>
                    <a:pt x="7483" y="1"/>
                    <a:pt x="6872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2" name="Google Shape;1742;p31">
              <a:extLst>
                <a:ext uri="{FF2B5EF4-FFF2-40B4-BE49-F238E27FC236}">
                  <a16:creationId xmlns:a16="http://schemas.microsoft.com/office/drawing/2014/main" id="{9293A25C-9048-DBD4-28BA-18DFA96C6DA2}"/>
                </a:ext>
              </a:extLst>
            </p:cNvPr>
            <p:cNvSpPr/>
            <p:nvPr/>
          </p:nvSpPr>
          <p:spPr>
            <a:xfrm>
              <a:off x="12221025" y="44757000"/>
              <a:ext cx="406450" cy="73300"/>
            </a:xfrm>
            <a:custGeom>
              <a:avLst/>
              <a:gdLst/>
              <a:ahLst/>
              <a:cxnLst/>
              <a:rect l="l" t="t" r="r" b="b"/>
              <a:pathLst>
                <a:path w="16258" h="2932" extrusionOk="0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5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8" y="2827"/>
                    <a:pt x="5055" y="2932"/>
                    <a:pt x="6478" y="2932"/>
                  </a:cubicBezTo>
                  <a:cubicBezTo>
                    <a:pt x="7053" y="2932"/>
                    <a:pt x="7639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4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1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3" name="Google Shape;1743;p31">
              <a:extLst>
                <a:ext uri="{FF2B5EF4-FFF2-40B4-BE49-F238E27FC236}">
                  <a16:creationId xmlns:a16="http://schemas.microsoft.com/office/drawing/2014/main" id="{20468DDC-DFB5-0C9C-5936-29AFE2C90F92}"/>
                </a:ext>
              </a:extLst>
            </p:cNvPr>
            <p:cNvSpPr/>
            <p:nvPr/>
          </p:nvSpPr>
          <p:spPr>
            <a:xfrm>
              <a:off x="12444375" y="45031625"/>
              <a:ext cx="497475" cy="73300"/>
            </a:xfrm>
            <a:custGeom>
              <a:avLst/>
              <a:gdLst/>
              <a:ahLst/>
              <a:cxnLst/>
              <a:rect l="l" t="t" r="r" b="b"/>
              <a:pathLst>
                <a:path w="19899" h="2932" extrusionOk="0">
                  <a:moveTo>
                    <a:pt x="11995" y="1"/>
                  </a:moveTo>
                  <a:cubicBezTo>
                    <a:pt x="11291" y="1"/>
                    <a:pt x="10572" y="18"/>
                    <a:pt x="9856" y="54"/>
                  </a:cubicBezTo>
                  <a:cubicBezTo>
                    <a:pt x="7366" y="221"/>
                    <a:pt x="4918" y="556"/>
                    <a:pt x="305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77" y="2418"/>
                    <a:pt x="3160" y="2648"/>
                  </a:cubicBezTo>
                  <a:cubicBezTo>
                    <a:pt x="4501" y="2827"/>
                    <a:pt x="6161" y="2932"/>
                    <a:pt x="7905" y="2932"/>
                  </a:cubicBezTo>
                  <a:cubicBezTo>
                    <a:pt x="8609" y="2932"/>
                    <a:pt x="9327" y="2915"/>
                    <a:pt x="10044" y="2878"/>
                  </a:cubicBezTo>
                  <a:cubicBezTo>
                    <a:pt x="12534" y="2732"/>
                    <a:pt x="14982" y="2355"/>
                    <a:pt x="16844" y="1916"/>
                  </a:cubicBezTo>
                  <a:cubicBezTo>
                    <a:pt x="18665" y="1498"/>
                    <a:pt x="19899" y="954"/>
                    <a:pt x="19899" y="954"/>
                  </a:cubicBezTo>
                  <a:cubicBezTo>
                    <a:pt x="19899" y="954"/>
                    <a:pt x="18623" y="556"/>
                    <a:pt x="16740" y="284"/>
                  </a:cubicBezTo>
                  <a:cubicBezTo>
                    <a:pt x="15398" y="105"/>
                    <a:pt x="13739" y="1"/>
                    <a:pt x="11995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4" name="Google Shape;1744;p31">
              <a:extLst>
                <a:ext uri="{FF2B5EF4-FFF2-40B4-BE49-F238E27FC236}">
                  <a16:creationId xmlns:a16="http://schemas.microsoft.com/office/drawing/2014/main" id="{13D503EE-4068-4EA5-8A04-EFE5F62FBEDD}"/>
                </a:ext>
              </a:extLst>
            </p:cNvPr>
            <p:cNvSpPr/>
            <p:nvPr/>
          </p:nvSpPr>
          <p:spPr>
            <a:xfrm>
              <a:off x="12300000" y="45254475"/>
              <a:ext cx="432100" cy="73625"/>
            </a:xfrm>
            <a:custGeom>
              <a:avLst/>
              <a:gdLst/>
              <a:ahLst/>
              <a:cxnLst/>
              <a:rect l="l" t="t" r="r" b="b"/>
              <a:pathLst>
                <a:path w="17284" h="2945" extrusionOk="0">
                  <a:moveTo>
                    <a:pt x="6890" y="1"/>
                  </a:moveTo>
                  <a:cubicBezTo>
                    <a:pt x="5367" y="1"/>
                    <a:pt x="3926" y="110"/>
                    <a:pt x="2742" y="304"/>
                  </a:cubicBezTo>
                  <a:cubicBezTo>
                    <a:pt x="1089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37" y="1915"/>
                  </a:cubicBezTo>
                  <a:cubicBezTo>
                    <a:pt x="4227" y="2397"/>
                    <a:pt x="6382" y="2752"/>
                    <a:pt x="8538" y="2878"/>
                  </a:cubicBezTo>
                  <a:cubicBezTo>
                    <a:pt x="9207" y="2923"/>
                    <a:pt x="9875" y="2944"/>
                    <a:pt x="10529" y="2944"/>
                  </a:cubicBezTo>
                  <a:cubicBezTo>
                    <a:pt x="12002" y="2944"/>
                    <a:pt x="13398" y="2836"/>
                    <a:pt x="14543" y="2648"/>
                  </a:cubicBezTo>
                  <a:cubicBezTo>
                    <a:pt x="16175" y="2418"/>
                    <a:pt x="17284" y="1999"/>
                    <a:pt x="17284" y="1999"/>
                  </a:cubicBezTo>
                  <a:cubicBezTo>
                    <a:pt x="17284" y="1999"/>
                    <a:pt x="16237" y="1455"/>
                    <a:pt x="14647" y="1037"/>
                  </a:cubicBezTo>
                  <a:cubicBezTo>
                    <a:pt x="13036" y="555"/>
                    <a:pt x="10902" y="200"/>
                    <a:pt x="8726" y="53"/>
                  </a:cubicBezTo>
                  <a:cubicBezTo>
                    <a:pt x="8109" y="18"/>
                    <a:pt x="7493" y="1"/>
                    <a:pt x="689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1745;p31">
              <a:extLst>
                <a:ext uri="{FF2B5EF4-FFF2-40B4-BE49-F238E27FC236}">
                  <a16:creationId xmlns:a16="http://schemas.microsoft.com/office/drawing/2014/main" id="{64E69C6D-8386-EFCA-C4E2-D95D86C46078}"/>
                </a:ext>
              </a:extLst>
            </p:cNvPr>
            <p:cNvSpPr/>
            <p:nvPr/>
          </p:nvSpPr>
          <p:spPr>
            <a:xfrm>
              <a:off x="13543925" y="44757000"/>
              <a:ext cx="406450" cy="73300"/>
            </a:xfrm>
            <a:custGeom>
              <a:avLst/>
              <a:gdLst/>
              <a:ahLst/>
              <a:cxnLst/>
              <a:rect l="l" t="t" r="r" b="b"/>
              <a:pathLst>
                <a:path w="16258" h="2932" extrusionOk="0">
                  <a:moveTo>
                    <a:pt x="9789" y="1"/>
                  </a:moveTo>
                  <a:cubicBezTo>
                    <a:pt x="9213" y="1"/>
                    <a:pt x="8625" y="18"/>
                    <a:pt x="8035" y="54"/>
                  </a:cubicBezTo>
                  <a:cubicBezTo>
                    <a:pt x="6005" y="221"/>
                    <a:pt x="3976" y="556"/>
                    <a:pt x="2490" y="1016"/>
                  </a:cubicBezTo>
                  <a:cubicBezTo>
                    <a:pt x="1004" y="1435"/>
                    <a:pt x="0" y="2000"/>
                    <a:pt x="0" y="2000"/>
                  </a:cubicBezTo>
                  <a:cubicBezTo>
                    <a:pt x="0" y="2000"/>
                    <a:pt x="1046" y="2418"/>
                    <a:pt x="2595" y="2648"/>
                  </a:cubicBezTo>
                  <a:cubicBezTo>
                    <a:pt x="3697" y="2827"/>
                    <a:pt x="5044" y="2932"/>
                    <a:pt x="6469" y="2932"/>
                  </a:cubicBezTo>
                  <a:cubicBezTo>
                    <a:pt x="7045" y="2932"/>
                    <a:pt x="7633" y="2915"/>
                    <a:pt x="8223" y="2879"/>
                  </a:cubicBezTo>
                  <a:cubicBezTo>
                    <a:pt x="10253" y="2732"/>
                    <a:pt x="12282" y="2355"/>
                    <a:pt x="13768" y="1916"/>
                  </a:cubicBezTo>
                  <a:cubicBezTo>
                    <a:pt x="15253" y="1498"/>
                    <a:pt x="16258" y="954"/>
                    <a:pt x="16258" y="954"/>
                  </a:cubicBezTo>
                  <a:cubicBezTo>
                    <a:pt x="16258" y="954"/>
                    <a:pt x="15212" y="535"/>
                    <a:pt x="13663" y="284"/>
                  </a:cubicBezTo>
                  <a:cubicBezTo>
                    <a:pt x="12560" y="105"/>
                    <a:pt x="11214" y="1"/>
                    <a:pt x="9789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6" name="Google Shape;1746;p31">
              <a:extLst>
                <a:ext uri="{FF2B5EF4-FFF2-40B4-BE49-F238E27FC236}">
                  <a16:creationId xmlns:a16="http://schemas.microsoft.com/office/drawing/2014/main" id="{2646E8CE-E258-2AAF-1C7E-91ED282EE0D9}"/>
                </a:ext>
              </a:extLst>
            </p:cNvPr>
            <p:cNvSpPr/>
            <p:nvPr/>
          </p:nvSpPr>
          <p:spPr>
            <a:xfrm>
              <a:off x="13766225" y="45031625"/>
              <a:ext cx="498000" cy="73300"/>
            </a:xfrm>
            <a:custGeom>
              <a:avLst/>
              <a:gdLst/>
              <a:ahLst/>
              <a:cxnLst/>
              <a:rect l="l" t="t" r="r" b="b"/>
              <a:pathLst>
                <a:path w="19920" h="2932" extrusionOk="0">
                  <a:moveTo>
                    <a:pt x="12003" y="1"/>
                  </a:moveTo>
                  <a:cubicBezTo>
                    <a:pt x="11301" y="1"/>
                    <a:pt x="10587" y="18"/>
                    <a:pt x="9877" y="54"/>
                  </a:cubicBezTo>
                  <a:cubicBezTo>
                    <a:pt x="7387" y="221"/>
                    <a:pt x="4918" y="556"/>
                    <a:pt x="3076" y="1016"/>
                  </a:cubicBezTo>
                  <a:cubicBezTo>
                    <a:pt x="1235" y="1435"/>
                    <a:pt x="1" y="2000"/>
                    <a:pt x="1" y="2000"/>
                  </a:cubicBezTo>
                  <a:cubicBezTo>
                    <a:pt x="1" y="2000"/>
                    <a:pt x="1298" y="2418"/>
                    <a:pt x="3181" y="2648"/>
                  </a:cubicBezTo>
                  <a:cubicBezTo>
                    <a:pt x="4522" y="2827"/>
                    <a:pt x="6182" y="2932"/>
                    <a:pt x="7918" y="2932"/>
                  </a:cubicBezTo>
                  <a:cubicBezTo>
                    <a:pt x="8619" y="2932"/>
                    <a:pt x="9333" y="2915"/>
                    <a:pt x="10044" y="2878"/>
                  </a:cubicBezTo>
                  <a:cubicBezTo>
                    <a:pt x="12534" y="2732"/>
                    <a:pt x="15003" y="2355"/>
                    <a:pt x="16844" y="1916"/>
                  </a:cubicBezTo>
                  <a:cubicBezTo>
                    <a:pt x="18685" y="1498"/>
                    <a:pt x="19920" y="954"/>
                    <a:pt x="19920" y="954"/>
                  </a:cubicBezTo>
                  <a:cubicBezTo>
                    <a:pt x="19920" y="954"/>
                    <a:pt x="18665" y="556"/>
                    <a:pt x="16740" y="284"/>
                  </a:cubicBezTo>
                  <a:cubicBezTo>
                    <a:pt x="15398" y="105"/>
                    <a:pt x="13739" y="1"/>
                    <a:pt x="12003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1747;p31">
              <a:extLst>
                <a:ext uri="{FF2B5EF4-FFF2-40B4-BE49-F238E27FC236}">
                  <a16:creationId xmlns:a16="http://schemas.microsoft.com/office/drawing/2014/main" id="{C77C6082-47CA-E90B-5D27-FCE624FF74BB}"/>
                </a:ext>
              </a:extLst>
            </p:cNvPr>
            <p:cNvSpPr/>
            <p:nvPr/>
          </p:nvSpPr>
          <p:spPr>
            <a:xfrm>
              <a:off x="13622375" y="45254475"/>
              <a:ext cx="432625" cy="73625"/>
            </a:xfrm>
            <a:custGeom>
              <a:avLst/>
              <a:gdLst/>
              <a:ahLst/>
              <a:cxnLst/>
              <a:rect l="l" t="t" r="r" b="b"/>
              <a:pathLst>
                <a:path w="17305" h="2945" extrusionOk="0">
                  <a:moveTo>
                    <a:pt x="6907" y="1"/>
                  </a:moveTo>
                  <a:cubicBezTo>
                    <a:pt x="5380" y="1"/>
                    <a:pt x="3932" y="110"/>
                    <a:pt x="2763" y="304"/>
                  </a:cubicBezTo>
                  <a:cubicBezTo>
                    <a:pt x="1110" y="534"/>
                    <a:pt x="1" y="953"/>
                    <a:pt x="1" y="953"/>
                  </a:cubicBezTo>
                  <a:cubicBezTo>
                    <a:pt x="1" y="953"/>
                    <a:pt x="1047" y="1476"/>
                    <a:pt x="2658" y="1915"/>
                  </a:cubicBezTo>
                  <a:cubicBezTo>
                    <a:pt x="4248" y="2397"/>
                    <a:pt x="6382" y="2752"/>
                    <a:pt x="8558" y="2878"/>
                  </a:cubicBezTo>
                  <a:cubicBezTo>
                    <a:pt x="9227" y="2923"/>
                    <a:pt x="9896" y="2944"/>
                    <a:pt x="10549" y="2944"/>
                  </a:cubicBezTo>
                  <a:cubicBezTo>
                    <a:pt x="12021" y="2944"/>
                    <a:pt x="13412" y="2836"/>
                    <a:pt x="14543" y="2648"/>
                  </a:cubicBezTo>
                  <a:cubicBezTo>
                    <a:pt x="16196" y="2418"/>
                    <a:pt x="17304" y="1999"/>
                    <a:pt x="17304" y="1999"/>
                  </a:cubicBezTo>
                  <a:cubicBezTo>
                    <a:pt x="17304" y="1999"/>
                    <a:pt x="16216" y="1455"/>
                    <a:pt x="14647" y="1037"/>
                  </a:cubicBezTo>
                  <a:cubicBezTo>
                    <a:pt x="13057" y="555"/>
                    <a:pt x="10923" y="200"/>
                    <a:pt x="8747" y="53"/>
                  </a:cubicBezTo>
                  <a:cubicBezTo>
                    <a:pt x="8129" y="18"/>
                    <a:pt x="7512" y="1"/>
                    <a:pt x="6907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8" name="Google Shape;1748;p31">
              <a:extLst>
                <a:ext uri="{FF2B5EF4-FFF2-40B4-BE49-F238E27FC236}">
                  <a16:creationId xmlns:a16="http://schemas.microsoft.com/office/drawing/2014/main" id="{B2D11670-85A9-923C-FBA9-B5D65AF70EB6}"/>
                </a:ext>
              </a:extLst>
            </p:cNvPr>
            <p:cNvSpPr/>
            <p:nvPr/>
          </p:nvSpPr>
          <p:spPr>
            <a:xfrm>
              <a:off x="11049825" y="48079100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5" y="1"/>
                  </a:moveTo>
                  <a:cubicBezTo>
                    <a:pt x="159" y="1"/>
                    <a:pt x="0" y="35"/>
                    <a:pt x="0" y="35"/>
                  </a:cubicBezTo>
                  <a:cubicBezTo>
                    <a:pt x="0" y="35"/>
                    <a:pt x="754" y="746"/>
                    <a:pt x="1423" y="1792"/>
                  </a:cubicBezTo>
                  <a:cubicBezTo>
                    <a:pt x="2135" y="2860"/>
                    <a:pt x="2762" y="4240"/>
                    <a:pt x="3181" y="5789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3" y="11647"/>
                    <a:pt x="4959" y="12610"/>
                    <a:pt x="4959" y="12610"/>
                  </a:cubicBezTo>
                  <a:cubicBezTo>
                    <a:pt x="4959" y="12610"/>
                    <a:pt x="5127" y="12401"/>
                    <a:pt x="5294" y="12024"/>
                  </a:cubicBezTo>
                  <a:cubicBezTo>
                    <a:pt x="5482" y="11627"/>
                    <a:pt x="5775" y="11083"/>
                    <a:pt x="5964" y="10371"/>
                  </a:cubicBezTo>
                  <a:cubicBezTo>
                    <a:pt x="6340" y="8990"/>
                    <a:pt x="6508" y="6961"/>
                    <a:pt x="5922" y="4973"/>
                  </a:cubicBezTo>
                  <a:cubicBezTo>
                    <a:pt x="5775" y="4492"/>
                    <a:pt x="5566" y="4010"/>
                    <a:pt x="5357" y="3550"/>
                  </a:cubicBezTo>
                  <a:cubicBezTo>
                    <a:pt x="5168" y="3069"/>
                    <a:pt x="4813" y="2671"/>
                    <a:pt x="4541" y="2253"/>
                  </a:cubicBezTo>
                  <a:cubicBezTo>
                    <a:pt x="3892" y="1479"/>
                    <a:pt x="3181" y="872"/>
                    <a:pt x="2469" y="537"/>
                  </a:cubicBezTo>
                  <a:cubicBezTo>
                    <a:pt x="1608" y="87"/>
                    <a:pt x="874" y="1"/>
                    <a:pt x="43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9" name="Google Shape;1749;p31">
              <a:extLst>
                <a:ext uri="{FF2B5EF4-FFF2-40B4-BE49-F238E27FC236}">
                  <a16:creationId xmlns:a16="http://schemas.microsoft.com/office/drawing/2014/main" id="{BC183200-0045-A663-C719-77FB89D3F395}"/>
                </a:ext>
              </a:extLst>
            </p:cNvPr>
            <p:cNvSpPr/>
            <p:nvPr/>
          </p:nvSpPr>
          <p:spPr>
            <a:xfrm>
              <a:off x="11280500" y="48026800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7" y="0"/>
                  </a:moveTo>
                  <a:cubicBezTo>
                    <a:pt x="160" y="0"/>
                    <a:pt x="1" y="34"/>
                    <a:pt x="1" y="34"/>
                  </a:cubicBezTo>
                  <a:cubicBezTo>
                    <a:pt x="1" y="34"/>
                    <a:pt x="733" y="746"/>
                    <a:pt x="1444" y="1792"/>
                  </a:cubicBezTo>
                  <a:cubicBezTo>
                    <a:pt x="2135" y="2859"/>
                    <a:pt x="2763" y="4240"/>
                    <a:pt x="3181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60" y="12610"/>
                    <a:pt x="4960" y="12610"/>
                  </a:cubicBezTo>
                  <a:cubicBezTo>
                    <a:pt x="4960" y="12610"/>
                    <a:pt x="5127" y="12400"/>
                    <a:pt x="5315" y="12024"/>
                  </a:cubicBezTo>
                  <a:cubicBezTo>
                    <a:pt x="5483" y="11626"/>
                    <a:pt x="5776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6" y="4491"/>
                    <a:pt x="5566" y="4010"/>
                    <a:pt x="5357" y="3550"/>
                  </a:cubicBezTo>
                  <a:cubicBezTo>
                    <a:pt x="5169" y="3068"/>
                    <a:pt x="4813" y="2671"/>
                    <a:pt x="4541" y="2252"/>
                  </a:cubicBezTo>
                  <a:cubicBezTo>
                    <a:pt x="3892" y="1478"/>
                    <a:pt x="3181" y="871"/>
                    <a:pt x="2491" y="537"/>
                  </a:cubicBezTo>
                  <a:cubicBezTo>
                    <a:pt x="1617" y="87"/>
                    <a:pt x="877" y="0"/>
                    <a:pt x="4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1750;p31">
              <a:extLst>
                <a:ext uri="{FF2B5EF4-FFF2-40B4-BE49-F238E27FC236}">
                  <a16:creationId xmlns:a16="http://schemas.microsoft.com/office/drawing/2014/main" id="{64E6E18C-A86A-9D96-6201-5FCBA3907D67}"/>
                </a:ext>
              </a:extLst>
            </p:cNvPr>
            <p:cNvSpPr/>
            <p:nvPr/>
          </p:nvSpPr>
          <p:spPr>
            <a:xfrm>
              <a:off x="12607575" y="47797150"/>
              <a:ext cx="163225" cy="315775"/>
            </a:xfrm>
            <a:custGeom>
              <a:avLst/>
              <a:gdLst/>
              <a:ahLst/>
              <a:cxnLst/>
              <a:rect l="l" t="t" r="r" b="b"/>
              <a:pathLst>
                <a:path w="6529" h="12631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75" y="746"/>
                    <a:pt x="1445" y="1793"/>
                  </a:cubicBezTo>
                  <a:cubicBezTo>
                    <a:pt x="2156" y="2860"/>
                    <a:pt x="2784" y="4262"/>
                    <a:pt x="3202" y="5789"/>
                  </a:cubicBezTo>
                  <a:cubicBezTo>
                    <a:pt x="3662" y="7316"/>
                    <a:pt x="4018" y="8990"/>
                    <a:pt x="4332" y="10329"/>
                  </a:cubicBezTo>
                  <a:cubicBezTo>
                    <a:pt x="4604" y="11648"/>
                    <a:pt x="4981" y="12631"/>
                    <a:pt x="4981" y="12631"/>
                  </a:cubicBezTo>
                  <a:cubicBezTo>
                    <a:pt x="4981" y="12631"/>
                    <a:pt x="5127" y="12422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29" y="6982"/>
                    <a:pt x="5943" y="4994"/>
                  </a:cubicBezTo>
                  <a:cubicBezTo>
                    <a:pt x="5776" y="4492"/>
                    <a:pt x="5587" y="4011"/>
                    <a:pt x="5378" y="3550"/>
                  </a:cubicBezTo>
                  <a:cubicBezTo>
                    <a:pt x="5190" y="3069"/>
                    <a:pt x="4813" y="2692"/>
                    <a:pt x="4562" y="2274"/>
                  </a:cubicBezTo>
                  <a:cubicBezTo>
                    <a:pt x="3914" y="1479"/>
                    <a:pt x="3202" y="872"/>
                    <a:pt x="2491" y="537"/>
                  </a:cubicBezTo>
                  <a:cubicBezTo>
                    <a:pt x="1617" y="88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1751;p31">
              <a:extLst>
                <a:ext uri="{FF2B5EF4-FFF2-40B4-BE49-F238E27FC236}">
                  <a16:creationId xmlns:a16="http://schemas.microsoft.com/office/drawing/2014/main" id="{4889C914-3581-32B6-12B4-2BD7FF2E355D}"/>
                </a:ext>
              </a:extLst>
            </p:cNvPr>
            <p:cNvSpPr/>
            <p:nvPr/>
          </p:nvSpPr>
          <p:spPr>
            <a:xfrm>
              <a:off x="12838800" y="47744850"/>
              <a:ext cx="162700" cy="315775"/>
            </a:xfrm>
            <a:custGeom>
              <a:avLst/>
              <a:gdLst/>
              <a:ahLst/>
              <a:cxnLst/>
              <a:rect l="l" t="t" r="r" b="b"/>
              <a:pathLst>
                <a:path w="6508" h="12631" extrusionOk="0">
                  <a:moveTo>
                    <a:pt x="435" y="0"/>
                  </a:moveTo>
                  <a:cubicBezTo>
                    <a:pt x="159" y="0"/>
                    <a:pt x="0" y="35"/>
                    <a:pt x="0" y="35"/>
                  </a:cubicBezTo>
                  <a:cubicBezTo>
                    <a:pt x="0" y="35"/>
                    <a:pt x="732" y="746"/>
                    <a:pt x="1423" y="1792"/>
                  </a:cubicBezTo>
                  <a:cubicBezTo>
                    <a:pt x="2134" y="2859"/>
                    <a:pt x="2762" y="4261"/>
                    <a:pt x="3180" y="5789"/>
                  </a:cubicBezTo>
                  <a:cubicBezTo>
                    <a:pt x="3662" y="7316"/>
                    <a:pt x="3996" y="8990"/>
                    <a:pt x="4310" y="10329"/>
                  </a:cubicBezTo>
                  <a:cubicBezTo>
                    <a:pt x="4603" y="11647"/>
                    <a:pt x="4959" y="12631"/>
                    <a:pt x="4959" y="12631"/>
                  </a:cubicBezTo>
                  <a:cubicBezTo>
                    <a:pt x="4959" y="12631"/>
                    <a:pt x="5126" y="12421"/>
                    <a:pt x="5294" y="12024"/>
                  </a:cubicBezTo>
                  <a:cubicBezTo>
                    <a:pt x="5482" y="11626"/>
                    <a:pt x="5775" y="11082"/>
                    <a:pt x="5963" y="10371"/>
                  </a:cubicBezTo>
                  <a:cubicBezTo>
                    <a:pt x="6340" y="8990"/>
                    <a:pt x="6507" y="6981"/>
                    <a:pt x="5921" y="4994"/>
                  </a:cubicBezTo>
                  <a:cubicBezTo>
                    <a:pt x="5775" y="4491"/>
                    <a:pt x="5566" y="4010"/>
                    <a:pt x="5357" y="3550"/>
                  </a:cubicBezTo>
                  <a:cubicBezTo>
                    <a:pt x="5168" y="3069"/>
                    <a:pt x="4812" y="2692"/>
                    <a:pt x="4540" y="2273"/>
                  </a:cubicBezTo>
                  <a:cubicBezTo>
                    <a:pt x="3892" y="1478"/>
                    <a:pt x="3180" y="872"/>
                    <a:pt x="2469" y="537"/>
                  </a:cubicBezTo>
                  <a:cubicBezTo>
                    <a:pt x="1608" y="87"/>
                    <a:pt x="874" y="0"/>
                    <a:pt x="43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2" name="Google Shape;1752;p31">
              <a:extLst>
                <a:ext uri="{FF2B5EF4-FFF2-40B4-BE49-F238E27FC236}">
                  <a16:creationId xmlns:a16="http://schemas.microsoft.com/office/drawing/2014/main" id="{EE5E56B9-D63B-FA4F-B7C7-D00151F3E4E8}"/>
                </a:ext>
              </a:extLst>
            </p:cNvPr>
            <p:cNvSpPr/>
            <p:nvPr/>
          </p:nvSpPr>
          <p:spPr>
            <a:xfrm>
              <a:off x="13993250" y="48055575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33" y="746"/>
                    <a:pt x="1444" y="1792"/>
                  </a:cubicBezTo>
                  <a:cubicBezTo>
                    <a:pt x="2156" y="2859"/>
                    <a:pt x="2783" y="4240"/>
                    <a:pt x="3202" y="5788"/>
                  </a:cubicBezTo>
                  <a:cubicBezTo>
                    <a:pt x="3662" y="7316"/>
                    <a:pt x="3997" y="8990"/>
                    <a:pt x="4311" y="10308"/>
                  </a:cubicBezTo>
                  <a:cubicBezTo>
                    <a:pt x="4604" y="11647"/>
                    <a:pt x="4980" y="12609"/>
                    <a:pt x="4980" y="12609"/>
                  </a:cubicBezTo>
                  <a:cubicBezTo>
                    <a:pt x="4980" y="12609"/>
                    <a:pt x="5127" y="12400"/>
                    <a:pt x="5315" y="12024"/>
                  </a:cubicBezTo>
                  <a:cubicBezTo>
                    <a:pt x="5503" y="11626"/>
                    <a:pt x="5775" y="11082"/>
                    <a:pt x="5964" y="10371"/>
                  </a:cubicBezTo>
                  <a:cubicBezTo>
                    <a:pt x="6361" y="8990"/>
                    <a:pt x="6508" y="6960"/>
                    <a:pt x="5943" y="4972"/>
                  </a:cubicBezTo>
                  <a:cubicBezTo>
                    <a:pt x="5775" y="4491"/>
                    <a:pt x="5566" y="4010"/>
                    <a:pt x="5357" y="3549"/>
                  </a:cubicBezTo>
                  <a:cubicBezTo>
                    <a:pt x="5190" y="3068"/>
                    <a:pt x="4813" y="2671"/>
                    <a:pt x="4562" y="2252"/>
                  </a:cubicBezTo>
                  <a:cubicBezTo>
                    <a:pt x="3892" y="1478"/>
                    <a:pt x="3202" y="871"/>
                    <a:pt x="2490" y="536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3" name="Google Shape;1753;p31">
              <a:extLst>
                <a:ext uri="{FF2B5EF4-FFF2-40B4-BE49-F238E27FC236}">
                  <a16:creationId xmlns:a16="http://schemas.microsoft.com/office/drawing/2014/main" id="{ABABD1C1-4A7B-B1B9-2F96-A42279FFF341}"/>
                </a:ext>
              </a:extLst>
            </p:cNvPr>
            <p:cNvSpPr/>
            <p:nvPr/>
          </p:nvSpPr>
          <p:spPr>
            <a:xfrm>
              <a:off x="14223400" y="48003250"/>
              <a:ext cx="162725" cy="315250"/>
            </a:xfrm>
            <a:custGeom>
              <a:avLst/>
              <a:gdLst/>
              <a:ahLst/>
              <a:cxnLst/>
              <a:rect l="l" t="t" r="r" b="b"/>
              <a:pathLst>
                <a:path w="6509" h="12610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6"/>
                    <a:pt x="1445" y="1793"/>
                  </a:cubicBezTo>
                  <a:cubicBezTo>
                    <a:pt x="2156" y="2860"/>
                    <a:pt x="2784" y="4241"/>
                    <a:pt x="3202" y="5789"/>
                  </a:cubicBezTo>
                  <a:cubicBezTo>
                    <a:pt x="3663" y="7316"/>
                    <a:pt x="3997" y="8990"/>
                    <a:pt x="4311" y="10308"/>
                  </a:cubicBezTo>
                  <a:cubicBezTo>
                    <a:pt x="4604" y="11648"/>
                    <a:pt x="4981" y="12610"/>
                    <a:pt x="4981" y="12610"/>
                  </a:cubicBezTo>
                  <a:cubicBezTo>
                    <a:pt x="4981" y="12610"/>
                    <a:pt x="5127" y="12401"/>
                    <a:pt x="5315" y="12024"/>
                  </a:cubicBezTo>
                  <a:cubicBezTo>
                    <a:pt x="5504" y="11627"/>
                    <a:pt x="5776" y="11083"/>
                    <a:pt x="5964" y="10371"/>
                  </a:cubicBezTo>
                  <a:cubicBezTo>
                    <a:pt x="6362" y="8990"/>
                    <a:pt x="6508" y="6961"/>
                    <a:pt x="5943" y="4973"/>
                  </a:cubicBezTo>
                  <a:cubicBezTo>
                    <a:pt x="5776" y="4492"/>
                    <a:pt x="5567" y="4010"/>
                    <a:pt x="5357" y="3550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7"/>
                    <a:pt x="878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4" name="Google Shape;1754;p31">
              <a:extLst>
                <a:ext uri="{FF2B5EF4-FFF2-40B4-BE49-F238E27FC236}">
                  <a16:creationId xmlns:a16="http://schemas.microsoft.com/office/drawing/2014/main" id="{6476F0C4-565A-298A-1960-673A86071417}"/>
                </a:ext>
              </a:extLst>
            </p:cNvPr>
            <p:cNvSpPr/>
            <p:nvPr/>
          </p:nvSpPr>
          <p:spPr>
            <a:xfrm>
              <a:off x="15308825" y="47780425"/>
              <a:ext cx="162700" cy="315250"/>
            </a:xfrm>
            <a:custGeom>
              <a:avLst/>
              <a:gdLst/>
              <a:ahLst/>
              <a:cxnLst/>
              <a:rect l="l" t="t" r="r" b="b"/>
              <a:pathLst>
                <a:path w="6508" h="12610" extrusionOk="0">
                  <a:moveTo>
                    <a:pt x="436" y="0"/>
                  </a:moveTo>
                  <a:cubicBezTo>
                    <a:pt x="159" y="0"/>
                    <a:pt x="0" y="34"/>
                    <a:pt x="0" y="34"/>
                  </a:cubicBezTo>
                  <a:cubicBezTo>
                    <a:pt x="0" y="34"/>
                    <a:pt x="754" y="746"/>
                    <a:pt x="1444" y="1792"/>
                  </a:cubicBezTo>
                  <a:cubicBezTo>
                    <a:pt x="2135" y="2859"/>
                    <a:pt x="2762" y="4240"/>
                    <a:pt x="3181" y="5788"/>
                  </a:cubicBezTo>
                  <a:cubicBezTo>
                    <a:pt x="3662" y="7295"/>
                    <a:pt x="3997" y="8969"/>
                    <a:pt x="4311" y="10308"/>
                  </a:cubicBezTo>
                  <a:cubicBezTo>
                    <a:pt x="4604" y="11647"/>
                    <a:pt x="4959" y="12610"/>
                    <a:pt x="4959" y="12610"/>
                  </a:cubicBezTo>
                  <a:cubicBezTo>
                    <a:pt x="4959" y="12610"/>
                    <a:pt x="5127" y="12400"/>
                    <a:pt x="5315" y="12003"/>
                  </a:cubicBezTo>
                  <a:cubicBezTo>
                    <a:pt x="5482" y="11626"/>
                    <a:pt x="5775" y="11061"/>
                    <a:pt x="5964" y="10371"/>
                  </a:cubicBezTo>
                  <a:cubicBezTo>
                    <a:pt x="6361" y="8969"/>
                    <a:pt x="6508" y="6960"/>
                    <a:pt x="5943" y="4972"/>
                  </a:cubicBezTo>
                  <a:cubicBezTo>
                    <a:pt x="5775" y="4470"/>
                    <a:pt x="5566" y="4010"/>
                    <a:pt x="5357" y="3529"/>
                  </a:cubicBezTo>
                  <a:cubicBezTo>
                    <a:pt x="5189" y="3068"/>
                    <a:pt x="4813" y="2671"/>
                    <a:pt x="4562" y="2252"/>
                  </a:cubicBezTo>
                  <a:cubicBezTo>
                    <a:pt x="3892" y="1478"/>
                    <a:pt x="3181" y="871"/>
                    <a:pt x="2490" y="537"/>
                  </a:cubicBezTo>
                  <a:cubicBezTo>
                    <a:pt x="1617" y="87"/>
                    <a:pt x="877" y="0"/>
                    <a:pt x="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5" name="Google Shape;1755;p31">
              <a:extLst>
                <a:ext uri="{FF2B5EF4-FFF2-40B4-BE49-F238E27FC236}">
                  <a16:creationId xmlns:a16="http://schemas.microsoft.com/office/drawing/2014/main" id="{8F861C24-79B7-C0A0-BB92-3985B37C5FC5}"/>
                </a:ext>
              </a:extLst>
            </p:cNvPr>
            <p:cNvSpPr/>
            <p:nvPr/>
          </p:nvSpPr>
          <p:spPr>
            <a:xfrm>
              <a:off x="15538975" y="47728100"/>
              <a:ext cx="162700" cy="315275"/>
            </a:xfrm>
            <a:custGeom>
              <a:avLst/>
              <a:gdLst/>
              <a:ahLst/>
              <a:cxnLst/>
              <a:rect l="l" t="t" r="r" b="b"/>
              <a:pathLst>
                <a:path w="6508" h="12611" extrusionOk="0">
                  <a:moveTo>
                    <a:pt x="437" y="1"/>
                  </a:moveTo>
                  <a:cubicBezTo>
                    <a:pt x="160" y="1"/>
                    <a:pt x="1" y="35"/>
                    <a:pt x="1" y="35"/>
                  </a:cubicBezTo>
                  <a:cubicBezTo>
                    <a:pt x="1" y="35"/>
                    <a:pt x="754" y="747"/>
                    <a:pt x="1445" y="1793"/>
                  </a:cubicBezTo>
                  <a:cubicBezTo>
                    <a:pt x="2135" y="2860"/>
                    <a:pt x="2763" y="4241"/>
                    <a:pt x="3181" y="5789"/>
                  </a:cubicBezTo>
                  <a:cubicBezTo>
                    <a:pt x="3662" y="7296"/>
                    <a:pt x="3997" y="8969"/>
                    <a:pt x="4311" y="10309"/>
                  </a:cubicBezTo>
                  <a:cubicBezTo>
                    <a:pt x="4604" y="11648"/>
                    <a:pt x="4960" y="12610"/>
                    <a:pt x="4960" y="12610"/>
                  </a:cubicBezTo>
                  <a:cubicBezTo>
                    <a:pt x="4960" y="12610"/>
                    <a:pt x="5127" y="12401"/>
                    <a:pt x="5315" y="12003"/>
                  </a:cubicBezTo>
                  <a:cubicBezTo>
                    <a:pt x="5483" y="11627"/>
                    <a:pt x="5776" y="11062"/>
                    <a:pt x="5964" y="10371"/>
                  </a:cubicBezTo>
                  <a:cubicBezTo>
                    <a:pt x="6362" y="8969"/>
                    <a:pt x="6508" y="6961"/>
                    <a:pt x="5943" y="4973"/>
                  </a:cubicBezTo>
                  <a:cubicBezTo>
                    <a:pt x="5776" y="4471"/>
                    <a:pt x="5566" y="4011"/>
                    <a:pt x="5357" y="3529"/>
                  </a:cubicBezTo>
                  <a:cubicBezTo>
                    <a:pt x="5190" y="3069"/>
                    <a:pt x="4813" y="2671"/>
                    <a:pt x="4562" y="2253"/>
                  </a:cubicBezTo>
                  <a:cubicBezTo>
                    <a:pt x="3893" y="1479"/>
                    <a:pt x="3202" y="872"/>
                    <a:pt x="2491" y="537"/>
                  </a:cubicBezTo>
                  <a:cubicBezTo>
                    <a:pt x="1617" y="88"/>
                    <a:pt x="877" y="1"/>
                    <a:pt x="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1756;p31">
              <a:extLst>
                <a:ext uri="{FF2B5EF4-FFF2-40B4-BE49-F238E27FC236}">
                  <a16:creationId xmlns:a16="http://schemas.microsoft.com/office/drawing/2014/main" id="{BC5DB93F-AD6E-5E75-2A99-136D394A8B29}"/>
                </a:ext>
              </a:extLst>
            </p:cNvPr>
            <p:cNvSpPr/>
            <p:nvPr/>
          </p:nvSpPr>
          <p:spPr>
            <a:xfrm>
              <a:off x="13963600" y="36593250"/>
              <a:ext cx="3232875" cy="2655300"/>
            </a:xfrm>
            <a:custGeom>
              <a:avLst/>
              <a:gdLst/>
              <a:ahLst/>
              <a:cxnLst/>
              <a:rect l="l" t="t" r="r" b="b"/>
              <a:pathLst>
                <a:path w="129315" h="106212" extrusionOk="0">
                  <a:moveTo>
                    <a:pt x="68637" y="1"/>
                  </a:moveTo>
                  <a:cubicBezTo>
                    <a:pt x="20116" y="1"/>
                    <a:pt x="0" y="54610"/>
                    <a:pt x="16733" y="103119"/>
                  </a:cubicBezTo>
                  <a:cubicBezTo>
                    <a:pt x="17487" y="105307"/>
                    <a:pt x="19107" y="106211"/>
                    <a:pt x="21065" y="106211"/>
                  </a:cubicBezTo>
                  <a:cubicBezTo>
                    <a:pt x="26224" y="106211"/>
                    <a:pt x="33737" y="99936"/>
                    <a:pt x="33995" y="94310"/>
                  </a:cubicBezTo>
                  <a:cubicBezTo>
                    <a:pt x="34535" y="82163"/>
                    <a:pt x="27150" y="41427"/>
                    <a:pt x="54739" y="41427"/>
                  </a:cubicBezTo>
                  <a:cubicBezTo>
                    <a:pt x="57089" y="41427"/>
                    <a:pt x="59692" y="41723"/>
                    <a:pt x="62576" y="42357"/>
                  </a:cubicBezTo>
                  <a:cubicBezTo>
                    <a:pt x="65786" y="43062"/>
                    <a:pt x="68982" y="43387"/>
                    <a:pt x="72104" y="43387"/>
                  </a:cubicBezTo>
                  <a:cubicBezTo>
                    <a:pt x="104718" y="43387"/>
                    <a:pt x="129314" y="7937"/>
                    <a:pt x="78520" y="719"/>
                  </a:cubicBezTo>
                  <a:cubicBezTo>
                    <a:pt x="75106" y="234"/>
                    <a:pt x="71810" y="1"/>
                    <a:pt x="68637" y="1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1757;p31">
              <a:extLst>
                <a:ext uri="{FF2B5EF4-FFF2-40B4-BE49-F238E27FC236}">
                  <a16:creationId xmlns:a16="http://schemas.microsoft.com/office/drawing/2014/main" id="{84E1029F-238B-5A6B-008F-776F3D5C87DA}"/>
                </a:ext>
              </a:extLst>
            </p:cNvPr>
            <p:cNvSpPr/>
            <p:nvPr/>
          </p:nvSpPr>
          <p:spPr>
            <a:xfrm>
              <a:off x="11652425" y="38431900"/>
              <a:ext cx="6630450" cy="4583000"/>
            </a:xfrm>
            <a:custGeom>
              <a:avLst/>
              <a:gdLst/>
              <a:ahLst/>
              <a:cxnLst/>
              <a:rect l="l" t="t" r="r" b="b"/>
              <a:pathLst>
                <a:path w="265218" h="183320" extrusionOk="0">
                  <a:moveTo>
                    <a:pt x="128020" y="0"/>
                  </a:moveTo>
                  <a:cubicBezTo>
                    <a:pt x="118241" y="0"/>
                    <a:pt x="107579" y="1121"/>
                    <a:pt x="96061" y="3460"/>
                  </a:cubicBezTo>
                  <a:cubicBezTo>
                    <a:pt x="14626" y="19990"/>
                    <a:pt x="0" y="109501"/>
                    <a:pt x="54025" y="155658"/>
                  </a:cubicBezTo>
                  <a:cubicBezTo>
                    <a:pt x="70187" y="170278"/>
                    <a:pt x="114967" y="183319"/>
                    <a:pt x="159133" y="183319"/>
                  </a:cubicBezTo>
                  <a:cubicBezTo>
                    <a:pt x="212625" y="183319"/>
                    <a:pt x="265218" y="164190"/>
                    <a:pt x="264977" y="105567"/>
                  </a:cubicBezTo>
                  <a:cubicBezTo>
                    <a:pt x="264266" y="82342"/>
                    <a:pt x="264538" y="76128"/>
                    <a:pt x="251272" y="73743"/>
                  </a:cubicBezTo>
                  <a:cubicBezTo>
                    <a:pt x="238006" y="71357"/>
                    <a:pt x="212710" y="78220"/>
                    <a:pt x="200030" y="43780"/>
                  </a:cubicBezTo>
                  <a:cubicBezTo>
                    <a:pt x="189975" y="16437"/>
                    <a:pt x="165475" y="0"/>
                    <a:pt x="128020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1758;p31">
              <a:extLst>
                <a:ext uri="{FF2B5EF4-FFF2-40B4-BE49-F238E27FC236}">
                  <a16:creationId xmlns:a16="http://schemas.microsoft.com/office/drawing/2014/main" id="{1878D3DF-64CC-50FE-FFE7-00A55B6A5DD8}"/>
                </a:ext>
              </a:extLst>
            </p:cNvPr>
            <p:cNvSpPr/>
            <p:nvPr/>
          </p:nvSpPr>
          <p:spPr>
            <a:xfrm>
              <a:off x="17491150" y="41747425"/>
              <a:ext cx="503775" cy="242925"/>
            </a:xfrm>
            <a:custGeom>
              <a:avLst/>
              <a:gdLst/>
              <a:ahLst/>
              <a:cxnLst/>
              <a:rect l="l" t="t" r="r" b="b"/>
              <a:pathLst>
                <a:path w="20151" h="9717" extrusionOk="0">
                  <a:moveTo>
                    <a:pt x="461" y="1"/>
                  </a:moveTo>
                  <a:cubicBezTo>
                    <a:pt x="461" y="1"/>
                    <a:pt x="356" y="419"/>
                    <a:pt x="189" y="1193"/>
                  </a:cubicBezTo>
                  <a:cubicBezTo>
                    <a:pt x="105" y="1591"/>
                    <a:pt x="1" y="2072"/>
                    <a:pt x="147" y="2637"/>
                  </a:cubicBezTo>
                  <a:cubicBezTo>
                    <a:pt x="210" y="3181"/>
                    <a:pt x="252" y="3892"/>
                    <a:pt x="607" y="4520"/>
                  </a:cubicBezTo>
                  <a:cubicBezTo>
                    <a:pt x="775" y="4855"/>
                    <a:pt x="921" y="5211"/>
                    <a:pt x="1110" y="5566"/>
                  </a:cubicBezTo>
                  <a:lnTo>
                    <a:pt x="1884" y="6508"/>
                  </a:lnTo>
                  <a:cubicBezTo>
                    <a:pt x="2407" y="7198"/>
                    <a:pt x="3181" y="7638"/>
                    <a:pt x="3934" y="8161"/>
                  </a:cubicBezTo>
                  <a:cubicBezTo>
                    <a:pt x="4750" y="8516"/>
                    <a:pt x="5587" y="9040"/>
                    <a:pt x="6487" y="9207"/>
                  </a:cubicBezTo>
                  <a:cubicBezTo>
                    <a:pt x="7387" y="9500"/>
                    <a:pt x="8328" y="9605"/>
                    <a:pt x="9270" y="9709"/>
                  </a:cubicBezTo>
                  <a:cubicBezTo>
                    <a:pt x="9480" y="9714"/>
                    <a:pt x="9691" y="9716"/>
                    <a:pt x="9901" y="9716"/>
                  </a:cubicBezTo>
                  <a:cubicBezTo>
                    <a:pt x="11571" y="9716"/>
                    <a:pt x="13223" y="9553"/>
                    <a:pt x="14710" y="8977"/>
                  </a:cubicBezTo>
                  <a:cubicBezTo>
                    <a:pt x="15547" y="8768"/>
                    <a:pt x="16300" y="8244"/>
                    <a:pt x="17012" y="7868"/>
                  </a:cubicBezTo>
                  <a:cubicBezTo>
                    <a:pt x="17702" y="7366"/>
                    <a:pt x="18330" y="6905"/>
                    <a:pt x="18769" y="6320"/>
                  </a:cubicBezTo>
                  <a:cubicBezTo>
                    <a:pt x="19209" y="5734"/>
                    <a:pt x="19627" y="5231"/>
                    <a:pt x="19794" y="4604"/>
                  </a:cubicBezTo>
                  <a:cubicBezTo>
                    <a:pt x="19962" y="3997"/>
                    <a:pt x="20150" y="3558"/>
                    <a:pt x="20087" y="3160"/>
                  </a:cubicBezTo>
                  <a:cubicBezTo>
                    <a:pt x="20066" y="2407"/>
                    <a:pt x="20046" y="1967"/>
                    <a:pt x="20046" y="1967"/>
                  </a:cubicBezTo>
                  <a:cubicBezTo>
                    <a:pt x="20046" y="1967"/>
                    <a:pt x="19857" y="2344"/>
                    <a:pt x="19502" y="3055"/>
                  </a:cubicBezTo>
                  <a:cubicBezTo>
                    <a:pt x="19397" y="3453"/>
                    <a:pt x="19020" y="3746"/>
                    <a:pt x="18769" y="4102"/>
                  </a:cubicBezTo>
                  <a:cubicBezTo>
                    <a:pt x="18560" y="4478"/>
                    <a:pt x="18037" y="4750"/>
                    <a:pt x="17618" y="5127"/>
                  </a:cubicBezTo>
                  <a:cubicBezTo>
                    <a:pt x="17158" y="5462"/>
                    <a:pt x="16530" y="5692"/>
                    <a:pt x="15986" y="5985"/>
                  </a:cubicBezTo>
                  <a:cubicBezTo>
                    <a:pt x="15338" y="6173"/>
                    <a:pt x="14710" y="6466"/>
                    <a:pt x="13978" y="6571"/>
                  </a:cubicBezTo>
                  <a:cubicBezTo>
                    <a:pt x="13266" y="6780"/>
                    <a:pt x="12513" y="6801"/>
                    <a:pt x="11760" y="6884"/>
                  </a:cubicBezTo>
                  <a:cubicBezTo>
                    <a:pt x="11410" y="6913"/>
                    <a:pt x="11057" y="6924"/>
                    <a:pt x="10702" y="6924"/>
                  </a:cubicBezTo>
                  <a:cubicBezTo>
                    <a:pt x="10272" y="6924"/>
                    <a:pt x="9841" y="6907"/>
                    <a:pt x="9416" y="6884"/>
                  </a:cubicBezTo>
                  <a:cubicBezTo>
                    <a:pt x="7847" y="6801"/>
                    <a:pt x="6361" y="6403"/>
                    <a:pt x="5022" y="5943"/>
                  </a:cubicBezTo>
                  <a:cubicBezTo>
                    <a:pt x="4457" y="5566"/>
                    <a:pt x="3725" y="5378"/>
                    <a:pt x="3286" y="4939"/>
                  </a:cubicBezTo>
                  <a:cubicBezTo>
                    <a:pt x="3035" y="4729"/>
                    <a:pt x="2784" y="4541"/>
                    <a:pt x="2553" y="4374"/>
                  </a:cubicBezTo>
                  <a:cubicBezTo>
                    <a:pt x="2365" y="4164"/>
                    <a:pt x="2177" y="3913"/>
                    <a:pt x="1988" y="3704"/>
                  </a:cubicBezTo>
                  <a:cubicBezTo>
                    <a:pt x="1549" y="3327"/>
                    <a:pt x="1403" y="2825"/>
                    <a:pt x="1152" y="2386"/>
                  </a:cubicBezTo>
                  <a:cubicBezTo>
                    <a:pt x="900" y="1967"/>
                    <a:pt x="817" y="1549"/>
                    <a:pt x="733" y="1172"/>
                  </a:cubicBezTo>
                  <a:cubicBezTo>
                    <a:pt x="566" y="419"/>
                    <a:pt x="461" y="1"/>
                    <a:pt x="4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1759;p31">
              <a:extLst>
                <a:ext uri="{FF2B5EF4-FFF2-40B4-BE49-F238E27FC236}">
                  <a16:creationId xmlns:a16="http://schemas.microsoft.com/office/drawing/2014/main" id="{E4D28B14-43EB-65D6-BD7C-2B6F71FB11EE}"/>
                </a:ext>
              </a:extLst>
            </p:cNvPr>
            <p:cNvSpPr/>
            <p:nvPr/>
          </p:nvSpPr>
          <p:spPr>
            <a:xfrm>
              <a:off x="14973525" y="39864050"/>
              <a:ext cx="1574000" cy="1536350"/>
            </a:xfrm>
            <a:custGeom>
              <a:avLst/>
              <a:gdLst/>
              <a:ahLst/>
              <a:cxnLst/>
              <a:rect l="l" t="t" r="r" b="b"/>
              <a:pathLst>
                <a:path w="62960" h="61454" extrusionOk="0">
                  <a:moveTo>
                    <a:pt x="31481" y="1"/>
                  </a:moveTo>
                  <a:cubicBezTo>
                    <a:pt x="15145" y="1"/>
                    <a:pt x="1548" y="12842"/>
                    <a:pt x="775" y="29325"/>
                  </a:cubicBezTo>
                  <a:cubicBezTo>
                    <a:pt x="0" y="46273"/>
                    <a:pt x="13119" y="60668"/>
                    <a:pt x="30068" y="61421"/>
                  </a:cubicBezTo>
                  <a:cubicBezTo>
                    <a:pt x="30545" y="61443"/>
                    <a:pt x="31020" y="61454"/>
                    <a:pt x="31492" y="61454"/>
                  </a:cubicBezTo>
                  <a:cubicBezTo>
                    <a:pt x="47815" y="61454"/>
                    <a:pt x="61432" y="48599"/>
                    <a:pt x="62164" y="32128"/>
                  </a:cubicBezTo>
                  <a:cubicBezTo>
                    <a:pt x="62960" y="15180"/>
                    <a:pt x="49819" y="785"/>
                    <a:pt x="32871" y="31"/>
                  </a:cubicBezTo>
                  <a:cubicBezTo>
                    <a:pt x="32406" y="11"/>
                    <a:pt x="31942" y="1"/>
                    <a:pt x="3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1760;p31">
              <a:extLst>
                <a:ext uri="{FF2B5EF4-FFF2-40B4-BE49-F238E27FC236}">
                  <a16:creationId xmlns:a16="http://schemas.microsoft.com/office/drawing/2014/main" id="{D10E15C7-0B82-A537-3918-C12B593D769D}"/>
                </a:ext>
              </a:extLst>
            </p:cNvPr>
            <p:cNvSpPr/>
            <p:nvPr/>
          </p:nvSpPr>
          <p:spPr>
            <a:xfrm>
              <a:off x="15108161" y="39902175"/>
              <a:ext cx="1549950" cy="1513375"/>
            </a:xfrm>
            <a:custGeom>
              <a:avLst/>
              <a:gdLst/>
              <a:ahLst/>
              <a:cxnLst/>
              <a:rect l="l" t="t" r="r" b="b"/>
              <a:pathLst>
                <a:path w="61998" h="60535" extrusionOk="0">
                  <a:moveTo>
                    <a:pt x="30966" y="1"/>
                  </a:moveTo>
                  <a:cubicBezTo>
                    <a:pt x="14876" y="1"/>
                    <a:pt x="1507" y="12666"/>
                    <a:pt x="775" y="28867"/>
                  </a:cubicBezTo>
                  <a:cubicBezTo>
                    <a:pt x="1" y="45564"/>
                    <a:pt x="12911" y="59729"/>
                    <a:pt x="29629" y="60503"/>
                  </a:cubicBezTo>
                  <a:cubicBezTo>
                    <a:pt x="30094" y="60524"/>
                    <a:pt x="30557" y="60535"/>
                    <a:pt x="31018" y="60535"/>
                  </a:cubicBezTo>
                  <a:cubicBezTo>
                    <a:pt x="47086" y="60535"/>
                    <a:pt x="60512" y="47901"/>
                    <a:pt x="61244" y="31649"/>
                  </a:cubicBezTo>
                  <a:cubicBezTo>
                    <a:pt x="61998" y="14952"/>
                    <a:pt x="49109" y="787"/>
                    <a:pt x="32391" y="34"/>
                  </a:cubicBezTo>
                  <a:cubicBezTo>
                    <a:pt x="31914" y="12"/>
                    <a:pt x="31439" y="1"/>
                    <a:pt x="3096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1761;p31">
              <a:extLst>
                <a:ext uri="{FF2B5EF4-FFF2-40B4-BE49-F238E27FC236}">
                  <a16:creationId xmlns:a16="http://schemas.microsoft.com/office/drawing/2014/main" id="{8F5879D7-DE93-2002-E87C-BDBE7665DF0C}"/>
                </a:ext>
              </a:extLst>
            </p:cNvPr>
            <p:cNvSpPr/>
            <p:nvPr/>
          </p:nvSpPr>
          <p:spPr>
            <a:xfrm>
              <a:off x="12455875" y="36473150"/>
              <a:ext cx="3105500" cy="2844300"/>
            </a:xfrm>
            <a:custGeom>
              <a:avLst/>
              <a:gdLst/>
              <a:ahLst/>
              <a:cxnLst/>
              <a:rect l="l" t="t" r="r" b="b"/>
              <a:pathLst>
                <a:path w="124220" h="113772" extrusionOk="0">
                  <a:moveTo>
                    <a:pt x="72693" y="0"/>
                  </a:moveTo>
                  <a:cubicBezTo>
                    <a:pt x="71795" y="0"/>
                    <a:pt x="70873" y="14"/>
                    <a:pt x="69928" y="41"/>
                  </a:cubicBezTo>
                  <a:cubicBezTo>
                    <a:pt x="13748" y="1631"/>
                    <a:pt x="1" y="63439"/>
                    <a:pt x="26302" y="111375"/>
                  </a:cubicBezTo>
                  <a:cubicBezTo>
                    <a:pt x="27227" y="113062"/>
                    <a:pt x="28592" y="113772"/>
                    <a:pt x="30137" y="113772"/>
                  </a:cubicBezTo>
                  <a:cubicBezTo>
                    <a:pt x="35337" y="113772"/>
                    <a:pt x="42565" y="105720"/>
                    <a:pt x="41806" y="99783"/>
                  </a:cubicBezTo>
                  <a:cubicBezTo>
                    <a:pt x="40206" y="86958"/>
                    <a:pt x="24255" y="43721"/>
                    <a:pt x="59094" y="43721"/>
                  </a:cubicBezTo>
                  <a:cubicBezTo>
                    <a:pt x="59777" y="43721"/>
                    <a:pt x="60480" y="43737"/>
                    <a:pt x="61203" y="43771"/>
                  </a:cubicBezTo>
                  <a:cubicBezTo>
                    <a:pt x="61884" y="43802"/>
                    <a:pt x="62562" y="43818"/>
                    <a:pt x="63237" y="43818"/>
                  </a:cubicBezTo>
                  <a:cubicBezTo>
                    <a:pt x="99158" y="43818"/>
                    <a:pt x="124219" y="0"/>
                    <a:pt x="72693" y="0"/>
                  </a:cubicBezTo>
                  <a:close/>
                </a:path>
              </a:pathLst>
            </a:custGeom>
            <a:solidFill>
              <a:srgbClr val="DE8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762;p31">
              <a:extLst>
                <a:ext uri="{FF2B5EF4-FFF2-40B4-BE49-F238E27FC236}">
                  <a16:creationId xmlns:a16="http://schemas.microsoft.com/office/drawing/2014/main" id="{CB0DCE71-6A8F-E963-C539-650DDBD0366B}"/>
                </a:ext>
              </a:extLst>
            </p:cNvPr>
            <p:cNvSpPr/>
            <p:nvPr/>
          </p:nvSpPr>
          <p:spPr>
            <a:xfrm>
              <a:off x="17249475" y="41147525"/>
              <a:ext cx="124525" cy="109700"/>
            </a:xfrm>
            <a:custGeom>
              <a:avLst/>
              <a:gdLst/>
              <a:ahLst/>
              <a:cxnLst/>
              <a:rect l="l" t="t" r="r" b="b"/>
              <a:pathLst>
                <a:path w="4981" h="4388" extrusionOk="0">
                  <a:moveTo>
                    <a:pt x="2498" y="1"/>
                  </a:moveTo>
                  <a:cubicBezTo>
                    <a:pt x="1631" y="1"/>
                    <a:pt x="816" y="521"/>
                    <a:pt x="482" y="1378"/>
                  </a:cubicBezTo>
                  <a:cubicBezTo>
                    <a:pt x="1" y="2487"/>
                    <a:pt x="545" y="3784"/>
                    <a:pt x="1675" y="4224"/>
                  </a:cubicBezTo>
                  <a:cubicBezTo>
                    <a:pt x="1948" y="4335"/>
                    <a:pt x="2229" y="4387"/>
                    <a:pt x="2505" y="4387"/>
                  </a:cubicBezTo>
                  <a:cubicBezTo>
                    <a:pt x="3372" y="4387"/>
                    <a:pt x="4187" y="3867"/>
                    <a:pt x="4520" y="3010"/>
                  </a:cubicBezTo>
                  <a:cubicBezTo>
                    <a:pt x="4981" y="1901"/>
                    <a:pt x="4458" y="604"/>
                    <a:pt x="3328" y="165"/>
                  </a:cubicBezTo>
                  <a:cubicBezTo>
                    <a:pt x="3055" y="54"/>
                    <a:pt x="2774" y="1"/>
                    <a:pt x="24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763;p31">
              <a:extLst>
                <a:ext uri="{FF2B5EF4-FFF2-40B4-BE49-F238E27FC236}">
                  <a16:creationId xmlns:a16="http://schemas.microsoft.com/office/drawing/2014/main" id="{7418EAB9-0FEF-B4E5-80C5-807B473F39CB}"/>
                </a:ext>
              </a:extLst>
            </p:cNvPr>
            <p:cNvSpPr/>
            <p:nvPr/>
          </p:nvSpPr>
          <p:spPr>
            <a:xfrm>
              <a:off x="17250000" y="41347950"/>
              <a:ext cx="125050" cy="109850"/>
            </a:xfrm>
            <a:custGeom>
              <a:avLst/>
              <a:gdLst/>
              <a:ahLst/>
              <a:cxnLst/>
              <a:rect l="l" t="t" r="r" b="b"/>
              <a:pathLst>
                <a:path w="5002" h="4394" extrusionOk="0">
                  <a:moveTo>
                    <a:pt x="2489" y="0"/>
                  </a:moveTo>
                  <a:cubicBezTo>
                    <a:pt x="1617" y="0"/>
                    <a:pt x="796" y="530"/>
                    <a:pt x="461" y="1375"/>
                  </a:cubicBezTo>
                  <a:cubicBezTo>
                    <a:pt x="1" y="2505"/>
                    <a:pt x="545" y="3781"/>
                    <a:pt x="1675" y="4241"/>
                  </a:cubicBezTo>
                  <a:cubicBezTo>
                    <a:pt x="1940" y="4344"/>
                    <a:pt x="2213" y="4393"/>
                    <a:pt x="2482" y="4393"/>
                  </a:cubicBezTo>
                  <a:cubicBezTo>
                    <a:pt x="3358" y="4393"/>
                    <a:pt x="4189" y="3872"/>
                    <a:pt x="4541" y="3007"/>
                  </a:cubicBezTo>
                  <a:cubicBezTo>
                    <a:pt x="5002" y="1877"/>
                    <a:pt x="4458" y="601"/>
                    <a:pt x="3307" y="161"/>
                  </a:cubicBezTo>
                  <a:cubicBezTo>
                    <a:pt x="3038" y="52"/>
                    <a:pt x="2761" y="0"/>
                    <a:pt x="2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764;p31">
              <a:extLst>
                <a:ext uri="{FF2B5EF4-FFF2-40B4-BE49-F238E27FC236}">
                  <a16:creationId xmlns:a16="http://schemas.microsoft.com/office/drawing/2014/main" id="{B824CE89-18CE-B5DA-11F2-144860D3DC68}"/>
                </a:ext>
              </a:extLst>
            </p:cNvPr>
            <p:cNvSpPr/>
            <p:nvPr/>
          </p:nvSpPr>
          <p:spPr>
            <a:xfrm>
              <a:off x="17440425" y="41308100"/>
              <a:ext cx="102025" cy="89350"/>
            </a:xfrm>
            <a:custGeom>
              <a:avLst/>
              <a:gdLst/>
              <a:ahLst/>
              <a:cxnLst/>
              <a:rect l="l" t="t" r="r" b="b"/>
              <a:pathLst>
                <a:path w="4081" h="3574" extrusionOk="0">
                  <a:moveTo>
                    <a:pt x="2041" y="0"/>
                  </a:moveTo>
                  <a:cubicBezTo>
                    <a:pt x="1326" y="0"/>
                    <a:pt x="649" y="423"/>
                    <a:pt x="377" y="1128"/>
                  </a:cubicBezTo>
                  <a:cubicBezTo>
                    <a:pt x="0" y="2027"/>
                    <a:pt x="440" y="3074"/>
                    <a:pt x="1360" y="3450"/>
                  </a:cubicBezTo>
                  <a:cubicBezTo>
                    <a:pt x="1576" y="3534"/>
                    <a:pt x="1799" y="3573"/>
                    <a:pt x="2018" y="3573"/>
                  </a:cubicBezTo>
                  <a:cubicBezTo>
                    <a:pt x="2734" y="3573"/>
                    <a:pt x="3410" y="3151"/>
                    <a:pt x="3683" y="2446"/>
                  </a:cubicBezTo>
                  <a:cubicBezTo>
                    <a:pt x="4080" y="1546"/>
                    <a:pt x="3641" y="500"/>
                    <a:pt x="2699" y="123"/>
                  </a:cubicBezTo>
                  <a:cubicBezTo>
                    <a:pt x="2483" y="40"/>
                    <a:pt x="2261" y="0"/>
                    <a:pt x="20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765;p31">
              <a:extLst>
                <a:ext uri="{FF2B5EF4-FFF2-40B4-BE49-F238E27FC236}">
                  <a16:creationId xmlns:a16="http://schemas.microsoft.com/office/drawing/2014/main" id="{7D7A7203-1ACF-BA19-4D55-49A836FD9F44}"/>
                </a:ext>
              </a:extLst>
            </p:cNvPr>
            <p:cNvSpPr/>
            <p:nvPr/>
          </p:nvSpPr>
          <p:spPr>
            <a:xfrm>
              <a:off x="17707725" y="41202900"/>
              <a:ext cx="388150" cy="749600"/>
            </a:xfrm>
            <a:custGeom>
              <a:avLst/>
              <a:gdLst/>
              <a:ahLst/>
              <a:cxnLst/>
              <a:rect l="l" t="t" r="r" b="b"/>
              <a:pathLst>
                <a:path w="15526" h="29984" extrusionOk="0">
                  <a:moveTo>
                    <a:pt x="15525" y="0"/>
                  </a:moveTo>
                  <a:cubicBezTo>
                    <a:pt x="15525" y="0"/>
                    <a:pt x="15149" y="356"/>
                    <a:pt x="14751" y="1318"/>
                  </a:cubicBezTo>
                  <a:cubicBezTo>
                    <a:pt x="14333" y="2197"/>
                    <a:pt x="13789" y="3452"/>
                    <a:pt x="13182" y="4938"/>
                  </a:cubicBezTo>
                  <a:cubicBezTo>
                    <a:pt x="12596" y="6424"/>
                    <a:pt x="11906" y="8181"/>
                    <a:pt x="11173" y="10043"/>
                  </a:cubicBezTo>
                  <a:cubicBezTo>
                    <a:pt x="10420" y="11885"/>
                    <a:pt x="9688" y="13872"/>
                    <a:pt x="8830" y="15797"/>
                  </a:cubicBezTo>
                  <a:cubicBezTo>
                    <a:pt x="8035" y="17743"/>
                    <a:pt x="7093" y="19606"/>
                    <a:pt x="6214" y="21363"/>
                  </a:cubicBezTo>
                  <a:cubicBezTo>
                    <a:pt x="5796" y="22242"/>
                    <a:pt x="5273" y="23037"/>
                    <a:pt x="4854" y="23811"/>
                  </a:cubicBezTo>
                  <a:cubicBezTo>
                    <a:pt x="4436" y="24606"/>
                    <a:pt x="3913" y="25255"/>
                    <a:pt x="3494" y="25945"/>
                  </a:cubicBezTo>
                  <a:cubicBezTo>
                    <a:pt x="3076" y="26615"/>
                    <a:pt x="2574" y="27117"/>
                    <a:pt x="2176" y="27640"/>
                  </a:cubicBezTo>
                  <a:cubicBezTo>
                    <a:pt x="1779" y="28163"/>
                    <a:pt x="1402" y="28582"/>
                    <a:pt x="1046" y="28896"/>
                  </a:cubicBezTo>
                  <a:cubicBezTo>
                    <a:pt x="377" y="29607"/>
                    <a:pt x="0" y="29984"/>
                    <a:pt x="0" y="29984"/>
                  </a:cubicBezTo>
                  <a:cubicBezTo>
                    <a:pt x="0" y="29984"/>
                    <a:pt x="502" y="29753"/>
                    <a:pt x="1360" y="29356"/>
                  </a:cubicBezTo>
                  <a:cubicBezTo>
                    <a:pt x="1820" y="29147"/>
                    <a:pt x="2364" y="28875"/>
                    <a:pt x="2888" y="28456"/>
                  </a:cubicBezTo>
                  <a:cubicBezTo>
                    <a:pt x="3432" y="28038"/>
                    <a:pt x="4122" y="27619"/>
                    <a:pt x="4687" y="27012"/>
                  </a:cubicBezTo>
                  <a:cubicBezTo>
                    <a:pt x="5273" y="26406"/>
                    <a:pt x="5963" y="25799"/>
                    <a:pt x="6549" y="25046"/>
                  </a:cubicBezTo>
                  <a:cubicBezTo>
                    <a:pt x="7114" y="24292"/>
                    <a:pt x="7826" y="23539"/>
                    <a:pt x="8349" y="22619"/>
                  </a:cubicBezTo>
                  <a:cubicBezTo>
                    <a:pt x="9499" y="20882"/>
                    <a:pt x="10525" y="18894"/>
                    <a:pt x="11403" y="16885"/>
                  </a:cubicBezTo>
                  <a:cubicBezTo>
                    <a:pt x="13140" y="12826"/>
                    <a:pt x="14207" y="8579"/>
                    <a:pt x="14730" y="5357"/>
                  </a:cubicBezTo>
                  <a:cubicBezTo>
                    <a:pt x="15023" y="3766"/>
                    <a:pt x="15170" y="2406"/>
                    <a:pt x="15274" y="1465"/>
                  </a:cubicBezTo>
                  <a:cubicBezTo>
                    <a:pt x="15337" y="565"/>
                    <a:pt x="15525" y="0"/>
                    <a:pt x="15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766;p31">
              <a:extLst>
                <a:ext uri="{FF2B5EF4-FFF2-40B4-BE49-F238E27FC236}">
                  <a16:creationId xmlns:a16="http://schemas.microsoft.com/office/drawing/2014/main" id="{D29E3C1E-A093-EB2E-2DD9-8E973D1DF204}"/>
                </a:ext>
              </a:extLst>
            </p:cNvPr>
            <p:cNvSpPr/>
            <p:nvPr/>
          </p:nvSpPr>
          <p:spPr>
            <a:xfrm>
              <a:off x="17414775" y="40181525"/>
              <a:ext cx="1283700" cy="1133525"/>
            </a:xfrm>
            <a:custGeom>
              <a:avLst/>
              <a:gdLst/>
              <a:ahLst/>
              <a:cxnLst/>
              <a:rect l="l" t="t" r="r" b="b"/>
              <a:pathLst>
                <a:path w="51348" h="45341" extrusionOk="0">
                  <a:moveTo>
                    <a:pt x="23473" y="0"/>
                  </a:moveTo>
                  <a:cubicBezTo>
                    <a:pt x="18450" y="0"/>
                    <a:pt x="10546" y="1690"/>
                    <a:pt x="4039" y="2523"/>
                  </a:cubicBezTo>
                  <a:lnTo>
                    <a:pt x="3872" y="3004"/>
                  </a:lnTo>
                  <a:cubicBezTo>
                    <a:pt x="1" y="14533"/>
                    <a:pt x="1340" y="28301"/>
                    <a:pt x="10609" y="36921"/>
                  </a:cubicBezTo>
                  <a:cubicBezTo>
                    <a:pt x="12425" y="38614"/>
                    <a:pt x="24488" y="45341"/>
                    <a:pt x="31421" y="45341"/>
                  </a:cubicBezTo>
                  <a:cubicBezTo>
                    <a:pt x="32717" y="45341"/>
                    <a:pt x="33834" y="45106"/>
                    <a:pt x="34671" y="44559"/>
                  </a:cubicBezTo>
                  <a:cubicBezTo>
                    <a:pt x="51347" y="33574"/>
                    <a:pt x="39128" y="2565"/>
                    <a:pt x="25883" y="180"/>
                  </a:cubicBezTo>
                  <a:cubicBezTo>
                    <a:pt x="25190" y="55"/>
                    <a:pt x="24379" y="0"/>
                    <a:pt x="2347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767;p31">
              <a:extLst>
                <a:ext uri="{FF2B5EF4-FFF2-40B4-BE49-F238E27FC236}">
                  <a16:creationId xmlns:a16="http://schemas.microsoft.com/office/drawing/2014/main" id="{4C076C46-4269-95C3-0CB4-A34AA82C21DD}"/>
                </a:ext>
              </a:extLst>
            </p:cNvPr>
            <p:cNvSpPr/>
            <p:nvPr/>
          </p:nvSpPr>
          <p:spPr>
            <a:xfrm>
              <a:off x="9622825" y="43836650"/>
              <a:ext cx="499050" cy="330625"/>
            </a:xfrm>
            <a:custGeom>
              <a:avLst/>
              <a:gdLst/>
              <a:ahLst/>
              <a:cxnLst/>
              <a:rect l="l" t="t" r="r" b="b"/>
              <a:pathLst>
                <a:path w="19962" h="13225" extrusionOk="0">
                  <a:moveTo>
                    <a:pt x="1" y="0"/>
                  </a:moveTo>
                  <a:cubicBezTo>
                    <a:pt x="1" y="1"/>
                    <a:pt x="482" y="1528"/>
                    <a:pt x="1884" y="3411"/>
                  </a:cubicBezTo>
                  <a:cubicBezTo>
                    <a:pt x="2595" y="4394"/>
                    <a:pt x="3474" y="5441"/>
                    <a:pt x="4583" y="6424"/>
                  </a:cubicBezTo>
                  <a:cubicBezTo>
                    <a:pt x="5650" y="7470"/>
                    <a:pt x="6926" y="8391"/>
                    <a:pt x="8224" y="9270"/>
                  </a:cubicBezTo>
                  <a:cubicBezTo>
                    <a:pt x="9563" y="10086"/>
                    <a:pt x="10944" y="10839"/>
                    <a:pt x="12304" y="11425"/>
                  </a:cubicBezTo>
                  <a:cubicBezTo>
                    <a:pt x="13664" y="11969"/>
                    <a:pt x="14940" y="12408"/>
                    <a:pt x="16091" y="12680"/>
                  </a:cubicBezTo>
                  <a:cubicBezTo>
                    <a:pt x="18372" y="13224"/>
                    <a:pt x="19962" y="13224"/>
                    <a:pt x="19962" y="13224"/>
                  </a:cubicBezTo>
                  <a:cubicBezTo>
                    <a:pt x="19962" y="13224"/>
                    <a:pt x="19648" y="12994"/>
                    <a:pt x="19062" y="12617"/>
                  </a:cubicBezTo>
                  <a:cubicBezTo>
                    <a:pt x="18497" y="12262"/>
                    <a:pt x="17681" y="11760"/>
                    <a:pt x="16719" y="11153"/>
                  </a:cubicBezTo>
                  <a:cubicBezTo>
                    <a:pt x="15714" y="10588"/>
                    <a:pt x="14626" y="9876"/>
                    <a:pt x="13413" y="9207"/>
                  </a:cubicBezTo>
                  <a:cubicBezTo>
                    <a:pt x="12262" y="8475"/>
                    <a:pt x="11007" y="7679"/>
                    <a:pt x="9751" y="6905"/>
                  </a:cubicBezTo>
                  <a:cubicBezTo>
                    <a:pt x="7282" y="5294"/>
                    <a:pt x="4897" y="3620"/>
                    <a:pt x="3056" y="2302"/>
                  </a:cubicBezTo>
                  <a:cubicBezTo>
                    <a:pt x="1235" y="9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768;p31">
              <a:extLst>
                <a:ext uri="{FF2B5EF4-FFF2-40B4-BE49-F238E27FC236}">
                  <a16:creationId xmlns:a16="http://schemas.microsoft.com/office/drawing/2014/main" id="{5A8FEB64-C6AA-DABF-EC0F-32887420BB77}"/>
                </a:ext>
              </a:extLst>
            </p:cNvPr>
            <p:cNvSpPr/>
            <p:nvPr/>
          </p:nvSpPr>
          <p:spPr>
            <a:xfrm>
              <a:off x="9475325" y="43361675"/>
              <a:ext cx="490675" cy="482850"/>
            </a:xfrm>
            <a:custGeom>
              <a:avLst/>
              <a:gdLst/>
              <a:ahLst/>
              <a:cxnLst/>
              <a:rect l="l" t="t" r="r" b="b"/>
              <a:pathLst>
                <a:path w="19627" h="19314" extrusionOk="0">
                  <a:moveTo>
                    <a:pt x="0" y="1"/>
                  </a:moveTo>
                  <a:cubicBezTo>
                    <a:pt x="0" y="1"/>
                    <a:pt x="272" y="1842"/>
                    <a:pt x="1423" y="4269"/>
                  </a:cubicBezTo>
                  <a:cubicBezTo>
                    <a:pt x="1946" y="5525"/>
                    <a:pt x="2741" y="6906"/>
                    <a:pt x="3683" y="8328"/>
                  </a:cubicBezTo>
                  <a:cubicBezTo>
                    <a:pt x="4645" y="9730"/>
                    <a:pt x="5796" y="11153"/>
                    <a:pt x="7051" y="12450"/>
                  </a:cubicBezTo>
                  <a:cubicBezTo>
                    <a:pt x="8328" y="13727"/>
                    <a:pt x="9730" y="14961"/>
                    <a:pt x="11153" y="15882"/>
                  </a:cubicBezTo>
                  <a:cubicBezTo>
                    <a:pt x="11843" y="16405"/>
                    <a:pt x="12575" y="16803"/>
                    <a:pt x="13287" y="17158"/>
                  </a:cubicBezTo>
                  <a:cubicBezTo>
                    <a:pt x="13956" y="17556"/>
                    <a:pt x="14605" y="17870"/>
                    <a:pt x="15274" y="18100"/>
                  </a:cubicBezTo>
                  <a:cubicBezTo>
                    <a:pt x="16509" y="18644"/>
                    <a:pt x="17618" y="18916"/>
                    <a:pt x="18413" y="19062"/>
                  </a:cubicBezTo>
                  <a:cubicBezTo>
                    <a:pt x="19187" y="19251"/>
                    <a:pt x="19627" y="19313"/>
                    <a:pt x="19627" y="19313"/>
                  </a:cubicBezTo>
                  <a:cubicBezTo>
                    <a:pt x="19627" y="19313"/>
                    <a:pt x="19271" y="19041"/>
                    <a:pt x="18643" y="18581"/>
                  </a:cubicBezTo>
                  <a:cubicBezTo>
                    <a:pt x="17995" y="18163"/>
                    <a:pt x="17095" y="17493"/>
                    <a:pt x="16070" y="16719"/>
                  </a:cubicBezTo>
                  <a:cubicBezTo>
                    <a:pt x="14019" y="15150"/>
                    <a:pt x="11425" y="12953"/>
                    <a:pt x="9060" y="10525"/>
                  </a:cubicBezTo>
                  <a:cubicBezTo>
                    <a:pt x="6654" y="8119"/>
                    <a:pt x="4457" y="5462"/>
                    <a:pt x="2783" y="3453"/>
                  </a:cubicBezTo>
                  <a:cubicBezTo>
                    <a:pt x="1109" y="138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769;p31">
              <a:extLst>
                <a:ext uri="{FF2B5EF4-FFF2-40B4-BE49-F238E27FC236}">
                  <a16:creationId xmlns:a16="http://schemas.microsoft.com/office/drawing/2014/main" id="{EBEF4DF7-75F7-9274-37AD-4E96D45581D3}"/>
                </a:ext>
              </a:extLst>
            </p:cNvPr>
            <p:cNvSpPr/>
            <p:nvPr/>
          </p:nvSpPr>
          <p:spPr>
            <a:xfrm>
              <a:off x="9622825" y="43015400"/>
              <a:ext cx="442575" cy="612025"/>
            </a:xfrm>
            <a:custGeom>
              <a:avLst/>
              <a:gdLst/>
              <a:ahLst/>
              <a:cxnLst/>
              <a:rect l="l" t="t" r="r" b="b"/>
              <a:pathLst>
                <a:path w="17703" h="24481" extrusionOk="0">
                  <a:moveTo>
                    <a:pt x="1" y="0"/>
                  </a:moveTo>
                  <a:cubicBezTo>
                    <a:pt x="1" y="1"/>
                    <a:pt x="105" y="1988"/>
                    <a:pt x="1047" y="4750"/>
                  </a:cubicBezTo>
                  <a:cubicBezTo>
                    <a:pt x="1465" y="6152"/>
                    <a:pt x="2114" y="7763"/>
                    <a:pt x="2909" y="9437"/>
                  </a:cubicBezTo>
                  <a:cubicBezTo>
                    <a:pt x="3683" y="11111"/>
                    <a:pt x="4708" y="12806"/>
                    <a:pt x="5817" y="14438"/>
                  </a:cubicBezTo>
                  <a:cubicBezTo>
                    <a:pt x="6968" y="16028"/>
                    <a:pt x="8182" y="17597"/>
                    <a:pt x="9521" y="18874"/>
                  </a:cubicBezTo>
                  <a:cubicBezTo>
                    <a:pt x="10797" y="20213"/>
                    <a:pt x="12157" y="21301"/>
                    <a:pt x="13392" y="22138"/>
                  </a:cubicBezTo>
                  <a:cubicBezTo>
                    <a:pt x="14605" y="23016"/>
                    <a:pt x="15693" y="23581"/>
                    <a:pt x="16488" y="23916"/>
                  </a:cubicBezTo>
                  <a:cubicBezTo>
                    <a:pt x="17263" y="24272"/>
                    <a:pt x="17702" y="24481"/>
                    <a:pt x="17702" y="24481"/>
                  </a:cubicBezTo>
                  <a:cubicBezTo>
                    <a:pt x="17702" y="24481"/>
                    <a:pt x="17367" y="24104"/>
                    <a:pt x="16802" y="23477"/>
                  </a:cubicBezTo>
                  <a:cubicBezTo>
                    <a:pt x="16196" y="22912"/>
                    <a:pt x="15380" y="22012"/>
                    <a:pt x="14438" y="20945"/>
                  </a:cubicBezTo>
                  <a:cubicBezTo>
                    <a:pt x="13496" y="19878"/>
                    <a:pt x="12429" y="18643"/>
                    <a:pt x="11362" y="17262"/>
                  </a:cubicBezTo>
                  <a:cubicBezTo>
                    <a:pt x="10274" y="15861"/>
                    <a:pt x="9165" y="14375"/>
                    <a:pt x="8119" y="12827"/>
                  </a:cubicBezTo>
                  <a:cubicBezTo>
                    <a:pt x="5943" y="9793"/>
                    <a:pt x="3997" y="6591"/>
                    <a:pt x="2512" y="4122"/>
                  </a:cubicBezTo>
                  <a:cubicBezTo>
                    <a:pt x="984" y="163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770;p31">
              <a:extLst>
                <a:ext uri="{FF2B5EF4-FFF2-40B4-BE49-F238E27FC236}">
                  <a16:creationId xmlns:a16="http://schemas.microsoft.com/office/drawing/2014/main" id="{D6A2332C-1FF9-919D-0743-D2D3DA398E8C}"/>
                </a:ext>
              </a:extLst>
            </p:cNvPr>
            <p:cNvSpPr/>
            <p:nvPr/>
          </p:nvSpPr>
          <p:spPr>
            <a:xfrm>
              <a:off x="9135825" y="42775300"/>
              <a:ext cx="264200" cy="784125"/>
            </a:xfrm>
            <a:custGeom>
              <a:avLst/>
              <a:gdLst/>
              <a:ahLst/>
              <a:cxnLst/>
              <a:rect l="l" t="t" r="r" b="b"/>
              <a:pathLst>
                <a:path w="10568" h="31365" extrusionOk="0">
                  <a:moveTo>
                    <a:pt x="419" y="0"/>
                  </a:moveTo>
                  <a:cubicBezTo>
                    <a:pt x="419" y="0"/>
                    <a:pt x="1" y="2114"/>
                    <a:pt x="126" y="5315"/>
                  </a:cubicBezTo>
                  <a:cubicBezTo>
                    <a:pt x="210" y="8495"/>
                    <a:pt x="733" y="12743"/>
                    <a:pt x="1863" y="16865"/>
                  </a:cubicBezTo>
                  <a:cubicBezTo>
                    <a:pt x="2449" y="18915"/>
                    <a:pt x="3118" y="20945"/>
                    <a:pt x="3997" y="22786"/>
                  </a:cubicBezTo>
                  <a:cubicBezTo>
                    <a:pt x="4813" y="24607"/>
                    <a:pt x="5797" y="26260"/>
                    <a:pt x="6780" y="27557"/>
                  </a:cubicBezTo>
                  <a:cubicBezTo>
                    <a:pt x="7219" y="28247"/>
                    <a:pt x="7743" y="28770"/>
                    <a:pt x="8182" y="29273"/>
                  </a:cubicBezTo>
                  <a:cubicBezTo>
                    <a:pt x="8600" y="29754"/>
                    <a:pt x="9019" y="30151"/>
                    <a:pt x="9416" y="30444"/>
                  </a:cubicBezTo>
                  <a:cubicBezTo>
                    <a:pt x="10149" y="31009"/>
                    <a:pt x="10567" y="31365"/>
                    <a:pt x="10567" y="31365"/>
                  </a:cubicBezTo>
                  <a:cubicBezTo>
                    <a:pt x="10567" y="31365"/>
                    <a:pt x="10295" y="30905"/>
                    <a:pt x="9835" y="30110"/>
                  </a:cubicBezTo>
                  <a:cubicBezTo>
                    <a:pt x="9563" y="29733"/>
                    <a:pt x="9312" y="29231"/>
                    <a:pt x="9040" y="28666"/>
                  </a:cubicBezTo>
                  <a:cubicBezTo>
                    <a:pt x="8789" y="28080"/>
                    <a:pt x="8454" y="27494"/>
                    <a:pt x="8161" y="26762"/>
                  </a:cubicBezTo>
                  <a:cubicBezTo>
                    <a:pt x="6906" y="23958"/>
                    <a:pt x="5650" y="20066"/>
                    <a:pt x="4541" y="16112"/>
                  </a:cubicBezTo>
                  <a:cubicBezTo>
                    <a:pt x="3432" y="12157"/>
                    <a:pt x="2491" y="8140"/>
                    <a:pt x="1696" y="5106"/>
                  </a:cubicBezTo>
                  <a:cubicBezTo>
                    <a:pt x="942" y="2030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771;p31">
              <a:extLst>
                <a:ext uri="{FF2B5EF4-FFF2-40B4-BE49-F238E27FC236}">
                  <a16:creationId xmlns:a16="http://schemas.microsoft.com/office/drawing/2014/main" id="{535F666D-28DB-2616-6065-2DB4F43D0DEA}"/>
                </a:ext>
              </a:extLst>
            </p:cNvPr>
            <p:cNvSpPr/>
            <p:nvPr/>
          </p:nvSpPr>
          <p:spPr>
            <a:xfrm>
              <a:off x="9262425" y="42522125"/>
              <a:ext cx="137600" cy="570700"/>
            </a:xfrm>
            <a:custGeom>
              <a:avLst/>
              <a:gdLst/>
              <a:ahLst/>
              <a:cxnLst/>
              <a:rect l="l" t="t" r="r" b="b"/>
              <a:pathLst>
                <a:path w="5504" h="22828" extrusionOk="0">
                  <a:moveTo>
                    <a:pt x="419" y="0"/>
                  </a:moveTo>
                  <a:cubicBezTo>
                    <a:pt x="419" y="0"/>
                    <a:pt x="84" y="1528"/>
                    <a:pt x="63" y="3746"/>
                  </a:cubicBezTo>
                  <a:cubicBezTo>
                    <a:pt x="0" y="5985"/>
                    <a:pt x="168" y="8977"/>
                    <a:pt x="691" y="11906"/>
                  </a:cubicBezTo>
                  <a:cubicBezTo>
                    <a:pt x="1214" y="14835"/>
                    <a:pt x="2072" y="17744"/>
                    <a:pt x="3118" y="19794"/>
                  </a:cubicBezTo>
                  <a:cubicBezTo>
                    <a:pt x="3620" y="20840"/>
                    <a:pt x="4206" y="21656"/>
                    <a:pt x="4666" y="22159"/>
                  </a:cubicBezTo>
                  <a:cubicBezTo>
                    <a:pt x="5189" y="22661"/>
                    <a:pt x="5503" y="22828"/>
                    <a:pt x="5503" y="22828"/>
                  </a:cubicBezTo>
                  <a:cubicBezTo>
                    <a:pt x="5503" y="22828"/>
                    <a:pt x="5378" y="22472"/>
                    <a:pt x="5168" y="21866"/>
                  </a:cubicBezTo>
                  <a:cubicBezTo>
                    <a:pt x="5001" y="21238"/>
                    <a:pt x="4855" y="20380"/>
                    <a:pt x="4666" y="19313"/>
                  </a:cubicBezTo>
                  <a:cubicBezTo>
                    <a:pt x="4352" y="17158"/>
                    <a:pt x="3955" y="14312"/>
                    <a:pt x="3453" y="11425"/>
                  </a:cubicBezTo>
                  <a:cubicBezTo>
                    <a:pt x="2930" y="8558"/>
                    <a:pt x="2281" y="5713"/>
                    <a:pt x="1653" y="3557"/>
                  </a:cubicBezTo>
                  <a:cubicBezTo>
                    <a:pt x="1046" y="1423"/>
                    <a:pt x="419" y="0"/>
                    <a:pt x="419" y="0"/>
                  </a:cubicBezTo>
                  <a:close/>
                </a:path>
              </a:pathLst>
            </a:custGeom>
            <a:solidFill>
              <a:srgbClr val="E8A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772;p31">
              <a:extLst>
                <a:ext uri="{FF2B5EF4-FFF2-40B4-BE49-F238E27FC236}">
                  <a16:creationId xmlns:a16="http://schemas.microsoft.com/office/drawing/2014/main" id="{B18101E2-4CCF-30D4-3396-27ACFF68B0C1}"/>
                </a:ext>
              </a:extLst>
            </p:cNvPr>
            <p:cNvSpPr/>
            <p:nvPr/>
          </p:nvSpPr>
          <p:spPr>
            <a:xfrm>
              <a:off x="25105250" y="41652975"/>
              <a:ext cx="1891000" cy="2778450"/>
            </a:xfrm>
            <a:custGeom>
              <a:avLst/>
              <a:gdLst/>
              <a:ahLst/>
              <a:cxnLst/>
              <a:rect l="l" t="t" r="r" b="b"/>
              <a:pathLst>
                <a:path w="75640" h="111138" extrusionOk="0">
                  <a:moveTo>
                    <a:pt x="26741" y="0"/>
                  </a:moveTo>
                  <a:cubicBezTo>
                    <a:pt x="24884" y="0"/>
                    <a:pt x="23271" y="1916"/>
                    <a:pt x="23979" y="4762"/>
                  </a:cubicBezTo>
                  <a:cubicBezTo>
                    <a:pt x="40446" y="72554"/>
                    <a:pt x="1" y="107162"/>
                    <a:pt x="1" y="107162"/>
                  </a:cubicBezTo>
                  <a:lnTo>
                    <a:pt x="15966" y="111138"/>
                  </a:lnTo>
                  <a:cubicBezTo>
                    <a:pt x="15966" y="111138"/>
                    <a:pt x="75640" y="81008"/>
                    <a:pt x="29754" y="2021"/>
                  </a:cubicBezTo>
                  <a:cubicBezTo>
                    <a:pt x="28922" y="614"/>
                    <a:pt x="27792" y="0"/>
                    <a:pt x="26741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773;p31">
              <a:extLst>
                <a:ext uri="{FF2B5EF4-FFF2-40B4-BE49-F238E27FC236}">
                  <a16:creationId xmlns:a16="http://schemas.microsoft.com/office/drawing/2014/main" id="{F9132822-D63E-0476-0B10-E8D65E2A28BC}"/>
                </a:ext>
              </a:extLst>
            </p:cNvPr>
            <p:cNvSpPr/>
            <p:nvPr/>
          </p:nvSpPr>
          <p:spPr>
            <a:xfrm>
              <a:off x="20645925" y="45308100"/>
              <a:ext cx="1046200" cy="2847550"/>
            </a:xfrm>
            <a:custGeom>
              <a:avLst/>
              <a:gdLst/>
              <a:ahLst/>
              <a:cxnLst/>
              <a:rect l="l" t="t" r="r" b="b"/>
              <a:pathLst>
                <a:path w="41848" h="113902" extrusionOk="0">
                  <a:moveTo>
                    <a:pt x="37495" y="1"/>
                  </a:moveTo>
                  <a:lnTo>
                    <a:pt x="0" y="1507"/>
                  </a:lnTo>
                  <a:cubicBezTo>
                    <a:pt x="0" y="1507"/>
                    <a:pt x="19919" y="61265"/>
                    <a:pt x="24397" y="93613"/>
                  </a:cubicBezTo>
                  <a:cubicBezTo>
                    <a:pt x="23901" y="93544"/>
                    <a:pt x="23407" y="93510"/>
                    <a:pt x="22919" y="93510"/>
                  </a:cubicBezTo>
                  <a:cubicBezTo>
                    <a:pt x="12647" y="93510"/>
                    <a:pt x="4696" y="108253"/>
                    <a:pt x="19417" y="112528"/>
                  </a:cubicBezTo>
                  <a:cubicBezTo>
                    <a:pt x="22808" y="113516"/>
                    <a:pt x="25792" y="113901"/>
                    <a:pt x="28383" y="113901"/>
                  </a:cubicBezTo>
                  <a:cubicBezTo>
                    <a:pt x="37591" y="113901"/>
                    <a:pt x="41847" y="109034"/>
                    <a:pt x="41847" y="109034"/>
                  </a:cubicBezTo>
                  <a:lnTo>
                    <a:pt x="37495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774;p31">
              <a:extLst>
                <a:ext uri="{FF2B5EF4-FFF2-40B4-BE49-F238E27FC236}">
                  <a16:creationId xmlns:a16="http://schemas.microsoft.com/office/drawing/2014/main" id="{56C7148E-23C8-947C-D799-5D56EF4B23F3}"/>
                </a:ext>
              </a:extLst>
            </p:cNvPr>
            <p:cNvSpPr/>
            <p:nvPr/>
          </p:nvSpPr>
          <p:spPr>
            <a:xfrm>
              <a:off x="23447575" y="45308100"/>
              <a:ext cx="1360075" cy="2847550"/>
            </a:xfrm>
            <a:custGeom>
              <a:avLst/>
              <a:gdLst/>
              <a:ahLst/>
              <a:cxnLst/>
              <a:rect l="l" t="t" r="r" b="b"/>
              <a:pathLst>
                <a:path w="54403" h="113902" extrusionOk="0">
                  <a:moveTo>
                    <a:pt x="40321" y="1"/>
                  </a:moveTo>
                  <a:lnTo>
                    <a:pt x="1" y="1507"/>
                  </a:lnTo>
                  <a:cubicBezTo>
                    <a:pt x="1" y="1507"/>
                    <a:pt x="32474" y="61265"/>
                    <a:pt x="36952" y="93613"/>
                  </a:cubicBezTo>
                  <a:cubicBezTo>
                    <a:pt x="36457" y="93544"/>
                    <a:pt x="35964" y="93510"/>
                    <a:pt x="35477" y="93510"/>
                  </a:cubicBezTo>
                  <a:cubicBezTo>
                    <a:pt x="25221" y="93510"/>
                    <a:pt x="17252" y="108253"/>
                    <a:pt x="31993" y="112528"/>
                  </a:cubicBezTo>
                  <a:cubicBezTo>
                    <a:pt x="35380" y="113516"/>
                    <a:pt x="38360" y="113901"/>
                    <a:pt x="40948" y="113901"/>
                  </a:cubicBezTo>
                  <a:cubicBezTo>
                    <a:pt x="50146" y="113901"/>
                    <a:pt x="54402" y="109034"/>
                    <a:pt x="54402" y="109034"/>
                  </a:cubicBezTo>
                  <a:lnTo>
                    <a:pt x="40321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775;p31">
              <a:extLst>
                <a:ext uri="{FF2B5EF4-FFF2-40B4-BE49-F238E27FC236}">
                  <a16:creationId xmlns:a16="http://schemas.microsoft.com/office/drawing/2014/main" id="{9E7E7048-9E36-E0A6-4298-3EF22E83B975}"/>
                </a:ext>
              </a:extLst>
            </p:cNvPr>
            <p:cNvSpPr/>
            <p:nvPr/>
          </p:nvSpPr>
          <p:spPr>
            <a:xfrm>
              <a:off x="19775500" y="43241900"/>
              <a:ext cx="6183225" cy="3083250"/>
            </a:xfrm>
            <a:custGeom>
              <a:avLst/>
              <a:gdLst/>
              <a:ahLst/>
              <a:cxnLst/>
              <a:rect l="l" t="t" r="r" b="b"/>
              <a:pathLst>
                <a:path w="247329" h="123330" extrusionOk="0">
                  <a:moveTo>
                    <a:pt x="117486" y="0"/>
                  </a:moveTo>
                  <a:lnTo>
                    <a:pt x="28875" y="12952"/>
                  </a:lnTo>
                  <a:cubicBezTo>
                    <a:pt x="28875" y="12952"/>
                    <a:pt x="0" y="121002"/>
                    <a:pt x="82648" y="121002"/>
                  </a:cubicBezTo>
                  <a:cubicBezTo>
                    <a:pt x="111284" y="121002"/>
                    <a:pt x="139503" y="123330"/>
                    <a:pt x="164197" y="123330"/>
                  </a:cubicBezTo>
                  <a:cubicBezTo>
                    <a:pt x="210775" y="123330"/>
                    <a:pt x="244812" y="115046"/>
                    <a:pt x="245455" y="67228"/>
                  </a:cubicBezTo>
                  <a:cubicBezTo>
                    <a:pt x="247328" y="41414"/>
                    <a:pt x="232400" y="22700"/>
                    <a:pt x="189406" y="22700"/>
                  </a:cubicBezTo>
                  <a:cubicBezTo>
                    <a:pt x="186782" y="22700"/>
                    <a:pt x="184054" y="22770"/>
                    <a:pt x="181220" y="22912"/>
                  </a:cubicBezTo>
                  <a:cubicBezTo>
                    <a:pt x="174252" y="23264"/>
                    <a:pt x="168090" y="23447"/>
                    <a:pt x="162630" y="23447"/>
                  </a:cubicBezTo>
                  <a:cubicBezTo>
                    <a:pt x="129461" y="23447"/>
                    <a:pt x="122193" y="16691"/>
                    <a:pt x="117486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776;p31">
              <a:extLst>
                <a:ext uri="{FF2B5EF4-FFF2-40B4-BE49-F238E27FC236}">
                  <a16:creationId xmlns:a16="http://schemas.microsoft.com/office/drawing/2014/main" id="{B5E81DE0-CA17-52F2-F89E-9BD14EDC55FE}"/>
                </a:ext>
              </a:extLst>
            </p:cNvPr>
            <p:cNvSpPr/>
            <p:nvPr/>
          </p:nvSpPr>
          <p:spPr>
            <a:xfrm>
              <a:off x="20405825" y="44985125"/>
              <a:ext cx="4819775" cy="1340375"/>
            </a:xfrm>
            <a:custGeom>
              <a:avLst/>
              <a:gdLst/>
              <a:ahLst/>
              <a:cxnLst/>
              <a:rect l="l" t="t" r="r" b="b"/>
              <a:pathLst>
                <a:path w="192791" h="53615" extrusionOk="0">
                  <a:moveTo>
                    <a:pt x="8290" y="0"/>
                  </a:moveTo>
                  <a:cubicBezTo>
                    <a:pt x="5696" y="0"/>
                    <a:pt x="2877" y="297"/>
                    <a:pt x="0" y="763"/>
                  </a:cubicBezTo>
                  <a:cubicBezTo>
                    <a:pt x="3871" y="26562"/>
                    <a:pt x="17869" y="51294"/>
                    <a:pt x="57414" y="51294"/>
                  </a:cubicBezTo>
                  <a:cubicBezTo>
                    <a:pt x="86011" y="51294"/>
                    <a:pt x="114190" y="53614"/>
                    <a:pt x="138861" y="53614"/>
                  </a:cubicBezTo>
                  <a:cubicBezTo>
                    <a:pt x="160094" y="53614"/>
                    <a:pt x="178727" y="51895"/>
                    <a:pt x="192790" y="45498"/>
                  </a:cubicBezTo>
                  <a:lnTo>
                    <a:pt x="192790" y="45498"/>
                  </a:lnTo>
                  <a:cubicBezTo>
                    <a:pt x="169507" y="46085"/>
                    <a:pt x="146210" y="50725"/>
                    <a:pt x="122921" y="50725"/>
                  </a:cubicBezTo>
                  <a:cubicBezTo>
                    <a:pt x="116324" y="50725"/>
                    <a:pt x="109728" y="50353"/>
                    <a:pt x="103133" y="49410"/>
                  </a:cubicBezTo>
                  <a:cubicBezTo>
                    <a:pt x="70450" y="43970"/>
                    <a:pt x="43228" y="33090"/>
                    <a:pt x="18727" y="3148"/>
                  </a:cubicBezTo>
                  <a:cubicBezTo>
                    <a:pt x="16426" y="847"/>
                    <a:pt x="12679" y="0"/>
                    <a:pt x="829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777;p31">
              <a:extLst>
                <a:ext uri="{FF2B5EF4-FFF2-40B4-BE49-F238E27FC236}">
                  <a16:creationId xmlns:a16="http://schemas.microsoft.com/office/drawing/2014/main" id="{4158025E-11CF-F6EA-2E4C-32ACB0350BB3}"/>
                </a:ext>
              </a:extLst>
            </p:cNvPr>
            <p:cNvSpPr/>
            <p:nvPr/>
          </p:nvSpPr>
          <p:spPr>
            <a:xfrm>
              <a:off x="20333100" y="43355725"/>
              <a:ext cx="2738400" cy="963750"/>
            </a:xfrm>
            <a:custGeom>
              <a:avLst/>
              <a:gdLst/>
              <a:ahLst/>
              <a:cxnLst/>
              <a:rect l="l" t="t" r="r" b="b"/>
              <a:pathLst>
                <a:path w="109536" h="38550" extrusionOk="0">
                  <a:moveTo>
                    <a:pt x="15082" y="1"/>
                  </a:moveTo>
                  <a:cubicBezTo>
                    <a:pt x="5586" y="1"/>
                    <a:pt x="1" y="1972"/>
                    <a:pt x="1" y="10031"/>
                  </a:cubicBezTo>
                  <a:cubicBezTo>
                    <a:pt x="1" y="25766"/>
                    <a:pt x="24544" y="38550"/>
                    <a:pt x="54779" y="38550"/>
                  </a:cubicBezTo>
                  <a:cubicBezTo>
                    <a:pt x="85013" y="38550"/>
                    <a:pt x="109536" y="25787"/>
                    <a:pt x="109536" y="10031"/>
                  </a:cubicBezTo>
                  <a:cubicBezTo>
                    <a:pt x="109536" y="1972"/>
                    <a:pt x="102323" y="1"/>
                    <a:pt x="91233" y="1"/>
                  </a:cubicBezTo>
                  <a:cubicBezTo>
                    <a:pt x="80614" y="1"/>
                    <a:pt x="66440" y="1808"/>
                    <a:pt x="51640" y="1808"/>
                  </a:cubicBezTo>
                  <a:cubicBezTo>
                    <a:pt x="36851" y="1808"/>
                    <a:pt x="24174" y="1"/>
                    <a:pt x="15082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778;p31">
              <a:extLst>
                <a:ext uri="{FF2B5EF4-FFF2-40B4-BE49-F238E27FC236}">
                  <a16:creationId xmlns:a16="http://schemas.microsoft.com/office/drawing/2014/main" id="{AE56F230-7AAA-74E6-145C-AB94099A2BB7}"/>
                </a:ext>
              </a:extLst>
            </p:cNvPr>
            <p:cNvSpPr/>
            <p:nvPr/>
          </p:nvSpPr>
          <p:spPr>
            <a:xfrm>
              <a:off x="22202100" y="45569650"/>
              <a:ext cx="1046200" cy="2847525"/>
            </a:xfrm>
            <a:custGeom>
              <a:avLst/>
              <a:gdLst/>
              <a:ahLst/>
              <a:cxnLst/>
              <a:rect l="l" t="t" r="r" b="b"/>
              <a:pathLst>
                <a:path w="41848" h="113901" extrusionOk="0">
                  <a:moveTo>
                    <a:pt x="37496" y="0"/>
                  </a:moveTo>
                  <a:lnTo>
                    <a:pt x="1" y="1507"/>
                  </a:lnTo>
                  <a:cubicBezTo>
                    <a:pt x="1" y="1507"/>
                    <a:pt x="19920" y="61265"/>
                    <a:pt x="24398" y="93613"/>
                  </a:cubicBezTo>
                  <a:cubicBezTo>
                    <a:pt x="23901" y="93543"/>
                    <a:pt x="23408" y="93510"/>
                    <a:pt x="22920" y="93510"/>
                  </a:cubicBezTo>
                  <a:cubicBezTo>
                    <a:pt x="12648" y="93510"/>
                    <a:pt x="4697" y="108253"/>
                    <a:pt x="19418" y="112528"/>
                  </a:cubicBezTo>
                  <a:cubicBezTo>
                    <a:pt x="22809" y="113516"/>
                    <a:pt x="25793" y="113901"/>
                    <a:pt x="28384" y="113901"/>
                  </a:cubicBezTo>
                  <a:cubicBezTo>
                    <a:pt x="37592" y="113901"/>
                    <a:pt x="41848" y="109033"/>
                    <a:pt x="41848" y="109033"/>
                  </a:cubicBezTo>
                  <a:lnTo>
                    <a:pt x="37496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779;p31">
              <a:extLst>
                <a:ext uri="{FF2B5EF4-FFF2-40B4-BE49-F238E27FC236}">
                  <a16:creationId xmlns:a16="http://schemas.microsoft.com/office/drawing/2014/main" id="{D5266317-0D0D-17FF-012C-1720C6E1306E}"/>
                </a:ext>
              </a:extLst>
            </p:cNvPr>
            <p:cNvSpPr/>
            <p:nvPr/>
          </p:nvSpPr>
          <p:spPr>
            <a:xfrm>
              <a:off x="24568050" y="45569650"/>
              <a:ext cx="1360050" cy="2847525"/>
            </a:xfrm>
            <a:custGeom>
              <a:avLst/>
              <a:gdLst/>
              <a:ahLst/>
              <a:cxnLst/>
              <a:rect l="l" t="t" r="r" b="b"/>
              <a:pathLst>
                <a:path w="54402" h="113901" extrusionOk="0">
                  <a:moveTo>
                    <a:pt x="40341" y="0"/>
                  </a:moveTo>
                  <a:lnTo>
                    <a:pt x="0" y="1507"/>
                  </a:lnTo>
                  <a:cubicBezTo>
                    <a:pt x="0" y="1507"/>
                    <a:pt x="32495" y="61265"/>
                    <a:pt x="36972" y="93613"/>
                  </a:cubicBezTo>
                  <a:cubicBezTo>
                    <a:pt x="36476" y="93543"/>
                    <a:pt x="35983" y="93510"/>
                    <a:pt x="35494" y="93510"/>
                  </a:cubicBezTo>
                  <a:cubicBezTo>
                    <a:pt x="25222" y="93510"/>
                    <a:pt x="17271" y="108253"/>
                    <a:pt x="31992" y="112528"/>
                  </a:cubicBezTo>
                  <a:cubicBezTo>
                    <a:pt x="35384" y="113516"/>
                    <a:pt x="38366" y="113901"/>
                    <a:pt x="40956" y="113901"/>
                  </a:cubicBezTo>
                  <a:cubicBezTo>
                    <a:pt x="50158" y="113901"/>
                    <a:pt x="54402" y="109033"/>
                    <a:pt x="54402" y="109033"/>
                  </a:cubicBezTo>
                  <a:lnTo>
                    <a:pt x="40341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780;p31">
              <a:extLst>
                <a:ext uri="{FF2B5EF4-FFF2-40B4-BE49-F238E27FC236}">
                  <a16:creationId xmlns:a16="http://schemas.microsoft.com/office/drawing/2014/main" id="{C8D0C98E-B7A1-CEA0-2F31-4489AC7D5691}"/>
                </a:ext>
              </a:extLst>
            </p:cNvPr>
            <p:cNvSpPr/>
            <p:nvPr/>
          </p:nvSpPr>
          <p:spPr>
            <a:xfrm>
              <a:off x="20334150" y="44062100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21" y="1"/>
                  </a:moveTo>
                  <a:cubicBezTo>
                    <a:pt x="4269" y="1"/>
                    <a:pt x="1" y="4248"/>
                    <a:pt x="1" y="9521"/>
                  </a:cubicBezTo>
                  <a:cubicBezTo>
                    <a:pt x="1" y="14773"/>
                    <a:pt x="4269" y="19041"/>
                    <a:pt x="9521" y="19041"/>
                  </a:cubicBezTo>
                  <a:cubicBezTo>
                    <a:pt x="14794" y="19041"/>
                    <a:pt x="19041" y="14773"/>
                    <a:pt x="19041" y="9521"/>
                  </a:cubicBezTo>
                  <a:cubicBezTo>
                    <a:pt x="19041" y="4248"/>
                    <a:pt x="14794" y="1"/>
                    <a:pt x="9521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781;p31">
              <a:extLst>
                <a:ext uri="{FF2B5EF4-FFF2-40B4-BE49-F238E27FC236}">
                  <a16:creationId xmlns:a16="http://schemas.microsoft.com/office/drawing/2014/main" id="{8B4C4C81-1E89-1858-0AFF-AB42031CCE10}"/>
                </a:ext>
              </a:extLst>
            </p:cNvPr>
            <p:cNvSpPr/>
            <p:nvPr/>
          </p:nvSpPr>
          <p:spPr>
            <a:xfrm>
              <a:off x="20474350" y="43864450"/>
              <a:ext cx="136550" cy="313075"/>
            </a:xfrm>
            <a:custGeom>
              <a:avLst/>
              <a:gdLst/>
              <a:ahLst/>
              <a:cxnLst/>
              <a:rect l="l" t="t" r="r" b="b"/>
              <a:pathLst>
                <a:path w="5462" h="12523" extrusionOk="0">
                  <a:moveTo>
                    <a:pt x="2865" y="1"/>
                  </a:moveTo>
                  <a:cubicBezTo>
                    <a:pt x="2260" y="1"/>
                    <a:pt x="1551" y="515"/>
                    <a:pt x="1214" y="1399"/>
                  </a:cubicBezTo>
                  <a:cubicBezTo>
                    <a:pt x="0" y="4538"/>
                    <a:pt x="0" y="7990"/>
                    <a:pt x="1214" y="11129"/>
                  </a:cubicBezTo>
                  <a:cubicBezTo>
                    <a:pt x="1538" y="11989"/>
                    <a:pt x="2266" y="12522"/>
                    <a:pt x="2879" y="12522"/>
                  </a:cubicBezTo>
                  <a:cubicBezTo>
                    <a:pt x="3056" y="12522"/>
                    <a:pt x="3224" y="12478"/>
                    <a:pt x="3369" y="12384"/>
                  </a:cubicBezTo>
                  <a:cubicBezTo>
                    <a:pt x="3787" y="12133"/>
                    <a:pt x="4206" y="11882"/>
                    <a:pt x="4624" y="11652"/>
                  </a:cubicBezTo>
                  <a:cubicBezTo>
                    <a:pt x="5294" y="11212"/>
                    <a:pt x="5461" y="10313"/>
                    <a:pt x="5189" y="9580"/>
                  </a:cubicBezTo>
                  <a:cubicBezTo>
                    <a:pt x="4352" y="7425"/>
                    <a:pt x="4352" y="5082"/>
                    <a:pt x="5189" y="2927"/>
                  </a:cubicBezTo>
                  <a:cubicBezTo>
                    <a:pt x="5461" y="2194"/>
                    <a:pt x="5294" y="1295"/>
                    <a:pt x="4624" y="876"/>
                  </a:cubicBezTo>
                  <a:cubicBezTo>
                    <a:pt x="4206" y="625"/>
                    <a:pt x="3787" y="374"/>
                    <a:pt x="3369" y="144"/>
                  </a:cubicBezTo>
                  <a:cubicBezTo>
                    <a:pt x="3219" y="47"/>
                    <a:pt x="3047" y="1"/>
                    <a:pt x="286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782;p31">
              <a:extLst>
                <a:ext uri="{FF2B5EF4-FFF2-40B4-BE49-F238E27FC236}">
                  <a16:creationId xmlns:a16="http://schemas.microsoft.com/office/drawing/2014/main" id="{D56DC36B-886B-25D9-A520-84DE0E69073A}"/>
                </a:ext>
              </a:extLst>
            </p:cNvPr>
            <p:cNvSpPr/>
            <p:nvPr/>
          </p:nvSpPr>
          <p:spPr>
            <a:xfrm>
              <a:off x="20541300" y="42700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582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783;p31">
              <a:extLst>
                <a:ext uri="{FF2B5EF4-FFF2-40B4-BE49-F238E27FC236}">
                  <a16:creationId xmlns:a16="http://schemas.microsoft.com/office/drawing/2014/main" id="{BCADB903-708D-5C28-CAA1-591F745782E5}"/>
                </a:ext>
              </a:extLst>
            </p:cNvPr>
            <p:cNvSpPr/>
            <p:nvPr/>
          </p:nvSpPr>
          <p:spPr>
            <a:xfrm>
              <a:off x="20503625" y="42159100"/>
              <a:ext cx="2315750" cy="1788500"/>
            </a:xfrm>
            <a:custGeom>
              <a:avLst/>
              <a:gdLst/>
              <a:ahLst/>
              <a:cxnLst/>
              <a:rect l="l" t="t" r="r" b="b"/>
              <a:pathLst>
                <a:path w="92630" h="71540" extrusionOk="0">
                  <a:moveTo>
                    <a:pt x="92630" y="0"/>
                  </a:moveTo>
                  <a:lnTo>
                    <a:pt x="1507" y="21656"/>
                  </a:lnTo>
                  <a:lnTo>
                    <a:pt x="1" y="59005"/>
                  </a:lnTo>
                  <a:cubicBezTo>
                    <a:pt x="8864" y="67868"/>
                    <a:pt x="25948" y="71540"/>
                    <a:pt x="43141" y="71540"/>
                  </a:cubicBezTo>
                  <a:cubicBezTo>
                    <a:pt x="65075" y="71540"/>
                    <a:pt x="87187" y="65563"/>
                    <a:pt x="92630" y="56766"/>
                  </a:cubicBezTo>
                  <a:lnTo>
                    <a:pt x="9263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784;p31">
              <a:extLst>
                <a:ext uri="{FF2B5EF4-FFF2-40B4-BE49-F238E27FC236}">
                  <a16:creationId xmlns:a16="http://schemas.microsoft.com/office/drawing/2014/main" id="{AB843EFE-9EE5-D22C-5F1D-A4C257705051}"/>
                </a:ext>
              </a:extLst>
            </p:cNvPr>
            <p:cNvSpPr/>
            <p:nvPr/>
          </p:nvSpPr>
          <p:spPr>
            <a:xfrm>
              <a:off x="23410450" y="44263550"/>
              <a:ext cx="385025" cy="72625"/>
            </a:xfrm>
            <a:custGeom>
              <a:avLst/>
              <a:gdLst/>
              <a:ahLst/>
              <a:cxnLst/>
              <a:rect l="l" t="t" r="r" b="b"/>
              <a:pathLst>
                <a:path w="15401" h="2905" extrusionOk="0">
                  <a:moveTo>
                    <a:pt x="6315" y="0"/>
                  </a:moveTo>
                  <a:cubicBezTo>
                    <a:pt x="4904" y="0"/>
                    <a:pt x="3537" y="110"/>
                    <a:pt x="2448" y="312"/>
                  </a:cubicBezTo>
                  <a:cubicBezTo>
                    <a:pt x="984" y="542"/>
                    <a:pt x="0" y="961"/>
                    <a:pt x="0" y="961"/>
                  </a:cubicBezTo>
                  <a:cubicBezTo>
                    <a:pt x="0" y="961"/>
                    <a:pt x="942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6" y="2892"/>
                    <a:pt x="8599" y="2905"/>
                    <a:pt x="9093" y="2905"/>
                  </a:cubicBezTo>
                  <a:cubicBezTo>
                    <a:pt x="10500" y="2905"/>
                    <a:pt x="11848" y="2799"/>
                    <a:pt x="12931" y="2614"/>
                  </a:cubicBezTo>
                  <a:cubicBezTo>
                    <a:pt x="14396" y="2383"/>
                    <a:pt x="15400" y="1965"/>
                    <a:pt x="15400" y="1965"/>
                  </a:cubicBezTo>
                  <a:cubicBezTo>
                    <a:pt x="15400" y="1965"/>
                    <a:pt x="14479" y="1400"/>
                    <a:pt x="13036" y="982"/>
                  </a:cubicBezTo>
                  <a:cubicBezTo>
                    <a:pt x="11634" y="542"/>
                    <a:pt x="9730" y="186"/>
                    <a:pt x="7784" y="40"/>
                  </a:cubicBezTo>
                  <a:cubicBezTo>
                    <a:pt x="7295" y="13"/>
                    <a:pt x="6803" y="0"/>
                    <a:pt x="631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785;p31">
              <a:extLst>
                <a:ext uri="{FF2B5EF4-FFF2-40B4-BE49-F238E27FC236}">
                  <a16:creationId xmlns:a16="http://schemas.microsoft.com/office/drawing/2014/main" id="{7B12305E-3E0A-B455-C415-5FDAD11114D9}"/>
                </a:ext>
              </a:extLst>
            </p:cNvPr>
            <p:cNvSpPr/>
            <p:nvPr/>
          </p:nvSpPr>
          <p:spPr>
            <a:xfrm>
              <a:off x="23111250" y="44525075"/>
              <a:ext cx="472875" cy="72650"/>
            </a:xfrm>
            <a:custGeom>
              <a:avLst/>
              <a:gdLst/>
              <a:ahLst/>
              <a:cxnLst/>
              <a:rect l="l" t="t" r="r" b="b"/>
              <a:pathLst>
                <a:path w="18915" h="2906" extrusionOk="0">
                  <a:moveTo>
                    <a:pt x="7739" y="1"/>
                  </a:moveTo>
                  <a:cubicBezTo>
                    <a:pt x="6001" y="1"/>
                    <a:pt x="4351" y="111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5"/>
                    <a:pt x="2908" y="1924"/>
                  </a:cubicBezTo>
                  <a:cubicBezTo>
                    <a:pt x="4666" y="2384"/>
                    <a:pt x="7009" y="2740"/>
                    <a:pt x="9374" y="2866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786;p31">
              <a:extLst>
                <a:ext uri="{FF2B5EF4-FFF2-40B4-BE49-F238E27FC236}">
                  <a16:creationId xmlns:a16="http://schemas.microsoft.com/office/drawing/2014/main" id="{E48C880F-2A0C-190F-D6CC-77DC1C69C3C0}"/>
                </a:ext>
              </a:extLst>
            </p:cNvPr>
            <p:cNvSpPr/>
            <p:nvPr/>
          </p:nvSpPr>
          <p:spPr>
            <a:xfrm>
              <a:off x="23311050" y="4473642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05" y="0"/>
                  </a:moveTo>
                  <a:cubicBezTo>
                    <a:pt x="9182" y="0"/>
                    <a:pt x="8651" y="13"/>
                    <a:pt x="8119" y="40"/>
                  </a:cubicBezTo>
                  <a:cubicBezTo>
                    <a:pt x="6069" y="165"/>
                    <a:pt x="4018" y="542"/>
                    <a:pt x="2512" y="982"/>
                  </a:cubicBezTo>
                  <a:cubicBezTo>
                    <a:pt x="984" y="1421"/>
                    <a:pt x="1" y="1944"/>
                    <a:pt x="1" y="1944"/>
                  </a:cubicBezTo>
                  <a:cubicBezTo>
                    <a:pt x="1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80" y="2905"/>
                  </a:cubicBezTo>
                  <a:cubicBezTo>
                    <a:pt x="7209" y="2905"/>
                    <a:pt x="7748" y="2892"/>
                    <a:pt x="8287" y="2865"/>
                  </a:cubicBezTo>
                  <a:cubicBezTo>
                    <a:pt x="10358" y="2739"/>
                    <a:pt x="12388" y="2362"/>
                    <a:pt x="13915" y="1923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787;p31">
              <a:extLst>
                <a:ext uri="{FF2B5EF4-FFF2-40B4-BE49-F238E27FC236}">
                  <a16:creationId xmlns:a16="http://schemas.microsoft.com/office/drawing/2014/main" id="{FE33164F-CC5F-3D06-10ED-B87CAAC2F12B}"/>
                </a:ext>
              </a:extLst>
            </p:cNvPr>
            <p:cNvSpPr/>
            <p:nvPr/>
          </p:nvSpPr>
          <p:spPr>
            <a:xfrm>
              <a:off x="24344150" y="44263550"/>
              <a:ext cx="385025" cy="72625"/>
            </a:xfrm>
            <a:custGeom>
              <a:avLst/>
              <a:gdLst/>
              <a:ahLst/>
              <a:cxnLst/>
              <a:rect l="l" t="t" r="r" b="b"/>
              <a:pathLst>
                <a:path w="15401" h="2905" extrusionOk="0">
                  <a:moveTo>
                    <a:pt x="6316" y="0"/>
                  </a:moveTo>
                  <a:cubicBezTo>
                    <a:pt x="4904" y="0"/>
                    <a:pt x="3538" y="110"/>
                    <a:pt x="2449" y="312"/>
                  </a:cubicBezTo>
                  <a:cubicBezTo>
                    <a:pt x="984" y="542"/>
                    <a:pt x="1" y="961"/>
                    <a:pt x="1" y="961"/>
                  </a:cubicBezTo>
                  <a:cubicBezTo>
                    <a:pt x="1" y="961"/>
                    <a:pt x="943" y="1484"/>
                    <a:pt x="2344" y="1923"/>
                  </a:cubicBezTo>
                  <a:cubicBezTo>
                    <a:pt x="3767" y="2383"/>
                    <a:pt x="5671" y="2739"/>
                    <a:pt x="7596" y="2865"/>
                  </a:cubicBezTo>
                  <a:cubicBezTo>
                    <a:pt x="8097" y="2892"/>
                    <a:pt x="8599" y="2905"/>
                    <a:pt x="9094" y="2905"/>
                  </a:cubicBezTo>
                  <a:cubicBezTo>
                    <a:pt x="10501" y="2905"/>
                    <a:pt x="11848" y="2799"/>
                    <a:pt x="12932" y="2614"/>
                  </a:cubicBezTo>
                  <a:cubicBezTo>
                    <a:pt x="14396" y="2383"/>
                    <a:pt x="15401" y="1965"/>
                    <a:pt x="15401" y="1965"/>
                  </a:cubicBezTo>
                  <a:cubicBezTo>
                    <a:pt x="15401" y="1965"/>
                    <a:pt x="14459" y="1400"/>
                    <a:pt x="13036" y="982"/>
                  </a:cubicBezTo>
                  <a:cubicBezTo>
                    <a:pt x="11635" y="542"/>
                    <a:pt x="9730" y="186"/>
                    <a:pt x="7785" y="40"/>
                  </a:cubicBezTo>
                  <a:cubicBezTo>
                    <a:pt x="7296" y="13"/>
                    <a:pt x="6803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788;p31">
              <a:extLst>
                <a:ext uri="{FF2B5EF4-FFF2-40B4-BE49-F238E27FC236}">
                  <a16:creationId xmlns:a16="http://schemas.microsoft.com/office/drawing/2014/main" id="{9648649B-5102-5734-2E8A-2075722EDDD1}"/>
                </a:ext>
              </a:extLst>
            </p:cNvPr>
            <p:cNvSpPr/>
            <p:nvPr/>
          </p:nvSpPr>
          <p:spPr>
            <a:xfrm>
              <a:off x="24044950" y="4452507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40" y="1"/>
                  </a:moveTo>
                  <a:cubicBezTo>
                    <a:pt x="6001" y="1"/>
                    <a:pt x="4351" y="111"/>
                    <a:pt x="3014" y="313"/>
                  </a:cubicBezTo>
                  <a:cubicBezTo>
                    <a:pt x="1214" y="543"/>
                    <a:pt x="1" y="961"/>
                    <a:pt x="1" y="961"/>
                  </a:cubicBezTo>
                  <a:cubicBezTo>
                    <a:pt x="1" y="961"/>
                    <a:pt x="1151" y="1485"/>
                    <a:pt x="2909" y="1924"/>
                  </a:cubicBezTo>
                  <a:cubicBezTo>
                    <a:pt x="4667" y="2384"/>
                    <a:pt x="7010" y="2740"/>
                    <a:pt x="9374" y="2866"/>
                  </a:cubicBezTo>
                  <a:cubicBezTo>
                    <a:pt x="9995" y="2893"/>
                    <a:pt x="10613" y="2906"/>
                    <a:pt x="11219" y="2906"/>
                  </a:cubicBezTo>
                  <a:cubicBezTo>
                    <a:pt x="12942" y="2906"/>
                    <a:pt x="14571" y="2800"/>
                    <a:pt x="15903" y="2614"/>
                  </a:cubicBezTo>
                  <a:cubicBezTo>
                    <a:pt x="17723" y="2384"/>
                    <a:pt x="18916" y="1966"/>
                    <a:pt x="18916" y="1966"/>
                  </a:cubicBezTo>
                  <a:cubicBezTo>
                    <a:pt x="18916" y="1966"/>
                    <a:pt x="17765" y="1401"/>
                    <a:pt x="16007" y="982"/>
                  </a:cubicBezTo>
                  <a:cubicBezTo>
                    <a:pt x="14271" y="543"/>
                    <a:pt x="11906" y="187"/>
                    <a:pt x="9563" y="41"/>
                  </a:cubicBezTo>
                  <a:cubicBezTo>
                    <a:pt x="8951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789;p31">
              <a:extLst>
                <a:ext uri="{FF2B5EF4-FFF2-40B4-BE49-F238E27FC236}">
                  <a16:creationId xmlns:a16="http://schemas.microsoft.com/office/drawing/2014/main" id="{961FB0C6-27C1-8796-043F-9DB255C37B36}"/>
                </a:ext>
              </a:extLst>
            </p:cNvPr>
            <p:cNvSpPr/>
            <p:nvPr/>
          </p:nvSpPr>
          <p:spPr>
            <a:xfrm>
              <a:off x="24244775" y="4473642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05" y="0"/>
                  </a:moveTo>
                  <a:cubicBezTo>
                    <a:pt x="9182" y="0"/>
                    <a:pt x="8650" y="13"/>
                    <a:pt x="8119" y="40"/>
                  </a:cubicBezTo>
                  <a:cubicBezTo>
                    <a:pt x="6068" y="165"/>
                    <a:pt x="4018" y="542"/>
                    <a:pt x="2511" y="982"/>
                  </a:cubicBezTo>
                  <a:cubicBezTo>
                    <a:pt x="984" y="1421"/>
                    <a:pt x="0" y="1944"/>
                    <a:pt x="0" y="1944"/>
                  </a:cubicBezTo>
                  <a:cubicBezTo>
                    <a:pt x="0" y="1944"/>
                    <a:pt x="1047" y="2362"/>
                    <a:pt x="2616" y="2614"/>
                  </a:cubicBezTo>
                  <a:cubicBezTo>
                    <a:pt x="3746" y="2799"/>
                    <a:pt x="5174" y="2905"/>
                    <a:pt x="6679" y="2905"/>
                  </a:cubicBezTo>
                  <a:cubicBezTo>
                    <a:pt x="7208" y="2905"/>
                    <a:pt x="7747" y="2892"/>
                    <a:pt x="8286" y="2865"/>
                  </a:cubicBezTo>
                  <a:cubicBezTo>
                    <a:pt x="10358" y="2739"/>
                    <a:pt x="12387" y="2362"/>
                    <a:pt x="13915" y="1923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2"/>
                    <a:pt x="13810" y="312"/>
                  </a:cubicBezTo>
                  <a:cubicBezTo>
                    <a:pt x="12659" y="110"/>
                    <a:pt x="11219" y="0"/>
                    <a:pt x="9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790;p31">
              <a:extLst>
                <a:ext uri="{FF2B5EF4-FFF2-40B4-BE49-F238E27FC236}">
                  <a16:creationId xmlns:a16="http://schemas.microsoft.com/office/drawing/2014/main" id="{7B11409F-4969-7585-B03E-A5B45FE9B579}"/>
                </a:ext>
              </a:extLst>
            </p:cNvPr>
            <p:cNvSpPr/>
            <p:nvPr/>
          </p:nvSpPr>
          <p:spPr>
            <a:xfrm>
              <a:off x="25066025" y="44525075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6" y="1"/>
                  </a:moveTo>
                  <a:cubicBezTo>
                    <a:pt x="4904" y="1"/>
                    <a:pt x="3537" y="111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7" y="2893"/>
                    <a:pt x="8599" y="2906"/>
                    <a:pt x="9094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791;p31">
              <a:extLst>
                <a:ext uri="{FF2B5EF4-FFF2-40B4-BE49-F238E27FC236}">
                  <a16:creationId xmlns:a16="http://schemas.microsoft.com/office/drawing/2014/main" id="{EFC8965A-05E4-62C9-5D2C-8880ABFE5EF3}"/>
                </a:ext>
              </a:extLst>
            </p:cNvPr>
            <p:cNvSpPr/>
            <p:nvPr/>
          </p:nvSpPr>
          <p:spPr>
            <a:xfrm>
              <a:off x="24766825" y="4478662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40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51" y="1484"/>
                    <a:pt x="2909" y="1924"/>
                  </a:cubicBezTo>
                  <a:cubicBezTo>
                    <a:pt x="4666" y="2384"/>
                    <a:pt x="7010" y="2740"/>
                    <a:pt x="9374" y="2865"/>
                  </a:cubicBezTo>
                  <a:cubicBezTo>
                    <a:pt x="9989" y="2893"/>
                    <a:pt x="10604" y="2906"/>
                    <a:pt x="11209" y="2906"/>
                  </a:cubicBezTo>
                  <a:cubicBezTo>
                    <a:pt x="12930" y="2906"/>
                    <a:pt x="14571" y="2800"/>
                    <a:pt x="15902" y="2614"/>
                  </a:cubicBezTo>
                  <a:cubicBezTo>
                    <a:pt x="1770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40" y="1"/>
                    <a:pt x="774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2" name="Google Shape;1792;p31">
              <a:extLst>
                <a:ext uri="{FF2B5EF4-FFF2-40B4-BE49-F238E27FC236}">
                  <a16:creationId xmlns:a16="http://schemas.microsoft.com/office/drawing/2014/main" id="{CEA669C0-5D27-34CB-EDC5-B5C0328B330E}"/>
                </a:ext>
              </a:extLst>
            </p:cNvPr>
            <p:cNvSpPr/>
            <p:nvPr/>
          </p:nvSpPr>
          <p:spPr>
            <a:xfrm>
              <a:off x="24966650" y="44997950"/>
              <a:ext cx="410125" cy="72650"/>
            </a:xfrm>
            <a:custGeom>
              <a:avLst/>
              <a:gdLst/>
              <a:ahLst/>
              <a:cxnLst/>
              <a:rect l="l" t="t" r="r" b="b"/>
              <a:pathLst>
                <a:path w="16405" h="2906" extrusionOk="0">
                  <a:moveTo>
                    <a:pt x="9704" y="1"/>
                  </a:moveTo>
                  <a:cubicBezTo>
                    <a:pt x="9181" y="1"/>
                    <a:pt x="8650" y="14"/>
                    <a:pt x="8118" y="41"/>
                  </a:cubicBezTo>
                  <a:cubicBezTo>
                    <a:pt x="6047" y="166"/>
                    <a:pt x="4017" y="543"/>
                    <a:pt x="2511" y="982"/>
                  </a:cubicBezTo>
                  <a:cubicBezTo>
                    <a:pt x="983" y="1422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614"/>
                  </a:cubicBezTo>
                  <a:cubicBezTo>
                    <a:pt x="3746" y="2800"/>
                    <a:pt x="5173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7" y="2740"/>
                    <a:pt x="12387" y="2363"/>
                    <a:pt x="13893" y="1924"/>
                  </a:cubicBezTo>
                  <a:cubicBezTo>
                    <a:pt x="15421" y="1505"/>
                    <a:pt x="16404" y="961"/>
                    <a:pt x="16404" y="961"/>
                  </a:cubicBezTo>
                  <a:cubicBezTo>
                    <a:pt x="16404" y="961"/>
                    <a:pt x="15358" y="543"/>
                    <a:pt x="13789" y="313"/>
                  </a:cubicBezTo>
                  <a:cubicBezTo>
                    <a:pt x="12653" y="111"/>
                    <a:pt x="11217" y="1"/>
                    <a:pt x="9704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793;p31">
              <a:extLst>
                <a:ext uri="{FF2B5EF4-FFF2-40B4-BE49-F238E27FC236}">
                  <a16:creationId xmlns:a16="http://schemas.microsoft.com/office/drawing/2014/main" id="{3ABBA18B-713D-24E4-B56F-138B4A1E3F16}"/>
                </a:ext>
              </a:extLst>
            </p:cNvPr>
            <p:cNvSpPr/>
            <p:nvPr/>
          </p:nvSpPr>
          <p:spPr>
            <a:xfrm>
              <a:off x="24954075" y="452595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6" y="1"/>
                  </a:moveTo>
                  <a:cubicBezTo>
                    <a:pt x="4904" y="1"/>
                    <a:pt x="3538" y="110"/>
                    <a:pt x="2449" y="313"/>
                  </a:cubicBezTo>
                  <a:cubicBezTo>
                    <a:pt x="984" y="543"/>
                    <a:pt x="1" y="961"/>
                    <a:pt x="1" y="961"/>
                  </a:cubicBezTo>
                  <a:cubicBezTo>
                    <a:pt x="1" y="961"/>
                    <a:pt x="922" y="1484"/>
                    <a:pt x="2344" y="1924"/>
                  </a:cubicBezTo>
                  <a:cubicBezTo>
                    <a:pt x="3767" y="2363"/>
                    <a:pt x="5671" y="2740"/>
                    <a:pt x="7617" y="2865"/>
                  </a:cubicBezTo>
                  <a:cubicBezTo>
                    <a:pt x="8112" y="2892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63"/>
                    <a:pt x="15401" y="1945"/>
                    <a:pt x="15401" y="1945"/>
                  </a:cubicBezTo>
                  <a:cubicBezTo>
                    <a:pt x="15401" y="1945"/>
                    <a:pt x="14459" y="1401"/>
                    <a:pt x="13057" y="982"/>
                  </a:cubicBezTo>
                  <a:cubicBezTo>
                    <a:pt x="11634" y="543"/>
                    <a:pt x="9730" y="166"/>
                    <a:pt x="7785" y="41"/>
                  </a:cubicBezTo>
                  <a:cubicBezTo>
                    <a:pt x="7296" y="14"/>
                    <a:pt x="6803" y="1"/>
                    <a:pt x="6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4" name="Google Shape;1794;p31">
              <a:extLst>
                <a:ext uri="{FF2B5EF4-FFF2-40B4-BE49-F238E27FC236}">
                  <a16:creationId xmlns:a16="http://schemas.microsoft.com/office/drawing/2014/main" id="{DE235512-C7A9-BB02-3977-D10666119B4B}"/>
                </a:ext>
              </a:extLst>
            </p:cNvPr>
            <p:cNvSpPr/>
            <p:nvPr/>
          </p:nvSpPr>
          <p:spPr>
            <a:xfrm>
              <a:off x="24655400" y="45521050"/>
              <a:ext cx="472375" cy="72650"/>
            </a:xfrm>
            <a:custGeom>
              <a:avLst/>
              <a:gdLst/>
              <a:ahLst/>
              <a:cxnLst/>
              <a:rect l="l" t="t" r="r" b="b"/>
              <a:pathLst>
                <a:path w="18895" h="2906" extrusionOk="0">
                  <a:moveTo>
                    <a:pt x="7722" y="0"/>
                  </a:moveTo>
                  <a:cubicBezTo>
                    <a:pt x="5988" y="0"/>
                    <a:pt x="4346" y="110"/>
                    <a:pt x="2993" y="312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888" y="1924"/>
                  </a:cubicBezTo>
                  <a:cubicBezTo>
                    <a:pt x="4646" y="2363"/>
                    <a:pt x="6989" y="2740"/>
                    <a:pt x="9353" y="2865"/>
                  </a:cubicBezTo>
                  <a:cubicBezTo>
                    <a:pt x="9974" y="2892"/>
                    <a:pt x="10592" y="2905"/>
                    <a:pt x="11198" y="2905"/>
                  </a:cubicBezTo>
                  <a:cubicBezTo>
                    <a:pt x="12921" y="2905"/>
                    <a:pt x="14550" y="2800"/>
                    <a:pt x="15882" y="2614"/>
                  </a:cubicBezTo>
                  <a:cubicBezTo>
                    <a:pt x="17702" y="2363"/>
                    <a:pt x="18895" y="1944"/>
                    <a:pt x="18895" y="1944"/>
                  </a:cubicBezTo>
                  <a:cubicBezTo>
                    <a:pt x="18895" y="1944"/>
                    <a:pt x="17744" y="1400"/>
                    <a:pt x="16007" y="982"/>
                  </a:cubicBezTo>
                  <a:cubicBezTo>
                    <a:pt x="14250" y="543"/>
                    <a:pt x="11885" y="166"/>
                    <a:pt x="9542" y="40"/>
                  </a:cubicBezTo>
                  <a:cubicBezTo>
                    <a:pt x="8930" y="14"/>
                    <a:pt x="8320" y="0"/>
                    <a:pt x="772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5" name="Google Shape;1795;p31">
              <a:extLst>
                <a:ext uri="{FF2B5EF4-FFF2-40B4-BE49-F238E27FC236}">
                  <a16:creationId xmlns:a16="http://schemas.microsoft.com/office/drawing/2014/main" id="{4B375130-11A4-3D1A-B474-C87003D30DB7}"/>
                </a:ext>
              </a:extLst>
            </p:cNvPr>
            <p:cNvSpPr/>
            <p:nvPr/>
          </p:nvSpPr>
          <p:spPr>
            <a:xfrm>
              <a:off x="24854175" y="4573237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26" y="0"/>
                  </a:moveTo>
                  <a:cubicBezTo>
                    <a:pt x="9197" y="0"/>
                    <a:pt x="8658" y="13"/>
                    <a:pt x="8119" y="41"/>
                  </a:cubicBezTo>
                  <a:cubicBezTo>
                    <a:pt x="6068" y="166"/>
                    <a:pt x="4018" y="543"/>
                    <a:pt x="2511" y="982"/>
                  </a:cubicBezTo>
                  <a:cubicBezTo>
                    <a:pt x="984" y="1421"/>
                    <a:pt x="1" y="1945"/>
                    <a:pt x="1" y="1945"/>
                  </a:cubicBezTo>
                  <a:cubicBezTo>
                    <a:pt x="1" y="1945"/>
                    <a:pt x="1068" y="2363"/>
                    <a:pt x="2616" y="2593"/>
                  </a:cubicBezTo>
                  <a:cubicBezTo>
                    <a:pt x="3751" y="2795"/>
                    <a:pt x="5188" y="2905"/>
                    <a:pt x="6701" y="2905"/>
                  </a:cubicBezTo>
                  <a:cubicBezTo>
                    <a:pt x="7223" y="2905"/>
                    <a:pt x="7755" y="2892"/>
                    <a:pt x="8286" y="2865"/>
                  </a:cubicBezTo>
                  <a:cubicBezTo>
                    <a:pt x="10358" y="2740"/>
                    <a:pt x="12387" y="2363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22"/>
                    <a:pt x="13810" y="292"/>
                  </a:cubicBezTo>
                  <a:cubicBezTo>
                    <a:pt x="12665" y="106"/>
                    <a:pt x="11233" y="0"/>
                    <a:pt x="972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6" name="Google Shape;1796;p31">
              <a:extLst>
                <a:ext uri="{FF2B5EF4-FFF2-40B4-BE49-F238E27FC236}">
                  <a16:creationId xmlns:a16="http://schemas.microsoft.com/office/drawing/2014/main" id="{A8FCF854-D1B9-ADF7-8BF0-A9AFDAD4ED73}"/>
                </a:ext>
              </a:extLst>
            </p:cNvPr>
            <p:cNvSpPr/>
            <p:nvPr/>
          </p:nvSpPr>
          <p:spPr>
            <a:xfrm>
              <a:off x="24256800" y="45595850"/>
              <a:ext cx="385550" cy="72625"/>
            </a:xfrm>
            <a:custGeom>
              <a:avLst/>
              <a:gdLst/>
              <a:ahLst/>
              <a:cxnLst/>
              <a:rect l="l" t="t" r="r" b="b"/>
              <a:pathLst>
                <a:path w="15422" h="2905" extrusionOk="0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22"/>
                    <a:pt x="1" y="940"/>
                    <a:pt x="1" y="940"/>
                  </a:cubicBezTo>
                  <a:cubicBezTo>
                    <a:pt x="1" y="940"/>
                    <a:pt x="921" y="1463"/>
                    <a:pt x="2365" y="1924"/>
                  </a:cubicBezTo>
                  <a:cubicBezTo>
                    <a:pt x="3767" y="2363"/>
                    <a:pt x="5671" y="2719"/>
                    <a:pt x="7617" y="2865"/>
                  </a:cubicBezTo>
                  <a:cubicBezTo>
                    <a:pt x="8105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0"/>
                    <a:pt x="13057" y="982"/>
                  </a:cubicBezTo>
                  <a:cubicBezTo>
                    <a:pt x="11655" y="522"/>
                    <a:pt x="9730" y="166"/>
                    <a:pt x="7805" y="40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7" name="Google Shape;1797;p31">
              <a:extLst>
                <a:ext uri="{FF2B5EF4-FFF2-40B4-BE49-F238E27FC236}">
                  <a16:creationId xmlns:a16="http://schemas.microsoft.com/office/drawing/2014/main" id="{19C5D15A-5C8B-C4A5-73B4-5C94E39667C1}"/>
                </a:ext>
              </a:extLst>
            </p:cNvPr>
            <p:cNvSpPr/>
            <p:nvPr/>
          </p:nvSpPr>
          <p:spPr>
            <a:xfrm>
              <a:off x="23958125" y="45857375"/>
              <a:ext cx="472900" cy="72650"/>
            </a:xfrm>
            <a:custGeom>
              <a:avLst/>
              <a:gdLst/>
              <a:ahLst/>
              <a:cxnLst/>
              <a:rect l="l" t="t" r="r" b="b"/>
              <a:pathLst>
                <a:path w="18916" h="2906" extrusionOk="0">
                  <a:moveTo>
                    <a:pt x="7706" y="1"/>
                  </a:moveTo>
                  <a:cubicBezTo>
                    <a:pt x="5985" y="1"/>
                    <a:pt x="4345" y="107"/>
                    <a:pt x="3013" y="292"/>
                  </a:cubicBezTo>
                  <a:cubicBezTo>
                    <a:pt x="1214" y="523"/>
                    <a:pt x="0" y="941"/>
                    <a:pt x="0" y="941"/>
                  </a:cubicBezTo>
                  <a:cubicBezTo>
                    <a:pt x="0" y="941"/>
                    <a:pt x="1151" y="1464"/>
                    <a:pt x="2909" y="1924"/>
                  </a:cubicBezTo>
                  <a:cubicBezTo>
                    <a:pt x="4666" y="2364"/>
                    <a:pt x="7010" y="2719"/>
                    <a:pt x="9374" y="2866"/>
                  </a:cubicBezTo>
                  <a:cubicBezTo>
                    <a:pt x="9981" y="2893"/>
                    <a:pt x="10587" y="2906"/>
                    <a:pt x="11185" y="2906"/>
                  </a:cubicBezTo>
                  <a:cubicBezTo>
                    <a:pt x="12915" y="2906"/>
                    <a:pt x="14565" y="2796"/>
                    <a:pt x="15902" y="2594"/>
                  </a:cubicBezTo>
                  <a:cubicBezTo>
                    <a:pt x="17702" y="2364"/>
                    <a:pt x="18915" y="1945"/>
                    <a:pt x="18915" y="1945"/>
                  </a:cubicBezTo>
                  <a:cubicBezTo>
                    <a:pt x="18915" y="1945"/>
                    <a:pt x="17765" y="1401"/>
                    <a:pt x="16007" y="983"/>
                  </a:cubicBezTo>
                  <a:cubicBezTo>
                    <a:pt x="14249" y="523"/>
                    <a:pt x="11906" y="167"/>
                    <a:pt x="9542" y="41"/>
                  </a:cubicBezTo>
                  <a:cubicBezTo>
                    <a:pt x="8926" y="14"/>
                    <a:pt x="8311" y="1"/>
                    <a:pt x="770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1798;p31">
              <a:extLst>
                <a:ext uri="{FF2B5EF4-FFF2-40B4-BE49-F238E27FC236}">
                  <a16:creationId xmlns:a16="http://schemas.microsoft.com/office/drawing/2014/main" id="{EA0BB170-1258-5EC9-2E96-AB7388F4013E}"/>
                </a:ext>
              </a:extLst>
            </p:cNvPr>
            <p:cNvSpPr/>
            <p:nvPr/>
          </p:nvSpPr>
          <p:spPr>
            <a:xfrm>
              <a:off x="24156900" y="460682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22" y="1"/>
                  </a:moveTo>
                  <a:cubicBezTo>
                    <a:pt x="9201" y="1"/>
                    <a:pt x="8671" y="14"/>
                    <a:pt x="8140" y="40"/>
                  </a:cubicBezTo>
                  <a:cubicBezTo>
                    <a:pt x="6068" y="187"/>
                    <a:pt x="4039" y="543"/>
                    <a:pt x="2511" y="982"/>
                  </a:cubicBezTo>
                  <a:cubicBezTo>
                    <a:pt x="1005" y="1442"/>
                    <a:pt x="0" y="1965"/>
                    <a:pt x="0" y="1965"/>
                  </a:cubicBezTo>
                  <a:cubicBezTo>
                    <a:pt x="0" y="1965"/>
                    <a:pt x="1067" y="2384"/>
                    <a:pt x="2616" y="2614"/>
                  </a:cubicBezTo>
                  <a:cubicBezTo>
                    <a:pt x="3761" y="2800"/>
                    <a:pt x="5193" y="2905"/>
                    <a:pt x="6691" y="2905"/>
                  </a:cubicBezTo>
                  <a:cubicBezTo>
                    <a:pt x="7218" y="2905"/>
                    <a:pt x="7753" y="2892"/>
                    <a:pt x="8286" y="2865"/>
                  </a:cubicBezTo>
                  <a:cubicBezTo>
                    <a:pt x="10358" y="2740"/>
                    <a:pt x="12408" y="2384"/>
                    <a:pt x="13915" y="1924"/>
                  </a:cubicBezTo>
                  <a:cubicBezTo>
                    <a:pt x="15421" y="1505"/>
                    <a:pt x="16425" y="961"/>
                    <a:pt x="16425" y="961"/>
                  </a:cubicBezTo>
                  <a:cubicBezTo>
                    <a:pt x="16425" y="961"/>
                    <a:pt x="15379" y="543"/>
                    <a:pt x="13810" y="312"/>
                  </a:cubicBezTo>
                  <a:cubicBezTo>
                    <a:pt x="12659" y="110"/>
                    <a:pt x="11230" y="1"/>
                    <a:pt x="972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1799;p31">
              <a:extLst>
                <a:ext uri="{FF2B5EF4-FFF2-40B4-BE49-F238E27FC236}">
                  <a16:creationId xmlns:a16="http://schemas.microsoft.com/office/drawing/2014/main" id="{7990BC4C-EA80-8C8C-5C14-10BAC086C4E5}"/>
                </a:ext>
              </a:extLst>
            </p:cNvPr>
            <p:cNvSpPr/>
            <p:nvPr/>
          </p:nvSpPr>
          <p:spPr>
            <a:xfrm>
              <a:off x="23160925" y="45533600"/>
              <a:ext cx="385550" cy="72650"/>
            </a:xfrm>
            <a:custGeom>
              <a:avLst/>
              <a:gdLst/>
              <a:ahLst/>
              <a:cxnLst/>
              <a:rect l="l" t="t" r="r" b="b"/>
              <a:pathLst>
                <a:path w="15422" h="2906" extrusionOk="0">
                  <a:moveTo>
                    <a:pt x="6316" y="0"/>
                  </a:moveTo>
                  <a:cubicBezTo>
                    <a:pt x="4912" y="0"/>
                    <a:pt x="3553" y="106"/>
                    <a:pt x="2470" y="292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42" y="1484"/>
                    <a:pt x="2365" y="1924"/>
                  </a:cubicBezTo>
                  <a:cubicBezTo>
                    <a:pt x="3767" y="2363"/>
                    <a:pt x="5692" y="2740"/>
                    <a:pt x="7617" y="2865"/>
                  </a:cubicBezTo>
                  <a:cubicBezTo>
                    <a:pt x="8106" y="2892"/>
                    <a:pt x="8598" y="2905"/>
                    <a:pt x="9085" y="2905"/>
                  </a:cubicBezTo>
                  <a:cubicBezTo>
                    <a:pt x="10497" y="2905"/>
                    <a:pt x="11864" y="2795"/>
                    <a:pt x="12952" y="2593"/>
                  </a:cubicBezTo>
                  <a:cubicBezTo>
                    <a:pt x="14417" y="2363"/>
                    <a:pt x="15421" y="1945"/>
                    <a:pt x="15421" y="1945"/>
                  </a:cubicBezTo>
                  <a:cubicBezTo>
                    <a:pt x="15421" y="1945"/>
                    <a:pt x="14480" y="1401"/>
                    <a:pt x="13057" y="982"/>
                  </a:cubicBezTo>
                  <a:cubicBezTo>
                    <a:pt x="11655" y="543"/>
                    <a:pt x="9730" y="166"/>
                    <a:pt x="7805" y="41"/>
                  </a:cubicBezTo>
                  <a:cubicBezTo>
                    <a:pt x="7310" y="13"/>
                    <a:pt x="6810" y="0"/>
                    <a:pt x="631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1800;p31">
              <a:extLst>
                <a:ext uri="{FF2B5EF4-FFF2-40B4-BE49-F238E27FC236}">
                  <a16:creationId xmlns:a16="http://schemas.microsoft.com/office/drawing/2014/main" id="{122777A8-21B4-6751-2245-9383D68F77C8}"/>
                </a:ext>
              </a:extLst>
            </p:cNvPr>
            <p:cNvSpPr/>
            <p:nvPr/>
          </p:nvSpPr>
          <p:spPr>
            <a:xfrm>
              <a:off x="22862250" y="45795150"/>
              <a:ext cx="472900" cy="72625"/>
            </a:xfrm>
            <a:custGeom>
              <a:avLst/>
              <a:gdLst/>
              <a:ahLst/>
              <a:cxnLst/>
              <a:rect l="l" t="t" r="r" b="b"/>
              <a:pathLst>
                <a:path w="18916" h="2905" extrusionOk="0">
                  <a:moveTo>
                    <a:pt x="7706" y="0"/>
                  </a:moveTo>
                  <a:cubicBezTo>
                    <a:pt x="5985" y="0"/>
                    <a:pt x="4345" y="106"/>
                    <a:pt x="3013" y="291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72" y="1484"/>
                    <a:pt x="2909" y="1923"/>
                  </a:cubicBezTo>
                  <a:cubicBezTo>
                    <a:pt x="4666" y="2363"/>
                    <a:pt x="7010" y="2739"/>
                    <a:pt x="9374" y="2865"/>
                  </a:cubicBezTo>
                  <a:cubicBezTo>
                    <a:pt x="9981" y="2892"/>
                    <a:pt x="10587" y="2905"/>
                    <a:pt x="11185" y="2905"/>
                  </a:cubicBezTo>
                  <a:cubicBezTo>
                    <a:pt x="12915" y="2905"/>
                    <a:pt x="14565" y="2795"/>
                    <a:pt x="15902" y="2593"/>
                  </a:cubicBezTo>
                  <a:cubicBezTo>
                    <a:pt x="17702" y="2363"/>
                    <a:pt x="18915" y="1944"/>
                    <a:pt x="18915" y="1944"/>
                  </a:cubicBezTo>
                  <a:cubicBezTo>
                    <a:pt x="18915" y="1944"/>
                    <a:pt x="17765" y="1400"/>
                    <a:pt x="16007" y="982"/>
                  </a:cubicBezTo>
                  <a:cubicBezTo>
                    <a:pt x="14249" y="543"/>
                    <a:pt x="11906" y="166"/>
                    <a:pt x="9542" y="40"/>
                  </a:cubicBezTo>
                  <a:cubicBezTo>
                    <a:pt x="8926" y="13"/>
                    <a:pt x="8311" y="0"/>
                    <a:pt x="770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1" name="Google Shape;1801;p31">
              <a:extLst>
                <a:ext uri="{FF2B5EF4-FFF2-40B4-BE49-F238E27FC236}">
                  <a16:creationId xmlns:a16="http://schemas.microsoft.com/office/drawing/2014/main" id="{7FA2D182-1E85-34C7-1F28-E1771C607B40}"/>
                </a:ext>
              </a:extLst>
            </p:cNvPr>
            <p:cNvSpPr/>
            <p:nvPr/>
          </p:nvSpPr>
          <p:spPr>
            <a:xfrm>
              <a:off x="23061550" y="46006475"/>
              <a:ext cx="410650" cy="72625"/>
            </a:xfrm>
            <a:custGeom>
              <a:avLst/>
              <a:gdLst/>
              <a:ahLst/>
              <a:cxnLst/>
              <a:rect l="l" t="t" r="r" b="b"/>
              <a:pathLst>
                <a:path w="16426" h="2905" extrusionOk="0">
                  <a:moveTo>
                    <a:pt x="9747" y="0"/>
                  </a:moveTo>
                  <a:cubicBezTo>
                    <a:pt x="9217" y="0"/>
                    <a:pt x="8678" y="13"/>
                    <a:pt x="8140" y="40"/>
                  </a:cubicBezTo>
                  <a:cubicBezTo>
                    <a:pt x="6068" y="166"/>
                    <a:pt x="4039" y="522"/>
                    <a:pt x="2511" y="982"/>
                  </a:cubicBezTo>
                  <a:cubicBezTo>
                    <a:pt x="1005" y="1421"/>
                    <a:pt x="0" y="1945"/>
                    <a:pt x="0" y="1945"/>
                  </a:cubicBezTo>
                  <a:cubicBezTo>
                    <a:pt x="0" y="1945"/>
                    <a:pt x="1046" y="2363"/>
                    <a:pt x="2616" y="2593"/>
                  </a:cubicBezTo>
                  <a:cubicBezTo>
                    <a:pt x="3767" y="2795"/>
                    <a:pt x="5207" y="2905"/>
                    <a:pt x="6721" y="2905"/>
                  </a:cubicBezTo>
                  <a:cubicBezTo>
                    <a:pt x="7244" y="2905"/>
                    <a:pt x="7775" y="2892"/>
                    <a:pt x="8307" y="2865"/>
                  </a:cubicBezTo>
                  <a:cubicBezTo>
                    <a:pt x="10357" y="2719"/>
                    <a:pt x="12408" y="2363"/>
                    <a:pt x="13914" y="1924"/>
                  </a:cubicBezTo>
                  <a:cubicBezTo>
                    <a:pt x="15442" y="1505"/>
                    <a:pt x="16425" y="940"/>
                    <a:pt x="16425" y="940"/>
                  </a:cubicBezTo>
                  <a:cubicBezTo>
                    <a:pt x="16425" y="940"/>
                    <a:pt x="15379" y="522"/>
                    <a:pt x="13810" y="292"/>
                  </a:cubicBezTo>
                  <a:cubicBezTo>
                    <a:pt x="12680" y="106"/>
                    <a:pt x="11252" y="0"/>
                    <a:pt x="9747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2" name="Google Shape;1802;p31">
              <a:extLst>
                <a:ext uri="{FF2B5EF4-FFF2-40B4-BE49-F238E27FC236}">
                  <a16:creationId xmlns:a16="http://schemas.microsoft.com/office/drawing/2014/main" id="{B42983C8-957B-864A-B446-B9DD95C87F0D}"/>
                </a:ext>
              </a:extLst>
            </p:cNvPr>
            <p:cNvSpPr/>
            <p:nvPr/>
          </p:nvSpPr>
          <p:spPr>
            <a:xfrm>
              <a:off x="23821075" y="449357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15" y="1"/>
                  </a:moveTo>
                  <a:cubicBezTo>
                    <a:pt x="4904" y="1"/>
                    <a:pt x="3537" y="111"/>
                    <a:pt x="2448" y="313"/>
                  </a:cubicBezTo>
                  <a:cubicBezTo>
                    <a:pt x="984" y="543"/>
                    <a:pt x="0" y="961"/>
                    <a:pt x="0" y="961"/>
                  </a:cubicBezTo>
                  <a:cubicBezTo>
                    <a:pt x="0" y="961"/>
                    <a:pt x="942" y="1485"/>
                    <a:pt x="2344" y="1924"/>
                  </a:cubicBezTo>
                  <a:cubicBezTo>
                    <a:pt x="3767" y="2384"/>
                    <a:pt x="5671" y="2740"/>
                    <a:pt x="7596" y="2866"/>
                  </a:cubicBezTo>
                  <a:cubicBezTo>
                    <a:pt x="8096" y="2893"/>
                    <a:pt x="8599" y="2906"/>
                    <a:pt x="9093" y="2906"/>
                  </a:cubicBezTo>
                  <a:cubicBezTo>
                    <a:pt x="10501" y="2906"/>
                    <a:pt x="11848" y="2800"/>
                    <a:pt x="12931" y="2614"/>
                  </a:cubicBezTo>
                  <a:cubicBezTo>
                    <a:pt x="14396" y="2384"/>
                    <a:pt x="15400" y="1966"/>
                    <a:pt x="15400" y="1966"/>
                  </a:cubicBezTo>
                  <a:cubicBezTo>
                    <a:pt x="15400" y="1966"/>
                    <a:pt x="14459" y="1401"/>
                    <a:pt x="13036" y="982"/>
                  </a:cubicBezTo>
                  <a:cubicBezTo>
                    <a:pt x="11634" y="543"/>
                    <a:pt x="9730" y="187"/>
                    <a:pt x="7784" y="41"/>
                  </a:cubicBezTo>
                  <a:cubicBezTo>
                    <a:pt x="7295" y="14"/>
                    <a:pt x="6803" y="1"/>
                    <a:pt x="631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3" name="Google Shape;1803;p31">
              <a:extLst>
                <a:ext uri="{FF2B5EF4-FFF2-40B4-BE49-F238E27FC236}">
                  <a16:creationId xmlns:a16="http://schemas.microsoft.com/office/drawing/2014/main" id="{17F60D2C-37DC-DFCF-51E3-ADD0FD371251}"/>
                </a:ext>
              </a:extLst>
            </p:cNvPr>
            <p:cNvSpPr/>
            <p:nvPr/>
          </p:nvSpPr>
          <p:spPr>
            <a:xfrm>
              <a:off x="23521875" y="45197250"/>
              <a:ext cx="472875" cy="72650"/>
            </a:xfrm>
            <a:custGeom>
              <a:avLst/>
              <a:gdLst/>
              <a:ahLst/>
              <a:cxnLst/>
              <a:rect l="l" t="t" r="r" b="b"/>
              <a:pathLst>
                <a:path w="18915" h="2906" extrusionOk="0">
                  <a:moveTo>
                    <a:pt x="7739" y="1"/>
                  </a:moveTo>
                  <a:cubicBezTo>
                    <a:pt x="6001" y="1"/>
                    <a:pt x="4351" y="110"/>
                    <a:pt x="3013" y="313"/>
                  </a:cubicBezTo>
                  <a:cubicBezTo>
                    <a:pt x="1214" y="543"/>
                    <a:pt x="0" y="961"/>
                    <a:pt x="0" y="961"/>
                  </a:cubicBezTo>
                  <a:cubicBezTo>
                    <a:pt x="0" y="961"/>
                    <a:pt x="1193" y="1484"/>
                    <a:pt x="2908" y="1924"/>
                  </a:cubicBezTo>
                  <a:cubicBezTo>
                    <a:pt x="4666" y="2384"/>
                    <a:pt x="7009" y="2740"/>
                    <a:pt x="9374" y="2865"/>
                  </a:cubicBezTo>
                  <a:cubicBezTo>
                    <a:pt x="9994" y="2893"/>
                    <a:pt x="10612" y="2906"/>
                    <a:pt x="11218" y="2906"/>
                  </a:cubicBezTo>
                  <a:cubicBezTo>
                    <a:pt x="12942" y="2906"/>
                    <a:pt x="14571" y="2800"/>
                    <a:pt x="15902" y="2614"/>
                  </a:cubicBezTo>
                  <a:cubicBezTo>
                    <a:pt x="17722" y="2384"/>
                    <a:pt x="18915" y="1966"/>
                    <a:pt x="18915" y="1966"/>
                  </a:cubicBezTo>
                  <a:cubicBezTo>
                    <a:pt x="18915" y="1966"/>
                    <a:pt x="17764" y="1401"/>
                    <a:pt x="16007" y="982"/>
                  </a:cubicBezTo>
                  <a:cubicBezTo>
                    <a:pt x="14270" y="543"/>
                    <a:pt x="11906" y="187"/>
                    <a:pt x="9562" y="41"/>
                  </a:cubicBezTo>
                  <a:cubicBezTo>
                    <a:pt x="8950" y="14"/>
                    <a:pt x="8339" y="1"/>
                    <a:pt x="773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804;p31">
              <a:extLst>
                <a:ext uri="{FF2B5EF4-FFF2-40B4-BE49-F238E27FC236}">
                  <a16:creationId xmlns:a16="http://schemas.microsoft.com/office/drawing/2014/main" id="{72B8191B-0524-089A-C0E1-ECDC7A9DA911}"/>
                </a:ext>
              </a:extLst>
            </p:cNvPr>
            <p:cNvSpPr/>
            <p:nvPr/>
          </p:nvSpPr>
          <p:spPr>
            <a:xfrm>
              <a:off x="23721675" y="454091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05" y="1"/>
                  </a:moveTo>
                  <a:cubicBezTo>
                    <a:pt x="9182" y="1"/>
                    <a:pt x="8651" y="14"/>
                    <a:pt x="8119" y="41"/>
                  </a:cubicBezTo>
                  <a:cubicBezTo>
                    <a:pt x="6069" y="187"/>
                    <a:pt x="4018" y="543"/>
                    <a:pt x="2512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47" y="2342"/>
                    <a:pt x="2616" y="2614"/>
                  </a:cubicBezTo>
                  <a:cubicBezTo>
                    <a:pt x="3746" y="2800"/>
                    <a:pt x="5174" y="2906"/>
                    <a:pt x="6680" y="2906"/>
                  </a:cubicBezTo>
                  <a:cubicBezTo>
                    <a:pt x="7209" y="2906"/>
                    <a:pt x="7748" y="2893"/>
                    <a:pt x="8287" y="2865"/>
                  </a:cubicBezTo>
                  <a:cubicBezTo>
                    <a:pt x="10358" y="2740"/>
                    <a:pt x="12388" y="2384"/>
                    <a:pt x="13915" y="1924"/>
                  </a:cubicBezTo>
                  <a:cubicBezTo>
                    <a:pt x="15422" y="1505"/>
                    <a:pt x="16426" y="961"/>
                    <a:pt x="16426" y="961"/>
                  </a:cubicBezTo>
                  <a:cubicBezTo>
                    <a:pt x="16426" y="961"/>
                    <a:pt x="15380" y="543"/>
                    <a:pt x="13810" y="313"/>
                  </a:cubicBezTo>
                  <a:cubicBezTo>
                    <a:pt x="12659" y="111"/>
                    <a:pt x="11219" y="1"/>
                    <a:pt x="970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5" name="Google Shape;1805;p31">
              <a:extLst>
                <a:ext uri="{FF2B5EF4-FFF2-40B4-BE49-F238E27FC236}">
                  <a16:creationId xmlns:a16="http://schemas.microsoft.com/office/drawing/2014/main" id="{8E52F371-B667-F54E-AC3B-BD2E509EE655}"/>
                </a:ext>
              </a:extLst>
            </p:cNvPr>
            <p:cNvSpPr/>
            <p:nvPr/>
          </p:nvSpPr>
          <p:spPr>
            <a:xfrm>
              <a:off x="22564075" y="44935700"/>
              <a:ext cx="385025" cy="72650"/>
            </a:xfrm>
            <a:custGeom>
              <a:avLst/>
              <a:gdLst/>
              <a:ahLst/>
              <a:cxnLst/>
              <a:rect l="l" t="t" r="r" b="b"/>
              <a:pathLst>
                <a:path w="15401" h="2906" extrusionOk="0">
                  <a:moveTo>
                    <a:pt x="6328" y="1"/>
                  </a:moveTo>
                  <a:cubicBezTo>
                    <a:pt x="4914" y="1"/>
                    <a:pt x="3559" y="111"/>
                    <a:pt x="2470" y="313"/>
                  </a:cubicBezTo>
                  <a:cubicBezTo>
                    <a:pt x="1005" y="543"/>
                    <a:pt x="1" y="961"/>
                    <a:pt x="1" y="961"/>
                  </a:cubicBezTo>
                  <a:cubicBezTo>
                    <a:pt x="1" y="961"/>
                    <a:pt x="922" y="1485"/>
                    <a:pt x="2365" y="1924"/>
                  </a:cubicBezTo>
                  <a:cubicBezTo>
                    <a:pt x="3767" y="2384"/>
                    <a:pt x="5671" y="2740"/>
                    <a:pt x="7617" y="2866"/>
                  </a:cubicBezTo>
                  <a:cubicBezTo>
                    <a:pt x="8112" y="2893"/>
                    <a:pt x="8612" y="2906"/>
                    <a:pt x="9106" y="2906"/>
                  </a:cubicBezTo>
                  <a:cubicBezTo>
                    <a:pt x="10511" y="2906"/>
                    <a:pt x="11869" y="2800"/>
                    <a:pt x="12953" y="2614"/>
                  </a:cubicBezTo>
                  <a:cubicBezTo>
                    <a:pt x="14417" y="2384"/>
                    <a:pt x="15401" y="1966"/>
                    <a:pt x="15401" y="1966"/>
                  </a:cubicBezTo>
                  <a:cubicBezTo>
                    <a:pt x="15401" y="1966"/>
                    <a:pt x="14459" y="1401"/>
                    <a:pt x="13057" y="982"/>
                  </a:cubicBezTo>
                  <a:cubicBezTo>
                    <a:pt x="11634" y="543"/>
                    <a:pt x="9730" y="187"/>
                    <a:pt x="7805" y="41"/>
                  </a:cubicBezTo>
                  <a:cubicBezTo>
                    <a:pt x="7312" y="14"/>
                    <a:pt x="6816" y="1"/>
                    <a:pt x="632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6" name="Google Shape;1806;p31">
              <a:extLst>
                <a:ext uri="{FF2B5EF4-FFF2-40B4-BE49-F238E27FC236}">
                  <a16:creationId xmlns:a16="http://schemas.microsoft.com/office/drawing/2014/main" id="{3F99261E-028B-4E7A-3A29-7F61CA714B64}"/>
                </a:ext>
              </a:extLst>
            </p:cNvPr>
            <p:cNvSpPr/>
            <p:nvPr/>
          </p:nvSpPr>
          <p:spPr>
            <a:xfrm>
              <a:off x="22265400" y="45197250"/>
              <a:ext cx="472375" cy="72650"/>
            </a:xfrm>
            <a:custGeom>
              <a:avLst/>
              <a:gdLst/>
              <a:ahLst/>
              <a:cxnLst/>
              <a:rect l="l" t="t" r="r" b="b"/>
              <a:pathLst>
                <a:path w="18895" h="2906" extrusionOk="0">
                  <a:moveTo>
                    <a:pt x="7722" y="1"/>
                  </a:moveTo>
                  <a:cubicBezTo>
                    <a:pt x="5990" y="1"/>
                    <a:pt x="4351" y="110"/>
                    <a:pt x="3014" y="313"/>
                  </a:cubicBezTo>
                  <a:cubicBezTo>
                    <a:pt x="1193" y="543"/>
                    <a:pt x="1" y="961"/>
                    <a:pt x="1" y="961"/>
                  </a:cubicBezTo>
                  <a:cubicBezTo>
                    <a:pt x="1" y="961"/>
                    <a:pt x="1151" y="1484"/>
                    <a:pt x="2909" y="1924"/>
                  </a:cubicBezTo>
                  <a:cubicBezTo>
                    <a:pt x="4646" y="2384"/>
                    <a:pt x="7010" y="2740"/>
                    <a:pt x="9353" y="2865"/>
                  </a:cubicBezTo>
                  <a:cubicBezTo>
                    <a:pt x="9974" y="2893"/>
                    <a:pt x="10592" y="2906"/>
                    <a:pt x="11198" y="2906"/>
                  </a:cubicBezTo>
                  <a:cubicBezTo>
                    <a:pt x="12923" y="2906"/>
                    <a:pt x="14556" y="2800"/>
                    <a:pt x="15902" y="2614"/>
                  </a:cubicBezTo>
                  <a:cubicBezTo>
                    <a:pt x="17702" y="2384"/>
                    <a:pt x="18895" y="1966"/>
                    <a:pt x="18895" y="1966"/>
                  </a:cubicBezTo>
                  <a:cubicBezTo>
                    <a:pt x="18895" y="1966"/>
                    <a:pt x="17744" y="1401"/>
                    <a:pt x="16007" y="982"/>
                  </a:cubicBezTo>
                  <a:cubicBezTo>
                    <a:pt x="14250" y="543"/>
                    <a:pt x="11906" y="187"/>
                    <a:pt x="9542" y="41"/>
                  </a:cubicBezTo>
                  <a:cubicBezTo>
                    <a:pt x="8930" y="14"/>
                    <a:pt x="8320" y="1"/>
                    <a:pt x="772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7" name="Google Shape;1807;p31">
              <a:extLst>
                <a:ext uri="{FF2B5EF4-FFF2-40B4-BE49-F238E27FC236}">
                  <a16:creationId xmlns:a16="http://schemas.microsoft.com/office/drawing/2014/main" id="{0E8E1B2F-2DFC-C3C3-8636-6FD72B3767EA}"/>
                </a:ext>
              </a:extLst>
            </p:cNvPr>
            <p:cNvSpPr/>
            <p:nvPr/>
          </p:nvSpPr>
          <p:spPr>
            <a:xfrm>
              <a:off x="22464175" y="45409100"/>
              <a:ext cx="410650" cy="72650"/>
            </a:xfrm>
            <a:custGeom>
              <a:avLst/>
              <a:gdLst/>
              <a:ahLst/>
              <a:cxnLst/>
              <a:rect l="l" t="t" r="r" b="b"/>
              <a:pathLst>
                <a:path w="16426" h="2906" extrusionOk="0">
                  <a:moveTo>
                    <a:pt x="9713" y="1"/>
                  </a:moveTo>
                  <a:cubicBezTo>
                    <a:pt x="9193" y="1"/>
                    <a:pt x="8666" y="14"/>
                    <a:pt x="8140" y="41"/>
                  </a:cubicBezTo>
                  <a:cubicBezTo>
                    <a:pt x="6068" y="187"/>
                    <a:pt x="4018" y="543"/>
                    <a:pt x="2511" y="982"/>
                  </a:cubicBezTo>
                  <a:cubicBezTo>
                    <a:pt x="984" y="1443"/>
                    <a:pt x="1" y="1966"/>
                    <a:pt x="1" y="1966"/>
                  </a:cubicBezTo>
                  <a:cubicBezTo>
                    <a:pt x="1" y="1966"/>
                    <a:pt x="1068" y="2342"/>
                    <a:pt x="2616" y="2614"/>
                  </a:cubicBezTo>
                  <a:cubicBezTo>
                    <a:pt x="3746" y="2800"/>
                    <a:pt x="5174" y="2906"/>
                    <a:pt x="6679" y="2906"/>
                  </a:cubicBezTo>
                  <a:cubicBezTo>
                    <a:pt x="7208" y="2906"/>
                    <a:pt x="7747" y="2893"/>
                    <a:pt x="8286" y="2865"/>
                  </a:cubicBezTo>
                  <a:cubicBezTo>
                    <a:pt x="10358" y="2740"/>
                    <a:pt x="12387" y="2384"/>
                    <a:pt x="13915" y="1924"/>
                  </a:cubicBezTo>
                  <a:cubicBezTo>
                    <a:pt x="15421" y="1505"/>
                    <a:pt x="16426" y="961"/>
                    <a:pt x="16426" y="961"/>
                  </a:cubicBezTo>
                  <a:cubicBezTo>
                    <a:pt x="16426" y="961"/>
                    <a:pt x="15379" y="543"/>
                    <a:pt x="13810" y="313"/>
                  </a:cubicBezTo>
                  <a:cubicBezTo>
                    <a:pt x="12659" y="111"/>
                    <a:pt x="11219" y="1"/>
                    <a:pt x="9713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8" name="Google Shape;1808;p31">
              <a:extLst>
                <a:ext uri="{FF2B5EF4-FFF2-40B4-BE49-F238E27FC236}">
                  <a16:creationId xmlns:a16="http://schemas.microsoft.com/office/drawing/2014/main" id="{DA3FE57B-7094-2733-0537-101B4DB51836}"/>
                </a:ext>
              </a:extLst>
            </p:cNvPr>
            <p:cNvSpPr/>
            <p:nvPr/>
          </p:nvSpPr>
          <p:spPr>
            <a:xfrm>
              <a:off x="25479275" y="48095250"/>
              <a:ext cx="155900" cy="299625"/>
            </a:xfrm>
            <a:custGeom>
              <a:avLst/>
              <a:gdLst/>
              <a:ahLst/>
              <a:cxnLst/>
              <a:rect l="l" t="t" r="r" b="b"/>
              <a:pathLst>
                <a:path w="6236" h="11985" extrusionOk="0">
                  <a:moveTo>
                    <a:pt x="5795" y="1"/>
                  </a:moveTo>
                  <a:cubicBezTo>
                    <a:pt x="5375" y="1"/>
                    <a:pt x="4687" y="84"/>
                    <a:pt x="3871" y="498"/>
                  </a:cubicBezTo>
                  <a:cubicBezTo>
                    <a:pt x="3181" y="812"/>
                    <a:pt x="2469" y="1377"/>
                    <a:pt x="1883" y="2109"/>
                  </a:cubicBezTo>
                  <a:cubicBezTo>
                    <a:pt x="1611" y="2506"/>
                    <a:pt x="1277" y="2904"/>
                    <a:pt x="1088" y="3343"/>
                  </a:cubicBezTo>
                  <a:cubicBezTo>
                    <a:pt x="879" y="3783"/>
                    <a:pt x="670" y="4222"/>
                    <a:pt x="544" y="4703"/>
                  </a:cubicBezTo>
                  <a:cubicBezTo>
                    <a:pt x="0" y="6607"/>
                    <a:pt x="147" y="8512"/>
                    <a:pt x="544" y="9851"/>
                  </a:cubicBezTo>
                  <a:cubicBezTo>
                    <a:pt x="691" y="10541"/>
                    <a:pt x="984" y="1106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64"/>
                    <a:pt x="2155" y="9809"/>
                  </a:cubicBezTo>
                  <a:cubicBezTo>
                    <a:pt x="2511" y="8553"/>
                    <a:pt x="2825" y="6942"/>
                    <a:pt x="3264" y="5519"/>
                  </a:cubicBezTo>
                  <a:cubicBezTo>
                    <a:pt x="3662" y="4055"/>
                    <a:pt x="4227" y="2737"/>
                    <a:pt x="4875" y="1711"/>
                  </a:cubicBezTo>
                  <a:cubicBezTo>
                    <a:pt x="5545" y="749"/>
                    <a:pt x="6235" y="37"/>
                    <a:pt x="6235" y="37"/>
                  </a:cubicBezTo>
                  <a:cubicBezTo>
                    <a:pt x="6235" y="37"/>
                    <a:pt x="6075" y="1"/>
                    <a:pt x="579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9" name="Google Shape;1809;p31">
              <a:extLst>
                <a:ext uri="{FF2B5EF4-FFF2-40B4-BE49-F238E27FC236}">
                  <a16:creationId xmlns:a16="http://schemas.microsoft.com/office/drawing/2014/main" id="{4982FF61-13CB-ECB9-9FF5-BF329128E9AF}"/>
                </a:ext>
              </a:extLst>
            </p:cNvPr>
            <p:cNvSpPr/>
            <p:nvPr/>
          </p:nvSpPr>
          <p:spPr>
            <a:xfrm>
              <a:off x="25260100" y="48045550"/>
              <a:ext cx="156425" cy="299625"/>
            </a:xfrm>
            <a:custGeom>
              <a:avLst/>
              <a:gdLst/>
              <a:ahLst/>
              <a:cxnLst/>
              <a:rect l="l" t="t" r="r" b="b"/>
              <a:pathLst>
                <a:path w="6257" h="11985" extrusionOk="0">
                  <a:moveTo>
                    <a:pt x="5808" y="1"/>
                  </a:moveTo>
                  <a:cubicBezTo>
                    <a:pt x="5383" y="1"/>
                    <a:pt x="4687" y="84"/>
                    <a:pt x="3871" y="498"/>
                  </a:cubicBezTo>
                  <a:cubicBezTo>
                    <a:pt x="3181" y="812"/>
                    <a:pt x="2490" y="1377"/>
                    <a:pt x="1883" y="2109"/>
                  </a:cubicBezTo>
                  <a:cubicBezTo>
                    <a:pt x="1611" y="2507"/>
                    <a:pt x="1277" y="2904"/>
                    <a:pt x="1088" y="3344"/>
                  </a:cubicBezTo>
                  <a:cubicBezTo>
                    <a:pt x="879" y="3783"/>
                    <a:pt x="670" y="4222"/>
                    <a:pt x="544" y="4704"/>
                  </a:cubicBezTo>
                  <a:cubicBezTo>
                    <a:pt x="0" y="6608"/>
                    <a:pt x="147" y="8512"/>
                    <a:pt x="544" y="9851"/>
                  </a:cubicBezTo>
                  <a:cubicBezTo>
                    <a:pt x="712" y="10520"/>
                    <a:pt x="984" y="11044"/>
                    <a:pt x="1172" y="11420"/>
                  </a:cubicBezTo>
                  <a:cubicBezTo>
                    <a:pt x="1381" y="11776"/>
                    <a:pt x="1507" y="11985"/>
                    <a:pt x="1507" y="11985"/>
                  </a:cubicBezTo>
                  <a:cubicBezTo>
                    <a:pt x="1507" y="11985"/>
                    <a:pt x="1883" y="11044"/>
                    <a:pt x="2176" y="9788"/>
                  </a:cubicBezTo>
                  <a:cubicBezTo>
                    <a:pt x="2511" y="8554"/>
                    <a:pt x="2825" y="6943"/>
                    <a:pt x="3264" y="5520"/>
                  </a:cubicBezTo>
                  <a:cubicBezTo>
                    <a:pt x="3662" y="4034"/>
                    <a:pt x="4227" y="2737"/>
                    <a:pt x="4896" y="1712"/>
                  </a:cubicBezTo>
                  <a:cubicBezTo>
                    <a:pt x="5545" y="749"/>
                    <a:pt x="6256" y="38"/>
                    <a:pt x="6256" y="38"/>
                  </a:cubicBezTo>
                  <a:cubicBezTo>
                    <a:pt x="6256" y="38"/>
                    <a:pt x="6092" y="1"/>
                    <a:pt x="5808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0" name="Google Shape;1810;p31">
              <a:extLst>
                <a:ext uri="{FF2B5EF4-FFF2-40B4-BE49-F238E27FC236}">
                  <a16:creationId xmlns:a16="http://schemas.microsoft.com/office/drawing/2014/main" id="{95158ADF-ADE2-6D87-BA22-912B4A85A256}"/>
                </a:ext>
              </a:extLst>
            </p:cNvPr>
            <p:cNvSpPr/>
            <p:nvPr/>
          </p:nvSpPr>
          <p:spPr>
            <a:xfrm>
              <a:off x="24296050" y="47827925"/>
              <a:ext cx="156425" cy="299650"/>
            </a:xfrm>
            <a:custGeom>
              <a:avLst/>
              <a:gdLst/>
              <a:ahLst/>
              <a:cxnLst/>
              <a:rect l="l" t="t" r="r" b="b"/>
              <a:pathLst>
                <a:path w="6257" h="11986" extrusionOk="0">
                  <a:moveTo>
                    <a:pt x="5792" y="0"/>
                  </a:moveTo>
                  <a:cubicBezTo>
                    <a:pt x="5365" y="0"/>
                    <a:pt x="4677" y="81"/>
                    <a:pt x="3871" y="478"/>
                  </a:cubicBezTo>
                  <a:cubicBezTo>
                    <a:pt x="3201" y="792"/>
                    <a:pt x="2490" y="1378"/>
                    <a:pt x="1883" y="2110"/>
                  </a:cubicBezTo>
                  <a:cubicBezTo>
                    <a:pt x="1632" y="2487"/>
                    <a:pt x="1297" y="2884"/>
                    <a:pt x="1109" y="3324"/>
                  </a:cubicBezTo>
                  <a:cubicBezTo>
                    <a:pt x="900" y="3784"/>
                    <a:pt x="690" y="4223"/>
                    <a:pt x="565" y="4684"/>
                  </a:cubicBezTo>
                  <a:cubicBezTo>
                    <a:pt x="0" y="6609"/>
                    <a:pt x="167" y="8513"/>
                    <a:pt x="565" y="9852"/>
                  </a:cubicBezTo>
                  <a:cubicBezTo>
                    <a:pt x="711" y="10521"/>
                    <a:pt x="1004" y="11044"/>
                    <a:pt x="1193" y="11421"/>
                  </a:cubicBezTo>
                  <a:cubicBezTo>
                    <a:pt x="1402" y="11777"/>
                    <a:pt x="1527" y="11986"/>
                    <a:pt x="1527" y="11986"/>
                  </a:cubicBezTo>
                  <a:cubicBezTo>
                    <a:pt x="1527" y="11986"/>
                    <a:pt x="1883" y="11044"/>
                    <a:pt x="2176" y="9789"/>
                  </a:cubicBezTo>
                  <a:cubicBezTo>
                    <a:pt x="2511" y="8534"/>
                    <a:pt x="2825" y="6943"/>
                    <a:pt x="3285" y="5500"/>
                  </a:cubicBezTo>
                  <a:cubicBezTo>
                    <a:pt x="3662" y="4035"/>
                    <a:pt x="4248" y="2738"/>
                    <a:pt x="4896" y="1712"/>
                  </a:cubicBezTo>
                  <a:cubicBezTo>
                    <a:pt x="5545" y="750"/>
                    <a:pt x="6256" y="39"/>
                    <a:pt x="6256" y="39"/>
                  </a:cubicBezTo>
                  <a:cubicBezTo>
                    <a:pt x="6256" y="39"/>
                    <a:pt x="6086" y="0"/>
                    <a:pt x="5792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1" name="Google Shape;1811;p31">
              <a:extLst>
                <a:ext uri="{FF2B5EF4-FFF2-40B4-BE49-F238E27FC236}">
                  <a16:creationId xmlns:a16="http://schemas.microsoft.com/office/drawing/2014/main" id="{3F8576CD-342A-C2AA-8838-620585D1775C}"/>
                </a:ext>
              </a:extLst>
            </p:cNvPr>
            <p:cNvSpPr/>
            <p:nvPr/>
          </p:nvSpPr>
          <p:spPr>
            <a:xfrm>
              <a:off x="24077375" y="47778225"/>
              <a:ext cx="155925" cy="299675"/>
            </a:xfrm>
            <a:custGeom>
              <a:avLst/>
              <a:gdLst/>
              <a:ahLst/>
              <a:cxnLst/>
              <a:rect l="l" t="t" r="r" b="b"/>
              <a:pathLst>
                <a:path w="6237" h="11987" extrusionOk="0">
                  <a:moveTo>
                    <a:pt x="5780" y="1"/>
                  </a:moveTo>
                  <a:cubicBezTo>
                    <a:pt x="5359" y="1"/>
                    <a:pt x="4678" y="81"/>
                    <a:pt x="3872" y="478"/>
                  </a:cubicBezTo>
                  <a:cubicBezTo>
                    <a:pt x="3181" y="792"/>
                    <a:pt x="2470" y="1378"/>
                    <a:pt x="1884" y="2110"/>
                  </a:cubicBezTo>
                  <a:cubicBezTo>
                    <a:pt x="1612" y="2508"/>
                    <a:pt x="1277" y="2884"/>
                    <a:pt x="1089" y="3345"/>
                  </a:cubicBezTo>
                  <a:cubicBezTo>
                    <a:pt x="880" y="3784"/>
                    <a:pt x="670" y="4223"/>
                    <a:pt x="545" y="4705"/>
                  </a:cubicBezTo>
                  <a:cubicBezTo>
                    <a:pt x="1" y="6609"/>
                    <a:pt x="147" y="8513"/>
                    <a:pt x="545" y="9852"/>
                  </a:cubicBezTo>
                  <a:cubicBezTo>
                    <a:pt x="691" y="10522"/>
                    <a:pt x="984" y="11045"/>
                    <a:pt x="1173" y="11421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6" y="6944"/>
                    <a:pt x="3265" y="5500"/>
                  </a:cubicBezTo>
                  <a:cubicBezTo>
                    <a:pt x="3663" y="4035"/>
                    <a:pt x="4228" y="2738"/>
                    <a:pt x="4876" y="1713"/>
                  </a:cubicBezTo>
                  <a:cubicBezTo>
                    <a:pt x="5546" y="750"/>
                    <a:pt x="6236" y="39"/>
                    <a:pt x="6236" y="39"/>
                  </a:cubicBezTo>
                  <a:cubicBezTo>
                    <a:pt x="6236" y="39"/>
                    <a:pt x="6069" y="1"/>
                    <a:pt x="5780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812;p31">
              <a:extLst>
                <a:ext uri="{FF2B5EF4-FFF2-40B4-BE49-F238E27FC236}">
                  <a16:creationId xmlns:a16="http://schemas.microsoft.com/office/drawing/2014/main" id="{5C3E4207-B7E0-8FCD-D813-6E1BF9715764}"/>
                </a:ext>
              </a:extLst>
            </p:cNvPr>
            <p:cNvSpPr/>
            <p:nvPr/>
          </p:nvSpPr>
          <p:spPr>
            <a:xfrm>
              <a:off x="22752400" y="48073250"/>
              <a:ext cx="156425" cy="299650"/>
            </a:xfrm>
            <a:custGeom>
              <a:avLst/>
              <a:gdLst/>
              <a:ahLst/>
              <a:cxnLst/>
              <a:rect l="l" t="t" r="r" b="b"/>
              <a:pathLst>
                <a:path w="6257" h="11986" extrusionOk="0">
                  <a:moveTo>
                    <a:pt x="5793" y="0"/>
                  </a:moveTo>
                  <a:cubicBezTo>
                    <a:pt x="5366" y="0"/>
                    <a:pt x="4677" y="81"/>
                    <a:pt x="3871" y="478"/>
                  </a:cubicBezTo>
                  <a:cubicBezTo>
                    <a:pt x="3202" y="792"/>
                    <a:pt x="2490" y="1357"/>
                    <a:pt x="1884" y="2089"/>
                  </a:cubicBezTo>
                  <a:cubicBezTo>
                    <a:pt x="1632" y="2487"/>
                    <a:pt x="1277" y="2884"/>
                    <a:pt x="1109" y="3324"/>
                  </a:cubicBezTo>
                  <a:cubicBezTo>
                    <a:pt x="900" y="3763"/>
                    <a:pt x="691" y="4223"/>
                    <a:pt x="544" y="4684"/>
                  </a:cubicBezTo>
                  <a:cubicBezTo>
                    <a:pt x="0" y="6588"/>
                    <a:pt x="168" y="8513"/>
                    <a:pt x="544" y="9831"/>
                  </a:cubicBezTo>
                  <a:cubicBezTo>
                    <a:pt x="712" y="10521"/>
                    <a:pt x="1005" y="11045"/>
                    <a:pt x="1172" y="11400"/>
                  </a:cubicBezTo>
                  <a:cubicBezTo>
                    <a:pt x="1381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3"/>
                    <a:pt x="3265" y="5500"/>
                  </a:cubicBezTo>
                  <a:cubicBezTo>
                    <a:pt x="3662" y="4035"/>
                    <a:pt x="4248" y="2717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6" y="0"/>
                    <a:pt x="5793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813;p31">
              <a:extLst>
                <a:ext uri="{FF2B5EF4-FFF2-40B4-BE49-F238E27FC236}">
                  <a16:creationId xmlns:a16="http://schemas.microsoft.com/office/drawing/2014/main" id="{608ED139-9ACF-C1FC-667D-F4889D08DB11}"/>
                </a:ext>
              </a:extLst>
            </p:cNvPr>
            <p:cNvSpPr/>
            <p:nvPr/>
          </p:nvSpPr>
          <p:spPr>
            <a:xfrm>
              <a:off x="22533225" y="48023550"/>
              <a:ext cx="156425" cy="299675"/>
            </a:xfrm>
            <a:custGeom>
              <a:avLst/>
              <a:gdLst/>
              <a:ahLst/>
              <a:cxnLst/>
              <a:rect l="l" t="t" r="r" b="b"/>
              <a:pathLst>
                <a:path w="6257" h="11987" extrusionOk="0">
                  <a:moveTo>
                    <a:pt x="5787" y="1"/>
                  </a:moveTo>
                  <a:cubicBezTo>
                    <a:pt x="5356" y="1"/>
                    <a:pt x="4665" y="82"/>
                    <a:pt x="3871" y="478"/>
                  </a:cubicBezTo>
                  <a:cubicBezTo>
                    <a:pt x="3202" y="792"/>
                    <a:pt x="2490" y="1378"/>
                    <a:pt x="1884" y="2110"/>
                  </a:cubicBezTo>
                  <a:cubicBezTo>
                    <a:pt x="1632" y="2487"/>
                    <a:pt x="1298" y="2885"/>
                    <a:pt x="1109" y="3324"/>
                  </a:cubicBezTo>
                  <a:cubicBezTo>
                    <a:pt x="900" y="3784"/>
                    <a:pt x="691" y="4224"/>
                    <a:pt x="565" y="4684"/>
                  </a:cubicBezTo>
                  <a:cubicBezTo>
                    <a:pt x="0" y="6609"/>
                    <a:pt x="168" y="8513"/>
                    <a:pt x="565" y="9831"/>
                  </a:cubicBezTo>
                  <a:cubicBezTo>
                    <a:pt x="712" y="10522"/>
                    <a:pt x="1005" y="11045"/>
                    <a:pt x="1193" y="11400"/>
                  </a:cubicBezTo>
                  <a:cubicBezTo>
                    <a:pt x="1402" y="11777"/>
                    <a:pt x="1528" y="11986"/>
                    <a:pt x="1528" y="11986"/>
                  </a:cubicBezTo>
                  <a:cubicBezTo>
                    <a:pt x="1528" y="11986"/>
                    <a:pt x="1884" y="11045"/>
                    <a:pt x="2176" y="9789"/>
                  </a:cubicBezTo>
                  <a:cubicBezTo>
                    <a:pt x="2511" y="8534"/>
                    <a:pt x="2825" y="6944"/>
                    <a:pt x="3285" y="5500"/>
                  </a:cubicBezTo>
                  <a:cubicBezTo>
                    <a:pt x="3662" y="4035"/>
                    <a:pt x="4248" y="2738"/>
                    <a:pt x="4897" y="1713"/>
                  </a:cubicBezTo>
                  <a:cubicBezTo>
                    <a:pt x="5545" y="750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814;p31">
              <a:extLst>
                <a:ext uri="{FF2B5EF4-FFF2-40B4-BE49-F238E27FC236}">
                  <a16:creationId xmlns:a16="http://schemas.microsoft.com/office/drawing/2014/main" id="{B402E6EC-A48C-5FC9-6B9E-DFC39285EDCB}"/>
                </a:ext>
              </a:extLst>
            </p:cNvPr>
            <p:cNvSpPr/>
            <p:nvPr/>
          </p:nvSpPr>
          <p:spPr>
            <a:xfrm>
              <a:off x="21203000" y="47811700"/>
              <a:ext cx="155900" cy="299675"/>
            </a:xfrm>
            <a:custGeom>
              <a:avLst/>
              <a:gdLst/>
              <a:ahLst/>
              <a:cxnLst/>
              <a:rect l="l" t="t" r="r" b="b"/>
              <a:pathLst>
                <a:path w="6236" h="11987" extrusionOk="0">
                  <a:moveTo>
                    <a:pt x="5767" y="1"/>
                  </a:moveTo>
                  <a:cubicBezTo>
                    <a:pt x="5338" y="1"/>
                    <a:pt x="4653" y="82"/>
                    <a:pt x="3872" y="478"/>
                  </a:cubicBezTo>
                  <a:cubicBezTo>
                    <a:pt x="3181" y="792"/>
                    <a:pt x="2470" y="1357"/>
                    <a:pt x="1884" y="2089"/>
                  </a:cubicBezTo>
                  <a:cubicBezTo>
                    <a:pt x="1612" y="2487"/>
                    <a:pt x="1277" y="2884"/>
                    <a:pt x="1089" y="3324"/>
                  </a:cubicBezTo>
                  <a:cubicBezTo>
                    <a:pt x="879" y="3763"/>
                    <a:pt x="670" y="4224"/>
                    <a:pt x="545" y="4684"/>
                  </a:cubicBezTo>
                  <a:cubicBezTo>
                    <a:pt x="1" y="6588"/>
                    <a:pt x="147" y="8513"/>
                    <a:pt x="545" y="9831"/>
                  </a:cubicBezTo>
                  <a:cubicBezTo>
                    <a:pt x="691" y="10522"/>
                    <a:pt x="984" y="11045"/>
                    <a:pt x="1172" y="11400"/>
                  </a:cubicBezTo>
                  <a:cubicBezTo>
                    <a:pt x="1382" y="11777"/>
                    <a:pt x="1507" y="11986"/>
                    <a:pt x="1507" y="11986"/>
                  </a:cubicBezTo>
                  <a:cubicBezTo>
                    <a:pt x="1507" y="11986"/>
                    <a:pt x="1884" y="11045"/>
                    <a:pt x="2156" y="9789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5"/>
                    <a:pt x="4227" y="2717"/>
                    <a:pt x="4876" y="1713"/>
                  </a:cubicBezTo>
                  <a:cubicBezTo>
                    <a:pt x="5545" y="750"/>
                    <a:pt x="6236" y="39"/>
                    <a:pt x="6236" y="39"/>
                  </a:cubicBezTo>
                  <a:cubicBezTo>
                    <a:pt x="6236" y="39"/>
                    <a:pt x="6062" y="1"/>
                    <a:pt x="576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815;p31">
              <a:extLst>
                <a:ext uri="{FF2B5EF4-FFF2-40B4-BE49-F238E27FC236}">
                  <a16:creationId xmlns:a16="http://schemas.microsoft.com/office/drawing/2014/main" id="{F688B436-E234-0DE1-C2AE-E98657527FB1}"/>
                </a:ext>
              </a:extLst>
            </p:cNvPr>
            <p:cNvSpPr/>
            <p:nvPr/>
          </p:nvSpPr>
          <p:spPr>
            <a:xfrm>
              <a:off x="20983825" y="47762000"/>
              <a:ext cx="156425" cy="299675"/>
            </a:xfrm>
            <a:custGeom>
              <a:avLst/>
              <a:gdLst/>
              <a:ahLst/>
              <a:cxnLst/>
              <a:rect l="l" t="t" r="r" b="b"/>
              <a:pathLst>
                <a:path w="6257" h="11987" extrusionOk="0">
                  <a:moveTo>
                    <a:pt x="5787" y="1"/>
                  </a:moveTo>
                  <a:cubicBezTo>
                    <a:pt x="5356" y="1"/>
                    <a:pt x="4665" y="82"/>
                    <a:pt x="3872" y="479"/>
                  </a:cubicBezTo>
                  <a:cubicBezTo>
                    <a:pt x="3181" y="792"/>
                    <a:pt x="2491" y="1378"/>
                    <a:pt x="1884" y="2111"/>
                  </a:cubicBezTo>
                  <a:cubicBezTo>
                    <a:pt x="1612" y="2487"/>
                    <a:pt x="1277" y="2885"/>
                    <a:pt x="1089" y="3324"/>
                  </a:cubicBezTo>
                  <a:cubicBezTo>
                    <a:pt x="879" y="3784"/>
                    <a:pt x="670" y="4224"/>
                    <a:pt x="545" y="4684"/>
                  </a:cubicBezTo>
                  <a:cubicBezTo>
                    <a:pt x="1" y="6609"/>
                    <a:pt x="147" y="8513"/>
                    <a:pt x="545" y="9831"/>
                  </a:cubicBezTo>
                  <a:cubicBezTo>
                    <a:pt x="712" y="10522"/>
                    <a:pt x="984" y="11045"/>
                    <a:pt x="1172" y="11401"/>
                  </a:cubicBezTo>
                  <a:cubicBezTo>
                    <a:pt x="1382" y="11777"/>
                    <a:pt x="1507" y="11987"/>
                    <a:pt x="1507" y="11987"/>
                  </a:cubicBezTo>
                  <a:cubicBezTo>
                    <a:pt x="1507" y="11987"/>
                    <a:pt x="1884" y="11045"/>
                    <a:pt x="2177" y="9790"/>
                  </a:cubicBezTo>
                  <a:cubicBezTo>
                    <a:pt x="2512" y="8534"/>
                    <a:pt x="2825" y="6944"/>
                    <a:pt x="3265" y="5500"/>
                  </a:cubicBezTo>
                  <a:cubicBezTo>
                    <a:pt x="3662" y="4036"/>
                    <a:pt x="4227" y="2738"/>
                    <a:pt x="4897" y="1713"/>
                  </a:cubicBezTo>
                  <a:cubicBezTo>
                    <a:pt x="5545" y="751"/>
                    <a:pt x="6257" y="39"/>
                    <a:pt x="6257" y="39"/>
                  </a:cubicBezTo>
                  <a:cubicBezTo>
                    <a:pt x="6257" y="39"/>
                    <a:pt x="6083" y="1"/>
                    <a:pt x="5787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816;p31">
              <a:extLst>
                <a:ext uri="{FF2B5EF4-FFF2-40B4-BE49-F238E27FC236}">
                  <a16:creationId xmlns:a16="http://schemas.microsoft.com/office/drawing/2014/main" id="{78D9A4E7-E12C-248E-3F19-E389CEE988E6}"/>
                </a:ext>
              </a:extLst>
            </p:cNvPr>
            <p:cNvSpPr/>
            <p:nvPr/>
          </p:nvSpPr>
          <p:spPr>
            <a:xfrm>
              <a:off x="18444250" y="38924050"/>
              <a:ext cx="6303250" cy="4357325"/>
            </a:xfrm>
            <a:custGeom>
              <a:avLst/>
              <a:gdLst/>
              <a:ahLst/>
              <a:cxnLst/>
              <a:rect l="l" t="t" r="r" b="b"/>
              <a:pathLst>
                <a:path w="252130" h="174293" extrusionOk="0">
                  <a:moveTo>
                    <a:pt x="130396" y="1"/>
                  </a:moveTo>
                  <a:cubicBezTo>
                    <a:pt x="94796" y="1"/>
                    <a:pt x="71510" y="15628"/>
                    <a:pt x="61954" y="41607"/>
                  </a:cubicBezTo>
                  <a:cubicBezTo>
                    <a:pt x="49902" y="74373"/>
                    <a:pt x="25861" y="67845"/>
                    <a:pt x="13265" y="70126"/>
                  </a:cubicBezTo>
                  <a:cubicBezTo>
                    <a:pt x="648" y="72386"/>
                    <a:pt x="920" y="78307"/>
                    <a:pt x="230" y="100381"/>
                  </a:cubicBezTo>
                  <a:cubicBezTo>
                    <a:pt x="0" y="156104"/>
                    <a:pt x="49998" y="174293"/>
                    <a:pt x="100846" y="174293"/>
                  </a:cubicBezTo>
                  <a:cubicBezTo>
                    <a:pt x="142829" y="174293"/>
                    <a:pt x="185392" y="161893"/>
                    <a:pt x="200741" y="147983"/>
                  </a:cubicBezTo>
                  <a:cubicBezTo>
                    <a:pt x="252129" y="104085"/>
                    <a:pt x="238215" y="19009"/>
                    <a:pt x="160798" y="3296"/>
                  </a:cubicBezTo>
                  <a:cubicBezTo>
                    <a:pt x="149840" y="1068"/>
                    <a:pt x="139697" y="1"/>
                    <a:pt x="13039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817;p31">
              <a:extLst>
                <a:ext uri="{FF2B5EF4-FFF2-40B4-BE49-F238E27FC236}">
                  <a16:creationId xmlns:a16="http://schemas.microsoft.com/office/drawing/2014/main" id="{F3D5CB1B-EA40-FA04-F946-8E4C8F32B439}"/>
                </a:ext>
              </a:extLst>
            </p:cNvPr>
            <p:cNvSpPr/>
            <p:nvPr/>
          </p:nvSpPr>
          <p:spPr>
            <a:xfrm>
              <a:off x="20333625" y="41851525"/>
              <a:ext cx="964075" cy="307075"/>
            </a:xfrm>
            <a:custGeom>
              <a:avLst/>
              <a:gdLst/>
              <a:ahLst/>
              <a:cxnLst/>
              <a:rect l="l" t="t" r="r" b="b"/>
              <a:pathLst>
                <a:path w="38563" h="12283" extrusionOk="0">
                  <a:moveTo>
                    <a:pt x="19292" y="0"/>
                  </a:moveTo>
                  <a:cubicBezTo>
                    <a:pt x="8642" y="0"/>
                    <a:pt x="1" y="2741"/>
                    <a:pt x="1" y="6131"/>
                  </a:cubicBezTo>
                  <a:cubicBezTo>
                    <a:pt x="1" y="9542"/>
                    <a:pt x="8642" y="12283"/>
                    <a:pt x="19292" y="12283"/>
                  </a:cubicBezTo>
                  <a:cubicBezTo>
                    <a:pt x="29921" y="12283"/>
                    <a:pt x="38563" y="9542"/>
                    <a:pt x="38563" y="6131"/>
                  </a:cubicBezTo>
                  <a:cubicBezTo>
                    <a:pt x="38563" y="2741"/>
                    <a:pt x="29921" y="0"/>
                    <a:pt x="19292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818;p31">
              <a:extLst>
                <a:ext uri="{FF2B5EF4-FFF2-40B4-BE49-F238E27FC236}">
                  <a16:creationId xmlns:a16="http://schemas.microsoft.com/office/drawing/2014/main" id="{7F5D36E0-FF6E-2E56-894A-5C2648244954}"/>
                </a:ext>
              </a:extLst>
            </p:cNvPr>
            <p:cNvSpPr/>
            <p:nvPr/>
          </p:nvSpPr>
          <p:spPr>
            <a:xfrm>
              <a:off x="15371600" y="41769400"/>
              <a:ext cx="963550" cy="307600"/>
            </a:xfrm>
            <a:custGeom>
              <a:avLst/>
              <a:gdLst/>
              <a:ahLst/>
              <a:cxnLst/>
              <a:rect l="l" t="t" r="r" b="b"/>
              <a:pathLst>
                <a:path w="38542" h="12304" extrusionOk="0">
                  <a:moveTo>
                    <a:pt x="19271" y="0"/>
                  </a:moveTo>
                  <a:cubicBezTo>
                    <a:pt x="8621" y="0"/>
                    <a:pt x="0" y="2762"/>
                    <a:pt x="0" y="6152"/>
                  </a:cubicBezTo>
                  <a:cubicBezTo>
                    <a:pt x="0" y="9542"/>
                    <a:pt x="8621" y="12303"/>
                    <a:pt x="19271" y="12303"/>
                  </a:cubicBezTo>
                  <a:cubicBezTo>
                    <a:pt x="29921" y="12303"/>
                    <a:pt x="38542" y="9542"/>
                    <a:pt x="38542" y="6152"/>
                  </a:cubicBezTo>
                  <a:cubicBezTo>
                    <a:pt x="38542" y="2762"/>
                    <a:pt x="29921" y="0"/>
                    <a:pt x="19271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819;p31">
              <a:extLst>
                <a:ext uri="{FF2B5EF4-FFF2-40B4-BE49-F238E27FC236}">
                  <a16:creationId xmlns:a16="http://schemas.microsoft.com/office/drawing/2014/main" id="{5D8B0F7A-2C07-5A90-9FF1-8A30396BC1B8}"/>
                </a:ext>
              </a:extLst>
            </p:cNvPr>
            <p:cNvSpPr/>
            <p:nvPr/>
          </p:nvSpPr>
          <p:spPr>
            <a:xfrm>
              <a:off x="18446850" y="40557400"/>
              <a:ext cx="1548875" cy="2288550"/>
            </a:xfrm>
            <a:custGeom>
              <a:avLst/>
              <a:gdLst/>
              <a:ahLst/>
              <a:cxnLst/>
              <a:rect l="l" t="t" r="r" b="b"/>
              <a:pathLst>
                <a:path w="61955" h="91542" extrusionOk="0">
                  <a:moveTo>
                    <a:pt x="42705" y="0"/>
                  </a:moveTo>
                  <a:cubicBezTo>
                    <a:pt x="32097" y="5168"/>
                    <a:pt x="20610" y="3432"/>
                    <a:pt x="13119" y="4792"/>
                  </a:cubicBezTo>
                  <a:cubicBezTo>
                    <a:pt x="523" y="7052"/>
                    <a:pt x="774" y="12973"/>
                    <a:pt x="105" y="35047"/>
                  </a:cubicBezTo>
                  <a:cubicBezTo>
                    <a:pt x="0" y="61830"/>
                    <a:pt x="11508" y="79949"/>
                    <a:pt x="29126" y="91541"/>
                  </a:cubicBezTo>
                  <a:cubicBezTo>
                    <a:pt x="38374" y="86310"/>
                    <a:pt x="46492" y="80347"/>
                    <a:pt x="50342" y="71350"/>
                  </a:cubicBezTo>
                  <a:cubicBezTo>
                    <a:pt x="61955" y="50426"/>
                    <a:pt x="61662" y="17618"/>
                    <a:pt x="42705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820;p31">
              <a:extLst>
                <a:ext uri="{FF2B5EF4-FFF2-40B4-BE49-F238E27FC236}">
                  <a16:creationId xmlns:a16="http://schemas.microsoft.com/office/drawing/2014/main" id="{202CFBEA-5E8B-7880-A14F-73D8284EFD37}"/>
                </a:ext>
              </a:extLst>
            </p:cNvPr>
            <p:cNvSpPr/>
            <p:nvPr/>
          </p:nvSpPr>
          <p:spPr>
            <a:xfrm>
              <a:off x="18580225" y="41789800"/>
              <a:ext cx="414325" cy="300800"/>
            </a:xfrm>
            <a:custGeom>
              <a:avLst/>
              <a:gdLst/>
              <a:ahLst/>
              <a:cxnLst/>
              <a:rect l="l" t="t" r="r" b="b"/>
              <a:pathLst>
                <a:path w="16573" h="12032" extrusionOk="0">
                  <a:moveTo>
                    <a:pt x="16216" y="0"/>
                  </a:moveTo>
                  <a:cubicBezTo>
                    <a:pt x="16216" y="0"/>
                    <a:pt x="16091" y="419"/>
                    <a:pt x="15819" y="1172"/>
                  </a:cubicBezTo>
                  <a:cubicBezTo>
                    <a:pt x="15714" y="1549"/>
                    <a:pt x="15589" y="1988"/>
                    <a:pt x="15421" y="2511"/>
                  </a:cubicBezTo>
                  <a:cubicBezTo>
                    <a:pt x="15317" y="3034"/>
                    <a:pt x="15003" y="3557"/>
                    <a:pt x="14794" y="4164"/>
                  </a:cubicBezTo>
                  <a:cubicBezTo>
                    <a:pt x="14584" y="4771"/>
                    <a:pt x="14333" y="5357"/>
                    <a:pt x="13936" y="5943"/>
                  </a:cubicBezTo>
                  <a:cubicBezTo>
                    <a:pt x="13789" y="6236"/>
                    <a:pt x="13601" y="6508"/>
                    <a:pt x="13413" y="6821"/>
                  </a:cubicBezTo>
                  <a:cubicBezTo>
                    <a:pt x="13162" y="7073"/>
                    <a:pt x="12952" y="7324"/>
                    <a:pt x="12701" y="7596"/>
                  </a:cubicBezTo>
                  <a:cubicBezTo>
                    <a:pt x="12492" y="7868"/>
                    <a:pt x="12241" y="8077"/>
                    <a:pt x="11927" y="8244"/>
                  </a:cubicBezTo>
                  <a:cubicBezTo>
                    <a:pt x="11613" y="8391"/>
                    <a:pt x="11404" y="8684"/>
                    <a:pt x="11069" y="8767"/>
                  </a:cubicBezTo>
                  <a:lnTo>
                    <a:pt x="10128" y="9102"/>
                  </a:lnTo>
                  <a:lnTo>
                    <a:pt x="9102" y="9207"/>
                  </a:lnTo>
                  <a:cubicBezTo>
                    <a:pt x="8412" y="9186"/>
                    <a:pt x="7680" y="9165"/>
                    <a:pt x="6989" y="8914"/>
                  </a:cubicBezTo>
                  <a:cubicBezTo>
                    <a:pt x="6236" y="8767"/>
                    <a:pt x="5566" y="8433"/>
                    <a:pt x="4939" y="8119"/>
                  </a:cubicBezTo>
                  <a:cubicBezTo>
                    <a:pt x="4311" y="7742"/>
                    <a:pt x="3704" y="7386"/>
                    <a:pt x="3223" y="6905"/>
                  </a:cubicBezTo>
                  <a:cubicBezTo>
                    <a:pt x="2700" y="6487"/>
                    <a:pt x="2323" y="5964"/>
                    <a:pt x="1905" y="5524"/>
                  </a:cubicBezTo>
                  <a:cubicBezTo>
                    <a:pt x="1675" y="5022"/>
                    <a:pt x="1235" y="4562"/>
                    <a:pt x="1131" y="4101"/>
                  </a:cubicBezTo>
                  <a:cubicBezTo>
                    <a:pt x="1005" y="3662"/>
                    <a:pt x="712" y="3264"/>
                    <a:pt x="733" y="2846"/>
                  </a:cubicBezTo>
                  <a:cubicBezTo>
                    <a:pt x="628" y="2072"/>
                    <a:pt x="566" y="1632"/>
                    <a:pt x="566" y="1632"/>
                  </a:cubicBezTo>
                  <a:cubicBezTo>
                    <a:pt x="566" y="1632"/>
                    <a:pt x="419" y="2051"/>
                    <a:pt x="147" y="2804"/>
                  </a:cubicBezTo>
                  <a:cubicBezTo>
                    <a:pt x="1" y="3139"/>
                    <a:pt x="84" y="3683"/>
                    <a:pt x="43" y="4290"/>
                  </a:cubicBezTo>
                  <a:cubicBezTo>
                    <a:pt x="1" y="4980"/>
                    <a:pt x="294" y="5545"/>
                    <a:pt x="461" y="6277"/>
                  </a:cubicBezTo>
                  <a:cubicBezTo>
                    <a:pt x="817" y="6926"/>
                    <a:pt x="1089" y="7721"/>
                    <a:pt x="1675" y="8349"/>
                  </a:cubicBezTo>
                  <a:cubicBezTo>
                    <a:pt x="2177" y="9018"/>
                    <a:pt x="2825" y="9646"/>
                    <a:pt x="3579" y="10211"/>
                  </a:cubicBezTo>
                  <a:cubicBezTo>
                    <a:pt x="4332" y="10692"/>
                    <a:pt x="5148" y="11278"/>
                    <a:pt x="6152" y="11529"/>
                  </a:cubicBezTo>
                  <a:cubicBezTo>
                    <a:pt x="7094" y="11906"/>
                    <a:pt x="8161" y="12011"/>
                    <a:pt x="9207" y="12031"/>
                  </a:cubicBezTo>
                  <a:lnTo>
                    <a:pt x="10797" y="11801"/>
                  </a:lnTo>
                  <a:cubicBezTo>
                    <a:pt x="11299" y="11634"/>
                    <a:pt x="11802" y="11404"/>
                    <a:pt x="12283" y="11195"/>
                  </a:cubicBezTo>
                  <a:cubicBezTo>
                    <a:pt x="12806" y="11048"/>
                    <a:pt x="13162" y="10630"/>
                    <a:pt x="13580" y="10316"/>
                  </a:cubicBezTo>
                  <a:cubicBezTo>
                    <a:pt x="13999" y="10002"/>
                    <a:pt x="14333" y="9625"/>
                    <a:pt x="14584" y="9207"/>
                  </a:cubicBezTo>
                  <a:cubicBezTo>
                    <a:pt x="14877" y="8788"/>
                    <a:pt x="15170" y="8433"/>
                    <a:pt x="15400" y="8035"/>
                  </a:cubicBezTo>
                  <a:cubicBezTo>
                    <a:pt x="15526" y="7617"/>
                    <a:pt x="15693" y="7198"/>
                    <a:pt x="15840" y="6801"/>
                  </a:cubicBezTo>
                  <a:cubicBezTo>
                    <a:pt x="16216" y="6026"/>
                    <a:pt x="16321" y="5252"/>
                    <a:pt x="16363" y="4562"/>
                  </a:cubicBezTo>
                  <a:cubicBezTo>
                    <a:pt x="16447" y="3871"/>
                    <a:pt x="16572" y="3244"/>
                    <a:pt x="16509" y="2679"/>
                  </a:cubicBezTo>
                  <a:cubicBezTo>
                    <a:pt x="16447" y="2114"/>
                    <a:pt x="16405" y="1632"/>
                    <a:pt x="16363" y="1235"/>
                  </a:cubicBezTo>
                  <a:cubicBezTo>
                    <a:pt x="16300" y="440"/>
                    <a:pt x="16216" y="0"/>
                    <a:pt x="162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821;p31">
              <a:extLst>
                <a:ext uri="{FF2B5EF4-FFF2-40B4-BE49-F238E27FC236}">
                  <a16:creationId xmlns:a16="http://schemas.microsoft.com/office/drawing/2014/main" id="{D2F181FA-9C1F-9CD4-615A-E94C4FFE978E}"/>
                </a:ext>
              </a:extLst>
            </p:cNvPr>
            <p:cNvSpPr/>
            <p:nvPr/>
          </p:nvSpPr>
          <p:spPr>
            <a:xfrm>
              <a:off x="20094575" y="40285150"/>
              <a:ext cx="1496075" cy="1460975"/>
            </a:xfrm>
            <a:custGeom>
              <a:avLst/>
              <a:gdLst/>
              <a:ahLst/>
              <a:cxnLst/>
              <a:rect l="l" t="t" r="r" b="b"/>
              <a:pathLst>
                <a:path w="59843" h="58439" extrusionOk="0">
                  <a:moveTo>
                    <a:pt x="29930" y="0"/>
                  </a:moveTo>
                  <a:cubicBezTo>
                    <a:pt x="29483" y="0"/>
                    <a:pt x="29034" y="10"/>
                    <a:pt x="28582" y="31"/>
                  </a:cubicBezTo>
                  <a:cubicBezTo>
                    <a:pt x="12450" y="763"/>
                    <a:pt x="1" y="14447"/>
                    <a:pt x="733" y="30559"/>
                  </a:cubicBezTo>
                  <a:cubicBezTo>
                    <a:pt x="1445" y="46238"/>
                    <a:pt x="14391" y="58439"/>
                    <a:pt x="29910" y="58439"/>
                  </a:cubicBezTo>
                  <a:cubicBezTo>
                    <a:pt x="30358" y="58439"/>
                    <a:pt x="30808" y="58428"/>
                    <a:pt x="31260" y="58408"/>
                  </a:cubicBezTo>
                  <a:cubicBezTo>
                    <a:pt x="47393" y="57676"/>
                    <a:pt x="59842" y="43992"/>
                    <a:pt x="59110" y="27880"/>
                  </a:cubicBezTo>
                  <a:cubicBezTo>
                    <a:pt x="58378" y="12221"/>
                    <a:pt x="45449" y="0"/>
                    <a:pt x="299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822;p31">
              <a:extLst>
                <a:ext uri="{FF2B5EF4-FFF2-40B4-BE49-F238E27FC236}">
                  <a16:creationId xmlns:a16="http://schemas.microsoft.com/office/drawing/2014/main" id="{29EE02FC-3ADE-31E0-489B-25DF1CA71CBC}"/>
                </a:ext>
              </a:extLst>
            </p:cNvPr>
            <p:cNvSpPr/>
            <p:nvPr/>
          </p:nvSpPr>
          <p:spPr>
            <a:xfrm>
              <a:off x="20007692" y="40322275"/>
              <a:ext cx="1473050" cy="1438500"/>
            </a:xfrm>
            <a:custGeom>
              <a:avLst/>
              <a:gdLst/>
              <a:ahLst/>
              <a:cxnLst/>
              <a:rect l="l" t="t" r="r" b="b"/>
              <a:pathLst>
                <a:path w="58922" h="57540" extrusionOk="0">
                  <a:moveTo>
                    <a:pt x="29489" y="0"/>
                  </a:moveTo>
                  <a:cubicBezTo>
                    <a:pt x="29043" y="0"/>
                    <a:pt x="28594" y="11"/>
                    <a:pt x="28143" y="32"/>
                  </a:cubicBezTo>
                  <a:cubicBezTo>
                    <a:pt x="12283" y="764"/>
                    <a:pt x="1" y="14218"/>
                    <a:pt x="733" y="30099"/>
                  </a:cubicBezTo>
                  <a:cubicBezTo>
                    <a:pt x="1445" y="45488"/>
                    <a:pt x="14166" y="57540"/>
                    <a:pt x="29435" y="57540"/>
                  </a:cubicBezTo>
                  <a:cubicBezTo>
                    <a:pt x="29881" y="57540"/>
                    <a:pt x="30329" y="57530"/>
                    <a:pt x="30779" y="57509"/>
                  </a:cubicBezTo>
                  <a:cubicBezTo>
                    <a:pt x="46639" y="56776"/>
                    <a:pt x="58922" y="43323"/>
                    <a:pt x="58189" y="27442"/>
                  </a:cubicBezTo>
                  <a:cubicBezTo>
                    <a:pt x="57478" y="12032"/>
                    <a:pt x="44758" y="0"/>
                    <a:pt x="294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823;p31">
              <a:extLst>
                <a:ext uri="{FF2B5EF4-FFF2-40B4-BE49-F238E27FC236}">
                  <a16:creationId xmlns:a16="http://schemas.microsoft.com/office/drawing/2014/main" id="{FBDD5820-6097-2657-4C80-89B393A4A160}"/>
                </a:ext>
              </a:extLst>
            </p:cNvPr>
            <p:cNvSpPr/>
            <p:nvPr/>
          </p:nvSpPr>
          <p:spPr>
            <a:xfrm>
              <a:off x="19077175" y="41196900"/>
              <a:ext cx="118225" cy="104575"/>
            </a:xfrm>
            <a:custGeom>
              <a:avLst/>
              <a:gdLst/>
              <a:ahLst/>
              <a:cxnLst/>
              <a:rect l="l" t="t" r="r" b="b"/>
              <a:pathLst>
                <a:path w="4729" h="4183" extrusionOk="0">
                  <a:moveTo>
                    <a:pt x="2356" y="1"/>
                  </a:moveTo>
                  <a:cubicBezTo>
                    <a:pt x="2093" y="1"/>
                    <a:pt x="1826" y="51"/>
                    <a:pt x="1569" y="156"/>
                  </a:cubicBezTo>
                  <a:cubicBezTo>
                    <a:pt x="502" y="596"/>
                    <a:pt x="0" y="1809"/>
                    <a:pt x="419" y="2876"/>
                  </a:cubicBezTo>
                  <a:cubicBezTo>
                    <a:pt x="736" y="3687"/>
                    <a:pt x="1524" y="4183"/>
                    <a:pt x="2352" y="4183"/>
                  </a:cubicBezTo>
                  <a:cubicBezTo>
                    <a:pt x="2615" y="4183"/>
                    <a:pt x="2882" y="4133"/>
                    <a:pt x="3139" y="4027"/>
                  </a:cubicBezTo>
                  <a:cubicBezTo>
                    <a:pt x="4206" y="3609"/>
                    <a:pt x="4729" y="2374"/>
                    <a:pt x="4289" y="1307"/>
                  </a:cubicBezTo>
                  <a:cubicBezTo>
                    <a:pt x="3972" y="497"/>
                    <a:pt x="3184" y="1"/>
                    <a:pt x="2356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824;p31">
              <a:extLst>
                <a:ext uri="{FF2B5EF4-FFF2-40B4-BE49-F238E27FC236}">
                  <a16:creationId xmlns:a16="http://schemas.microsoft.com/office/drawing/2014/main" id="{6A855460-04FC-D3E0-7AED-C3CDC177D5B6}"/>
                </a:ext>
              </a:extLst>
            </p:cNvPr>
            <p:cNvSpPr/>
            <p:nvPr/>
          </p:nvSpPr>
          <p:spPr>
            <a:xfrm>
              <a:off x="19075600" y="41387025"/>
              <a:ext cx="119275" cy="104875"/>
            </a:xfrm>
            <a:custGeom>
              <a:avLst/>
              <a:gdLst/>
              <a:ahLst/>
              <a:cxnLst/>
              <a:rect l="l" t="t" r="r" b="b"/>
              <a:pathLst>
                <a:path w="4771" h="4195" extrusionOk="0">
                  <a:moveTo>
                    <a:pt x="2412" y="0"/>
                  </a:moveTo>
                  <a:cubicBezTo>
                    <a:pt x="2146" y="0"/>
                    <a:pt x="1875" y="54"/>
                    <a:pt x="1611" y="168"/>
                  </a:cubicBezTo>
                  <a:cubicBezTo>
                    <a:pt x="523" y="586"/>
                    <a:pt x="0" y="1800"/>
                    <a:pt x="461" y="2888"/>
                  </a:cubicBezTo>
                  <a:cubicBezTo>
                    <a:pt x="794" y="3698"/>
                    <a:pt x="1562" y="4194"/>
                    <a:pt x="2388" y="4194"/>
                  </a:cubicBezTo>
                  <a:cubicBezTo>
                    <a:pt x="2651" y="4194"/>
                    <a:pt x="2919" y="4144"/>
                    <a:pt x="3181" y="4038"/>
                  </a:cubicBezTo>
                  <a:cubicBezTo>
                    <a:pt x="4248" y="3578"/>
                    <a:pt x="4771" y="2385"/>
                    <a:pt x="4332" y="1318"/>
                  </a:cubicBezTo>
                  <a:cubicBezTo>
                    <a:pt x="3985" y="499"/>
                    <a:pt x="3223" y="0"/>
                    <a:pt x="241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825;p31">
              <a:extLst>
                <a:ext uri="{FF2B5EF4-FFF2-40B4-BE49-F238E27FC236}">
                  <a16:creationId xmlns:a16="http://schemas.microsoft.com/office/drawing/2014/main" id="{8B198C5A-6817-3666-A37A-CD2B253FD6E4}"/>
                </a:ext>
              </a:extLst>
            </p:cNvPr>
            <p:cNvSpPr/>
            <p:nvPr/>
          </p:nvSpPr>
          <p:spPr>
            <a:xfrm>
              <a:off x="18917100" y="41350125"/>
              <a:ext cx="95750" cy="84250"/>
            </a:xfrm>
            <a:custGeom>
              <a:avLst/>
              <a:gdLst/>
              <a:ahLst/>
              <a:cxnLst/>
              <a:rect l="l" t="t" r="r" b="b"/>
              <a:pathLst>
                <a:path w="3830" h="3370" extrusionOk="0">
                  <a:moveTo>
                    <a:pt x="1912" y="1"/>
                  </a:moveTo>
                  <a:cubicBezTo>
                    <a:pt x="1707" y="1"/>
                    <a:pt x="1498" y="38"/>
                    <a:pt x="1298" y="116"/>
                  </a:cubicBezTo>
                  <a:cubicBezTo>
                    <a:pt x="440" y="451"/>
                    <a:pt x="0" y="1455"/>
                    <a:pt x="356" y="2313"/>
                  </a:cubicBezTo>
                  <a:cubicBezTo>
                    <a:pt x="613" y="2971"/>
                    <a:pt x="1263" y="3370"/>
                    <a:pt x="1938" y="3370"/>
                  </a:cubicBezTo>
                  <a:cubicBezTo>
                    <a:pt x="2144" y="3370"/>
                    <a:pt x="2353" y="3333"/>
                    <a:pt x="2553" y="3255"/>
                  </a:cubicBezTo>
                  <a:cubicBezTo>
                    <a:pt x="3411" y="2920"/>
                    <a:pt x="3830" y="1916"/>
                    <a:pt x="3495" y="1058"/>
                  </a:cubicBezTo>
                  <a:cubicBezTo>
                    <a:pt x="3238" y="400"/>
                    <a:pt x="2588" y="1"/>
                    <a:pt x="191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826;p31">
              <a:extLst>
                <a:ext uri="{FF2B5EF4-FFF2-40B4-BE49-F238E27FC236}">
                  <a16:creationId xmlns:a16="http://schemas.microsoft.com/office/drawing/2014/main" id="{D79AD87B-4BC7-A5D3-01AA-03611622056E}"/>
                </a:ext>
              </a:extLst>
            </p:cNvPr>
            <p:cNvSpPr/>
            <p:nvPr/>
          </p:nvSpPr>
          <p:spPr>
            <a:xfrm>
              <a:off x="18624175" y="41260950"/>
              <a:ext cx="188850" cy="788325"/>
            </a:xfrm>
            <a:custGeom>
              <a:avLst/>
              <a:gdLst/>
              <a:ahLst/>
              <a:cxnLst/>
              <a:rect l="l" t="t" r="r" b="b"/>
              <a:pathLst>
                <a:path w="7554" h="31533" extrusionOk="0">
                  <a:moveTo>
                    <a:pt x="1318" y="1"/>
                  </a:moveTo>
                  <a:cubicBezTo>
                    <a:pt x="1318" y="1"/>
                    <a:pt x="1318" y="566"/>
                    <a:pt x="1151" y="1402"/>
                  </a:cubicBezTo>
                  <a:cubicBezTo>
                    <a:pt x="984" y="2302"/>
                    <a:pt x="754" y="3579"/>
                    <a:pt x="565" y="5127"/>
                  </a:cubicBezTo>
                  <a:cubicBezTo>
                    <a:pt x="168" y="8203"/>
                    <a:pt x="0" y="12366"/>
                    <a:pt x="523" y="16551"/>
                  </a:cubicBezTo>
                  <a:cubicBezTo>
                    <a:pt x="774" y="18623"/>
                    <a:pt x="1193" y="20715"/>
                    <a:pt x="1800" y="22598"/>
                  </a:cubicBezTo>
                  <a:cubicBezTo>
                    <a:pt x="2030" y="23561"/>
                    <a:pt x="2469" y="24439"/>
                    <a:pt x="2825" y="25276"/>
                  </a:cubicBezTo>
                  <a:cubicBezTo>
                    <a:pt x="3160" y="26155"/>
                    <a:pt x="3662" y="26887"/>
                    <a:pt x="4018" y="27578"/>
                  </a:cubicBezTo>
                  <a:cubicBezTo>
                    <a:pt x="4394" y="28289"/>
                    <a:pt x="4938" y="28833"/>
                    <a:pt x="5294" y="29356"/>
                  </a:cubicBezTo>
                  <a:cubicBezTo>
                    <a:pt x="5671" y="29921"/>
                    <a:pt x="6110" y="30277"/>
                    <a:pt x="6445" y="30591"/>
                  </a:cubicBezTo>
                  <a:cubicBezTo>
                    <a:pt x="7156" y="31219"/>
                    <a:pt x="7554" y="31532"/>
                    <a:pt x="7554" y="31532"/>
                  </a:cubicBezTo>
                  <a:cubicBezTo>
                    <a:pt x="7554" y="31532"/>
                    <a:pt x="7324" y="31072"/>
                    <a:pt x="6905" y="30256"/>
                  </a:cubicBezTo>
                  <a:cubicBezTo>
                    <a:pt x="6654" y="29859"/>
                    <a:pt x="6424" y="29398"/>
                    <a:pt x="6215" y="28812"/>
                  </a:cubicBezTo>
                  <a:cubicBezTo>
                    <a:pt x="6005" y="28206"/>
                    <a:pt x="5691" y="27641"/>
                    <a:pt x="5482" y="26908"/>
                  </a:cubicBezTo>
                  <a:cubicBezTo>
                    <a:pt x="5273" y="26176"/>
                    <a:pt x="4980" y="25444"/>
                    <a:pt x="4813" y="24607"/>
                  </a:cubicBezTo>
                  <a:cubicBezTo>
                    <a:pt x="4645" y="23770"/>
                    <a:pt x="4394" y="22912"/>
                    <a:pt x="4227" y="21991"/>
                  </a:cubicBezTo>
                  <a:cubicBezTo>
                    <a:pt x="3892" y="20150"/>
                    <a:pt x="3557" y="18204"/>
                    <a:pt x="3348" y="16216"/>
                  </a:cubicBezTo>
                  <a:cubicBezTo>
                    <a:pt x="3055" y="14229"/>
                    <a:pt x="2888" y="12199"/>
                    <a:pt x="2678" y="10316"/>
                  </a:cubicBezTo>
                  <a:cubicBezTo>
                    <a:pt x="2511" y="8412"/>
                    <a:pt x="2344" y="6633"/>
                    <a:pt x="2197" y="5127"/>
                  </a:cubicBezTo>
                  <a:cubicBezTo>
                    <a:pt x="2030" y="3599"/>
                    <a:pt x="1842" y="2302"/>
                    <a:pt x="1695" y="1402"/>
                  </a:cubicBezTo>
                  <a:cubicBezTo>
                    <a:pt x="1570" y="440"/>
                    <a:pt x="1318" y="1"/>
                    <a:pt x="131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827;p31">
              <a:extLst>
                <a:ext uri="{FF2B5EF4-FFF2-40B4-BE49-F238E27FC236}">
                  <a16:creationId xmlns:a16="http://schemas.microsoft.com/office/drawing/2014/main" id="{A195A124-E8DF-1088-85E5-F0BC471287DC}"/>
                </a:ext>
              </a:extLst>
            </p:cNvPr>
            <p:cNvSpPr/>
            <p:nvPr/>
          </p:nvSpPr>
          <p:spPr>
            <a:xfrm>
              <a:off x="18248075" y="40600850"/>
              <a:ext cx="890325" cy="786625"/>
            </a:xfrm>
            <a:custGeom>
              <a:avLst/>
              <a:gdLst/>
              <a:ahLst/>
              <a:cxnLst/>
              <a:rect l="l" t="t" r="r" b="b"/>
              <a:pathLst>
                <a:path w="35613" h="31465" extrusionOk="0">
                  <a:moveTo>
                    <a:pt x="19340" y="0"/>
                  </a:moveTo>
                  <a:cubicBezTo>
                    <a:pt x="18715" y="0"/>
                    <a:pt x="18156" y="38"/>
                    <a:pt x="17681" y="125"/>
                  </a:cubicBezTo>
                  <a:cubicBezTo>
                    <a:pt x="8474" y="1757"/>
                    <a:pt x="0" y="23287"/>
                    <a:pt x="11592" y="30924"/>
                  </a:cubicBezTo>
                  <a:cubicBezTo>
                    <a:pt x="12168" y="31302"/>
                    <a:pt x="12938" y="31465"/>
                    <a:pt x="13833" y="31465"/>
                  </a:cubicBezTo>
                  <a:cubicBezTo>
                    <a:pt x="18630" y="31465"/>
                    <a:pt x="27016" y="26791"/>
                    <a:pt x="28268" y="25610"/>
                  </a:cubicBezTo>
                  <a:cubicBezTo>
                    <a:pt x="34671" y="19625"/>
                    <a:pt x="35612" y="10084"/>
                    <a:pt x="32934" y="2070"/>
                  </a:cubicBezTo>
                  <a:cubicBezTo>
                    <a:pt x="32892" y="1966"/>
                    <a:pt x="32850" y="1861"/>
                    <a:pt x="32829" y="1757"/>
                  </a:cubicBezTo>
                  <a:cubicBezTo>
                    <a:pt x="28308" y="1171"/>
                    <a:pt x="22810" y="0"/>
                    <a:pt x="193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828;p31">
              <a:extLst>
                <a:ext uri="{FF2B5EF4-FFF2-40B4-BE49-F238E27FC236}">
                  <a16:creationId xmlns:a16="http://schemas.microsoft.com/office/drawing/2014/main" id="{D1AAB06C-30DB-B8CE-50F1-FCC75FCFDFF3}"/>
                </a:ext>
              </a:extLst>
            </p:cNvPr>
            <p:cNvSpPr/>
            <p:nvPr/>
          </p:nvSpPr>
          <p:spPr>
            <a:xfrm>
              <a:off x="25749700" y="43788000"/>
              <a:ext cx="261050" cy="311275"/>
            </a:xfrm>
            <a:custGeom>
              <a:avLst/>
              <a:gdLst/>
              <a:ahLst/>
              <a:cxnLst/>
              <a:rect l="l" t="t" r="r" b="b"/>
              <a:pathLst>
                <a:path w="10442" h="12451" extrusionOk="0">
                  <a:moveTo>
                    <a:pt x="10316" y="1"/>
                  </a:moveTo>
                  <a:lnTo>
                    <a:pt x="10316" y="1"/>
                  </a:lnTo>
                  <a:cubicBezTo>
                    <a:pt x="10316" y="1"/>
                    <a:pt x="9521" y="817"/>
                    <a:pt x="8538" y="1967"/>
                  </a:cubicBezTo>
                  <a:cubicBezTo>
                    <a:pt x="7554" y="3097"/>
                    <a:pt x="6278" y="4583"/>
                    <a:pt x="5001" y="6068"/>
                  </a:cubicBezTo>
                  <a:cubicBezTo>
                    <a:pt x="4374" y="6864"/>
                    <a:pt x="3725" y="7554"/>
                    <a:pt x="3139" y="8286"/>
                  </a:cubicBezTo>
                  <a:cubicBezTo>
                    <a:pt x="2532" y="8977"/>
                    <a:pt x="1988" y="9688"/>
                    <a:pt x="1528" y="10274"/>
                  </a:cubicBezTo>
                  <a:cubicBezTo>
                    <a:pt x="587" y="11488"/>
                    <a:pt x="1" y="12450"/>
                    <a:pt x="1" y="12450"/>
                  </a:cubicBezTo>
                  <a:cubicBezTo>
                    <a:pt x="1" y="12450"/>
                    <a:pt x="1131" y="12262"/>
                    <a:pt x="2574" y="11530"/>
                  </a:cubicBezTo>
                  <a:cubicBezTo>
                    <a:pt x="3307" y="11195"/>
                    <a:pt x="4081" y="10672"/>
                    <a:pt x="4897" y="10065"/>
                  </a:cubicBezTo>
                  <a:cubicBezTo>
                    <a:pt x="5713" y="9479"/>
                    <a:pt x="6445" y="8705"/>
                    <a:pt x="7178" y="7910"/>
                  </a:cubicBezTo>
                  <a:cubicBezTo>
                    <a:pt x="8579" y="6257"/>
                    <a:pt x="9584" y="4290"/>
                    <a:pt x="10002" y="2721"/>
                  </a:cubicBezTo>
                  <a:cubicBezTo>
                    <a:pt x="10442" y="1152"/>
                    <a:pt x="10316" y="1"/>
                    <a:pt x="10316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829;p31">
              <a:extLst>
                <a:ext uri="{FF2B5EF4-FFF2-40B4-BE49-F238E27FC236}">
                  <a16:creationId xmlns:a16="http://schemas.microsoft.com/office/drawing/2014/main" id="{9E7B650C-FBCE-87D5-E15A-60F4BCE23C9C}"/>
                </a:ext>
              </a:extLst>
            </p:cNvPr>
            <p:cNvSpPr/>
            <p:nvPr/>
          </p:nvSpPr>
          <p:spPr>
            <a:xfrm>
              <a:off x="25786850" y="43452700"/>
              <a:ext cx="230175" cy="407500"/>
            </a:xfrm>
            <a:custGeom>
              <a:avLst/>
              <a:gdLst/>
              <a:ahLst/>
              <a:cxnLst/>
              <a:rect l="l" t="t" r="r" b="b"/>
              <a:pathLst>
                <a:path w="9207" h="16300" extrusionOk="0">
                  <a:moveTo>
                    <a:pt x="8872" y="1"/>
                  </a:moveTo>
                  <a:cubicBezTo>
                    <a:pt x="8872" y="1"/>
                    <a:pt x="8265" y="1130"/>
                    <a:pt x="7512" y="2637"/>
                  </a:cubicBezTo>
                  <a:cubicBezTo>
                    <a:pt x="6696" y="4227"/>
                    <a:pt x="5754" y="6299"/>
                    <a:pt x="4687" y="8286"/>
                  </a:cubicBezTo>
                  <a:cubicBezTo>
                    <a:pt x="3662" y="10295"/>
                    <a:pt x="2511" y="12220"/>
                    <a:pt x="1611" y="13706"/>
                  </a:cubicBezTo>
                  <a:cubicBezTo>
                    <a:pt x="1151" y="14459"/>
                    <a:pt x="733" y="15086"/>
                    <a:pt x="440" y="15526"/>
                  </a:cubicBezTo>
                  <a:cubicBezTo>
                    <a:pt x="168" y="16007"/>
                    <a:pt x="0" y="16300"/>
                    <a:pt x="0" y="16300"/>
                  </a:cubicBezTo>
                  <a:cubicBezTo>
                    <a:pt x="0" y="16300"/>
                    <a:pt x="314" y="16195"/>
                    <a:pt x="816" y="15986"/>
                  </a:cubicBezTo>
                  <a:cubicBezTo>
                    <a:pt x="1319" y="15777"/>
                    <a:pt x="2009" y="15421"/>
                    <a:pt x="2783" y="14856"/>
                  </a:cubicBezTo>
                  <a:cubicBezTo>
                    <a:pt x="3536" y="14333"/>
                    <a:pt x="4373" y="13601"/>
                    <a:pt x="5127" y="12680"/>
                  </a:cubicBezTo>
                  <a:cubicBezTo>
                    <a:pt x="5943" y="11822"/>
                    <a:pt x="6591" y="10755"/>
                    <a:pt x="7198" y="9646"/>
                  </a:cubicBezTo>
                  <a:cubicBezTo>
                    <a:pt x="8349" y="7428"/>
                    <a:pt x="8956" y="4959"/>
                    <a:pt x="9060" y="3118"/>
                  </a:cubicBezTo>
                  <a:cubicBezTo>
                    <a:pt x="9207" y="1256"/>
                    <a:pt x="8872" y="1"/>
                    <a:pt x="8872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830;p31">
              <a:extLst>
                <a:ext uri="{FF2B5EF4-FFF2-40B4-BE49-F238E27FC236}">
                  <a16:creationId xmlns:a16="http://schemas.microsoft.com/office/drawing/2014/main" id="{3D2F2C20-13A8-0801-7061-BEA273831168}"/>
                </a:ext>
              </a:extLst>
            </p:cNvPr>
            <p:cNvSpPr/>
            <p:nvPr/>
          </p:nvSpPr>
          <p:spPr>
            <a:xfrm>
              <a:off x="25680125" y="43257600"/>
              <a:ext cx="182075" cy="482825"/>
            </a:xfrm>
            <a:custGeom>
              <a:avLst/>
              <a:gdLst/>
              <a:ahLst/>
              <a:cxnLst/>
              <a:rect l="l" t="t" r="r" b="b"/>
              <a:pathLst>
                <a:path w="7283" h="19313" extrusionOk="0">
                  <a:moveTo>
                    <a:pt x="6634" y="0"/>
                  </a:moveTo>
                  <a:cubicBezTo>
                    <a:pt x="6634" y="0"/>
                    <a:pt x="6132" y="1297"/>
                    <a:pt x="5525" y="3118"/>
                  </a:cubicBezTo>
                  <a:cubicBezTo>
                    <a:pt x="4960" y="4959"/>
                    <a:pt x="4248" y="7386"/>
                    <a:pt x="3453" y="9730"/>
                  </a:cubicBezTo>
                  <a:cubicBezTo>
                    <a:pt x="2742" y="12115"/>
                    <a:pt x="1863" y="14437"/>
                    <a:pt x="1194" y="16216"/>
                  </a:cubicBezTo>
                  <a:cubicBezTo>
                    <a:pt x="838" y="17116"/>
                    <a:pt x="566" y="17890"/>
                    <a:pt x="315" y="18413"/>
                  </a:cubicBezTo>
                  <a:cubicBezTo>
                    <a:pt x="126" y="18957"/>
                    <a:pt x="1" y="19313"/>
                    <a:pt x="1" y="19313"/>
                  </a:cubicBezTo>
                  <a:cubicBezTo>
                    <a:pt x="1" y="19313"/>
                    <a:pt x="294" y="19124"/>
                    <a:pt x="775" y="18748"/>
                  </a:cubicBezTo>
                  <a:cubicBezTo>
                    <a:pt x="1277" y="18413"/>
                    <a:pt x="1926" y="17869"/>
                    <a:pt x="2574" y="17095"/>
                  </a:cubicBezTo>
                  <a:cubicBezTo>
                    <a:pt x="3265" y="16341"/>
                    <a:pt x="3976" y="15379"/>
                    <a:pt x="4583" y="14249"/>
                  </a:cubicBezTo>
                  <a:cubicBezTo>
                    <a:pt x="5232" y="13161"/>
                    <a:pt x="5734" y="11906"/>
                    <a:pt x="6173" y="10629"/>
                  </a:cubicBezTo>
                  <a:cubicBezTo>
                    <a:pt x="7031" y="8035"/>
                    <a:pt x="7282" y="5336"/>
                    <a:pt x="7178" y="3327"/>
                  </a:cubicBezTo>
                  <a:cubicBezTo>
                    <a:pt x="7094" y="1318"/>
                    <a:pt x="6634" y="0"/>
                    <a:pt x="6634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831;p31">
              <a:extLst>
                <a:ext uri="{FF2B5EF4-FFF2-40B4-BE49-F238E27FC236}">
                  <a16:creationId xmlns:a16="http://schemas.microsoft.com/office/drawing/2014/main" id="{FBAFA7FC-E20A-CB77-F120-44BC672410B6}"/>
                </a:ext>
              </a:extLst>
            </p:cNvPr>
            <p:cNvSpPr/>
            <p:nvPr/>
          </p:nvSpPr>
          <p:spPr>
            <a:xfrm>
              <a:off x="26097050" y="43009125"/>
              <a:ext cx="81100" cy="556075"/>
            </a:xfrm>
            <a:custGeom>
              <a:avLst/>
              <a:gdLst/>
              <a:ahLst/>
              <a:cxnLst/>
              <a:rect l="l" t="t" r="r" b="b"/>
              <a:pathLst>
                <a:path w="3244" h="22243" extrusionOk="0">
                  <a:moveTo>
                    <a:pt x="356" y="0"/>
                  </a:moveTo>
                  <a:cubicBezTo>
                    <a:pt x="356" y="0"/>
                    <a:pt x="293" y="1507"/>
                    <a:pt x="293" y="3578"/>
                  </a:cubicBezTo>
                  <a:cubicBezTo>
                    <a:pt x="251" y="5712"/>
                    <a:pt x="356" y="8474"/>
                    <a:pt x="418" y="11215"/>
                  </a:cubicBezTo>
                  <a:cubicBezTo>
                    <a:pt x="502" y="13977"/>
                    <a:pt x="523" y="16656"/>
                    <a:pt x="398" y="18727"/>
                  </a:cubicBezTo>
                  <a:cubicBezTo>
                    <a:pt x="314" y="19752"/>
                    <a:pt x="251" y="20631"/>
                    <a:pt x="126" y="21238"/>
                  </a:cubicBezTo>
                  <a:cubicBezTo>
                    <a:pt x="42" y="21866"/>
                    <a:pt x="0" y="22242"/>
                    <a:pt x="0" y="22242"/>
                  </a:cubicBezTo>
                  <a:cubicBezTo>
                    <a:pt x="0" y="22242"/>
                    <a:pt x="230" y="21970"/>
                    <a:pt x="649" y="21447"/>
                  </a:cubicBezTo>
                  <a:cubicBezTo>
                    <a:pt x="1067" y="20966"/>
                    <a:pt x="1548" y="20150"/>
                    <a:pt x="1967" y="19104"/>
                  </a:cubicBezTo>
                  <a:cubicBezTo>
                    <a:pt x="2406" y="18078"/>
                    <a:pt x="2741" y="16802"/>
                    <a:pt x="2950" y="15442"/>
                  </a:cubicBezTo>
                  <a:cubicBezTo>
                    <a:pt x="3222" y="14082"/>
                    <a:pt x="3243" y="12617"/>
                    <a:pt x="3243" y="11153"/>
                  </a:cubicBezTo>
                  <a:cubicBezTo>
                    <a:pt x="3159" y="8244"/>
                    <a:pt x="2595" y="5399"/>
                    <a:pt x="1883" y="3327"/>
                  </a:cubicBezTo>
                  <a:cubicBezTo>
                    <a:pt x="1193" y="1256"/>
                    <a:pt x="356" y="0"/>
                    <a:pt x="35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832;p31">
              <a:extLst>
                <a:ext uri="{FF2B5EF4-FFF2-40B4-BE49-F238E27FC236}">
                  <a16:creationId xmlns:a16="http://schemas.microsoft.com/office/drawing/2014/main" id="{3CCA5F27-C5C3-55F9-0A52-4A91806F505E}"/>
                </a:ext>
              </a:extLst>
            </p:cNvPr>
            <p:cNvSpPr/>
            <p:nvPr/>
          </p:nvSpPr>
          <p:spPr>
            <a:xfrm>
              <a:off x="25963650" y="42871550"/>
              <a:ext cx="83200" cy="392350"/>
            </a:xfrm>
            <a:custGeom>
              <a:avLst/>
              <a:gdLst/>
              <a:ahLst/>
              <a:cxnLst/>
              <a:rect l="l" t="t" r="r" b="b"/>
              <a:pathLst>
                <a:path w="3328" h="15694" extrusionOk="0">
                  <a:moveTo>
                    <a:pt x="440" y="0"/>
                  </a:moveTo>
                  <a:cubicBezTo>
                    <a:pt x="440" y="0"/>
                    <a:pt x="147" y="1068"/>
                    <a:pt x="105" y="2532"/>
                  </a:cubicBezTo>
                  <a:cubicBezTo>
                    <a:pt x="0" y="4039"/>
                    <a:pt x="42" y="6026"/>
                    <a:pt x="293" y="7972"/>
                  </a:cubicBezTo>
                  <a:cubicBezTo>
                    <a:pt x="524" y="9897"/>
                    <a:pt x="921" y="11822"/>
                    <a:pt x="1256" y="13224"/>
                  </a:cubicBezTo>
                  <a:cubicBezTo>
                    <a:pt x="1402" y="13956"/>
                    <a:pt x="1549" y="14542"/>
                    <a:pt x="1612" y="14982"/>
                  </a:cubicBezTo>
                  <a:cubicBezTo>
                    <a:pt x="1653" y="15421"/>
                    <a:pt x="1674" y="15693"/>
                    <a:pt x="1674" y="15693"/>
                  </a:cubicBezTo>
                  <a:cubicBezTo>
                    <a:pt x="1674" y="15693"/>
                    <a:pt x="1884" y="15526"/>
                    <a:pt x="2177" y="15107"/>
                  </a:cubicBezTo>
                  <a:cubicBezTo>
                    <a:pt x="2407" y="14689"/>
                    <a:pt x="2700" y="14061"/>
                    <a:pt x="2867" y="13287"/>
                  </a:cubicBezTo>
                  <a:cubicBezTo>
                    <a:pt x="3265" y="11739"/>
                    <a:pt x="3327" y="9667"/>
                    <a:pt x="3076" y="7658"/>
                  </a:cubicBezTo>
                  <a:cubicBezTo>
                    <a:pt x="2825" y="5671"/>
                    <a:pt x="2281" y="3704"/>
                    <a:pt x="1674" y="2302"/>
                  </a:cubicBezTo>
                  <a:cubicBezTo>
                    <a:pt x="1089" y="879"/>
                    <a:pt x="440" y="0"/>
                    <a:pt x="44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833;p31">
              <a:extLst>
                <a:ext uri="{FF2B5EF4-FFF2-40B4-BE49-F238E27FC236}">
                  <a16:creationId xmlns:a16="http://schemas.microsoft.com/office/drawing/2014/main" id="{754138B1-27F3-F103-F289-8690AA999982}"/>
                </a:ext>
              </a:extLst>
            </p:cNvPr>
            <p:cNvSpPr/>
            <p:nvPr/>
          </p:nvSpPr>
          <p:spPr>
            <a:xfrm>
              <a:off x="21747550" y="43816775"/>
              <a:ext cx="517875" cy="599475"/>
            </a:xfrm>
            <a:custGeom>
              <a:avLst/>
              <a:gdLst/>
              <a:ahLst/>
              <a:cxnLst/>
              <a:rect l="l" t="t" r="r" b="b"/>
              <a:pathLst>
                <a:path w="20715" h="23979" extrusionOk="0">
                  <a:moveTo>
                    <a:pt x="17681" y="0"/>
                  </a:moveTo>
                  <a:lnTo>
                    <a:pt x="0" y="3746"/>
                  </a:lnTo>
                  <a:lnTo>
                    <a:pt x="1172" y="23979"/>
                  </a:lnTo>
                  <a:lnTo>
                    <a:pt x="20715" y="20108"/>
                  </a:lnTo>
                  <a:lnTo>
                    <a:pt x="17681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834;p31">
              <a:extLst>
                <a:ext uri="{FF2B5EF4-FFF2-40B4-BE49-F238E27FC236}">
                  <a16:creationId xmlns:a16="http://schemas.microsoft.com/office/drawing/2014/main" id="{8A43267A-C13A-D213-41F6-DE5FC76B25C3}"/>
                </a:ext>
              </a:extLst>
            </p:cNvPr>
            <p:cNvSpPr/>
            <p:nvPr/>
          </p:nvSpPr>
          <p:spPr>
            <a:xfrm>
              <a:off x="21841175" y="43961150"/>
              <a:ext cx="331150" cy="307075"/>
            </a:xfrm>
            <a:custGeom>
              <a:avLst/>
              <a:gdLst/>
              <a:ahLst/>
              <a:cxnLst/>
              <a:rect l="l" t="t" r="r" b="b"/>
              <a:pathLst>
                <a:path w="13246" h="12283" extrusionOk="0">
                  <a:moveTo>
                    <a:pt x="11739" y="0"/>
                  </a:moveTo>
                  <a:lnTo>
                    <a:pt x="0" y="1716"/>
                  </a:lnTo>
                  <a:lnTo>
                    <a:pt x="1005" y="12282"/>
                  </a:lnTo>
                  <a:lnTo>
                    <a:pt x="13245" y="10922"/>
                  </a:lnTo>
                  <a:lnTo>
                    <a:pt x="11739" y="0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835;p31">
              <a:extLst>
                <a:ext uri="{FF2B5EF4-FFF2-40B4-BE49-F238E27FC236}">
                  <a16:creationId xmlns:a16="http://schemas.microsoft.com/office/drawing/2014/main" id="{D65C8EA5-E818-44D6-6C6E-F00073E0B3E2}"/>
                </a:ext>
              </a:extLst>
            </p:cNvPr>
            <p:cNvSpPr/>
            <p:nvPr/>
          </p:nvSpPr>
          <p:spPr>
            <a:xfrm>
              <a:off x="21612700" y="39733000"/>
              <a:ext cx="3640100" cy="3425475"/>
            </a:xfrm>
            <a:custGeom>
              <a:avLst/>
              <a:gdLst/>
              <a:ahLst/>
              <a:cxnLst/>
              <a:rect l="l" t="t" r="r" b="b"/>
              <a:pathLst>
                <a:path w="145604" h="137019" extrusionOk="0">
                  <a:moveTo>
                    <a:pt x="85866" y="1"/>
                  </a:moveTo>
                  <a:lnTo>
                    <a:pt x="23619" y="25360"/>
                  </a:lnTo>
                  <a:cubicBezTo>
                    <a:pt x="23619" y="25360"/>
                    <a:pt x="1" y="137019"/>
                    <a:pt x="64565" y="137019"/>
                  </a:cubicBezTo>
                  <a:cubicBezTo>
                    <a:pt x="66903" y="137019"/>
                    <a:pt x="69357" y="136873"/>
                    <a:pt x="71931" y="136569"/>
                  </a:cubicBezTo>
                  <a:cubicBezTo>
                    <a:pt x="145603" y="127886"/>
                    <a:pt x="120976" y="19983"/>
                    <a:pt x="85866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836;p31">
              <a:extLst>
                <a:ext uri="{FF2B5EF4-FFF2-40B4-BE49-F238E27FC236}">
                  <a16:creationId xmlns:a16="http://schemas.microsoft.com/office/drawing/2014/main" id="{D618852D-2AA1-CA42-28B6-EED75FBE1D7E}"/>
                </a:ext>
              </a:extLst>
            </p:cNvPr>
            <p:cNvSpPr/>
            <p:nvPr/>
          </p:nvSpPr>
          <p:spPr>
            <a:xfrm>
              <a:off x="22276375" y="41521450"/>
              <a:ext cx="2368575" cy="1638450"/>
            </a:xfrm>
            <a:custGeom>
              <a:avLst/>
              <a:gdLst/>
              <a:ahLst/>
              <a:cxnLst/>
              <a:rect l="l" t="t" r="r" b="b"/>
              <a:pathLst>
                <a:path w="94743" h="65538" extrusionOk="0">
                  <a:moveTo>
                    <a:pt x="93069" y="1"/>
                  </a:moveTo>
                  <a:cubicBezTo>
                    <a:pt x="92358" y="63"/>
                    <a:pt x="91646" y="63"/>
                    <a:pt x="90935" y="147"/>
                  </a:cubicBezTo>
                  <a:cubicBezTo>
                    <a:pt x="90931" y="147"/>
                    <a:pt x="90927" y="147"/>
                    <a:pt x="90922" y="147"/>
                  </a:cubicBezTo>
                  <a:cubicBezTo>
                    <a:pt x="81031" y="147"/>
                    <a:pt x="89112" y="22626"/>
                    <a:pt x="78405" y="22626"/>
                  </a:cubicBezTo>
                  <a:cubicBezTo>
                    <a:pt x="77334" y="22626"/>
                    <a:pt x="76076" y="22402"/>
                    <a:pt x="74594" y="21908"/>
                  </a:cubicBezTo>
                  <a:cubicBezTo>
                    <a:pt x="70242" y="21908"/>
                    <a:pt x="65891" y="7973"/>
                    <a:pt x="61540" y="7973"/>
                  </a:cubicBezTo>
                  <a:cubicBezTo>
                    <a:pt x="60451" y="7973"/>
                    <a:pt x="59362" y="8845"/>
                    <a:pt x="58273" y="11027"/>
                  </a:cubicBezTo>
                  <a:cubicBezTo>
                    <a:pt x="52833" y="19188"/>
                    <a:pt x="55553" y="32809"/>
                    <a:pt x="50113" y="35529"/>
                  </a:cubicBezTo>
                  <a:cubicBezTo>
                    <a:pt x="48378" y="36830"/>
                    <a:pt x="46919" y="37371"/>
                    <a:pt x="45660" y="37371"/>
                  </a:cubicBezTo>
                  <a:cubicBezTo>
                    <a:pt x="39494" y="37371"/>
                    <a:pt x="38111" y="24412"/>
                    <a:pt x="32429" y="24412"/>
                  </a:cubicBezTo>
                  <a:cubicBezTo>
                    <a:pt x="31996" y="24412"/>
                    <a:pt x="31538" y="24487"/>
                    <a:pt x="31052" y="24649"/>
                  </a:cubicBezTo>
                  <a:cubicBezTo>
                    <a:pt x="25611" y="27369"/>
                    <a:pt x="28332" y="40969"/>
                    <a:pt x="20171" y="43710"/>
                  </a:cubicBezTo>
                  <a:cubicBezTo>
                    <a:pt x="19423" y="43960"/>
                    <a:pt x="18743" y="44072"/>
                    <a:pt x="18123" y="44072"/>
                  </a:cubicBezTo>
                  <a:cubicBezTo>
                    <a:pt x="12608" y="44072"/>
                    <a:pt x="11868" y="35188"/>
                    <a:pt x="9979" y="35188"/>
                  </a:cubicBezTo>
                  <a:cubicBezTo>
                    <a:pt x="9767" y="35188"/>
                    <a:pt x="9541" y="35300"/>
                    <a:pt x="9291" y="35550"/>
                  </a:cubicBezTo>
                  <a:cubicBezTo>
                    <a:pt x="5085" y="35550"/>
                    <a:pt x="2093" y="37203"/>
                    <a:pt x="1" y="39818"/>
                  </a:cubicBezTo>
                  <a:cubicBezTo>
                    <a:pt x="6378" y="54729"/>
                    <a:pt x="17950" y="65538"/>
                    <a:pt x="38062" y="65538"/>
                  </a:cubicBezTo>
                  <a:cubicBezTo>
                    <a:pt x="40387" y="65538"/>
                    <a:pt x="42826" y="65393"/>
                    <a:pt x="45384" y="65094"/>
                  </a:cubicBezTo>
                  <a:cubicBezTo>
                    <a:pt x="82628" y="60679"/>
                    <a:pt x="94743" y="30947"/>
                    <a:pt x="93069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837;p31">
              <a:extLst>
                <a:ext uri="{FF2B5EF4-FFF2-40B4-BE49-F238E27FC236}">
                  <a16:creationId xmlns:a16="http://schemas.microsoft.com/office/drawing/2014/main" id="{A59820C0-0D8E-4FC2-B93E-9CD57A8718F9}"/>
                </a:ext>
              </a:extLst>
            </p:cNvPr>
            <p:cNvSpPr/>
            <p:nvPr/>
          </p:nvSpPr>
          <p:spPr>
            <a:xfrm>
              <a:off x="21917550" y="40418775"/>
              <a:ext cx="957800" cy="518400"/>
            </a:xfrm>
            <a:custGeom>
              <a:avLst/>
              <a:gdLst/>
              <a:ahLst/>
              <a:cxnLst/>
              <a:rect l="l" t="t" r="r" b="b"/>
              <a:pathLst>
                <a:path w="38312" h="20736" extrusionOk="0">
                  <a:moveTo>
                    <a:pt x="33583" y="1"/>
                  </a:moveTo>
                  <a:lnTo>
                    <a:pt x="0" y="10358"/>
                  </a:lnTo>
                  <a:lnTo>
                    <a:pt x="3578" y="20736"/>
                  </a:lnTo>
                  <a:lnTo>
                    <a:pt x="38311" y="13182"/>
                  </a:lnTo>
                  <a:lnTo>
                    <a:pt x="33583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838;p31">
              <a:extLst>
                <a:ext uri="{FF2B5EF4-FFF2-40B4-BE49-F238E27FC236}">
                  <a16:creationId xmlns:a16="http://schemas.microsoft.com/office/drawing/2014/main" id="{39AC4EA3-37C7-082B-1B83-63D970A63BFD}"/>
                </a:ext>
              </a:extLst>
            </p:cNvPr>
            <p:cNvSpPr/>
            <p:nvPr/>
          </p:nvSpPr>
          <p:spPr>
            <a:xfrm>
              <a:off x="22410275" y="40068200"/>
              <a:ext cx="931375" cy="855575"/>
            </a:xfrm>
            <a:custGeom>
              <a:avLst/>
              <a:gdLst/>
              <a:ahLst/>
              <a:cxnLst/>
              <a:rect l="l" t="t" r="r" b="b"/>
              <a:pathLst>
                <a:path w="37255" h="34223" extrusionOk="0">
                  <a:moveTo>
                    <a:pt x="22753" y="1"/>
                  </a:moveTo>
                  <a:cubicBezTo>
                    <a:pt x="19901" y="1"/>
                    <a:pt x="16364" y="3081"/>
                    <a:pt x="16364" y="8939"/>
                  </a:cubicBezTo>
                  <a:cubicBezTo>
                    <a:pt x="14703" y="7283"/>
                    <a:pt x="12744" y="6613"/>
                    <a:pt x="10903" y="6613"/>
                  </a:cubicBezTo>
                  <a:cubicBezTo>
                    <a:pt x="4811" y="6613"/>
                    <a:pt x="0" y="13944"/>
                    <a:pt x="11488" y="17141"/>
                  </a:cubicBezTo>
                  <a:cubicBezTo>
                    <a:pt x="5672" y="22958"/>
                    <a:pt x="4988" y="25475"/>
                    <a:pt x="8289" y="25475"/>
                  </a:cubicBezTo>
                  <a:cubicBezTo>
                    <a:pt x="9572" y="25475"/>
                    <a:pt x="11456" y="25095"/>
                    <a:pt x="13874" y="24381"/>
                  </a:cubicBezTo>
                  <a:lnTo>
                    <a:pt x="13874" y="24381"/>
                  </a:lnTo>
                  <a:cubicBezTo>
                    <a:pt x="9785" y="30222"/>
                    <a:pt x="11599" y="34223"/>
                    <a:pt x="14684" y="34223"/>
                  </a:cubicBezTo>
                  <a:cubicBezTo>
                    <a:pt x="16904" y="34223"/>
                    <a:pt x="19782" y="32152"/>
                    <a:pt x="21595" y="27205"/>
                  </a:cubicBezTo>
                  <a:cubicBezTo>
                    <a:pt x="23328" y="30434"/>
                    <a:pt x="25778" y="31708"/>
                    <a:pt x="27865" y="31708"/>
                  </a:cubicBezTo>
                  <a:cubicBezTo>
                    <a:pt x="32204" y="31708"/>
                    <a:pt x="34974" y="26200"/>
                    <a:pt x="26470" y="21284"/>
                  </a:cubicBezTo>
                  <a:cubicBezTo>
                    <a:pt x="37254" y="20057"/>
                    <a:pt x="36190" y="8937"/>
                    <a:pt x="29479" y="8937"/>
                  </a:cubicBezTo>
                  <a:cubicBezTo>
                    <a:pt x="28065" y="8937"/>
                    <a:pt x="26401" y="9430"/>
                    <a:pt x="24545" y="10613"/>
                  </a:cubicBezTo>
                  <a:cubicBezTo>
                    <a:pt x="28002" y="3420"/>
                    <a:pt x="25758" y="1"/>
                    <a:pt x="22753" y="1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19" name="Google Shape;740;p22">
            <a:extLst>
              <a:ext uri="{FF2B5EF4-FFF2-40B4-BE49-F238E27FC236}">
                <a16:creationId xmlns:a16="http://schemas.microsoft.com/office/drawing/2014/main" id="{A073421C-B0EC-5677-AA07-E5D4ADD72195}"/>
              </a:ext>
            </a:extLst>
          </p:cNvPr>
          <p:cNvGrpSpPr/>
          <p:nvPr/>
        </p:nvGrpSpPr>
        <p:grpSpPr>
          <a:xfrm flipH="1">
            <a:off x="4144898" y="5176212"/>
            <a:ext cx="2058386" cy="2383934"/>
            <a:chOff x="5442975" y="1419927"/>
            <a:chExt cx="2541844" cy="2943855"/>
          </a:xfrm>
        </p:grpSpPr>
        <p:grpSp>
          <p:nvGrpSpPr>
            <p:cNvPr id="1720" name="Google Shape;741;p22">
              <a:extLst>
                <a:ext uri="{FF2B5EF4-FFF2-40B4-BE49-F238E27FC236}">
                  <a16:creationId xmlns:a16="http://schemas.microsoft.com/office/drawing/2014/main" id="{6538975D-516D-716D-C8FD-A7519411403E}"/>
                </a:ext>
              </a:extLst>
            </p:cNvPr>
            <p:cNvGrpSpPr/>
            <p:nvPr/>
          </p:nvGrpSpPr>
          <p:grpSpPr>
            <a:xfrm>
              <a:off x="5442975" y="1419927"/>
              <a:ext cx="2541840" cy="2943855"/>
              <a:chOff x="5503800" y="3183677"/>
              <a:chExt cx="2541840" cy="2943855"/>
            </a:xfrm>
          </p:grpSpPr>
          <p:sp>
            <p:nvSpPr>
              <p:cNvPr id="1727" name="Google Shape;742;p22">
                <a:extLst>
                  <a:ext uri="{FF2B5EF4-FFF2-40B4-BE49-F238E27FC236}">
                    <a16:creationId xmlns:a16="http://schemas.microsoft.com/office/drawing/2014/main" id="{C763B559-04F5-DD9C-D025-C204947493C1}"/>
                  </a:ext>
                </a:extLst>
              </p:cNvPr>
              <p:cNvSpPr/>
              <p:nvPr/>
            </p:nvSpPr>
            <p:spPr>
              <a:xfrm>
                <a:off x="5583497" y="5861052"/>
                <a:ext cx="1638253" cy="266480"/>
              </a:xfrm>
              <a:custGeom>
                <a:avLst/>
                <a:gdLst/>
                <a:ahLst/>
                <a:cxnLst/>
                <a:rect l="l" t="t" r="r" b="b"/>
                <a:pathLst>
                  <a:path w="722493" h="92128" extrusionOk="0">
                    <a:moveTo>
                      <a:pt x="361246" y="1"/>
                    </a:moveTo>
                    <a:cubicBezTo>
                      <a:pt x="265437" y="1"/>
                      <a:pt x="173561" y="4855"/>
                      <a:pt x="105811" y="13496"/>
                    </a:cubicBezTo>
                    <a:cubicBezTo>
                      <a:pt x="38060" y="22138"/>
                      <a:pt x="0" y="33855"/>
                      <a:pt x="0" y="46053"/>
                    </a:cubicBezTo>
                    <a:cubicBezTo>
                      <a:pt x="0" y="58273"/>
                      <a:pt x="38060" y="69990"/>
                      <a:pt x="105811" y="78632"/>
                    </a:cubicBezTo>
                    <a:cubicBezTo>
                      <a:pt x="173561" y="87273"/>
                      <a:pt x="265437" y="92127"/>
                      <a:pt x="361246" y="92127"/>
                    </a:cubicBezTo>
                    <a:cubicBezTo>
                      <a:pt x="457055" y="92127"/>
                      <a:pt x="548931" y="87273"/>
                      <a:pt x="616682" y="78632"/>
                    </a:cubicBezTo>
                    <a:cubicBezTo>
                      <a:pt x="684432" y="69990"/>
                      <a:pt x="722492" y="58273"/>
                      <a:pt x="722492" y="46053"/>
                    </a:cubicBezTo>
                    <a:cubicBezTo>
                      <a:pt x="722492" y="33855"/>
                      <a:pt x="684432" y="22138"/>
                      <a:pt x="616682" y="13496"/>
                    </a:cubicBezTo>
                    <a:cubicBezTo>
                      <a:pt x="548931" y="4855"/>
                      <a:pt x="457055" y="1"/>
                      <a:pt x="361246" y="1"/>
                    </a:cubicBezTo>
                    <a:close/>
                  </a:path>
                </a:pathLst>
              </a:custGeom>
              <a:solidFill>
                <a:srgbClr val="4F4C5F">
                  <a:alpha val="398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743;p22">
                <a:extLst>
                  <a:ext uri="{FF2B5EF4-FFF2-40B4-BE49-F238E27FC236}">
                    <a16:creationId xmlns:a16="http://schemas.microsoft.com/office/drawing/2014/main" id="{A161A9A5-C91C-83B1-2AE4-6B8F6CC344C9}"/>
                  </a:ext>
                </a:extLst>
              </p:cNvPr>
              <p:cNvSpPr/>
              <p:nvPr/>
            </p:nvSpPr>
            <p:spPr>
              <a:xfrm>
                <a:off x="7031209" y="4845988"/>
                <a:ext cx="592346" cy="570879"/>
              </a:xfrm>
              <a:custGeom>
                <a:avLst/>
                <a:gdLst/>
                <a:ahLst/>
                <a:cxnLst/>
                <a:rect l="l" t="t" r="r" b="b"/>
                <a:pathLst>
                  <a:path w="230934" h="222565" extrusionOk="0">
                    <a:moveTo>
                      <a:pt x="73714" y="0"/>
                    </a:moveTo>
                    <a:lnTo>
                      <a:pt x="0" y="9667"/>
                    </a:lnTo>
                    <a:lnTo>
                      <a:pt x="12073" y="222565"/>
                    </a:lnTo>
                    <a:lnTo>
                      <a:pt x="162472" y="99199"/>
                    </a:lnTo>
                    <a:cubicBezTo>
                      <a:pt x="162472" y="99199"/>
                      <a:pt x="174305" y="121959"/>
                      <a:pt x="194725" y="121959"/>
                    </a:cubicBezTo>
                    <a:cubicBezTo>
                      <a:pt x="197521" y="121959"/>
                      <a:pt x="200477" y="121532"/>
                      <a:pt x="203587" y="120562"/>
                    </a:cubicBezTo>
                    <a:cubicBezTo>
                      <a:pt x="230934" y="106418"/>
                      <a:pt x="225829" y="86331"/>
                      <a:pt x="216476" y="66140"/>
                    </a:cubicBezTo>
                    <a:cubicBezTo>
                      <a:pt x="212013" y="56547"/>
                      <a:pt x="198351" y="50767"/>
                      <a:pt x="186000" y="50767"/>
                    </a:cubicBezTo>
                    <a:cubicBezTo>
                      <a:pt x="180167" y="50767"/>
                      <a:pt x="174627" y="52056"/>
                      <a:pt x="170486" y="54841"/>
                    </a:cubicBezTo>
                    <a:lnTo>
                      <a:pt x="59214" y="135481"/>
                    </a:lnTo>
                    <a:lnTo>
                      <a:pt x="73714" y="0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744;p22">
                <a:extLst>
                  <a:ext uri="{FF2B5EF4-FFF2-40B4-BE49-F238E27FC236}">
                    <a16:creationId xmlns:a16="http://schemas.microsoft.com/office/drawing/2014/main" id="{36BC7105-3CFF-CEC6-CCAE-5D2C4492E121}"/>
                  </a:ext>
                </a:extLst>
              </p:cNvPr>
              <p:cNvSpPr/>
              <p:nvPr/>
            </p:nvSpPr>
            <p:spPr>
              <a:xfrm>
                <a:off x="7098298" y="3202857"/>
                <a:ext cx="409225" cy="935979"/>
              </a:xfrm>
              <a:custGeom>
                <a:avLst/>
                <a:gdLst/>
                <a:ahLst/>
                <a:cxnLst/>
                <a:rect l="l" t="t" r="r" b="b"/>
                <a:pathLst>
                  <a:path w="159542" h="364904" extrusionOk="0">
                    <a:moveTo>
                      <a:pt x="65804" y="1"/>
                    </a:moveTo>
                    <a:cubicBezTo>
                      <a:pt x="0" y="1"/>
                      <a:pt x="3779" y="145165"/>
                      <a:pt x="12827" y="200846"/>
                    </a:cubicBezTo>
                    <a:cubicBezTo>
                      <a:pt x="24753" y="274016"/>
                      <a:pt x="7261" y="342646"/>
                      <a:pt x="68107" y="363256"/>
                    </a:cubicBezTo>
                    <a:cubicBezTo>
                      <a:pt x="71715" y="364368"/>
                      <a:pt x="75078" y="364904"/>
                      <a:pt x="78207" y="364904"/>
                    </a:cubicBezTo>
                    <a:cubicBezTo>
                      <a:pt x="159541" y="364904"/>
                      <a:pt x="83486" y="3076"/>
                      <a:pt x="83486" y="3076"/>
                    </a:cubicBezTo>
                    <a:cubicBezTo>
                      <a:pt x="77097" y="982"/>
                      <a:pt x="71215" y="1"/>
                      <a:pt x="65804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745;p22">
                <a:extLst>
                  <a:ext uri="{FF2B5EF4-FFF2-40B4-BE49-F238E27FC236}">
                    <a16:creationId xmlns:a16="http://schemas.microsoft.com/office/drawing/2014/main" id="{5A3ECF84-098B-B46D-E729-B0FC6EAB3D47}"/>
                  </a:ext>
                </a:extLst>
              </p:cNvPr>
              <p:cNvSpPr/>
              <p:nvPr/>
            </p:nvSpPr>
            <p:spPr>
              <a:xfrm>
                <a:off x="5503800" y="4241810"/>
                <a:ext cx="352341" cy="352970"/>
              </a:xfrm>
              <a:custGeom>
                <a:avLst/>
                <a:gdLst/>
                <a:ahLst/>
                <a:cxnLst/>
                <a:rect l="l" t="t" r="r" b="b"/>
                <a:pathLst>
                  <a:path w="137365" h="137610" extrusionOk="0">
                    <a:moveTo>
                      <a:pt x="41144" y="1"/>
                    </a:moveTo>
                    <a:cubicBezTo>
                      <a:pt x="38921" y="1"/>
                      <a:pt x="36701" y="1250"/>
                      <a:pt x="35885" y="3908"/>
                    </a:cubicBezTo>
                    <a:cubicBezTo>
                      <a:pt x="1" y="122356"/>
                      <a:pt x="113114" y="137610"/>
                      <a:pt x="113114" y="137610"/>
                    </a:cubicBezTo>
                    <a:lnTo>
                      <a:pt x="137364" y="126353"/>
                    </a:lnTo>
                    <a:cubicBezTo>
                      <a:pt x="137364" y="126353"/>
                      <a:pt x="53586" y="97959"/>
                      <a:pt x="46744" y="5163"/>
                    </a:cubicBezTo>
                    <a:cubicBezTo>
                      <a:pt x="46504" y="1814"/>
                      <a:pt x="43822" y="1"/>
                      <a:pt x="4114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746;p22">
                <a:extLst>
                  <a:ext uri="{FF2B5EF4-FFF2-40B4-BE49-F238E27FC236}">
                    <a16:creationId xmlns:a16="http://schemas.microsoft.com/office/drawing/2014/main" id="{64A6D530-26FB-6CD2-4032-113707DDA1F1}"/>
                  </a:ext>
                </a:extLst>
              </p:cNvPr>
              <p:cNvSpPr/>
              <p:nvPr/>
            </p:nvSpPr>
            <p:spPr>
              <a:xfrm>
                <a:off x="5982612" y="4827255"/>
                <a:ext cx="25890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100936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92" y="455893"/>
                      <a:pt x="30997" y="455893"/>
                    </a:cubicBezTo>
                    <a:cubicBezTo>
                      <a:pt x="36957" y="455893"/>
                      <a:pt x="43819" y="455009"/>
                      <a:pt x="51619" y="452746"/>
                    </a:cubicBezTo>
                    <a:cubicBezTo>
                      <a:pt x="85561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89" y="334632"/>
                      <a:pt x="100936" y="2302"/>
                      <a:pt x="100936" y="2302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747;p22">
                <a:extLst>
                  <a:ext uri="{FF2B5EF4-FFF2-40B4-BE49-F238E27FC236}">
                    <a16:creationId xmlns:a16="http://schemas.microsoft.com/office/drawing/2014/main" id="{932C4531-CD8F-E2E4-F34D-AB42E566FD51}"/>
                  </a:ext>
                </a:extLst>
              </p:cNvPr>
              <p:cNvSpPr/>
              <p:nvPr/>
            </p:nvSpPr>
            <p:spPr>
              <a:xfrm>
                <a:off x="5640987" y="4303628"/>
                <a:ext cx="1746609" cy="718431"/>
              </a:xfrm>
              <a:custGeom>
                <a:avLst/>
                <a:gdLst/>
                <a:ahLst/>
                <a:cxnLst/>
                <a:rect l="l" t="t" r="r" b="b"/>
                <a:pathLst>
                  <a:path w="680939" h="280090" extrusionOk="0">
                    <a:moveTo>
                      <a:pt x="511688" y="0"/>
                    </a:moveTo>
                    <a:cubicBezTo>
                      <a:pt x="513989" y="14165"/>
                      <a:pt x="510620" y="22807"/>
                      <a:pt x="508235" y="27912"/>
                    </a:cubicBezTo>
                    <a:cubicBezTo>
                      <a:pt x="493374" y="59795"/>
                      <a:pt x="439582" y="68956"/>
                      <a:pt x="375674" y="68956"/>
                    </a:cubicBezTo>
                    <a:cubicBezTo>
                      <a:pt x="298410" y="68956"/>
                      <a:pt x="206360" y="55566"/>
                      <a:pt x="150441" y="52748"/>
                    </a:cubicBezTo>
                    <a:cubicBezTo>
                      <a:pt x="143868" y="52416"/>
                      <a:pt x="137545" y="52254"/>
                      <a:pt x="131466" y="52254"/>
                    </a:cubicBezTo>
                    <a:cubicBezTo>
                      <a:pt x="70874" y="52254"/>
                      <a:pt x="34489" y="68432"/>
                      <a:pt x="16405" y="94617"/>
                    </a:cubicBezTo>
                    <a:cubicBezTo>
                      <a:pt x="1" y="118344"/>
                      <a:pt x="2156" y="149018"/>
                      <a:pt x="2490" y="154814"/>
                    </a:cubicBezTo>
                    <a:cubicBezTo>
                      <a:pt x="4457" y="187810"/>
                      <a:pt x="21364" y="217313"/>
                      <a:pt x="39923" y="232378"/>
                    </a:cubicBezTo>
                    <a:cubicBezTo>
                      <a:pt x="51732" y="241971"/>
                      <a:pt x="63962" y="245505"/>
                      <a:pt x="77404" y="245505"/>
                    </a:cubicBezTo>
                    <a:cubicBezTo>
                      <a:pt x="115004" y="245505"/>
                      <a:pt x="162090" y="217856"/>
                      <a:pt x="235991" y="217856"/>
                    </a:cubicBezTo>
                    <a:cubicBezTo>
                      <a:pt x="236216" y="217856"/>
                      <a:pt x="236442" y="217856"/>
                      <a:pt x="236668" y="217857"/>
                    </a:cubicBezTo>
                    <a:cubicBezTo>
                      <a:pt x="347277" y="218127"/>
                      <a:pt x="381130" y="280090"/>
                      <a:pt x="486674" y="280090"/>
                    </a:cubicBezTo>
                    <a:cubicBezTo>
                      <a:pt x="495611" y="280090"/>
                      <a:pt x="505063" y="279645"/>
                      <a:pt x="515119" y="278682"/>
                    </a:cubicBezTo>
                    <a:cubicBezTo>
                      <a:pt x="547844" y="275543"/>
                      <a:pt x="577011" y="272718"/>
                      <a:pt x="602747" y="251481"/>
                    </a:cubicBezTo>
                    <a:cubicBezTo>
                      <a:pt x="680939" y="186890"/>
                      <a:pt x="638966" y="29816"/>
                      <a:pt x="638966" y="29816"/>
                    </a:cubicBezTo>
                    <a:lnTo>
                      <a:pt x="511688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748;p22">
                <a:extLst>
                  <a:ext uri="{FF2B5EF4-FFF2-40B4-BE49-F238E27FC236}">
                    <a16:creationId xmlns:a16="http://schemas.microsoft.com/office/drawing/2014/main" id="{23BEE3F7-5FCB-4D34-804E-E741CDF5162E}"/>
                  </a:ext>
                </a:extLst>
              </p:cNvPr>
              <p:cNvSpPr/>
              <p:nvPr/>
            </p:nvSpPr>
            <p:spPr>
              <a:xfrm>
                <a:off x="6891444" y="4282855"/>
                <a:ext cx="427424" cy="286541"/>
              </a:xfrm>
              <a:custGeom>
                <a:avLst/>
                <a:gdLst/>
                <a:ahLst/>
                <a:cxnLst/>
                <a:rect l="l" t="t" r="r" b="b"/>
                <a:pathLst>
                  <a:path w="166637" h="111712" extrusionOk="0">
                    <a:moveTo>
                      <a:pt x="92525" y="1"/>
                    </a:moveTo>
                    <a:cubicBezTo>
                      <a:pt x="46535" y="1"/>
                      <a:pt x="1" y="5315"/>
                      <a:pt x="1" y="41618"/>
                    </a:cubicBezTo>
                    <a:cubicBezTo>
                      <a:pt x="1" y="77920"/>
                      <a:pt x="37705" y="111712"/>
                      <a:pt x="83716" y="111712"/>
                    </a:cubicBezTo>
                    <a:cubicBezTo>
                      <a:pt x="129727" y="111712"/>
                      <a:pt x="166637" y="77920"/>
                      <a:pt x="166637" y="41618"/>
                    </a:cubicBezTo>
                    <a:cubicBezTo>
                      <a:pt x="166637" y="5315"/>
                      <a:pt x="138557" y="1"/>
                      <a:pt x="92525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749;p22">
                <a:extLst>
                  <a:ext uri="{FF2B5EF4-FFF2-40B4-BE49-F238E27FC236}">
                    <a16:creationId xmlns:a16="http://schemas.microsoft.com/office/drawing/2014/main" id="{8FF4D9C8-78B7-449B-1B4B-46F0391155FA}"/>
                  </a:ext>
                </a:extLst>
              </p:cNvPr>
              <p:cNvSpPr/>
              <p:nvPr/>
            </p:nvSpPr>
            <p:spPr>
              <a:xfrm>
                <a:off x="6721036" y="4889031"/>
                <a:ext cx="219464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8556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8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lnTo>
                      <a:pt x="40153" y="409162"/>
                    </a:lnTo>
                    <a:cubicBezTo>
                      <a:pt x="50468" y="334632"/>
                      <a:pt x="60784" y="3453"/>
                      <a:pt x="60784" y="3453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750;p22">
                <a:extLst>
                  <a:ext uri="{FF2B5EF4-FFF2-40B4-BE49-F238E27FC236}">
                    <a16:creationId xmlns:a16="http://schemas.microsoft.com/office/drawing/2014/main" id="{6446C159-A0FF-3607-5837-060420374366}"/>
                  </a:ext>
                </a:extLst>
              </p:cNvPr>
              <p:cNvSpPr/>
              <p:nvPr/>
            </p:nvSpPr>
            <p:spPr>
              <a:xfrm>
                <a:off x="5717901" y="4889031"/>
                <a:ext cx="235341" cy="1169366"/>
              </a:xfrm>
              <a:custGeom>
                <a:avLst/>
                <a:gdLst/>
                <a:ahLst/>
                <a:cxnLst/>
                <a:rect l="l" t="t" r="r" b="b"/>
                <a:pathLst>
                  <a:path w="91751" h="455893" extrusionOk="0">
                    <a:moveTo>
                      <a:pt x="3453" y="1"/>
                    </a:moveTo>
                    <a:lnTo>
                      <a:pt x="0" y="444711"/>
                    </a:lnTo>
                    <a:cubicBezTo>
                      <a:pt x="0" y="444711"/>
                      <a:pt x="9779" y="455893"/>
                      <a:pt x="30979" y="455893"/>
                    </a:cubicBezTo>
                    <a:cubicBezTo>
                      <a:pt x="36937" y="455893"/>
                      <a:pt x="43798" y="455009"/>
                      <a:pt x="51598" y="452746"/>
                    </a:cubicBezTo>
                    <a:cubicBezTo>
                      <a:pt x="85560" y="442871"/>
                      <a:pt x="67196" y="408934"/>
                      <a:pt x="43504" y="408934"/>
                    </a:cubicBezTo>
                    <a:cubicBezTo>
                      <a:pt x="42397" y="408934"/>
                      <a:pt x="41278" y="409008"/>
                      <a:pt x="40153" y="409162"/>
                    </a:cubicBezTo>
                    <a:cubicBezTo>
                      <a:pt x="50468" y="334632"/>
                      <a:pt x="91750" y="10337"/>
                      <a:pt x="91750" y="10337"/>
                    </a:cubicBezTo>
                    <a:lnTo>
                      <a:pt x="3453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751;p22">
                <a:extLst>
                  <a:ext uri="{FF2B5EF4-FFF2-40B4-BE49-F238E27FC236}">
                    <a16:creationId xmlns:a16="http://schemas.microsoft.com/office/drawing/2014/main" id="{D9397533-7887-C622-D753-9AA3518E7A8A}"/>
                  </a:ext>
                </a:extLst>
              </p:cNvPr>
              <p:cNvSpPr/>
              <p:nvPr/>
            </p:nvSpPr>
            <p:spPr>
              <a:xfrm>
                <a:off x="7133185" y="4537209"/>
                <a:ext cx="74175" cy="84424"/>
              </a:xfrm>
              <a:custGeom>
                <a:avLst/>
                <a:gdLst/>
                <a:ahLst/>
                <a:cxnLst/>
                <a:rect l="l" t="t" r="r" b="b"/>
                <a:pathLst>
                  <a:path w="28918" h="32914" extrusionOk="0">
                    <a:moveTo>
                      <a:pt x="14459" y="1"/>
                    </a:moveTo>
                    <a:cubicBezTo>
                      <a:pt x="6487" y="1"/>
                      <a:pt x="1" y="7345"/>
                      <a:pt x="1" y="16447"/>
                    </a:cubicBezTo>
                    <a:cubicBezTo>
                      <a:pt x="1" y="25527"/>
                      <a:pt x="6487" y="32913"/>
                      <a:pt x="14459" y="32913"/>
                    </a:cubicBezTo>
                    <a:cubicBezTo>
                      <a:pt x="22452" y="32913"/>
                      <a:pt x="28917" y="25527"/>
                      <a:pt x="28917" y="16447"/>
                    </a:cubicBezTo>
                    <a:cubicBezTo>
                      <a:pt x="28917" y="7387"/>
                      <a:pt x="22431" y="1"/>
                      <a:pt x="14459" y="1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752;p22">
                <a:extLst>
                  <a:ext uri="{FF2B5EF4-FFF2-40B4-BE49-F238E27FC236}">
                    <a16:creationId xmlns:a16="http://schemas.microsoft.com/office/drawing/2014/main" id="{40CB4D73-C33A-E525-1E8C-0A430DF82AFB}"/>
                  </a:ext>
                </a:extLst>
              </p:cNvPr>
              <p:cNvSpPr/>
              <p:nvPr/>
            </p:nvSpPr>
            <p:spPr>
              <a:xfrm>
                <a:off x="7149609" y="4498244"/>
                <a:ext cx="39824" cy="86784"/>
              </a:xfrm>
              <a:custGeom>
                <a:avLst/>
                <a:gdLst/>
                <a:ahLst/>
                <a:cxnLst/>
                <a:rect l="l" t="t" r="r" b="b"/>
                <a:pathLst>
                  <a:path w="15526" h="33834" extrusionOk="0">
                    <a:moveTo>
                      <a:pt x="231" y="0"/>
                    </a:moveTo>
                    <a:cubicBezTo>
                      <a:pt x="105" y="0"/>
                      <a:pt x="1" y="105"/>
                      <a:pt x="1" y="230"/>
                    </a:cubicBezTo>
                    <a:lnTo>
                      <a:pt x="1" y="33603"/>
                    </a:lnTo>
                    <a:cubicBezTo>
                      <a:pt x="1" y="33729"/>
                      <a:pt x="105" y="33834"/>
                      <a:pt x="231" y="33834"/>
                    </a:cubicBezTo>
                    <a:lnTo>
                      <a:pt x="15296" y="33834"/>
                    </a:lnTo>
                    <a:cubicBezTo>
                      <a:pt x="15421" y="33834"/>
                      <a:pt x="15526" y="33729"/>
                      <a:pt x="15526" y="33603"/>
                    </a:cubicBezTo>
                    <a:lnTo>
                      <a:pt x="15526" y="230"/>
                    </a:lnTo>
                    <a:cubicBezTo>
                      <a:pt x="15526" y="105"/>
                      <a:pt x="15421" y="0"/>
                      <a:pt x="15296" y="0"/>
                    </a:cubicBezTo>
                    <a:close/>
                  </a:path>
                </a:pathLst>
              </a:custGeom>
              <a:solidFill>
                <a:srgbClr val="F9E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753;p22">
                <a:extLst>
                  <a:ext uri="{FF2B5EF4-FFF2-40B4-BE49-F238E27FC236}">
                    <a16:creationId xmlns:a16="http://schemas.microsoft.com/office/drawing/2014/main" id="{68174A01-D0B4-B068-5AD5-1316AEABBB58}"/>
                  </a:ext>
                </a:extLst>
              </p:cNvPr>
              <p:cNvSpPr/>
              <p:nvPr/>
            </p:nvSpPr>
            <p:spPr>
              <a:xfrm>
                <a:off x="6629098" y="3183677"/>
                <a:ext cx="1416542" cy="595773"/>
              </a:xfrm>
              <a:custGeom>
                <a:avLst/>
                <a:gdLst/>
                <a:ahLst/>
                <a:cxnLst/>
                <a:rect l="l" t="t" r="r" b="b"/>
                <a:pathLst>
                  <a:path w="552258" h="232270" extrusionOk="0">
                    <a:moveTo>
                      <a:pt x="201376" y="0"/>
                    </a:moveTo>
                    <a:cubicBezTo>
                      <a:pt x="100135" y="0"/>
                      <a:pt x="1" y="169636"/>
                      <a:pt x="128826" y="228347"/>
                    </a:cubicBezTo>
                    <a:cubicBezTo>
                      <a:pt x="150080" y="230659"/>
                      <a:pt x="165514" y="231323"/>
                      <a:pt x="176238" y="231323"/>
                    </a:cubicBezTo>
                    <a:cubicBezTo>
                      <a:pt x="190756" y="231323"/>
                      <a:pt x="196639" y="230105"/>
                      <a:pt x="196639" y="230105"/>
                    </a:cubicBezTo>
                    <a:cubicBezTo>
                      <a:pt x="196639" y="230105"/>
                      <a:pt x="227486" y="232270"/>
                      <a:pt x="271010" y="232270"/>
                    </a:cubicBezTo>
                    <a:cubicBezTo>
                      <a:pt x="374591" y="232270"/>
                      <a:pt x="549974" y="220008"/>
                      <a:pt x="552257" y="137120"/>
                    </a:cubicBezTo>
                    <a:cubicBezTo>
                      <a:pt x="550144" y="112326"/>
                      <a:pt x="550144" y="105651"/>
                      <a:pt x="533949" y="103517"/>
                    </a:cubicBezTo>
                    <a:cubicBezTo>
                      <a:pt x="517336" y="101320"/>
                      <a:pt x="405876" y="109187"/>
                      <a:pt x="384324" y="67884"/>
                    </a:cubicBezTo>
                    <a:cubicBezTo>
                      <a:pt x="362082" y="25284"/>
                      <a:pt x="294039" y="2289"/>
                      <a:pt x="203649" y="29"/>
                    </a:cubicBezTo>
                    <a:cubicBezTo>
                      <a:pt x="202891" y="10"/>
                      <a:pt x="202134" y="0"/>
                      <a:pt x="201376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754;p22">
                <a:extLst>
                  <a:ext uri="{FF2B5EF4-FFF2-40B4-BE49-F238E27FC236}">
                    <a16:creationId xmlns:a16="http://schemas.microsoft.com/office/drawing/2014/main" id="{C0FDD5BA-821A-015B-AB45-20E75578F29D}"/>
                  </a:ext>
                </a:extLst>
              </p:cNvPr>
              <p:cNvSpPr/>
              <p:nvPr/>
            </p:nvSpPr>
            <p:spPr>
              <a:xfrm>
                <a:off x="6930840" y="3622897"/>
                <a:ext cx="361357" cy="847350"/>
              </a:xfrm>
              <a:custGeom>
                <a:avLst/>
                <a:gdLst/>
                <a:ahLst/>
                <a:cxnLst/>
                <a:rect l="l" t="t" r="r" b="b"/>
                <a:pathLst>
                  <a:path w="140880" h="330351" extrusionOk="0">
                    <a:moveTo>
                      <a:pt x="1" y="1"/>
                    </a:moveTo>
                    <a:lnTo>
                      <a:pt x="1" y="296342"/>
                    </a:lnTo>
                    <a:cubicBezTo>
                      <a:pt x="8283" y="316589"/>
                      <a:pt x="41916" y="330351"/>
                      <a:pt x="75278" y="330351"/>
                    </a:cubicBezTo>
                    <a:cubicBezTo>
                      <a:pt x="101424" y="330351"/>
                      <a:pt x="127402" y="321898"/>
                      <a:pt x="140880" y="301489"/>
                    </a:cubicBezTo>
                    <a:lnTo>
                      <a:pt x="138620" y="498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755;p22">
                <a:extLst>
                  <a:ext uri="{FF2B5EF4-FFF2-40B4-BE49-F238E27FC236}">
                    <a16:creationId xmlns:a16="http://schemas.microsoft.com/office/drawing/2014/main" id="{D47695A8-200A-D7E7-9D30-B6E5A5BF58DC}"/>
                  </a:ext>
                </a:extLst>
              </p:cNvPr>
              <p:cNvSpPr/>
              <p:nvPr/>
            </p:nvSpPr>
            <p:spPr>
              <a:xfrm>
                <a:off x="6674825" y="3200448"/>
                <a:ext cx="371838" cy="1021183"/>
              </a:xfrm>
              <a:custGeom>
                <a:avLst/>
                <a:gdLst/>
                <a:ahLst/>
                <a:cxnLst/>
                <a:rect l="l" t="t" r="r" b="b"/>
                <a:pathLst>
                  <a:path w="144966" h="398122" extrusionOk="0">
                    <a:moveTo>
                      <a:pt x="115301" y="1"/>
                    </a:moveTo>
                    <a:cubicBezTo>
                      <a:pt x="56648" y="1"/>
                      <a:pt x="34368" y="147099"/>
                      <a:pt x="32683" y="206556"/>
                    </a:cubicBezTo>
                    <a:cubicBezTo>
                      <a:pt x="30360" y="288137"/>
                      <a:pt x="0" y="358587"/>
                      <a:pt x="55762" y="393676"/>
                    </a:cubicBezTo>
                    <a:cubicBezTo>
                      <a:pt x="60880" y="396697"/>
                      <a:pt x="65688" y="398121"/>
                      <a:pt x="70205" y="398121"/>
                    </a:cubicBezTo>
                    <a:cubicBezTo>
                      <a:pt x="144966" y="398121"/>
                      <a:pt x="139979" y="7928"/>
                      <a:pt x="139979" y="7928"/>
                    </a:cubicBezTo>
                    <a:cubicBezTo>
                      <a:pt x="131119" y="2473"/>
                      <a:pt x="122904" y="1"/>
                      <a:pt x="11530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756;p22">
                <a:extLst>
                  <a:ext uri="{FF2B5EF4-FFF2-40B4-BE49-F238E27FC236}">
                    <a16:creationId xmlns:a16="http://schemas.microsoft.com/office/drawing/2014/main" id="{AB8481AC-1ABF-4892-92BD-936C0646FF2E}"/>
                  </a:ext>
                </a:extLst>
              </p:cNvPr>
              <p:cNvSpPr/>
              <p:nvPr/>
            </p:nvSpPr>
            <p:spPr>
              <a:xfrm>
                <a:off x="6714864" y="4553364"/>
                <a:ext cx="67731" cy="4404"/>
              </a:xfrm>
              <a:custGeom>
                <a:avLst/>
                <a:gdLst/>
                <a:ahLst/>
                <a:cxnLst/>
                <a:rect l="l" t="t" r="r" b="b"/>
                <a:pathLst>
                  <a:path w="26406" h="1717" extrusionOk="0">
                    <a:moveTo>
                      <a:pt x="26406" y="1"/>
                    </a:moveTo>
                    <a:lnTo>
                      <a:pt x="0" y="1716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757;p22">
                <a:extLst>
                  <a:ext uri="{FF2B5EF4-FFF2-40B4-BE49-F238E27FC236}">
                    <a16:creationId xmlns:a16="http://schemas.microsoft.com/office/drawing/2014/main" id="{5D1AF224-56B8-3392-20B4-D7CCE78EFE5A}"/>
                  </a:ext>
                </a:extLst>
              </p:cNvPr>
              <p:cNvSpPr/>
              <p:nvPr/>
            </p:nvSpPr>
            <p:spPr>
              <a:xfrm>
                <a:off x="6707564" y="4546318"/>
                <a:ext cx="82385" cy="18535"/>
              </a:xfrm>
              <a:custGeom>
                <a:avLst/>
                <a:gdLst/>
                <a:ahLst/>
                <a:cxnLst/>
                <a:rect l="l" t="t" r="r" b="b"/>
                <a:pathLst>
                  <a:path w="32119" h="7226" extrusionOk="0">
                    <a:moveTo>
                      <a:pt x="29298" y="0"/>
                    </a:moveTo>
                    <a:cubicBezTo>
                      <a:pt x="29234" y="0"/>
                      <a:pt x="29170" y="2"/>
                      <a:pt x="29105" y="7"/>
                    </a:cubicBezTo>
                    <a:lnTo>
                      <a:pt x="2679" y="1701"/>
                    </a:lnTo>
                    <a:cubicBezTo>
                      <a:pt x="1151" y="1785"/>
                      <a:pt x="1" y="3124"/>
                      <a:pt x="105" y="4631"/>
                    </a:cubicBezTo>
                    <a:cubicBezTo>
                      <a:pt x="168" y="6095"/>
                      <a:pt x="1403" y="7225"/>
                      <a:pt x="2846" y="7225"/>
                    </a:cubicBezTo>
                    <a:lnTo>
                      <a:pt x="3035" y="7225"/>
                    </a:lnTo>
                    <a:lnTo>
                      <a:pt x="29440" y="5530"/>
                    </a:lnTo>
                    <a:cubicBezTo>
                      <a:pt x="30989" y="5447"/>
                      <a:pt x="32118" y="4150"/>
                      <a:pt x="32035" y="2601"/>
                    </a:cubicBezTo>
                    <a:cubicBezTo>
                      <a:pt x="31955" y="1118"/>
                      <a:pt x="30742" y="0"/>
                      <a:pt x="292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758;p22">
                <a:extLst>
                  <a:ext uri="{FF2B5EF4-FFF2-40B4-BE49-F238E27FC236}">
                    <a16:creationId xmlns:a16="http://schemas.microsoft.com/office/drawing/2014/main" id="{615A26C8-FFC6-399C-54E8-E1AA7939D265}"/>
                  </a:ext>
                </a:extLst>
              </p:cNvPr>
              <p:cNvSpPr/>
              <p:nvPr/>
            </p:nvSpPr>
            <p:spPr>
              <a:xfrm>
                <a:off x="6511981" y="4627862"/>
                <a:ext cx="73959" cy="4512"/>
              </a:xfrm>
              <a:custGeom>
                <a:avLst/>
                <a:gdLst/>
                <a:ahLst/>
                <a:cxnLst/>
                <a:rect l="l" t="t" r="r" b="b"/>
                <a:pathLst>
                  <a:path w="28834" h="1759" extrusionOk="0">
                    <a:moveTo>
                      <a:pt x="28834" y="1758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759;p22">
                <a:extLst>
                  <a:ext uri="{FF2B5EF4-FFF2-40B4-BE49-F238E27FC236}">
                    <a16:creationId xmlns:a16="http://schemas.microsoft.com/office/drawing/2014/main" id="{E6245975-640F-22C0-924D-75A03C2FC78E}"/>
                  </a:ext>
                </a:extLst>
              </p:cNvPr>
              <p:cNvSpPr/>
              <p:nvPr/>
            </p:nvSpPr>
            <p:spPr>
              <a:xfrm>
                <a:off x="6504629" y="4620826"/>
                <a:ext cx="88718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88" h="7264" extrusionOk="0">
                    <a:moveTo>
                      <a:pt x="2913" y="0"/>
                    </a:moveTo>
                    <a:cubicBezTo>
                      <a:pt x="1439" y="0"/>
                      <a:pt x="207" y="1110"/>
                      <a:pt x="126" y="2576"/>
                    </a:cubicBezTo>
                    <a:cubicBezTo>
                      <a:pt x="0" y="4104"/>
                      <a:pt x="1193" y="5401"/>
                      <a:pt x="2700" y="5506"/>
                    </a:cubicBezTo>
                    <a:lnTo>
                      <a:pt x="31553" y="7263"/>
                    </a:lnTo>
                    <a:lnTo>
                      <a:pt x="31721" y="7263"/>
                    </a:lnTo>
                    <a:cubicBezTo>
                      <a:pt x="33185" y="7263"/>
                      <a:pt x="34378" y="6133"/>
                      <a:pt x="34483" y="4669"/>
                    </a:cubicBezTo>
                    <a:cubicBezTo>
                      <a:pt x="34587" y="3162"/>
                      <a:pt x="33415" y="1844"/>
                      <a:pt x="31888" y="1739"/>
                    </a:cubicBezTo>
                    <a:lnTo>
                      <a:pt x="3034" y="3"/>
                    </a:lnTo>
                    <a:cubicBezTo>
                      <a:pt x="2994" y="1"/>
                      <a:pt x="2953" y="0"/>
                      <a:pt x="291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760;p22">
                <a:extLst>
                  <a:ext uri="{FF2B5EF4-FFF2-40B4-BE49-F238E27FC236}">
                    <a16:creationId xmlns:a16="http://schemas.microsoft.com/office/drawing/2014/main" id="{591FE653-FDCE-F492-2D25-73C7173919E6}"/>
                  </a:ext>
                </a:extLst>
              </p:cNvPr>
              <p:cNvSpPr/>
              <p:nvPr/>
            </p:nvSpPr>
            <p:spPr>
              <a:xfrm>
                <a:off x="6780935" y="4876098"/>
                <a:ext cx="74011" cy="4509"/>
              </a:xfrm>
              <a:custGeom>
                <a:avLst/>
                <a:gdLst/>
                <a:ahLst/>
                <a:cxnLst/>
                <a:rect l="l" t="t" r="r" b="b"/>
                <a:pathLst>
                  <a:path w="28854" h="1758" extrusionOk="0">
                    <a:moveTo>
                      <a:pt x="28854" y="1758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761;p22">
                <a:extLst>
                  <a:ext uri="{FF2B5EF4-FFF2-40B4-BE49-F238E27FC236}">
                    <a16:creationId xmlns:a16="http://schemas.microsoft.com/office/drawing/2014/main" id="{983289AB-FA19-C259-CD6F-51B57D5652A1}"/>
                  </a:ext>
                </a:extLst>
              </p:cNvPr>
              <p:cNvSpPr/>
              <p:nvPr/>
            </p:nvSpPr>
            <p:spPr>
              <a:xfrm>
                <a:off x="6773634" y="4869059"/>
                <a:ext cx="88664" cy="18632"/>
              </a:xfrm>
              <a:custGeom>
                <a:avLst/>
                <a:gdLst/>
                <a:ahLst/>
                <a:cxnLst/>
                <a:rect l="l" t="t" r="r" b="b"/>
                <a:pathLst>
                  <a:path w="34567" h="7264" extrusionOk="0">
                    <a:moveTo>
                      <a:pt x="2912" y="1"/>
                    </a:moveTo>
                    <a:cubicBezTo>
                      <a:pt x="1419" y="1"/>
                      <a:pt x="207" y="1110"/>
                      <a:pt x="105" y="2577"/>
                    </a:cubicBezTo>
                    <a:cubicBezTo>
                      <a:pt x="1" y="4104"/>
                      <a:pt x="1172" y="5402"/>
                      <a:pt x="2700" y="5506"/>
                    </a:cubicBezTo>
                    <a:lnTo>
                      <a:pt x="31532" y="7264"/>
                    </a:lnTo>
                    <a:lnTo>
                      <a:pt x="31700" y="7264"/>
                    </a:lnTo>
                    <a:cubicBezTo>
                      <a:pt x="33144" y="7264"/>
                      <a:pt x="34357" y="6134"/>
                      <a:pt x="34462" y="4669"/>
                    </a:cubicBezTo>
                    <a:cubicBezTo>
                      <a:pt x="34566" y="3163"/>
                      <a:pt x="33395" y="1845"/>
                      <a:pt x="31888" y="1740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762;p22">
                <a:extLst>
                  <a:ext uri="{FF2B5EF4-FFF2-40B4-BE49-F238E27FC236}">
                    <a16:creationId xmlns:a16="http://schemas.microsoft.com/office/drawing/2014/main" id="{BFA97297-4A5C-7892-5738-98111AB76136}"/>
                  </a:ext>
                </a:extLst>
              </p:cNvPr>
              <p:cNvSpPr/>
              <p:nvPr/>
            </p:nvSpPr>
            <p:spPr>
              <a:xfrm>
                <a:off x="5918688" y="4516008"/>
                <a:ext cx="72133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122" h="1822" extrusionOk="0">
                    <a:moveTo>
                      <a:pt x="28122" y="1"/>
                    </a:moveTo>
                    <a:lnTo>
                      <a:pt x="0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763;p22">
                <a:extLst>
                  <a:ext uri="{FF2B5EF4-FFF2-40B4-BE49-F238E27FC236}">
                    <a16:creationId xmlns:a16="http://schemas.microsoft.com/office/drawing/2014/main" id="{21928EC4-4740-807A-488D-CC2C477CC318}"/>
                  </a:ext>
                </a:extLst>
              </p:cNvPr>
              <p:cNvSpPr/>
              <p:nvPr/>
            </p:nvSpPr>
            <p:spPr>
              <a:xfrm>
                <a:off x="5911388" y="4508961"/>
                <a:ext cx="86787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835" h="7331" extrusionOk="0">
                    <a:moveTo>
                      <a:pt x="30990" y="0"/>
                    </a:moveTo>
                    <a:cubicBezTo>
                      <a:pt x="30927" y="0"/>
                      <a:pt x="30864" y="2"/>
                      <a:pt x="30800" y="7"/>
                    </a:cubicBezTo>
                    <a:lnTo>
                      <a:pt x="2700" y="1806"/>
                    </a:lnTo>
                    <a:cubicBezTo>
                      <a:pt x="1152" y="1890"/>
                      <a:pt x="1" y="3229"/>
                      <a:pt x="105" y="4736"/>
                    </a:cubicBezTo>
                    <a:cubicBezTo>
                      <a:pt x="189" y="6200"/>
                      <a:pt x="1403" y="7330"/>
                      <a:pt x="2846" y="7330"/>
                    </a:cubicBezTo>
                    <a:lnTo>
                      <a:pt x="3035" y="7330"/>
                    </a:lnTo>
                    <a:lnTo>
                      <a:pt x="31156" y="5531"/>
                    </a:lnTo>
                    <a:cubicBezTo>
                      <a:pt x="32683" y="5447"/>
                      <a:pt x="33834" y="4108"/>
                      <a:pt x="33730" y="2601"/>
                    </a:cubicBezTo>
                    <a:cubicBezTo>
                      <a:pt x="33629" y="1118"/>
                      <a:pt x="32416" y="0"/>
                      <a:pt x="3099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764;p22">
                <a:extLst>
                  <a:ext uri="{FF2B5EF4-FFF2-40B4-BE49-F238E27FC236}">
                    <a16:creationId xmlns:a16="http://schemas.microsoft.com/office/drawing/2014/main" id="{B44554B6-9329-9014-B1FC-2EC872B748A9}"/>
                  </a:ext>
                </a:extLst>
              </p:cNvPr>
              <p:cNvSpPr/>
              <p:nvPr/>
            </p:nvSpPr>
            <p:spPr>
              <a:xfrm>
                <a:off x="6065590" y="4568394"/>
                <a:ext cx="91240" cy="4779"/>
              </a:xfrm>
              <a:custGeom>
                <a:avLst/>
                <a:gdLst/>
                <a:ahLst/>
                <a:cxnLst/>
                <a:rect l="l" t="t" r="r" b="b"/>
                <a:pathLst>
                  <a:path w="35571" h="1863" extrusionOk="0">
                    <a:moveTo>
                      <a:pt x="35570" y="0"/>
                    </a:moveTo>
                    <a:lnTo>
                      <a:pt x="0" y="186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765;p22">
                <a:extLst>
                  <a:ext uri="{FF2B5EF4-FFF2-40B4-BE49-F238E27FC236}">
                    <a16:creationId xmlns:a16="http://schemas.microsoft.com/office/drawing/2014/main" id="{A1E58745-1723-40CC-F498-7FF7D22315B6}"/>
                  </a:ext>
                </a:extLst>
              </p:cNvPr>
              <p:cNvSpPr/>
              <p:nvPr/>
            </p:nvSpPr>
            <p:spPr>
              <a:xfrm>
                <a:off x="6058289" y="4561286"/>
                <a:ext cx="105891" cy="19025"/>
              </a:xfrm>
              <a:custGeom>
                <a:avLst/>
                <a:gdLst/>
                <a:ahLst/>
                <a:cxnLst/>
                <a:rect l="l" t="t" r="r" b="b"/>
                <a:pathLst>
                  <a:path w="41283" h="7417" extrusionOk="0">
                    <a:moveTo>
                      <a:pt x="38519" y="0"/>
                    </a:moveTo>
                    <a:cubicBezTo>
                      <a:pt x="38444" y="0"/>
                      <a:pt x="38368" y="3"/>
                      <a:pt x="38291" y="9"/>
                    </a:cubicBezTo>
                    <a:lnTo>
                      <a:pt x="2700" y="1892"/>
                    </a:lnTo>
                    <a:cubicBezTo>
                      <a:pt x="1193" y="1976"/>
                      <a:pt x="1" y="3273"/>
                      <a:pt x="84" y="4801"/>
                    </a:cubicBezTo>
                    <a:cubicBezTo>
                      <a:pt x="168" y="6265"/>
                      <a:pt x="1403" y="7416"/>
                      <a:pt x="2867" y="7416"/>
                    </a:cubicBezTo>
                    <a:lnTo>
                      <a:pt x="2993" y="7416"/>
                    </a:lnTo>
                    <a:lnTo>
                      <a:pt x="38584" y="5533"/>
                    </a:lnTo>
                    <a:cubicBezTo>
                      <a:pt x="40111" y="5449"/>
                      <a:pt x="41283" y="4131"/>
                      <a:pt x="41199" y="2625"/>
                    </a:cubicBezTo>
                    <a:cubicBezTo>
                      <a:pt x="41120" y="1170"/>
                      <a:pt x="40015" y="0"/>
                      <a:pt x="3851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766;p22">
                <a:extLst>
                  <a:ext uri="{FF2B5EF4-FFF2-40B4-BE49-F238E27FC236}">
                    <a16:creationId xmlns:a16="http://schemas.microsoft.com/office/drawing/2014/main" id="{51693742-198E-03FE-A0DA-2891C5891022}"/>
                  </a:ext>
                </a:extLst>
              </p:cNvPr>
              <p:cNvSpPr/>
              <p:nvPr/>
            </p:nvSpPr>
            <p:spPr>
              <a:xfrm>
                <a:off x="5748439" y="4577785"/>
                <a:ext cx="71330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7809" h="1822" extrusionOk="0">
                    <a:moveTo>
                      <a:pt x="2780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767;p22">
                <a:extLst>
                  <a:ext uri="{FF2B5EF4-FFF2-40B4-BE49-F238E27FC236}">
                    <a16:creationId xmlns:a16="http://schemas.microsoft.com/office/drawing/2014/main" id="{A17719B9-A64E-46CE-537D-E832F7CD35F1}"/>
                  </a:ext>
                </a:extLst>
              </p:cNvPr>
              <p:cNvSpPr/>
              <p:nvPr/>
            </p:nvSpPr>
            <p:spPr>
              <a:xfrm>
                <a:off x="5741087" y="4570684"/>
                <a:ext cx="86033" cy="18804"/>
              </a:xfrm>
              <a:custGeom>
                <a:avLst/>
                <a:gdLst/>
                <a:ahLst/>
                <a:cxnLst/>
                <a:rect l="l" t="t" r="r" b="b"/>
                <a:pathLst>
                  <a:path w="33541" h="7331" extrusionOk="0">
                    <a:moveTo>
                      <a:pt x="30691" y="0"/>
                    </a:moveTo>
                    <a:cubicBezTo>
                      <a:pt x="30630" y="0"/>
                      <a:pt x="30569" y="3"/>
                      <a:pt x="30507" y="7"/>
                    </a:cubicBezTo>
                    <a:lnTo>
                      <a:pt x="2699" y="1806"/>
                    </a:lnTo>
                    <a:cubicBezTo>
                      <a:pt x="1151" y="1890"/>
                      <a:pt x="0" y="3229"/>
                      <a:pt x="105" y="4736"/>
                    </a:cubicBezTo>
                    <a:cubicBezTo>
                      <a:pt x="188" y="6200"/>
                      <a:pt x="1423" y="7330"/>
                      <a:pt x="2867" y="7330"/>
                    </a:cubicBezTo>
                    <a:lnTo>
                      <a:pt x="3034" y="7330"/>
                    </a:lnTo>
                    <a:lnTo>
                      <a:pt x="30842" y="5531"/>
                    </a:lnTo>
                    <a:cubicBezTo>
                      <a:pt x="32390" y="5447"/>
                      <a:pt x="33541" y="4108"/>
                      <a:pt x="33436" y="2601"/>
                    </a:cubicBezTo>
                    <a:cubicBezTo>
                      <a:pt x="33336" y="1138"/>
                      <a:pt x="32102" y="0"/>
                      <a:pt x="306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768;p22">
                <a:extLst>
                  <a:ext uri="{FF2B5EF4-FFF2-40B4-BE49-F238E27FC236}">
                    <a16:creationId xmlns:a16="http://schemas.microsoft.com/office/drawing/2014/main" id="{1E9DF684-0E6A-BB28-E20D-9FAC89CD56C7}"/>
                  </a:ext>
                </a:extLst>
              </p:cNvPr>
              <p:cNvSpPr/>
              <p:nvPr/>
            </p:nvSpPr>
            <p:spPr>
              <a:xfrm>
                <a:off x="5798193" y="4639456"/>
                <a:ext cx="92476" cy="4832"/>
              </a:xfrm>
              <a:custGeom>
                <a:avLst/>
                <a:gdLst/>
                <a:ahLst/>
                <a:cxnLst/>
                <a:rect l="l" t="t" r="r" b="b"/>
                <a:pathLst>
                  <a:path w="36053" h="1884" extrusionOk="0">
                    <a:moveTo>
                      <a:pt x="36052" y="0"/>
                    </a:moveTo>
                    <a:lnTo>
                      <a:pt x="1" y="188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769;p22">
                <a:extLst>
                  <a:ext uri="{FF2B5EF4-FFF2-40B4-BE49-F238E27FC236}">
                    <a16:creationId xmlns:a16="http://schemas.microsoft.com/office/drawing/2014/main" id="{D92D3B86-BA26-C602-ED39-E64FE06846E1}"/>
                  </a:ext>
                </a:extLst>
              </p:cNvPr>
              <p:cNvSpPr/>
              <p:nvPr/>
            </p:nvSpPr>
            <p:spPr>
              <a:xfrm>
                <a:off x="5790895" y="4632407"/>
                <a:ext cx="106909" cy="19019"/>
              </a:xfrm>
              <a:custGeom>
                <a:avLst/>
                <a:gdLst/>
                <a:ahLst/>
                <a:cxnLst/>
                <a:rect l="l" t="t" r="r" b="b"/>
                <a:pathLst>
                  <a:path w="41680" h="7415" extrusionOk="0">
                    <a:moveTo>
                      <a:pt x="38902" y="1"/>
                    </a:moveTo>
                    <a:cubicBezTo>
                      <a:pt x="38839" y="1"/>
                      <a:pt x="38774" y="3"/>
                      <a:pt x="38709" y="7"/>
                    </a:cubicBezTo>
                    <a:lnTo>
                      <a:pt x="2678" y="1890"/>
                    </a:lnTo>
                    <a:cubicBezTo>
                      <a:pt x="1172" y="1974"/>
                      <a:pt x="0" y="3271"/>
                      <a:pt x="63" y="4799"/>
                    </a:cubicBezTo>
                    <a:cubicBezTo>
                      <a:pt x="147" y="6263"/>
                      <a:pt x="1381" y="7414"/>
                      <a:pt x="2846" y="7414"/>
                    </a:cubicBezTo>
                    <a:lnTo>
                      <a:pt x="2971" y="7414"/>
                    </a:lnTo>
                    <a:lnTo>
                      <a:pt x="38981" y="5531"/>
                    </a:lnTo>
                    <a:cubicBezTo>
                      <a:pt x="40508" y="5447"/>
                      <a:pt x="41680" y="4129"/>
                      <a:pt x="41596" y="2623"/>
                    </a:cubicBezTo>
                    <a:cubicBezTo>
                      <a:pt x="41536" y="1158"/>
                      <a:pt x="40398" y="1"/>
                      <a:pt x="3890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770;p22">
                <a:extLst>
                  <a:ext uri="{FF2B5EF4-FFF2-40B4-BE49-F238E27FC236}">
                    <a16:creationId xmlns:a16="http://schemas.microsoft.com/office/drawing/2014/main" id="{F3C37953-D379-1A01-D901-D02C74CA6A62}"/>
                  </a:ext>
                </a:extLst>
              </p:cNvPr>
              <p:cNvSpPr/>
              <p:nvPr/>
            </p:nvSpPr>
            <p:spPr>
              <a:xfrm>
                <a:off x="5774096" y="4751308"/>
                <a:ext cx="7293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28436" h="1864" extrusionOk="0">
                    <a:moveTo>
                      <a:pt x="28435" y="1"/>
                    </a:moveTo>
                    <a:lnTo>
                      <a:pt x="0" y="1863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771;p22">
                <a:extLst>
                  <a:ext uri="{FF2B5EF4-FFF2-40B4-BE49-F238E27FC236}">
                    <a16:creationId xmlns:a16="http://schemas.microsoft.com/office/drawing/2014/main" id="{33CC37DD-4A07-F210-F3E4-92A22305EB49}"/>
                  </a:ext>
                </a:extLst>
              </p:cNvPr>
              <p:cNvSpPr/>
              <p:nvPr/>
            </p:nvSpPr>
            <p:spPr>
              <a:xfrm>
                <a:off x="5766795" y="4744261"/>
                <a:ext cx="87590" cy="18858"/>
              </a:xfrm>
              <a:custGeom>
                <a:avLst/>
                <a:gdLst/>
                <a:ahLst/>
                <a:cxnLst/>
                <a:rect l="l" t="t" r="r" b="b"/>
                <a:pathLst>
                  <a:path w="34148" h="7352" extrusionOk="0">
                    <a:moveTo>
                      <a:pt x="31304" y="0"/>
                    </a:moveTo>
                    <a:cubicBezTo>
                      <a:pt x="31241" y="0"/>
                      <a:pt x="31178" y="3"/>
                      <a:pt x="31114" y="7"/>
                    </a:cubicBezTo>
                    <a:lnTo>
                      <a:pt x="2700" y="1827"/>
                    </a:lnTo>
                    <a:cubicBezTo>
                      <a:pt x="1151" y="1911"/>
                      <a:pt x="1" y="3250"/>
                      <a:pt x="105" y="4757"/>
                    </a:cubicBezTo>
                    <a:cubicBezTo>
                      <a:pt x="189" y="6221"/>
                      <a:pt x="1423" y="7351"/>
                      <a:pt x="2846" y="7351"/>
                    </a:cubicBezTo>
                    <a:lnTo>
                      <a:pt x="3034" y="7351"/>
                    </a:lnTo>
                    <a:lnTo>
                      <a:pt x="31470" y="5510"/>
                    </a:lnTo>
                    <a:cubicBezTo>
                      <a:pt x="32997" y="5447"/>
                      <a:pt x="34148" y="4129"/>
                      <a:pt x="34043" y="2581"/>
                    </a:cubicBezTo>
                    <a:cubicBezTo>
                      <a:pt x="33963" y="1118"/>
                      <a:pt x="32731" y="0"/>
                      <a:pt x="31304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772;p22">
                <a:extLst>
                  <a:ext uri="{FF2B5EF4-FFF2-40B4-BE49-F238E27FC236}">
                    <a16:creationId xmlns:a16="http://schemas.microsoft.com/office/drawing/2014/main" id="{510AC64E-1A93-F723-39AD-986B09E72B81}"/>
                  </a:ext>
                </a:extLst>
              </p:cNvPr>
              <p:cNvSpPr/>
              <p:nvPr/>
            </p:nvSpPr>
            <p:spPr>
              <a:xfrm>
                <a:off x="5870705" y="4841424"/>
                <a:ext cx="74818" cy="3973"/>
              </a:xfrm>
              <a:custGeom>
                <a:avLst/>
                <a:gdLst/>
                <a:ahLst/>
                <a:cxnLst/>
                <a:rect l="l" t="t" r="r" b="b"/>
                <a:pathLst>
                  <a:path w="29169" h="1549" extrusionOk="0">
                    <a:moveTo>
                      <a:pt x="29168" y="1"/>
                    </a:moveTo>
                    <a:lnTo>
                      <a:pt x="1" y="1549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773;p22">
                <a:extLst>
                  <a:ext uri="{FF2B5EF4-FFF2-40B4-BE49-F238E27FC236}">
                    <a16:creationId xmlns:a16="http://schemas.microsoft.com/office/drawing/2014/main" id="{8E2EEF13-E283-D8EB-9B76-06B1279A5000}"/>
                  </a:ext>
                </a:extLst>
              </p:cNvPr>
              <p:cNvSpPr/>
              <p:nvPr/>
            </p:nvSpPr>
            <p:spPr>
              <a:xfrm>
                <a:off x="5863407" y="4834316"/>
                <a:ext cx="89413" cy="18165"/>
              </a:xfrm>
              <a:custGeom>
                <a:avLst/>
                <a:gdLst/>
                <a:ahLst/>
                <a:cxnLst/>
                <a:rect l="l" t="t" r="r" b="b"/>
                <a:pathLst>
                  <a:path w="34859" h="7082" extrusionOk="0">
                    <a:moveTo>
                      <a:pt x="32107" y="1"/>
                    </a:moveTo>
                    <a:cubicBezTo>
                      <a:pt x="32035" y="1"/>
                      <a:pt x="31961" y="4"/>
                      <a:pt x="31888" y="10"/>
                    </a:cubicBezTo>
                    <a:lnTo>
                      <a:pt x="2699" y="1558"/>
                    </a:lnTo>
                    <a:cubicBezTo>
                      <a:pt x="1172" y="1642"/>
                      <a:pt x="0" y="2939"/>
                      <a:pt x="84" y="4466"/>
                    </a:cubicBezTo>
                    <a:cubicBezTo>
                      <a:pt x="167" y="5931"/>
                      <a:pt x="1381" y="7082"/>
                      <a:pt x="2846" y="7082"/>
                    </a:cubicBezTo>
                    <a:lnTo>
                      <a:pt x="2992" y="7082"/>
                    </a:lnTo>
                    <a:lnTo>
                      <a:pt x="32181" y="5534"/>
                    </a:lnTo>
                    <a:cubicBezTo>
                      <a:pt x="33687" y="5450"/>
                      <a:pt x="34859" y="4153"/>
                      <a:pt x="34796" y="2625"/>
                    </a:cubicBezTo>
                    <a:cubicBezTo>
                      <a:pt x="34716" y="1190"/>
                      <a:pt x="33572" y="1"/>
                      <a:pt x="32107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774;p22">
                <a:extLst>
                  <a:ext uri="{FF2B5EF4-FFF2-40B4-BE49-F238E27FC236}">
                    <a16:creationId xmlns:a16="http://schemas.microsoft.com/office/drawing/2014/main" id="{84D66407-D8EA-2789-2D8D-12DCE4AD3422}"/>
                  </a:ext>
                </a:extLst>
              </p:cNvPr>
              <p:cNvSpPr/>
              <p:nvPr/>
            </p:nvSpPr>
            <p:spPr>
              <a:xfrm>
                <a:off x="6544453" y="4815663"/>
                <a:ext cx="85550" cy="5476"/>
              </a:xfrm>
              <a:custGeom>
                <a:avLst/>
                <a:gdLst/>
                <a:ahLst/>
                <a:cxnLst/>
                <a:rect l="l" t="t" r="r" b="b"/>
                <a:pathLst>
                  <a:path w="33353" h="2135" extrusionOk="0">
                    <a:moveTo>
                      <a:pt x="33353" y="0"/>
                    </a:moveTo>
                    <a:lnTo>
                      <a:pt x="1" y="213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775;p22">
                <a:extLst>
                  <a:ext uri="{FF2B5EF4-FFF2-40B4-BE49-F238E27FC236}">
                    <a16:creationId xmlns:a16="http://schemas.microsoft.com/office/drawing/2014/main" id="{691BA052-324B-5FB5-6098-E1B282439CBD}"/>
                  </a:ext>
                </a:extLst>
              </p:cNvPr>
              <p:cNvSpPr/>
              <p:nvPr/>
            </p:nvSpPr>
            <p:spPr>
              <a:xfrm>
                <a:off x="6537155" y="4808560"/>
                <a:ext cx="100202" cy="19717"/>
              </a:xfrm>
              <a:custGeom>
                <a:avLst/>
                <a:gdLst/>
                <a:ahLst/>
                <a:cxnLst/>
                <a:rect l="l" t="t" r="r" b="b"/>
                <a:pathLst>
                  <a:path w="39065" h="7687" extrusionOk="0">
                    <a:moveTo>
                      <a:pt x="36218" y="1"/>
                    </a:moveTo>
                    <a:cubicBezTo>
                      <a:pt x="36156" y="1"/>
                      <a:pt x="36093" y="3"/>
                      <a:pt x="36031" y="7"/>
                    </a:cubicBezTo>
                    <a:lnTo>
                      <a:pt x="2678" y="2163"/>
                    </a:lnTo>
                    <a:cubicBezTo>
                      <a:pt x="1151" y="2246"/>
                      <a:pt x="0" y="3564"/>
                      <a:pt x="105" y="5092"/>
                    </a:cubicBezTo>
                    <a:cubicBezTo>
                      <a:pt x="168" y="6557"/>
                      <a:pt x="1402" y="7686"/>
                      <a:pt x="2846" y="7686"/>
                    </a:cubicBezTo>
                    <a:lnTo>
                      <a:pt x="3034" y="7686"/>
                    </a:lnTo>
                    <a:lnTo>
                      <a:pt x="36365" y="5531"/>
                    </a:lnTo>
                    <a:cubicBezTo>
                      <a:pt x="37914" y="5448"/>
                      <a:pt x="39065" y="4129"/>
                      <a:pt x="38960" y="2602"/>
                    </a:cubicBezTo>
                    <a:cubicBezTo>
                      <a:pt x="38860" y="1119"/>
                      <a:pt x="37627" y="1"/>
                      <a:pt x="3621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776;p22">
                <a:extLst>
                  <a:ext uri="{FF2B5EF4-FFF2-40B4-BE49-F238E27FC236}">
                    <a16:creationId xmlns:a16="http://schemas.microsoft.com/office/drawing/2014/main" id="{AEA72FB1-0378-04EA-94D3-98C4F8B6082D}"/>
                  </a:ext>
                </a:extLst>
              </p:cNvPr>
              <p:cNvSpPr/>
              <p:nvPr/>
            </p:nvSpPr>
            <p:spPr>
              <a:xfrm>
                <a:off x="6274481" y="4516008"/>
                <a:ext cx="72456" cy="4673"/>
              </a:xfrm>
              <a:custGeom>
                <a:avLst/>
                <a:gdLst/>
                <a:ahLst/>
                <a:cxnLst/>
                <a:rect l="l" t="t" r="r" b="b"/>
                <a:pathLst>
                  <a:path w="28248" h="1822" extrusionOk="0">
                    <a:moveTo>
                      <a:pt x="28248" y="1"/>
                    </a:moveTo>
                    <a:lnTo>
                      <a:pt x="1" y="182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777;p22">
                <a:extLst>
                  <a:ext uri="{FF2B5EF4-FFF2-40B4-BE49-F238E27FC236}">
                    <a16:creationId xmlns:a16="http://schemas.microsoft.com/office/drawing/2014/main" id="{117D3CA9-6427-53D7-15D1-A0D454C7EA27}"/>
                  </a:ext>
                </a:extLst>
              </p:cNvPr>
              <p:cNvSpPr/>
              <p:nvPr/>
            </p:nvSpPr>
            <p:spPr>
              <a:xfrm>
                <a:off x="6267183" y="4508913"/>
                <a:ext cx="87054" cy="18853"/>
              </a:xfrm>
              <a:custGeom>
                <a:avLst/>
                <a:gdLst/>
                <a:ahLst/>
                <a:cxnLst/>
                <a:rect l="l" t="t" r="r" b="b"/>
                <a:pathLst>
                  <a:path w="33939" h="7350" extrusionOk="0">
                    <a:moveTo>
                      <a:pt x="31058" y="1"/>
                    </a:moveTo>
                    <a:cubicBezTo>
                      <a:pt x="31007" y="1"/>
                      <a:pt x="30956" y="2"/>
                      <a:pt x="30905" y="5"/>
                    </a:cubicBezTo>
                    <a:lnTo>
                      <a:pt x="2679" y="1825"/>
                    </a:lnTo>
                    <a:cubicBezTo>
                      <a:pt x="1151" y="1909"/>
                      <a:pt x="0" y="3248"/>
                      <a:pt x="105" y="4755"/>
                    </a:cubicBezTo>
                    <a:cubicBezTo>
                      <a:pt x="168" y="6219"/>
                      <a:pt x="1402" y="7349"/>
                      <a:pt x="2846" y="7349"/>
                    </a:cubicBezTo>
                    <a:lnTo>
                      <a:pt x="3034" y="7349"/>
                    </a:lnTo>
                    <a:lnTo>
                      <a:pt x="31239" y="5508"/>
                    </a:lnTo>
                    <a:cubicBezTo>
                      <a:pt x="32788" y="5445"/>
                      <a:pt x="33938" y="4106"/>
                      <a:pt x="33834" y="2578"/>
                    </a:cubicBezTo>
                    <a:cubicBezTo>
                      <a:pt x="33753" y="1104"/>
                      <a:pt x="32464" y="1"/>
                      <a:pt x="3105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778;p22">
                <a:extLst>
                  <a:ext uri="{FF2B5EF4-FFF2-40B4-BE49-F238E27FC236}">
                    <a16:creationId xmlns:a16="http://schemas.microsoft.com/office/drawing/2014/main" id="{5277EC1C-05EA-7DC3-81E2-F92779A84C02}"/>
                  </a:ext>
                </a:extLst>
              </p:cNvPr>
              <p:cNvSpPr/>
              <p:nvPr/>
            </p:nvSpPr>
            <p:spPr>
              <a:xfrm>
                <a:off x="6291980" y="4627700"/>
                <a:ext cx="78628" cy="4781"/>
              </a:xfrm>
              <a:custGeom>
                <a:avLst/>
                <a:gdLst/>
                <a:ahLst/>
                <a:cxnLst/>
                <a:rect l="l" t="t" r="r" b="b"/>
                <a:pathLst>
                  <a:path w="30654" h="1864" extrusionOk="0">
                    <a:moveTo>
                      <a:pt x="30653" y="1863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779;p22">
                <a:extLst>
                  <a:ext uri="{FF2B5EF4-FFF2-40B4-BE49-F238E27FC236}">
                    <a16:creationId xmlns:a16="http://schemas.microsoft.com/office/drawing/2014/main" id="{2CA04E68-A507-2FF1-A758-3B2AD6A39C1B}"/>
                  </a:ext>
                </a:extLst>
              </p:cNvPr>
              <p:cNvSpPr/>
              <p:nvPr/>
            </p:nvSpPr>
            <p:spPr>
              <a:xfrm>
                <a:off x="6284572" y="4620667"/>
                <a:ext cx="93440" cy="18950"/>
              </a:xfrm>
              <a:custGeom>
                <a:avLst/>
                <a:gdLst/>
                <a:ahLst/>
                <a:cxnLst/>
                <a:rect l="l" t="t" r="r" b="b"/>
                <a:pathLst>
                  <a:path w="36429" h="7388" extrusionOk="0">
                    <a:moveTo>
                      <a:pt x="2951" y="1"/>
                    </a:moveTo>
                    <a:cubicBezTo>
                      <a:pt x="1460" y="1"/>
                      <a:pt x="208" y="1097"/>
                      <a:pt x="126" y="2596"/>
                    </a:cubicBezTo>
                    <a:cubicBezTo>
                      <a:pt x="1" y="4103"/>
                      <a:pt x="1193" y="5421"/>
                      <a:pt x="2700" y="5526"/>
                    </a:cubicBezTo>
                    <a:lnTo>
                      <a:pt x="33374" y="7388"/>
                    </a:lnTo>
                    <a:lnTo>
                      <a:pt x="33541" y="7388"/>
                    </a:lnTo>
                    <a:cubicBezTo>
                      <a:pt x="35006" y="7388"/>
                      <a:pt x="36219" y="6258"/>
                      <a:pt x="36303" y="4793"/>
                    </a:cubicBezTo>
                    <a:cubicBezTo>
                      <a:pt x="36429" y="3266"/>
                      <a:pt x="35236" y="1969"/>
                      <a:pt x="33730" y="1864"/>
                    </a:cubicBezTo>
                    <a:lnTo>
                      <a:pt x="3035" y="2"/>
                    </a:lnTo>
                    <a:cubicBezTo>
                      <a:pt x="3007" y="1"/>
                      <a:pt x="2979" y="1"/>
                      <a:pt x="295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780;p22">
                <a:extLst>
                  <a:ext uri="{FF2B5EF4-FFF2-40B4-BE49-F238E27FC236}">
                    <a16:creationId xmlns:a16="http://schemas.microsoft.com/office/drawing/2014/main" id="{86615A8F-0EC0-4768-C64B-50D0F7F7BD6B}"/>
                  </a:ext>
                </a:extLst>
              </p:cNvPr>
              <p:cNvSpPr/>
              <p:nvPr/>
            </p:nvSpPr>
            <p:spPr>
              <a:xfrm>
                <a:off x="6428254" y="4718892"/>
                <a:ext cx="103636" cy="5530"/>
              </a:xfrm>
              <a:custGeom>
                <a:avLst/>
                <a:gdLst/>
                <a:ahLst/>
                <a:cxnLst/>
                <a:rect l="l" t="t" r="r" b="b"/>
                <a:pathLst>
                  <a:path w="40404" h="2156" extrusionOk="0">
                    <a:moveTo>
                      <a:pt x="40404" y="0"/>
                    </a:moveTo>
                    <a:lnTo>
                      <a:pt x="0" y="2155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781;p22">
                <a:extLst>
                  <a:ext uri="{FF2B5EF4-FFF2-40B4-BE49-F238E27FC236}">
                    <a16:creationId xmlns:a16="http://schemas.microsoft.com/office/drawing/2014/main" id="{FB0DE3B7-1D22-ECB5-8729-F489B48C7EEE}"/>
                  </a:ext>
                </a:extLst>
              </p:cNvPr>
              <p:cNvSpPr/>
              <p:nvPr/>
            </p:nvSpPr>
            <p:spPr>
              <a:xfrm>
                <a:off x="6421007" y="4711838"/>
                <a:ext cx="118182" cy="19615"/>
              </a:xfrm>
              <a:custGeom>
                <a:avLst/>
                <a:gdLst/>
                <a:ahLst/>
                <a:cxnLst/>
                <a:rect l="l" t="t" r="r" b="b"/>
                <a:pathLst>
                  <a:path w="46075" h="7647" extrusionOk="0">
                    <a:moveTo>
                      <a:pt x="43323" y="0"/>
                    </a:moveTo>
                    <a:cubicBezTo>
                      <a:pt x="43250" y="0"/>
                      <a:pt x="43177" y="3"/>
                      <a:pt x="43103" y="9"/>
                    </a:cubicBezTo>
                    <a:lnTo>
                      <a:pt x="2700" y="2122"/>
                    </a:lnTo>
                    <a:cubicBezTo>
                      <a:pt x="1172" y="2206"/>
                      <a:pt x="0" y="3503"/>
                      <a:pt x="84" y="5031"/>
                    </a:cubicBezTo>
                    <a:cubicBezTo>
                      <a:pt x="126" y="6495"/>
                      <a:pt x="1360" y="7646"/>
                      <a:pt x="2825" y="7646"/>
                    </a:cubicBezTo>
                    <a:lnTo>
                      <a:pt x="2972" y="7646"/>
                    </a:lnTo>
                    <a:lnTo>
                      <a:pt x="43396" y="5533"/>
                    </a:lnTo>
                    <a:cubicBezTo>
                      <a:pt x="44903" y="5449"/>
                      <a:pt x="46074" y="4131"/>
                      <a:pt x="46011" y="2625"/>
                    </a:cubicBezTo>
                    <a:cubicBezTo>
                      <a:pt x="45932" y="1170"/>
                      <a:pt x="44771" y="0"/>
                      <a:pt x="43323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782;p22">
                <a:extLst>
                  <a:ext uri="{FF2B5EF4-FFF2-40B4-BE49-F238E27FC236}">
                    <a16:creationId xmlns:a16="http://schemas.microsoft.com/office/drawing/2014/main" id="{68742B65-B037-49DF-0B5C-90860B074B72}"/>
                  </a:ext>
                </a:extLst>
              </p:cNvPr>
              <p:cNvSpPr/>
              <p:nvPr/>
            </p:nvSpPr>
            <p:spPr>
              <a:xfrm>
                <a:off x="6222098" y="4762795"/>
                <a:ext cx="88931" cy="5369"/>
              </a:xfrm>
              <a:custGeom>
                <a:avLst/>
                <a:gdLst/>
                <a:ahLst/>
                <a:cxnLst/>
                <a:rect l="l" t="t" r="r" b="b"/>
                <a:pathLst>
                  <a:path w="34671" h="2093" extrusionOk="0">
                    <a:moveTo>
                      <a:pt x="34671" y="2093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783;p22">
                <a:extLst>
                  <a:ext uri="{FF2B5EF4-FFF2-40B4-BE49-F238E27FC236}">
                    <a16:creationId xmlns:a16="http://schemas.microsoft.com/office/drawing/2014/main" id="{39543505-6671-B58D-6204-B60034517F18}"/>
                  </a:ext>
                </a:extLst>
              </p:cNvPr>
              <p:cNvSpPr/>
              <p:nvPr/>
            </p:nvSpPr>
            <p:spPr>
              <a:xfrm>
                <a:off x="6214746" y="4755710"/>
                <a:ext cx="103690" cy="19538"/>
              </a:xfrm>
              <a:custGeom>
                <a:avLst/>
                <a:gdLst/>
                <a:ahLst/>
                <a:cxnLst/>
                <a:rect l="l" t="t" r="r" b="b"/>
                <a:pathLst>
                  <a:path w="40425" h="7617" extrusionOk="0">
                    <a:moveTo>
                      <a:pt x="2991" y="0"/>
                    </a:moveTo>
                    <a:cubicBezTo>
                      <a:pt x="1483" y="0"/>
                      <a:pt x="208" y="1103"/>
                      <a:pt x="105" y="2595"/>
                    </a:cubicBezTo>
                    <a:cubicBezTo>
                      <a:pt x="0" y="4123"/>
                      <a:pt x="1193" y="5420"/>
                      <a:pt x="2699" y="5524"/>
                    </a:cubicBezTo>
                    <a:lnTo>
                      <a:pt x="37391" y="7617"/>
                    </a:lnTo>
                    <a:lnTo>
                      <a:pt x="37537" y="7617"/>
                    </a:lnTo>
                    <a:cubicBezTo>
                      <a:pt x="39002" y="7617"/>
                      <a:pt x="40215" y="6487"/>
                      <a:pt x="40320" y="5022"/>
                    </a:cubicBezTo>
                    <a:cubicBezTo>
                      <a:pt x="40424" y="3516"/>
                      <a:pt x="39232" y="2198"/>
                      <a:pt x="37725" y="2093"/>
                    </a:cubicBezTo>
                    <a:lnTo>
                      <a:pt x="3034" y="1"/>
                    </a:lnTo>
                    <a:cubicBezTo>
                      <a:pt x="3020" y="0"/>
                      <a:pt x="3006" y="0"/>
                      <a:pt x="2991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784;p22">
                <a:extLst>
                  <a:ext uri="{FF2B5EF4-FFF2-40B4-BE49-F238E27FC236}">
                    <a16:creationId xmlns:a16="http://schemas.microsoft.com/office/drawing/2014/main" id="{CD296672-864E-9AE1-8A1B-ADE5513B0434}"/>
                  </a:ext>
                </a:extLst>
              </p:cNvPr>
              <p:cNvSpPr/>
              <p:nvPr/>
            </p:nvSpPr>
            <p:spPr>
              <a:xfrm>
                <a:off x="6333361" y="4816037"/>
                <a:ext cx="72348" cy="4727"/>
              </a:xfrm>
              <a:custGeom>
                <a:avLst/>
                <a:gdLst/>
                <a:ahLst/>
                <a:cxnLst/>
                <a:rect l="l" t="t" r="r" b="b"/>
                <a:pathLst>
                  <a:path w="28206" h="1843" extrusionOk="0">
                    <a:moveTo>
                      <a:pt x="28205" y="1"/>
                    </a:moveTo>
                    <a:lnTo>
                      <a:pt x="0" y="1842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785;p22">
                <a:extLst>
                  <a:ext uri="{FF2B5EF4-FFF2-40B4-BE49-F238E27FC236}">
                    <a16:creationId xmlns:a16="http://schemas.microsoft.com/office/drawing/2014/main" id="{5701298B-5A71-905C-4785-1D43899E6185}"/>
                  </a:ext>
                </a:extLst>
              </p:cNvPr>
              <p:cNvSpPr/>
              <p:nvPr/>
            </p:nvSpPr>
            <p:spPr>
              <a:xfrm>
                <a:off x="6326061" y="4808983"/>
                <a:ext cx="86946" cy="18863"/>
              </a:xfrm>
              <a:custGeom>
                <a:avLst/>
                <a:gdLst/>
                <a:ahLst/>
                <a:cxnLst/>
                <a:rect l="l" t="t" r="r" b="b"/>
                <a:pathLst>
                  <a:path w="33897" h="7354" extrusionOk="0">
                    <a:moveTo>
                      <a:pt x="31079" y="1"/>
                    </a:moveTo>
                    <a:cubicBezTo>
                      <a:pt x="31007" y="1"/>
                      <a:pt x="30935" y="4"/>
                      <a:pt x="30863" y="10"/>
                    </a:cubicBezTo>
                    <a:lnTo>
                      <a:pt x="2700" y="1830"/>
                    </a:lnTo>
                    <a:cubicBezTo>
                      <a:pt x="1151" y="1914"/>
                      <a:pt x="1" y="3253"/>
                      <a:pt x="105" y="4759"/>
                    </a:cubicBezTo>
                    <a:cubicBezTo>
                      <a:pt x="189" y="6224"/>
                      <a:pt x="1423" y="7354"/>
                      <a:pt x="2846" y="7354"/>
                    </a:cubicBezTo>
                    <a:lnTo>
                      <a:pt x="3035" y="7354"/>
                    </a:lnTo>
                    <a:lnTo>
                      <a:pt x="31198" y="5534"/>
                    </a:lnTo>
                    <a:cubicBezTo>
                      <a:pt x="32746" y="5450"/>
                      <a:pt x="33897" y="4111"/>
                      <a:pt x="33792" y="2604"/>
                    </a:cubicBezTo>
                    <a:cubicBezTo>
                      <a:pt x="33713" y="1132"/>
                      <a:pt x="32460" y="1"/>
                      <a:pt x="31079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786;p22">
                <a:extLst>
                  <a:ext uri="{FF2B5EF4-FFF2-40B4-BE49-F238E27FC236}">
                    <a16:creationId xmlns:a16="http://schemas.microsoft.com/office/drawing/2014/main" id="{007E12A8-AFE9-A990-C557-3E41EAA87F52}"/>
                  </a:ext>
                </a:extLst>
              </p:cNvPr>
              <p:cNvSpPr/>
              <p:nvPr/>
            </p:nvSpPr>
            <p:spPr>
              <a:xfrm>
                <a:off x="6099134" y="4677457"/>
                <a:ext cx="88557" cy="5689"/>
              </a:xfrm>
              <a:custGeom>
                <a:avLst/>
                <a:gdLst/>
                <a:ahLst/>
                <a:cxnLst/>
                <a:rect l="l" t="t" r="r" b="b"/>
                <a:pathLst>
                  <a:path w="34525" h="2218" extrusionOk="0">
                    <a:moveTo>
                      <a:pt x="34525" y="0"/>
                    </a:moveTo>
                    <a:lnTo>
                      <a:pt x="1" y="2218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787;p22">
                <a:extLst>
                  <a:ext uri="{FF2B5EF4-FFF2-40B4-BE49-F238E27FC236}">
                    <a16:creationId xmlns:a16="http://schemas.microsoft.com/office/drawing/2014/main" id="{44121A97-6BB1-4353-ED15-0389356F7D36}"/>
                  </a:ext>
                </a:extLst>
              </p:cNvPr>
              <p:cNvSpPr/>
              <p:nvPr/>
            </p:nvSpPr>
            <p:spPr>
              <a:xfrm>
                <a:off x="6091834" y="4670364"/>
                <a:ext cx="103262" cy="19866"/>
              </a:xfrm>
              <a:custGeom>
                <a:avLst/>
                <a:gdLst/>
                <a:ahLst/>
                <a:cxnLst/>
                <a:rect l="l" t="t" r="r" b="b"/>
                <a:pathLst>
                  <a:path w="40258" h="7745" extrusionOk="0">
                    <a:moveTo>
                      <a:pt x="37343" y="1"/>
                    </a:moveTo>
                    <a:cubicBezTo>
                      <a:pt x="37303" y="1"/>
                      <a:pt x="37264" y="1"/>
                      <a:pt x="37224" y="3"/>
                    </a:cubicBezTo>
                    <a:lnTo>
                      <a:pt x="2700" y="2242"/>
                    </a:lnTo>
                    <a:cubicBezTo>
                      <a:pt x="1152" y="2305"/>
                      <a:pt x="1" y="3644"/>
                      <a:pt x="106" y="5171"/>
                    </a:cubicBezTo>
                    <a:cubicBezTo>
                      <a:pt x="189" y="6636"/>
                      <a:pt x="1424" y="7745"/>
                      <a:pt x="2867" y="7745"/>
                    </a:cubicBezTo>
                    <a:lnTo>
                      <a:pt x="3035" y="7745"/>
                    </a:lnTo>
                    <a:lnTo>
                      <a:pt x="37559" y="5527"/>
                    </a:lnTo>
                    <a:cubicBezTo>
                      <a:pt x="39107" y="5443"/>
                      <a:pt x="40258" y="4125"/>
                      <a:pt x="40153" y="2598"/>
                    </a:cubicBezTo>
                    <a:cubicBezTo>
                      <a:pt x="40072" y="1091"/>
                      <a:pt x="38762" y="1"/>
                      <a:pt x="37343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788;p22">
                <a:extLst>
                  <a:ext uri="{FF2B5EF4-FFF2-40B4-BE49-F238E27FC236}">
                    <a16:creationId xmlns:a16="http://schemas.microsoft.com/office/drawing/2014/main" id="{A9676E80-33A6-3861-EEB5-C57D1FF0CFAF}"/>
                  </a:ext>
                </a:extLst>
              </p:cNvPr>
              <p:cNvSpPr/>
              <p:nvPr/>
            </p:nvSpPr>
            <p:spPr>
              <a:xfrm>
                <a:off x="6057969" y="4786517"/>
                <a:ext cx="81847" cy="4994"/>
              </a:xfrm>
              <a:custGeom>
                <a:avLst/>
                <a:gdLst/>
                <a:ahLst/>
                <a:cxnLst/>
                <a:rect l="l" t="t" r="r" b="b"/>
                <a:pathLst>
                  <a:path w="31909" h="1947" extrusionOk="0">
                    <a:moveTo>
                      <a:pt x="31909" y="1947"/>
                    </a:moveTo>
                    <a:lnTo>
                      <a:pt x="0" y="1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789;p22">
                <a:extLst>
                  <a:ext uri="{FF2B5EF4-FFF2-40B4-BE49-F238E27FC236}">
                    <a16:creationId xmlns:a16="http://schemas.microsoft.com/office/drawing/2014/main" id="{1643A119-F39E-F926-7A9F-DB2A7233E98E}"/>
                  </a:ext>
                </a:extLst>
              </p:cNvPr>
              <p:cNvSpPr/>
              <p:nvPr/>
            </p:nvSpPr>
            <p:spPr>
              <a:xfrm>
                <a:off x="6050668" y="4779430"/>
                <a:ext cx="96552" cy="19112"/>
              </a:xfrm>
              <a:custGeom>
                <a:avLst/>
                <a:gdLst/>
                <a:ahLst/>
                <a:cxnLst/>
                <a:rect l="l" t="t" r="r" b="b"/>
                <a:pathLst>
                  <a:path w="37642" h="7451" extrusionOk="0">
                    <a:moveTo>
                      <a:pt x="2950" y="1"/>
                    </a:moveTo>
                    <a:cubicBezTo>
                      <a:pt x="1440" y="1"/>
                      <a:pt x="208" y="1097"/>
                      <a:pt x="105" y="2576"/>
                    </a:cubicBezTo>
                    <a:cubicBezTo>
                      <a:pt x="1" y="4103"/>
                      <a:pt x="1172" y="5400"/>
                      <a:pt x="2679" y="5505"/>
                    </a:cubicBezTo>
                    <a:lnTo>
                      <a:pt x="34587" y="7451"/>
                    </a:lnTo>
                    <a:lnTo>
                      <a:pt x="34755" y="7451"/>
                    </a:lnTo>
                    <a:cubicBezTo>
                      <a:pt x="36198" y="7451"/>
                      <a:pt x="37433" y="6321"/>
                      <a:pt x="37517" y="4856"/>
                    </a:cubicBezTo>
                    <a:cubicBezTo>
                      <a:pt x="37642" y="3350"/>
                      <a:pt x="36449" y="2031"/>
                      <a:pt x="34943" y="1927"/>
                    </a:cubicBezTo>
                    <a:lnTo>
                      <a:pt x="3034" y="2"/>
                    </a:lnTo>
                    <a:cubicBezTo>
                      <a:pt x="3006" y="1"/>
                      <a:pt x="2978" y="1"/>
                      <a:pt x="2950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790;p22">
                <a:extLst>
                  <a:ext uri="{FF2B5EF4-FFF2-40B4-BE49-F238E27FC236}">
                    <a16:creationId xmlns:a16="http://schemas.microsoft.com/office/drawing/2014/main" id="{A7EC316A-2A27-5412-FB36-F69A9AE67047}"/>
                  </a:ext>
                </a:extLst>
              </p:cNvPr>
              <p:cNvSpPr/>
              <p:nvPr/>
            </p:nvSpPr>
            <p:spPr>
              <a:xfrm>
                <a:off x="6692911" y="4674879"/>
                <a:ext cx="71061" cy="4620"/>
              </a:xfrm>
              <a:custGeom>
                <a:avLst/>
                <a:gdLst/>
                <a:ahLst/>
                <a:cxnLst/>
                <a:rect l="l" t="t" r="r" b="b"/>
                <a:pathLst>
                  <a:path w="27704" h="1801" extrusionOk="0">
                    <a:moveTo>
                      <a:pt x="27703" y="1"/>
                    </a:moveTo>
                    <a:lnTo>
                      <a:pt x="0" y="180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791;p22">
                <a:extLst>
                  <a:ext uri="{FF2B5EF4-FFF2-40B4-BE49-F238E27FC236}">
                    <a16:creationId xmlns:a16="http://schemas.microsoft.com/office/drawing/2014/main" id="{BB36CC25-A0B4-C936-8161-FC0251C73C83}"/>
                  </a:ext>
                </a:extLst>
              </p:cNvPr>
              <p:cNvSpPr/>
              <p:nvPr/>
            </p:nvSpPr>
            <p:spPr>
              <a:xfrm>
                <a:off x="6685611" y="4667824"/>
                <a:ext cx="85712" cy="18758"/>
              </a:xfrm>
              <a:custGeom>
                <a:avLst/>
                <a:gdLst/>
                <a:ahLst/>
                <a:cxnLst/>
                <a:rect l="l" t="t" r="r" b="b"/>
                <a:pathLst>
                  <a:path w="33416" h="7313" extrusionOk="0">
                    <a:moveTo>
                      <a:pt x="30598" y="0"/>
                    </a:moveTo>
                    <a:cubicBezTo>
                      <a:pt x="30526" y="0"/>
                      <a:pt x="30454" y="4"/>
                      <a:pt x="30382" y="10"/>
                    </a:cubicBezTo>
                    <a:lnTo>
                      <a:pt x="2700" y="1788"/>
                    </a:lnTo>
                    <a:cubicBezTo>
                      <a:pt x="1152" y="1872"/>
                      <a:pt x="1" y="3190"/>
                      <a:pt x="106" y="4718"/>
                    </a:cubicBezTo>
                    <a:cubicBezTo>
                      <a:pt x="189" y="6182"/>
                      <a:pt x="1403" y="7312"/>
                      <a:pt x="2846" y="7312"/>
                    </a:cubicBezTo>
                    <a:lnTo>
                      <a:pt x="3035" y="7312"/>
                    </a:lnTo>
                    <a:lnTo>
                      <a:pt x="30738" y="5534"/>
                    </a:lnTo>
                    <a:cubicBezTo>
                      <a:pt x="32265" y="5450"/>
                      <a:pt x="33416" y="4111"/>
                      <a:pt x="33311" y="2604"/>
                    </a:cubicBezTo>
                    <a:cubicBezTo>
                      <a:pt x="33232" y="1132"/>
                      <a:pt x="31979" y="0"/>
                      <a:pt x="3059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792;p22">
                <a:extLst>
                  <a:ext uri="{FF2B5EF4-FFF2-40B4-BE49-F238E27FC236}">
                    <a16:creationId xmlns:a16="http://schemas.microsoft.com/office/drawing/2014/main" id="{9C72077F-61EF-9653-CEC3-175A64A31656}"/>
                  </a:ext>
                </a:extLst>
              </p:cNvPr>
              <p:cNvSpPr/>
              <p:nvPr/>
            </p:nvSpPr>
            <p:spPr>
              <a:xfrm>
                <a:off x="6713253" y="4786787"/>
                <a:ext cx="71543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1696" extrusionOk="0">
                    <a:moveTo>
                      <a:pt x="27892" y="1695"/>
                    </a:moveTo>
                    <a:lnTo>
                      <a:pt x="1" y="0"/>
                    </a:lnTo>
                  </a:path>
                </a:pathLst>
              </a:custGeom>
              <a:solidFill>
                <a:srgbClr val="FF0000">
                  <a:alpha val="202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793;p22">
                <a:extLst>
                  <a:ext uri="{FF2B5EF4-FFF2-40B4-BE49-F238E27FC236}">
                    <a16:creationId xmlns:a16="http://schemas.microsoft.com/office/drawing/2014/main" id="{CE2A9755-25E4-A067-AD38-F234F7B75C17}"/>
                  </a:ext>
                </a:extLst>
              </p:cNvPr>
              <p:cNvSpPr/>
              <p:nvPr/>
            </p:nvSpPr>
            <p:spPr>
              <a:xfrm>
                <a:off x="6705953" y="4779748"/>
                <a:ext cx="86251" cy="18527"/>
              </a:xfrm>
              <a:custGeom>
                <a:avLst/>
                <a:gdLst/>
                <a:ahLst/>
                <a:cxnLst/>
                <a:rect l="l" t="t" r="r" b="b"/>
                <a:pathLst>
                  <a:path w="33626" h="7223" extrusionOk="0">
                    <a:moveTo>
                      <a:pt x="2911" y="1"/>
                    </a:moveTo>
                    <a:cubicBezTo>
                      <a:pt x="1400" y="1"/>
                      <a:pt x="207" y="1111"/>
                      <a:pt x="106" y="2598"/>
                    </a:cubicBezTo>
                    <a:cubicBezTo>
                      <a:pt x="1" y="4104"/>
                      <a:pt x="1173" y="5423"/>
                      <a:pt x="2679" y="5527"/>
                    </a:cubicBezTo>
                    <a:lnTo>
                      <a:pt x="30591" y="7222"/>
                    </a:lnTo>
                    <a:lnTo>
                      <a:pt x="30759" y="7222"/>
                    </a:lnTo>
                    <a:cubicBezTo>
                      <a:pt x="32223" y="7222"/>
                      <a:pt x="33416" y="6092"/>
                      <a:pt x="33521" y="4628"/>
                    </a:cubicBezTo>
                    <a:cubicBezTo>
                      <a:pt x="33625" y="3121"/>
                      <a:pt x="32453" y="1803"/>
                      <a:pt x="30926" y="1698"/>
                    </a:cubicBezTo>
                    <a:lnTo>
                      <a:pt x="3035" y="3"/>
                    </a:lnTo>
                    <a:cubicBezTo>
                      <a:pt x="2993" y="2"/>
                      <a:pt x="2952" y="1"/>
                      <a:pt x="291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794;p22">
                <a:extLst>
                  <a:ext uri="{FF2B5EF4-FFF2-40B4-BE49-F238E27FC236}">
                    <a16:creationId xmlns:a16="http://schemas.microsoft.com/office/drawing/2014/main" id="{1D8A8E3B-E779-55DF-3834-6870ADE6BE3B}"/>
                  </a:ext>
                </a:extLst>
              </p:cNvPr>
              <p:cNvSpPr/>
              <p:nvPr/>
            </p:nvSpPr>
            <p:spPr>
              <a:xfrm>
                <a:off x="5779300" y="5975483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32"/>
                      <a:pt x="859" y="5059"/>
                      <a:pt x="2323" y="5457"/>
                    </a:cubicBezTo>
                    <a:cubicBezTo>
                      <a:pt x="2784" y="5582"/>
                      <a:pt x="13706" y="8867"/>
                      <a:pt x="11195" y="29979"/>
                    </a:cubicBezTo>
                    <a:cubicBezTo>
                      <a:pt x="11007" y="31507"/>
                      <a:pt x="12074" y="32888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296" y="33097"/>
                      <a:pt x="16489" y="32072"/>
                      <a:pt x="16656" y="30628"/>
                    </a:cubicBezTo>
                    <a:cubicBezTo>
                      <a:pt x="19774" y="4432"/>
                      <a:pt x="4332" y="247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795;p22">
                <a:extLst>
                  <a:ext uri="{FF2B5EF4-FFF2-40B4-BE49-F238E27FC236}">
                    <a16:creationId xmlns:a16="http://schemas.microsoft.com/office/drawing/2014/main" id="{2B84FC9F-B4EB-99E3-CF3E-D89FD409AF53}"/>
                  </a:ext>
                </a:extLst>
              </p:cNvPr>
              <p:cNvSpPr/>
              <p:nvPr/>
            </p:nvSpPr>
            <p:spPr>
              <a:xfrm>
                <a:off x="5830988" y="5963766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30" y="0"/>
                    </a:moveTo>
                    <a:cubicBezTo>
                      <a:pt x="1813" y="0"/>
                      <a:pt x="713" y="835"/>
                      <a:pt x="377" y="2074"/>
                    </a:cubicBezTo>
                    <a:cubicBezTo>
                      <a:pt x="0" y="3538"/>
                      <a:pt x="858" y="5045"/>
                      <a:pt x="2344" y="5443"/>
                    </a:cubicBezTo>
                    <a:cubicBezTo>
                      <a:pt x="2804" y="5568"/>
                      <a:pt x="13705" y="8874"/>
                      <a:pt x="11194" y="29965"/>
                    </a:cubicBezTo>
                    <a:cubicBezTo>
                      <a:pt x="11027" y="31492"/>
                      <a:pt x="12094" y="32873"/>
                      <a:pt x="13601" y="33062"/>
                    </a:cubicBezTo>
                    <a:cubicBezTo>
                      <a:pt x="13726" y="33083"/>
                      <a:pt x="13852" y="33083"/>
                      <a:pt x="13935" y="33083"/>
                    </a:cubicBezTo>
                    <a:cubicBezTo>
                      <a:pt x="15337" y="33083"/>
                      <a:pt x="16530" y="32036"/>
                      <a:pt x="16676" y="30635"/>
                    </a:cubicBezTo>
                    <a:cubicBezTo>
                      <a:pt x="19773" y="4417"/>
                      <a:pt x="4352" y="233"/>
                      <a:pt x="3704" y="86"/>
                    </a:cubicBezTo>
                    <a:cubicBezTo>
                      <a:pt x="3478" y="28"/>
                      <a:pt x="3252" y="0"/>
                      <a:pt x="3030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796;p22">
                <a:extLst>
                  <a:ext uri="{FF2B5EF4-FFF2-40B4-BE49-F238E27FC236}">
                    <a16:creationId xmlns:a16="http://schemas.microsoft.com/office/drawing/2014/main" id="{D6AD9620-9323-2A81-8B95-6B50ACB08F11}"/>
                  </a:ext>
                </a:extLst>
              </p:cNvPr>
              <p:cNvSpPr/>
              <p:nvPr/>
            </p:nvSpPr>
            <p:spPr>
              <a:xfrm>
                <a:off x="6058720" y="5912239"/>
                <a:ext cx="50718" cy="84858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83" extrusionOk="0">
                    <a:moveTo>
                      <a:pt x="3008" y="1"/>
                    </a:moveTo>
                    <a:cubicBezTo>
                      <a:pt x="1786" y="1"/>
                      <a:pt x="674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3"/>
                      <a:pt x="12073" y="32874"/>
                      <a:pt x="13600" y="33062"/>
                    </a:cubicBezTo>
                    <a:cubicBezTo>
                      <a:pt x="13726" y="33083"/>
                      <a:pt x="13831" y="33083"/>
                      <a:pt x="13935" y="33083"/>
                    </a:cubicBezTo>
                    <a:cubicBezTo>
                      <a:pt x="15316" y="33083"/>
                      <a:pt x="16530" y="32079"/>
                      <a:pt x="16655" y="30635"/>
                    </a:cubicBezTo>
                    <a:cubicBezTo>
                      <a:pt x="19773" y="4418"/>
                      <a:pt x="4331" y="233"/>
                      <a:pt x="3683" y="86"/>
                    </a:cubicBezTo>
                    <a:cubicBezTo>
                      <a:pt x="3457" y="28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797;p22">
                <a:extLst>
                  <a:ext uri="{FF2B5EF4-FFF2-40B4-BE49-F238E27FC236}">
                    <a16:creationId xmlns:a16="http://schemas.microsoft.com/office/drawing/2014/main" id="{B17301B4-AE82-53E8-9488-895903213EA0}"/>
                  </a:ext>
                </a:extLst>
              </p:cNvPr>
              <p:cNvSpPr/>
              <p:nvPr/>
            </p:nvSpPr>
            <p:spPr>
              <a:xfrm>
                <a:off x="6110513" y="5900486"/>
                <a:ext cx="50720" cy="84912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4" extrusionOk="0">
                    <a:moveTo>
                      <a:pt x="3009" y="0"/>
                    </a:moveTo>
                    <a:cubicBezTo>
                      <a:pt x="1792" y="0"/>
                      <a:pt x="692" y="835"/>
                      <a:pt x="356" y="2074"/>
                    </a:cubicBezTo>
                    <a:cubicBezTo>
                      <a:pt x="0" y="3539"/>
                      <a:pt x="858" y="5045"/>
                      <a:pt x="2323" y="5443"/>
                    </a:cubicBezTo>
                    <a:cubicBezTo>
                      <a:pt x="2804" y="5568"/>
                      <a:pt x="13705" y="8874"/>
                      <a:pt x="11194" y="29986"/>
                    </a:cubicBezTo>
                    <a:cubicBezTo>
                      <a:pt x="11006" y="31492"/>
                      <a:pt x="12073" y="32894"/>
                      <a:pt x="13601" y="33062"/>
                    </a:cubicBezTo>
                    <a:cubicBezTo>
                      <a:pt x="13726" y="33104"/>
                      <a:pt x="13831" y="33104"/>
                      <a:pt x="13935" y="33104"/>
                    </a:cubicBezTo>
                    <a:cubicBezTo>
                      <a:pt x="15316" y="33104"/>
                      <a:pt x="16509" y="32057"/>
                      <a:pt x="16656" y="30635"/>
                    </a:cubicBezTo>
                    <a:cubicBezTo>
                      <a:pt x="19773" y="4417"/>
                      <a:pt x="4332" y="233"/>
                      <a:pt x="3683" y="86"/>
                    </a:cubicBezTo>
                    <a:cubicBezTo>
                      <a:pt x="3457" y="28"/>
                      <a:pt x="3231" y="0"/>
                      <a:pt x="3009" y="0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798;p22">
                <a:extLst>
                  <a:ext uri="{FF2B5EF4-FFF2-40B4-BE49-F238E27FC236}">
                    <a16:creationId xmlns:a16="http://schemas.microsoft.com/office/drawing/2014/main" id="{899577C4-9D09-F08D-1622-53A353ED67EB}"/>
                  </a:ext>
                </a:extLst>
              </p:cNvPr>
              <p:cNvSpPr/>
              <p:nvPr/>
            </p:nvSpPr>
            <p:spPr>
              <a:xfrm>
                <a:off x="6793548" y="5970276"/>
                <a:ext cx="50718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19773" h="33056" extrusionOk="0">
                    <a:moveTo>
                      <a:pt x="3028" y="1"/>
                    </a:moveTo>
                    <a:cubicBezTo>
                      <a:pt x="1803" y="1"/>
                      <a:pt x="697" y="823"/>
                      <a:pt x="377" y="2068"/>
                    </a:cubicBezTo>
                    <a:cubicBezTo>
                      <a:pt x="0" y="3532"/>
                      <a:pt x="858" y="5039"/>
                      <a:pt x="2323" y="5436"/>
                    </a:cubicBezTo>
                    <a:cubicBezTo>
                      <a:pt x="2804" y="5562"/>
                      <a:pt x="13705" y="8868"/>
                      <a:pt x="11194" y="29980"/>
                    </a:cubicBezTo>
                    <a:cubicBezTo>
                      <a:pt x="11048" y="31465"/>
                      <a:pt x="12115" y="32846"/>
                      <a:pt x="13622" y="33035"/>
                    </a:cubicBezTo>
                    <a:cubicBezTo>
                      <a:pt x="13768" y="33055"/>
                      <a:pt x="13873" y="33055"/>
                      <a:pt x="13977" y="33055"/>
                    </a:cubicBezTo>
                    <a:cubicBezTo>
                      <a:pt x="15358" y="33055"/>
                      <a:pt x="16530" y="32051"/>
                      <a:pt x="16655" y="30607"/>
                    </a:cubicBezTo>
                    <a:cubicBezTo>
                      <a:pt x="19773" y="4432"/>
                      <a:pt x="4352" y="247"/>
                      <a:pt x="3683" y="80"/>
                    </a:cubicBezTo>
                    <a:cubicBezTo>
                      <a:pt x="3463" y="26"/>
                      <a:pt x="3243" y="1"/>
                      <a:pt x="302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799;p22">
                <a:extLst>
                  <a:ext uri="{FF2B5EF4-FFF2-40B4-BE49-F238E27FC236}">
                    <a16:creationId xmlns:a16="http://schemas.microsoft.com/office/drawing/2014/main" id="{848E6EC3-BA64-7281-05CB-231CB7276774}"/>
                  </a:ext>
                </a:extLst>
              </p:cNvPr>
              <p:cNvSpPr/>
              <p:nvPr/>
            </p:nvSpPr>
            <p:spPr>
              <a:xfrm>
                <a:off x="6845341" y="5958451"/>
                <a:ext cx="50720" cy="8491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105" extrusionOk="0">
                    <a:moveTo>
                      <a:pt x="3008" y="1"/>
                    </a:moveTo>
                    <a:cubicBezTo>
                      <a:pt x="1787" y="1"/>
                      <a:pt x="678" y="836"/>
                      <a:pt x="377" y="2074"/>
                    </a:cubicBezTo>
                    <a:cubicBezTo>
                      <a:pt x="1" y="3539"/>
                      <a:pt x="858" y="5046"/>
                      <a:pt x="2323" y="5443"/>
                    </a:cubicBezTo>
                    <a:cubicBezTo>
                      <a:pt x="2804" y="5569"/>
                      <a:pt x="13706" y="8875"/>
                      <a:pt x="11195" y="29986"/>
                    </a:cubicBezTo>
                    <a:cubicBezTo>
                      <a:pt x="11006" y="31493"/>
                      <a:pt x="12094" y="32895"/>
                      <a:pt x="13601" y="33062"/>
                    </a:cubicBezTo>
                    <a:cubicBezTo>
                      <a:pt x="13726" y="33104"/>
                      <a:pt x="13831" y="33104"/>
                      <a:pt x="13936" y="33104"/>
                    </a:cubicBezTo>
                    <a:cubicBezTo>
                      <a:pt x="15338" y="33104"/>
                      <a:pt x="16530" y="32058"/>
                      <a:pt x="16656" y="30635"/>
                    </a:cubicBezTo>
                    <a:cubicBezTo>
                      <a:pt x="19773" y="4418"/>
                      <a:pt x="4353" y="233"/>
                      <a:pt x="3683" y="87"/>
                    </a:cubicBezTo>
                    <a:cubicBezTo>
                      <a:pt x="3457" y="29"/>
                      <a:pt x="3231" y="1"/>
                      <a:pt x="3008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800;p22">
                <a:extLst>
                  <a:ext uri="{FF2B5EF4-FFF2-40B4-BE49-F238E27FC236}">
                    <a16:creationId xmlns:a16="http://schemas.microsoft.com/office/drawing/2014/main" id="{9167B380-35DB-4AE0-7B74-55837CED64DE}"/>
                  </a:ext>
                </a:extLst>
              </p:cNvPr>
              <p:cNvSpPr/>
              <p:nvPr/>
            </p:nvSpPr>
            <p:spPr>
              <a:xfrm>
                <a:off x="7489947" y="3656709"/>
                <a:ext cx="143458" cy="76537"/>
              </a:xfrm>
              <a:custGeom>
                <a:avLst/>
                <a:gdLst/>
                <a:ahLst/>
                <a:cxnLst/>
                <a:rect l="l" t="t" r="r" b="b"/>
                <a:pathLst>
                  <a:path w="55929" h="29839" extrusionOk="0">
                    <a:moveTo>
                      <a:pt x="3331" y="1"/>
                    </a:moveTo>
                    <a:cubicBezTo>
                      <a:pt x="1858" y="1"/>
                      <a:pt x="585" y="1137"/>
                      <a:pt x="502" y="2617"/>
                    </a:cubicBezTo>
                    <a:cubicBezTo>
                      <a:pt x="0" y="12640"/>
                      <a:pt x="3976" y="20800"/>
                      <a:pt x="11634" y="25549"/>
                    </a:cubicBezTo>
                    <a:cubicBezTo>
                      <a:pt x="16237" y="28416"/>
                      <a:pt x="21886" y="29839"/>
                      <a:pt x="27640" y="29839"/>
                    </a:cubicBezTo>
                    <a:cubicBezTo>
                      <a:pt x="33227" y="29839"/>
                      <a:pt x="38876" y="28479"/>
                      <a:pt x="43710" y="25821"/>
                    </a:cubicBezTo>
                    <a:cubicBezTo>
                      <a:pt x="51577" y="21448"/>
                      <a:pt x="55929" y="14418"/>
                      <a:pt x="55929" y="6049"/>
                    </a:cubicBezTo>
                    <a:cubicBezTo>
                      <a:pt x="55929" y="4500"/>
                      <a:pt x="54674" y="3266"/>
                      <a:pt x="53146" y="3266"/>
                    </a:cubicBezTo>
                    <a:cubicBezTo>
                      <a:pt x="51598" y="3266"/>
                      <a:pt x="50384" y="4521"/>
                      <a:pt x="50384" y="6049"/>
                    </a:cubicBezTo>
                    <a:cubicBezTo>
                      <a:pt x="50384" y="14523"/>
                      <a:pt x="44526" y="19042"/>
                      <a:pt x="41010" y="20988"/>
                    </a:cubicBezTo>
                    <a:cubicBezTo>
                      <a:pt x="37016" y="23198"/>
                      <a:pt x="32269" y="24302"/>
                      <a:pt x="27609" y="24302"/>
                    </a:cubicBezTo>
                    <a:cubicBezTo>
                      <a:pt x="22872" y="24302"/>
                      <a:pt x="18223" y="23162"/>
                      <a:pt x="14542" y="20884"/>
                    </a:cubicBezTo>
                    <a:cubicBezTo>
                      <a:pt x="8579" y="17159"/>
                      <a:pt x="5629" y="10966"/>
                      <a:pt x="6026" y="2910"/>
                    </a:cubicBezTo>
                    <a:cubicBezTo>
                      <a:pt x="6089" y="1362"/>
                      <a:pt x="4917" y="85"/>
                      <a:pt x="3411" y="2"/>
                    </a:cubicBezTo>
                    <a:cubicBezTo>
                      <a:pt x="3384" y="1"/>
                      <a:pt x="3358" y="1"/>
                      <a:pt x="3331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801;p22">
                <a:extLst>
                  <a:ext uri="{FF2B5EF4-FFF2-40B4-BE49-F238E27FC236}">
                    <a16:creationId xmlns:a16="http://schemas.microsoft.com/office/drawing/2014/main" id="{8763774F-16EB-C0AD-655B-86571A480473}"/>
                  </a:ext>
                </a:extLst>
              </p:cNvPr>
              <p:cNvSpPr/>
              <p:nvPr/>
            </p:nvSpPr>
            <p:spPr>
              <a:xfrm>
                <a:off x="7482592" y="5064394"/>
                <a:ext cx="50720" cy="84894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97" extrusionOk="0">
                    <a:moveTo>
                      <a:pt x="3028" y="0"/>
                    </a:moveTo>
                    <a:cubicBezTo>
                      <a:pt x="1803" y="0"/>
                      <a:pt x="694" y="822"/>
                      <a:pt x="356" y="2067"/>
                    </a:cubicBezTo>
                    <a:cubicBezTo>
                      <a:pt x="1" y="3552"/>
                      <a:pt x="859" y="5059"/>
                      <a:pt x="2323" y="5456"/>
                    </a:cubicBezTo>
                    <a:cubicBezTo>
                      <a:pt x="2783" y="5582"/>
                      <a:pt x="13706" y="8867"/>
                      <a:pt x="11195" y="29979"/>
                    </a:cubicBezTo>
                    <a:cubicBezTo>
                      <a:pt x="11006" y="31506"/>
                      <a:pt x="12074" y="32887"/>
                      <a:pt x="13601" y="33076"/>
                    </a:cubicBezTo>
                    <a:cubicBezTo>
                      <a:pt x="13727" y="33097"/>
                      <a:pt x="13831" y="33097"/>
                      <a:pt x="13936" y="33097"/>
                    </a:cubicBezTo>
                    <a:cubicBezTo>
                      <a:pt x="15317" y="33097"/>
                      <a:pt x="16488" y="32071"/>
                      <a:pt x="16656" y="30628"/>
                    </a:cubicBezTo>
                    <a:cubicBezTo>
                      <a:pt x="19773" y="4431"/>
                      <a:pt x="4332" y="246"/>
                      <a:pt x="3683" y="79"/>
                    </a:cubicBezTo>
                    <a:cubicBezTo>
                      <a:pt x="3464" y="26"/>
                      <a:pt x="3244" y="0"/>
                      <a:pt x="3028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802;p22">
                <a:extLst>
                  <a:ext uri="{FF2B5EF4-FFF2-40B4-BE49-F238E27FC236}">
                    <a16:creationId xmlns:a16="http://schemas.microsoft.com/office/drawing/2014/main" id="{FE237F50-7935-7F2D-8BE1-5F8C7B3924CC}"/>
                  </a:ext>
                </a:extLst>
              </p:cNvPr>
              <p:cNvSpPr/>
              <p:nvPr/>
            </p:nvSpPr>
            <p:spPr>
              <a:xfrm>
                <a:off x="7534385" y="5052673"/>
                <a:ext cx="50720" cy="84860"/>
              </a:xfrm>
              <a:custGeom>
                <a:avLst/>
                <a:gdLst/>
                <a:ahLst/>
                <a:cxnLst/>
                <a:rect l="l" t="t" r="r" b="b"/>
                <a:pathLst>
                  <a:path w="19774" h="33084" extrusionOk="0">
                    <a:moveTo>
                      <a:pt x="3010" y="1"/>
                    </a:moveTo>
                    <a:cubicBezTo>
                      <a:pt x="1793" y="1"/>
                      <a:pt x="693" y="836"/>
                      <a:pt x="357" y="2074"/>
                    </a:cubicBezTo>
                    <a:cubicBezTo>
                      <a:pt x="1" y="3539"/>
                      <a:pt x="859" y="5046"/>
                      <a:pt x="2323" y="5443"/>
                    </a:cubicBezTo>
                    <a:cubicBezTo>
                      <a:pt x="2784" y="5569"/>
                      <a:pt x="13706" y="8875"/>
                      <a:pt x="11195" y="29966"/>
                    </a:cubicBezTo>
                    <a:cubicBezTo>
                      <a:pt x="11007" y="31493"/>
                      <a:pt x="12074" y="32874"/>
                      <a:pt x="13601" y="33062"/>
                    </a:cubicBezTo>
                    <a:cubicBezTo>
                      <a:pt x="13727" y="33083"/>
                      <a:pt x="13831" y="33083"/>
                      <a:pt x="13936" y="33083"/>
                    </a:cubicBezTo>
                    <a:cubicBezTo>
                      <a:pt x="15296" y="33083"/>
                      <a:pt x="16489" y="32037"/>
                      <a:pt x="16656" y="30635"/>
                    </a:cubicBezTo>
                    <a:cubicBezTo>
                      <a:pt x="19774" y="4418"/>
                      <a:pt x="4332" y="233"/>
                      <a:pt x="3683" y="87"/>
                    </a:cubicBezTo>
                    <a:cubicBezTo>
                      <a:pt x="3458" y="29"/>
                      <a:pt x="3232" y="1"/>
                      <a:pt x="3010" y="1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1" name="Google Shape;803;p22">
              <a:extLst>
                <a:ext uri="{FF2B5EF4-FFF2-40B4-BE49-F238E27FC236}">
                  <a16:creationId xmlns:a16="http://schemas.microsoft.com/office/drawing/2014/main" id="{BE19F90C-46A9-D79C-EBDD-AB4B923838E9}"/>
                </a:ext>
              </a:extLst>
            </p:cNvPr>
            <p:cNvSpPr/>
            <p:nvPr/>
          </p:nvSpPr>
          <p:spPr>
            <a:xfrm>
              <a:off x="7106563" y="1515002"/>
              <a:ext cx="266461" cy="266525"/>
            </a:xfrm>
            <a:custGeom>
              <a:avLst/>
              <a:gdLst/>
              <a:ahLst/>
              <a:cxnLst/>
              <a:rect l="l" t="t" r="r" b="b"/>
              <a:pathLst>
                <a:path w="91332" h="91354" extrusionOk="0">
                  <a:moveTo>
                    <a:pt x="45656" y="1"/>
                  </a:moveTo>
                  <a:cubicBezTo>
                    <a:pt x="20443" y="1"/>
                    <a:pt x="0" y="20464"/>
                    <a:pt x="0" y="45677"/>
                  </a:cubicBezTo>
                  <a:cubicBezTo>
                    <a:pt x="0" y="70890"/>
                    <a:pt x="20443" y="91353"/>
                    <a:pt x="45656" y="91353"/>
                  </a:cubicBezTo>
                  <a:cubicBezTo>
                    <a:pt x="70890" y="91353"/>
                    <a:pt x="91332" y="70890"/>
                    <a:pt x="91332" y="45677"/>
                  </a:cubicBezTo>
                  <a:cubicBezTo>
                    <a:pt x="91332" y="20464"/>
                    <a:pt x="70890" y="1"/>
                    <a:pt x="45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804;p22">
              <a:extLst>
                <a:ext uri="{FF2B5EF4-FFF2-40B4-BE49-F238E27FC236}">
                  <a16:creationId xmlns:a16="http://schemas.microsoft.com/office/drawing/2014/main" id="{FE3DF67D-2E26-9FC2-3016-295793A9E37E}"/>
                </a:ext>
              </a:extLst>
            </p:cNvPr>
            <p:cNvSpPr/>
            <p:nvPr/>
          </p:nvSpPr>
          <p:spPr>
            <a:xfrm>
              <a:off x="7091050" y="1534178"/>
              <a:ext cx="216896" cy="216896"/>
            </a:xfrm>
            <a:custGeom>
              <a:avLst/>
              <a:gdLst/>
              <a:ahLst/>
              <a:cxnLst/>
              <a:rect l="l" t="t" r="r" b="b"/>
              <a:pathLst>
                <a:path w="74343" h="74343" extrusionOk="0">
                  <a:moveTo>
                    <a:pt x="37161" y="1"/>
                  </a:moveTo>
                  <a:cubicBezTo>
                    <a:pt x="16635" y="1"/>
                    <a:pt x="1" y="16656"/>
                    <a:pt x="1" y="37182"/>
                  </a:cubicBezTo>
                  <a:cubicBezTo>
                    <a:pt x="1" y="57687"/>
                    <a:pt x="16635" y="74342"/>
                    <a:pt x="37161" y="74342"/>
                  </a:cubicBezTo>
                  <a:cubicBezTo>
                    <a:pt x="57687" y="74342"/>
                    <a:pt x="74342" y="57687"/>
                    <a:pt x="74342" y="37182"/>
                  </a:cubicBezTo>
                  <a:cubicBezTo>
                    <a:pt x="74342" y="16656"/>
                    <a:pt x="57687" y="1"/>
                    <a:pt x="3716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805;p22">
              <a:extLst>
                <a:ext uri="{FF2B5EF4-FFF2-40B4-BE49-F238E27FC236}">
                  <a16:creationId xmlns:a16="http://schemas.microsoft.com/office/drawing/2014/main" id="{8F76B096-E5E6-59DC-B4E7-A3CDC6406370}"/>
                </a:ext>
              </a:extLst>
            </p:cNvPr>
            <p:cNvSpPr/>
            <p:nvPr/>
          </p:nvSpPr>
          <p:spPr>
            <a:xfrm>
              <a:off x="7839102" y="1681172"/>
              <a:ext cx="145717" cy="139153"/>
            </a:xfrm>
            <a:custGeom>
              <a:avLst/>
              <a:gdLst/>
              <a:ahLst/>
              <a:cxnLst/>
              <a:rect l="l" t="t" r="r" b="b"/>
              <a:pathLst>
                <a:path w="57144" h="54570" extrusionOk="0">
                  <a:moveTo>
                    <a:pt x="1" y="1"/>
                  </a:moveTo>
                  <a:lnTo>
                    <a:pt x="1" y="1"/>
                  </a:lnTo>
                  <a:cubicBezTo>
                    <a:pt x="8768" y="25758"/>
                    <a:pt x="28855" y="45803"/>
                    <a:pt x="53586" y="54570"/>
                  </a:cubicBezTo>
                  <a:cubicBezTo>
                    <a:pt x="55700" y="48460"/>
                    <a:pt x="56934" y="41848"/>
                    <a:pt x="57143" y="34629"/>
                  </a:cubicBezTo>
                  <a:cubicBezTo>
                    <a:pt x="55030" y="9835"/>
                    <a:pt x="55030" y="3160"/>
                    <a:pt x="38835" y="1026"/>
                  </a:cubicBezTo>
                  <a:cubicBezTo>
                    <a:pt x="33395" y="294"/>
                    <a:pt x="18518" y="608"/>
                    <a:pt x="1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806;p22">
              <a:extLst>
                <a:ext uri="{FF2B5EF4-FFF2-40B4-BE49-F238E27FC236}">
                  <a16:creationId xmlns:a16="http://schemas.microsoft.com/office/drawing/2014/main" id="{7F5BE5C2-58D3-51D6-F691-A7B2475E18E9}"/>
                </a:ext>
              </a:extLst>
            </p:cNvPr>
            <p:cNvSpPr/>
            <p:nvPr/>
          </p:nvSpPr>
          <p:spPr>
            <a:xfrm>
              <a:off x="7732797" y="1748334"/>
              <a:ext cx="33242" cy="33191"/>
            </a:xfrm>
            <a:custGeom>
              <a:avLst/>
              <a:gdLst/>
              <a:ahLst/>
              <a:cxnLst/>
              <a:rect l="l" t="t" r="r" b="b"/>
              <a:pathLst>
                <a:path w="13036" h="13016" extrusionOk="0">
                  <a:moveTo>
                    <a:pt x="6528" y="1"/>
                  </a:moveTo>
                  <a:cubicBezTo>
                    <a:pt x="2908" y="1"/>
                    <a:pt x="0" y="2909"/>
                    <a:pt x="0" y="6508"/>
                  </a:cubicBezTo>
                  <a:cubicBezTo>
                    <a:pt x="0" y="10086"/>
                    <a:pt x="2908" y="13015"/>
                    <a:pt x="6528" y="13015"/>
                  </a:cubicBezTo>
                  <a:cubicBezTo>
                    <a:pt x="10106" y="13015"/>
                    <a:pt x="13036" y="10128"/>
                    <a:pt x="13036" y="6508"/>
                  </a:cubicBezTo>
                  <a:cubicBezTo>
                    <a:pt x="13036" y="2930"/>
                    <a:pt x="10127" y="1"/>
                    <a:pt x="6528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807;p22">
              <a:extLst>
                <a:ext uri="{FF2B5EF4-FFF2-40B4-BE49-F238E27FC236}">
                  <a16:creationId xmlns:a16="http://schemas.microsoft.com/office/drawing/2014/main" id="{B3383529-5F33-F059-47AB-0490F3074F44}"/>
                </a:ext>
              </a:extLst>
            </p:cNvPr>
            <p:cNvSpPr/>
            <p:nvPr/>
          </p:nvSpPr>
          <p:spPr>
            <a:xfrm>
              <a:off x="7801551" y="1819496"/>
              <a:ext cx="28440" cy="28389"/>
            </a:xfrm>
            <a:custGeom>
              <a:avLst/>
              <a:gdLst/>
              <a:ahLst/>
              <a:cxnLst/>
              <a:rect l="l" t="t" r="r" b="b"/>
              <a:pathLst>
                <a:path w="11153" h="11133" extrusionOk="0">
                  <a:moveTo>
                    <a:pt x="5566" y="1"/>
                  </a:moveTo>
                  <a:cubicBezTo>
                    <a:pt x="2491" y="1"/>
                    <a:pt x="1" y="2470"/>
                    <a:pt x="1" y="5566"/>
                  </a:cubicBezTo>
                  <a:cubicBezTo>
                    <a:pt x="1" y="8642"/>
                    <a:pt x="2511" y="11132"/>
                    <a:pt x="5566" y="11132"/>
                  </a:cubicBezTo>
                  <a:cubicBezTo>
                    <a:pt x="8663" y="11132"/>
                    <a:pt x="11153" y="8642"/>
                    <a:pt x="11153" y="5566"/>
                  </a:cubicBezTo>
                  <a:cubicBezTo>
                    <a:pt x="11153" y="2470"/>
                    <a:pt x="8642" y="1"/>
                    <a:pt x="5566" y="1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6" name="Google Shape;808;p22">
              <a:extLst>
                <a:ext uri="{FF2B5EF4-FFF2-40B4-BE49-F238E27FC236}">
                  <a16:creationId xmlns:a16="http://schemas.microsoft.com/office/drawing/2014/main" id="{01A82325-19C7-7BD2-7616-FD64FBDF7200}"/>
                </a:ext>
              </a:extLst>
            </p:cNvPr>
            <p:cNvSpPr/>
            <p:nvPr/>
          </p:nvSpPr>
          <p:spPr>
            <a:xfrm>
              <a:off x="7737544" y="1828939"/>
              <a:ext cx="28440" cy="28440"/>
            </a:xfrm>
            <a:custGeom>
              <a:avLst/>
              <a:gdLst/>
              <a:ahLst/>
              <a:cxnLst/>
              <a:rect l="l" t="t" r="r" b="b"/>
              <a:pathLst>
                <a:path w="11153" h="11153" extrusionOk="0">
                  <a:moveTo>
                    <a:pt x="5566" y="0"/>
                  </a:moveTo>
                  <a:cubicBezTo>
                    <a:pt x="2490" y="0"/>
                    <a:pt x="0" y="2490"/>
                    <a:pt x="0" y="5566"/>
                  </a:cubicBezTo>
                  <a:cubicBezTo>
                    <a:pt x="0" y="8663"/>
                    <a:pt x="2490" y="11152"/>
                    <a:pt x="5566" y="11152"/>
                  </a:cubicBezTo>
                  <a:cubicBezTo>
                    <a:pt x="8642" y="11152"/>
                    <a:pt x="11153" y="8663"/>
                    <a:pt x="11153" y="5566"/>
                  </a:cubicBezTo>
                  <a:cubicBezTo>
                    <a:pt x="11153" y="2490"/>
                    <a:pt x="8642" y="0"/>
                    <a:pt x="556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793" name="Google Shape;55;p15">
            <a:extLst>
              <a:ext uri="{FF2B5EF4-FFF2-40B4-BE49-F238E27FC236}">
                <a16:creationId xmlns:a16="http://schemas.microsoft.com/office/drawing/2014/main" id="{7C4B510A-D995-E39A-5959-1F40ED7CA198}"/>
              </a:ext>
            </a:extLst>
          </p:cNvPr>
          <p:cNvGrpSpPr/>
          <p:nvPr/>
        </p:nvGrpSpPr>
        <p:grpSpPr>
          <a:xfrm flipH="1">
            <a:off x="10526414" y="5623065"/>
            <a:ext cx="2100269" cy="2085749"/>
            <a:chOff x="-42300275" y="38846900"/>
            <a:chExt cx="15375325" cy="15269025"/>
          </a:xfrm>
        </p:grpSpPr>
        <p:sp>
          <p:nvSpPr>
            <p:cNvPr id="1794" name="Google Shape;56;p15">
              <a:extLst>
                <a:ext uri="{FF2B5EF4-FFF2-40B4-BE49-F238E27FC236}">
                  <a16:creationId xmlns:a16="http://schemas.microsoft.com/office/drawing/2014/main" id="{FAAB628A-7D99-8F11-D608-8D1145265231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5" name="Google Shape;57;p15">
              <a:extLst>
                <a:ext uri="{FF2B5EF4-FFF2-40B4-BE49-F238E27FC236}">
                  <a16:creationId xmlns:a16="http://schemas.microsoft.com/office/drawing/2014/main" id="{388203FF-56F9-ACF3-B73F-A316C33A73F6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6" name="Google Shape;58;p15">
              <a:extLst>
                <a:ext uri="{FF2B5EF4-FFF2-40B4-BE49-F238E27FC236}">
                  <a16:creationId xmlns:a16="http://schemas.microsoft.com/office/drawing/2014/main" id="{EA1DB390-887A-4420-8A65-3AFF69877675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7" name="Google Shape;59;p15">
              <a:extLst>
                <a:ext uri="{FF2B5EF4-FFF2-40B4-BE49-F238E27FC236}">
                  <a16:creationId xmlns:a16="http://schemas.microsoft.com/office/drawing/2014/main" id="{BB04BCEE-08DB-DDE5-8B14-CD66C36B6E4B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60;p15">
              <a:extLst>
                <a:ext uri="{FF2B5EF4-FFF2-40B4-BE49-F238E27FC236}">
                  <a16:creationId xmlns:a16="http://schemas.microsoft.com/office/drawing/2014/main" id="{4F3094EF-2318-EDD2-D364-4BFB7A88B982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61;p15">
              <a:extLst>
                <a:ext uri="{FF2B5EF4-FFF2-40B4-BE49-F238E27FC236}">
                  <a16:creationId xmlns:a16="http://schemas.microsoft.com/office/drawing/2014/main" id="{90FDEC99-1854-F05B-8703-6B51DAAFFBC9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62;p15">
              <a:extLst>
                <a:ext uri="{FF2B5EF4-FFF2-40B4-BE49-F238E27FC236}">
                  <a16:creationId xmlns:a16="http://schemas.microsoft.com/office/drawing/2014/main" id="{65D4978C-556D-8FC2-8301-2B4BFB1E6424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63;p15">
              <a:extLst>
                <a:ext uri="{FF2B5EF4-FFF2-40B4-BE49-F238E27FC236}">
                  <a16:creationId xmlns:a16="http://schemas.microsoft.com/office/drawing/2014/main" id="{457E6238-6469-145D-F4F6-264AD472CD3D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64;p15">
              <a:extLst>
                <a:ext uri="{FF2B5EF4-FFF2-40B4-BE49-F238E27FC236}">
                  <a16:creationId xmlns:a16="http://schemas.microsoft.com/office/drawing/2014/main" id="{0AC01ACF-FD7F-FF27-F011-7FF0807C718B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65;p15">
              <a:extLst>
                <a:ext uri="{FF2B5EF4-FFF2-40B4-BE49-F238E27FC236}">
                  <a16:creationId xmlns:a16="http://schemas.microsoft.com/office/drawing/2014/main" id="{4775DEE5-1D6F-B63D-222B-9E6197CA6855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66;p15">
              <a:extLst>
                <a:ext uri="{FF2B5EF4-FFF2-40B4-BE49-F238E27FC236}">
                  <a16:creationId xmlns:a16="http://schemas.microsoft.com/office/drawing/2014/main" id="{AAA6EC23-E3B5-ABDE-2E82-C2F944975C7A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67;p15">
              <a:extLst>
                <a:ext uri="{FF2B5EF4-FFF2-40B4-BE49-F238E27FC236}">
                  <a16:creationId xmlns:a16="http://schemas.microsoft.com/office/drawing/2014/main" id="{903E9763-BE51-7E53-6E05-481B5460E1F2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68;p15">
              <a:extLst>
                <a:ext uri="{FF2B5EF4-FFF2-40B4-BE49-F238E27FC236}">
                  <a16:creationId xmlns:a16="http://schemas.microsoft.com/office/drawing/2014/main" id="{FD902853-0EAE-78C6-81EA-BB3149AF0B07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69;p15">
              <a:extLst>
                <a:ext uri="{FF2B5EF4-FFF2-40B4-BE49-F238E27FC236}">
                  <a16:creationId xmlns:a16="http://schemas.microsoft.com/office/drawing/2014/main" id="{499DEDE2-5F8B-1EF0-9826-807487F0AAC6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70;p15">
              <a:extLst>
                <a:ext uri="{FF2B5EF4-FFF2-40B4-BE49-F238E27FC236}">
                  <a16:creationId xmlns:a16="http://schemas.microsoft.com/office/drawing/2014/main" id="{9174D808-E06A-CB63-4829-F85ECC288A18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71;p15">
              <a:extLst>
                <a:ext uri="{FF2B5EF4-FFF2-40B4-BE49-F238E27FC236}">
                  <a16:creationId xmlns:a16="http://schemas.microsoft.com/office/drawing/2014/main" id="{61A0B08A-5DA9-FC53-8CA5-6171048980F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72;p15">
              <a:extLst>
                <a:ext uri="{FF2B5EF4-FFF2-40B4-BE49-F238E27FC236}">
                  <a16:creationId xmlns:a16="http://schemas.microsoft.com/office/drawing/2014/main" id="{88153496-906C-F68E-213F-8DB9FC969F69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73;p15">
              <a:extLst>
                <a:ext uri="{FF2B5EF4-FFF2-40B4-BE49-F238E27FC236}">
                  <a16:creationId xmlns:a16="http://schemas.microsoft.com/office/drawing/2014/main" id="{B06DDBC7-0023-FBDD-F78E-7278896EA07A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74;p15">
              <a:extLst>
                <a:ext uri="{FF2B5EF4-FFF2-40B4-BE49-F238E27FC236}">
                  <a16:creationId xmlns:a16="http://schemas.microsoft.com/office/drawing/2014/main" id="{07E7C68C-5488-0AA2-3E24-E76E83D32BEC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75;p15">
              <a:extLst>
                <a:ext uri="{FF2B5EF4-FFF2-40B4-BE49-F238E27FC236}">
                  <a16:creationId xmlns:a16="http://schemas.microsoft.com/office/drawing/2014/main" id="{D68F6F29-29B5-230C-6313-EDFD35C39454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4" name="Google Shape;76;p15">
              <a:extLst>
                <a:ext uri="{FF2B5EF4-FFF2-40B4-BE49-F238E27FC236}">
                  <a16:creationId xmlns:a16="http://schemas.microsoft.com/office/drawing/2014/main" id="{5C165573-129A-1BC4-9A68-18FE1AE4F434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5" name="Google Shape;77;p15">
              <a:extLst>
                <a:ext uri="{FF2B5EF4-FFF2-40B4-BE49-F238E27FC236}">
                  <a16:creationId xmlns:a16="http://schemas.microsoft.com/office/drawing/2014/main" id="{8B09EDC2-39D4-4AE0-4E68-12802573F366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6" name="Google Shape;78;p15">
              <a:extLst>
                <a:ext uri="{FF2B5EF4-FFF2-40B4-BE49-F238E27FC236}">
                  <a16:creationId xmlns:a16="http://schemas.microsoft.com/office/drawing/2014/main" id="{D13E732A-06D1-BDE0-0B2A-18574E39C6A7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79;p15">
              <a:extLst>
                <a:ext uri="{FF2B5EF4-FFF2-40B4-BE49-F238E27FC236}">
                  <a16:creationId xmlns:a16="http://schemas.microsoft.com/office/drawing/2014/main" id="{49686D06-4653-105C-E657-0BC2025C18BA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8" name="Google Shape;80;p15">
              <a:extLst>
                <a:ext uri="{FF2B5EF4-FFF2-40B4-BE49-F238E27FC236}">
                  <a16:creationId xmlns:a16="http://schemas.microsoft.com/office/drawing/2014/main" id="{21A05703-3D62-2DAB-7A55-8F7D3C22DF00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81;p15">
              <a:extLst>
                <a:ext uri="{FF2B5EF4-FFF2-40B4-BE49-F238E27FC236}">
                  <a16:creationId xmlns:a16="http://schemas.microsoft.com/office/drawing/2014/main" id="{FAEEE3DB-A0E8-0409-6E74-1960754C0D73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0" name="Google Shape;82;p15">
              <a:extLst>
                <a:ext uri="{FF2B5EF4-FFF2-40B4-BE49-F238E27FC236}">
                  <a16:creationId xmlns:a16="http://schemas.microsoft.com/office/drawing/2014/main" id="{D27896A7-9B28-12B8-EB9D-A042C684A6A6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1" name="Google Shape;83;p15">
              <a:extLst>
                <a:ext uri="{FF2B5EF4-FFF2-40B4-BE49-F238E27FC236}">
                  <a16:creationId xmlns:a16="http://schemas.microsoft.com/office/drawing/2014/main" id="{7DC43901-5EA5-CC9A-197F-5B2FEC29FA17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84;p15">
              <a:extLst>
                <a:ext uri="{FF2B5EF4-FFF2-40B4-BE49-F238E27FC236}">
                  <a16:creationId xmlns:a16="http://schemas.microsoft.com/office/drawing/2014/main" id="{518165FB-BAF6-B5FE-7CA9-576675EE1BD0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3" name="Google Shape;85;p15">
              <a:extLst>
                <a:ext uri="{FF2B5EF4-FFF2-40B4-BE49-F238E27FC236}">
                  <a16:creationId xmlns:a16="http://schemas.microsoft.com/office/drawing/2014/main" id="{25D16479-3A49-5F00-467D-781134172993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4" name="Google Shape;86;p15">
              <a:extLst>
                <a:ext uri="{FF2B5EF4-FFF2-40B4-BE49-F238E27FC236}">
                  <a16:creationId xmlns:a16="http://schemas.microsoft.com/office/drawing/2014/main" id="{2D1ACADF-0422-D65F-E491-A0979DAD20E6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5" name="Google Shape;87;p15">
              <a:extLst>
                <a:ext uri="{FF2B5EF4-FFF2-40B4-BE49-F238E27FC236}">
                  <a16:creationId xmlns:a16="http://schemas.microsoft.com/office/drawing/2014/main" id="{221A314F-128F-54DA-2CE7-C89C14FCCF56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6" name="Google Shape;88;p15">
              <a:extLst>
                <a:ext uri="{FF2B5EF4-FFF2-40B4-BE49-F238E27FC236}">
                  <a16:creationId xmlns:a16="http://schemas.microsoft.com/office/drawing/2014/main" id="{13D45D38-231C-1229-1A71-1FC2EABD6D1D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7" name="Google Shape;89;p15">
              <a:extLst>
                <a:ext uri="{FF2B5EF4-FFF2-40B4-BE49-F238E27FC236}">
                  <a16:creationId xmlns:a16="http://schemas.microsoft.com/office/drawing/2014/main" id="{78D31E65-FFCC-C7BE-D2E3-7F4E505CDD91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8" name="Google Shape;90;p15">
              <a:extLst>
                <a:ext uri="{FF2B5EF4-FFF2-40B4-BE49-F238E27FC236}">
                  <a16:creationId xmlns:a16="http://schemas.microsoft.com/office/drawing/2014/main" id="{B4832346-7482-EFF8-5456-F795A85ADE5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9" name="Google Shape;91;p15">
              <a:extLst>
                <a:ext uri="{FF2B5EF4-FFF2-40B4-BE49-F238E27FC236}">
                  <a16:creationId xmlns:a16="http://schemas.microsoft.com/office/drawing/2014/main" id="{A14A45F1-58D4-EF5E-FCB7-25C94CFB345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0" name="Google Shape;92;p15">
              <a:extLst>
                <a:ext uri="{FF2B5EF4-FFF2-40B4-BE49-F238E27FC236}">
                  <a16:creationId xmlns:a16="http://schemas.microsoft.com/office/drawing/2014/main" id="{D6BB21C8-E9A1-648D-970F-874B48FB25F5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1" name="Google Shape;93;p15">
              <a:extLst>
                <a:ext uri="{FF2B5EF4-FFF2-40B4-BE49-F238E27FC236}">
                  <a16:creationId xmlns:a16="http://schemas.microsoft.com/office/drawing/2014/main" id="{DDA6944D-27AB-3907-D120-C89CD317A63A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2" name="Google Shape;94;p15">
              <a:extLst>
                <a:ext uri="{FF2B5EF4-FFF2-40B4-BE49-F238E27FC236}">
                  <a16:creationId xmlns:a16="http://schemas.microsoft.com/office/drawing/2014/main" id="{1C9E8DA7-ADF4-800C-0922-7F6D9FED6FF9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3" name="Google Shape;95;p15">
              <a:extLst>
                <a:ext uri="{FF2B5EF4-FFF2-40B4-BE49-F238E27FC236}">
                  <a16:creationId xmlns:a16="http://schemas.microsoft.com/office/drawing/2014/main" id="{FE576555-0A3C-AB75-0621-1737A90843B0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96;p15">
              <a:extLst>
                <a:ext uri="{FF2B5EF4-FFF2-40B4-BE49-F238E27FC236}">
                  <a16:creationId xmlns:a16="http://schemas.microsoft.com/office/drawing/2014/main" id="{58E67032-B001-8CCA-C9E9-CE9E0082512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97;p15">
              <a:extLst>
                <a:ext uri="{FF2B5EF4-FFF2-40B4-BE49-F238E27FC236}">
                  <a16:creationId xmlns:a16="http://schemas.microsoft.com/office/drawing/2014/main" id="{FE832798-8516-CE9D-24CA-4CBC85A532A6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98;p15">
              <a:extLst>
                <a:ext uri="{FF2B5EF4-FFF2-40B4-BE49-F238E27FC236}">
                  <a16:creationId xmlns:a16="http://schemas.microsoft.com/office/drawing/2014/main" id="{4FB7D1CE-B52B-747D-CB50-78203D76D359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99;p15">
              <a:extLst>
                <a:ext uri="{FF2B5EF4-FFF2-40B4-BE49-F238E27FC236}">
                  <a16:creationId xmlns:a16="http://schemas.microsoft.com/office/drawing/2014/main" id="{CACCA712-ABC3-DB3D-66CB-AC02866CB974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00;p15">
              <a:extLst>
                <a:ext uri="{FF2B5EF4-FFF2-40B4-BE49-F238E27FC236}">
                  <a16:creationId xmlns:a16="http://schemas.microsoft.com/office/drawing/2014/main" id="{3AEC459E-A6BE-80D3-E083-E347A8F951B0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01;p15">
              <a:extLst>
                <a:ext uri="{FF2B5EF4-FFF2-40B4-BE49-F238E27FC236}">
                  <a16:creationId xmlns:a16="http://schemas.microsoft.com/office/drawing/2014/main" id="{CA2AE5BD-E4F7-3686-9025-1E8416795D36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02;p15">
              <a:extLst>
                <a:ext uri="{FF2B5EF4-FFF2-40B4-BE49-F238E27FC236}">
                  <a16:creationId xmlns:a16="http://schemas.microsoft.com/office/drawing/2014/main" id="{ED10205D-14C7-986C-9728-A9D22CC8360E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1" name="Google Shape;103;p15">
              <a:extLst>
                <a:ext uri="{FF2B5EF4-FFF2-40B4-BE49-F238E27FC236}">
                  <a16:creationId xmlns:a16="http://schemas.microsoft.com/office/drawing/2014/main" id="{DED9852D-FF33-CD59-164B-7FB4C3A1E458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2" name="Google Shape;104;p15">
              <a:extLst>
                <a:ext uri="{FF2B5EF4-FFF2-40B4-BE49-F238E27FC236}">
                  <a16:creationId xmlns:a16="http://schemas.microsoft.com/office/drawing/2014/main" id="{F78DEF21-E32C-430E-C8FE-05F050B1E7D4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3" name="Google Shape;105;p15">
              <a:extLst>
                <a:ext uri="{FF2B5EF4-FFF2-40B4-BE49-F238E27FC236}">
                  <a16:creationId xmlns:a16="http://schemas.microsoft.com/office/drawing/2014/main" id="{32321798-F441-0E67-D9C4-AF7C8ADF2E5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4" name="Google Shape;106;p15">
              <a:extLst>
                <a:ext uri="{FF2B5EF4-FFF2-40B4-BE49-F238E27FC236}">
                  <a16:creationId xmlns:a16="http://schemas.microsoft.com/office/drawing/2014/main" id="{EC84B06D-00F4-89C3-3D3C-B261C9D3EFB9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5" name="Google Shape;107;p15">
              <a:extLst>
                <a:ext uri="{FF2B5EF4-FFF2-40B4-BE49-F238E27FC236}">
                  <a16:creationId xmlns:a16="http://schemas.microsoft.com/office/drawing/2014/main" id="{315C5849-D800-7B1C-64CD-65522B487901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6" name="Google Shape;108;p15">
              <a:extLst>
                <a:ext uri="{FF2B5EF4-FFF2-40B4-BE49-F238E27FC236}">
                  <a16:creationId xmlns:a16="http://schemas.microsoft.com/office/drawing/2014/main" id="{955E4708-8E03-E03E-AF40-9050049E82B2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7" name="Google Shape;109;p15">
              <a:extLst>
                <a:ext uri="{FF2B5EF4-FFF2-40B4-BE49-F238E27FC236}">
                  <a16:creationId xmlns:a16="http://schemas.microsoft.com/office/drawing/2014/main" id="{91BF3617-F08B-5D4E-7A80-B8C855090C35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8" name="Google Shape;110;p15">
              <a:extLst>
                <a:ext uri="{FF2B5EF4-FFF2-40B4-BE49-F238E27FC236}">
                  <a16:creationId xmlns:a16="http://schemas.microsoft.com/office/drawing/2014/main" id="{C02FED1C-D4FA-4649-3E61-2FCA9520208B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9" name="Google Shape;111;p15">
              <a:extLst>
                <a:ext uri="{FF2B5EF4-FFF2-40B4-BE49-F238E27FC236}">
                  <a16:creationId xmlns:a16="http://schemas.microsoft.com/office/drawing/2014/main" id="{62E4B54B-30D6-BC1C-EA82-05263B82FDB7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0" name="Google Shape;112;p15">
              <a:extLst>
                <a:ext uri="{FF2B5EF4-FFF2-40B4-BE49-F238E27FC236}">
                  <a16:creationId xmlns:a16="http://schemas.microsoft.com/office/drawing/2014/main" id="{81E87EFE-D45A-F8EF-DAC4-B3E58139008A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1" name="Google Shape;113;p15">
              <a:extLst>
                <a:ext uri="{FF2B5EF4-FFF2-40B4-BE49-F238E27FC236}">
                  <a16:creationId xmlns:a16="http://schemas.microsoft.com/office/drawing/2014/main" id="{B5D38DCA-F8D7-7BDD-5482-4455823F96CB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2" name="Google Shape;114;p15">
              <a:extLst>
                <a:ext uri="{FF2B5EF4-FFF2-40B4-BE49-F238E27FC236}">
                  <a16:creationId xmlns:a16="http://schemas.microsoft.com/office/drawing/2014/main" id="{5E99C9DC-4A13-C59A-2EC8-0167DE286350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3" name="Google Shape;115;p15">
              <a:extLst>
                <a:ext uri="{FF2B5EF4-FFF2-40B4-BE49-F238E27FC236}">
                  <a16:creationId xmlns:a16="http://schemas.microsoft.com/office/drawing/2014/main" id="{BB393356-EA68-CD62-DADD-24727FE2058D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4" name="Google Shape;116;p15">
              <a:extLst>
                <a:ext uri="{FF2B5EF4-FFF2-40B4-BE49-F238E27FC236}">
                  <a16:creationId xmlns:a16="http://schemas.microsoft.com/office/drawing/2014/main" id="{8F72D5F1-E74E-8EBF-E6C9-A5AC5AA4CA88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5" name="Google Shape;117;p15">
              <a:extLst>
                <a:ext uri="{FF2B5EF4-FFF2-40B4-BE49-F238E27FC236}">
                  <a16:creationId xmlns:a16="http://schemas.microsoft.com/office/drawing/2014/main" id="{F4DEF3E2-D9A6-A0E7-ED89-77AAFBF2C2FA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6" name="Google Shape;118;p15">
              <a:extLst>
                <a:ext uri="{FF2B5EF4-FFF2-40B4-BE49-F238E27FC236}">
                  <a16:creationId xmlns:a16="http://schemas.microsoft.com/office/drawing/2014/main" id="{7CED108E-53E1-3423-8C18-78780FDC6DF1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7" name="Google Shape;119;p15">
              <a:extLst>
                <a:ext uri="{FF2B5EF4-FFF2-40B4-BE49-F238E27FC236}">
                  <a16:creationId xmlns:a16="http://schemas.microsoft.com/office/drawing/2014/main" id="{91CE0A84-AFEE-495B-1470-01644AE033F5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8" name="Google Shape;120;p15">
              <a:extLst>
                <a:ext uri="{FF2B5EF4-FFF2-40B4-BE49-F238E27FC236}">
                  <a16:creationId xmlns:a16="http://schemas.microsoft.com/office/drawing/2014/main" id="{C579045B-FB1E-5E29-E404-65A02815D5DD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9" name="Google Shape;121;p15">
              <a:extLst>
                <a:ext uri="{FF2B5EF4-FFF2-40B4-BE49-F238E27FC236}">
                  <a16:creationId xmlns:a16="http://schemas.microsoft.com/office/drawing/2014/main" id="{CF086753-C46E-94EC-FC0D-560937A94E40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0" name="Google Shape;122;p15">
              <a:extLst>
                <a:ext uri="{FF2B5EF4-FFF2-40B4-BE49-F238E27FC236}">
                  <a16:creationId xmlns:a16="http://schemas.microsoft.com/office/drawing/2014/main" id="{948ACE1E-80BB-B3D5-5D7B-1D1ADC37D0B8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1" name="Google Shape;123;p15">
              <a:extLst>
                <a:ext uri="{FF2B5EF4-FFF2-40B4-BE49-F238E27FC236}">
                  <a16:creationId xmlns:a16="http://schemas.microsoft.com/office/drawing/2014/main" id="{9803C622-C5A1-3DA9-18C4-7AAFF20937C7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2" name="Google Shape;124;p15">
              <a:extLst>
                <a:ext uri="{FF2B5EF4-FFF2-40B4-BE49-F238E27FC236}">
                  <a16:creationId xmlns:a16="http://schemas.microsoft.com/office/drawing/2014/main" id="{7E7F8F11-A57A-5264-F5C8-FB0D6B066FFE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3" name="Google Shape;125;p15">
              <a:extLst>
                <a:ext uri="{FF2B5EF4-FFF2-40B4-BE49-F238E27FC236}">
                  <a16:creationId xmlns:a16="http://schemas.microsoft.com/office/drawing/2014/main" id="{B726878E-9910-E359-E65C-D6D4C673CFC6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FB2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4" name="Google Shape;126;p15">
              <a:extLst>
                <a:ext uri="{FF2B5EF4-FFF2-40B4-BE49-F238E27FC236}">
                  <a16:creationId xmlns:a16="http://schemas.microsoft.com/office/drawing/2014/main" id="{8731386E-714D-0AAF-7CCA-B5897A9578B7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5" name="Google Shape;127;p15">
              <a:extLst>
                <a:ext uri="{FF2B5EF4-FFF2-40B4-BE49-F238E27FC236}">
                  <a16:creationId xmlns:a16="http://schemas.microsoft.com/office/drawing/2014/main" id="{EAA3B489-6D2F-F8C1-D2CD-2D2C6892E004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6" name="Google Shape;128;p15">
              <a:extLst>
                <a:ext uri="{FF2B5EF4-FFF2-40B4-BE49-F238E27FC236}">
                  <a16:creationId xmlns:a16="http://schemas.microsoft.com/office/drawing/2014/main" id="{483E20D1-EA50-EEBF-8193-EAD08A2E96DE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7" name="Google Shape;129;p15">
              <a:extLst>
                <a:ext uri="{FF2B5EF4-FFF2-40B4-BE49-F238E27FC236}">
                  <a16:creationId xmlns:a16="http://schemas.microsoft.com/office/drawing/2014/main" id="{10486DB8-D9B9-BFCB-988C-E4DAED48748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8" name="Google Shape;130;p15">
              <a:extLst>
                <a:ext uri="{FF2B5EF4-FFF2-40B4-BE49-F238E27FC236}">
                  <a16:creationId xmlns:a16="http://schemas.microsoft.com/office/drawing/2014/main" id="{A94795F7-C2AE-CA8C-0F87-0735E8FA9A36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9" name="Google Shape;131;p15">
              <a:extLst>
                <a:ext uri="{FF2B5EF4-FFF2-40B4-BE49-F238E27FC236}">
                  <a16:creationId xmlns:a16="http://schemas.microsoft.com/office/drawing/2014/main" id="{8C813E23-DA65-52E3-7C7E-874F72AED612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0" name="Google Shape;132;p15">
              <a:extLst>
                <a:ext uri="{FF2B5EF4-FFF2-40B4-BE49-F238E27FC236}">
                  <a16:creationId xmlns:a16="http://schemas.microsoft.com/office/drawing/2014/main" id="{B88C0C94-80A5-6010-F02B-0BE95B51FE2E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1" name="Google Shape;133;p15">
              <a:extLst>
                <a:ext uri="{FF2B5EF4-FFF2-40B4-BE49-F238E27FC236}">
                  <a16:creationId xmlns:a16="http://schemas.microsoft.com/office/drawing/2014/main" id="{D59F1E50-0E25-C3C2-0E12-7234ED98FFD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2" name="Google Shape;134;p15">
              <a:extLst>
                <a:ext uri="{FF2B5EF4-FFF2-40B4-BE49-F238E27FC236}">
                  <a16:creationId xmlns:a16="http://schemas.microsoft.com/office/drawing/2014/main" id="{091B6A0E-5111-E2D1-5CB1-1055C95BCE47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3" name="Google Shape;135;p15">
              <a:extLst>
                <a:ext uri="{FF2B5EF4-FFF2-40B4-BE49-F238E27FC236}">
                  <a16:creationId xmlns:a16="http://schemas.microsoft.com/office/drawing/2014/main" id="{7F7DA7D1-0346-6DCF-3CD4-E5CA50F4D06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4" name="Google Shape;136;p15">
              <a:extLst>
                <a:ext uri="{FF2B5EF4-FFF2-40B4-BE49-F238E27FC236}">
                  <a16:creationId xmlns:a16="http://schemas.microsoft.com/office/drawing/2014/main" id="{88F05FDB-7FB4-753B-768F-4390877B7898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5" name="Google Shape;137;p15">
              <a:extLst>
                <a:ext uri="{FF2B5EF4-FFF2-40B4-BE49-F238E27FC236}">
                  <a16:creationId xmlns:a16="http://schemas.microsoft.com/office/drawing/2014/main" id="{01F81A27-75AE-6CDB-750F-978FA7D719C0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6" name="Google Shape;138;p15">
              <a:extLst>
                <a:ext uri="{FF2B5EF4-FFF2-40B4-BE49-F238E27FC236}">
                  <a16:creationId xmlns:a16="http://schemas.microsoft.com/office/drawing/2014/main" id="{751A2D8D-EF6C-E1D6-BB28-2E80DB3AE638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7" name="Google Shape;139;p15">
              <a:extLst>
                <a:ext uri="{FF2B5EF4-FFF2-40B4-BE49-F238E27FC236}">
                  <a16:creationId xmlns:a16="http://schemas.microsoft.com/office/drawing/2014/main" id="{0A3EF413-4083-589E-87F8-699308BD1C8E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8" name="Google Shape;140;p15">
              <a:extLst>
                <a:ext uri="{FF2B5EF4-FFF2-40B4-BE49-F238E27FC236}">
                  <a16:creationId xmlns:a16="http://schemas.microsoft.com/office/drawing/2014/main" id="{978F4DC7-A9F1-7A57-155C-1657C766B689}"/>
                </a:ext>
              </a:extLst>
            </p:cNvPr>
            <p:cNvSpPr/>
            <p:nvPr/>
          </p:nvSpPr>
          <p:spPr>
            <a:xfrm>
              <a:off x="-36240675" y="43291600"/>
              <a:ext cx="702525" cy="702525"/>
            </a:xfrm>
            <a:custGeom>
              <a:avLst/>
              <a:gdLst/>
              <a:ahLst/>
              <a:cxnLst/>
              <a:rect l="l" t="t" r="r" b="b"/>
              <a:pathLst>
                <a:path w="28101" h="28101" extrusionOk="0">
                  <a:moveTo>
                    <a:pt x="14061" y="4080"/>
                  </a:moveTo>
                  <a:cubicBezTo>
                    <a:pt x="19543" y="4080"/>
                    <a:pt x="24020" y="8537"/>
                    <a:pt x="24020" y="14061"/>
                  </a:cubicBezTo>
                  <a:cubicBezTo>
                    <a:pt x="24020" y="19543"/>
                    <a:pt x="19543" y="24020"/>
                    <a:pt x="14061" y="24020"/>
                  </a:cubicBezTo>
                  <a:cubicBezTo>
                    <a:pt x="8558" y="24020"/>
                    <a:pt x="4080" y="19543"/>
                    <a:pt x="4080" y="14061"/>
                  </a:cubicBezTo>
                  <a:cubicBezTo>
                    <a:pt x="4080" y="8558"/>
                    <a:pt x="8558" y="4080"/>
                    <a:pt x="14061" y="4080"/>
                  </a:cubicBezTo>
                  <a:close/>
                  <a:moveTo>
                    <a:pt x="14061" y="0"/>
                  </a:moveTo>
                  <a:cubicBezTo>
                    <a:pt x="6319" y="0"/>
                    <a:pt x="0" y="6319"/>
                    <a:pt x="0" y="14061"/>
                  </a:cubicBezTo>
                  <a:cubicBezTo>
                    <a:pt x="0" y="21782"/>
                    <a:pt x="6319" y="28100"/>
                    <a:pt x="14061" y="28100"/>
                  </a:cubicBezTo>
                  <a:cubicBezTo>
                    <a:pt x="21802" y="28100"/>
                    <a:pt x="28100" y="21802"/>
                    <a:pt x="28100" y="14061"/>
                  </a:cubicBezTo>
                  <a:cubicBezTo>
                    <a:pt x="28100" y="6319"/>
                    <a:pt x="21802" y="0"/>
                    <a:pt x="14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9" name="Google Shape;141;p15">
              <a:extLst>
                <a:ext uri="{FF2B5EF4-FFF2-40B4-BE49-F238E27FC236}">
                  <a16:creationId xmlns:a16="http://schemas.microsoft.com/office/drawing/2014/main" id="{0AB4AEAF-B8F7-3F64-0401-94F4D0817E15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0" name="Google Shape;142;p15">
              <a:extLst>
                <a:ext uri="{FF2B5EF4-FFF2-40B4-BE49-F238E27FC236}">
                  <a16:creationId xmlns:a16="http://schemas.microsoft.com/office/drawing/2014/main" id="{ECBEA2B0-8261-E023-D55F-5B33A34B3F44}"/>
                </a:ext>
              </a:extLst>
            </p:cNvPr>
            <p:cNvSpPr/>
            <p:nvPr/>
          </p:nvSpPr>
          <p:spPr>
            <a:xfrm>
              <a:off x="-35179850" y="43291600"/>
              <a:ext cx="702000" cy="702525"/>
            </a:xfrm>
            <a:custGeom>
              <a:avLst/>
              <a:gdLst/>
              <a:ahLst/>
              <a:cxnLst/>
              <a:rect l="l" t="t" r="r" b="b"/>
              <a:pathLst>
                <a:path w="28080" h="28101" extrusionOk="0">
                  <a:moveTo>
                    <a:pt x="14040" y="4080"/>
                  </a:moveTo>
                  <a:cubicBezTo>
                    <a:pt x="19543" y="4080"/>
                    <a:pt x="24000" y="8537"/>
                    <a:pt x="24000" y="14061"/>
                  </a:cubicBezTo>
                  <a:cubicBezTo>
                    <a:pt x="24000" y="19543"/>
                    <a:pt x="19543" y="24020"/>
                    <a:pt x="14040" y="24020"/>
                  </a:cubicBezTo>
                  <a:cubicBezTo>
                    <a:pt x="8558" y="24020"/>
                    <a:pt x="4080" y="19543"/>
                    <a:pt x="4080" y="14061"/>
                  </a:cubicBezTo>
                  <a:cubicBezTo>
                    <a:pt x="4080" y="8558"/>
                    <a:pt x="8558" y="4080"/>
                    <a:pt x="14040" y="4080"/>
                  </a:cubicBezTo>
                  <a:close/>
                  <a:moveTo>
                    <a:pt x="14040" y="0"/>
                  </a:moveTo>
                  <a:cubicBezTo>
                    <a:pt x="6298" y="0"/>
                    <a:pt x="0" y="6319"/>
                    <a:pt x="0" y="14061"/>
                  </a:cubicBezTo>
                  <a:cubicBezTo>
                    <a:pt x="0" y="21782"/>
                    <a:pt x="6298" y="28100"/>
                    <a:pt x="14040" y="28100"/>
                  </a:cubicBezTo>
                  <a:cubicBezTo>
                    <a:pt x="21782" y="28100"/>
                    <a:pt x="28080" y="21802"/>
                    <a:pt x="28080" y="14061"/>
                  </a:cubicBezTo>
                  <a:cubicBezTo>
                    <a:pt x="28080" y="6319"/>
                    <a:pt x="21782" y="0"/>
                    <a:pt x="14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1" name="Google Shape;143;p15">
              <a:extLst>
                <a:ext uri="{FF2B5EF4-FFF2-40B4-BE49-F238E27FC236}">
                  <a16:creationId xmlns:a16="http://schemas.microsoft.com/office/drawing/2014/main" id="{781163BF-821E-EAE6-BB2E-995E6E93B642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2" name="Google Shape;144;p15">
              <a:extLst>
                <a:ext uri="{FF2B5EF4-FFF2-40B4-BE49-F238E27FC236}">
                  <a16:creationId xmlns:a16="http://schemas.microsoft.com/office/drawing/2014/main" id="{7CA6AEE0-D648-EE14-09E1-F9B7D73301E8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98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92E43CDD-566C-D819-DB1D-9F968CB91966}"/>
              </a:ext>
            </a:extLst>
          </p:cNvPr>
          <p:cNvSpPr/>
          <p:nvPr/>
        </p:nvSpPr>
        <p:spPr>
          <a:xfrm>
            <a:off x="2087880" y="1435100"/>
            <a:ext cx="8016240" cy="4782820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0316139-40B7-E1C5-909E-4917E0D45F8F}"/>
              </a:ext>
            </a:extLst>
          </p:cNvPr>
          <p:cNvGrpSpPr/>
          <p:nvPr/>
        </p:nvGrpSpPr>
        <p:grpSpPr>
          <a:xfrm>
            <a:off x="-1153160" y="1356360"/>
            <a:ext cx="711200" cy="4267200"/>
            <a:chOff x="584200" y="558800"/>
            <a:chExt cx="711200" cy="426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A17EE1-D8E8-11CF-DB41-5FCA42A81916}"/>
                </a:ext>
              </a:extLst>
            </p:cNvPr>
            <p:cNvSpPr/>
            <p:nvPr/>
          </p:nvSpPr>
          <p:spPr>
            <a:xfrm>
              <a:off x="584200" y="558800"/>
              <a:ext cx="711200" cy="711200"/>
            </a:xfrm>
            <a:prstGeom prst="rect">
              <a:avLst/>
            </a:prstGeom>
            <a:solidFill>
              <a:srgbClr val="F9E0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EC7693-8A8E-D09B-C5F6-F8ED0894BACA}"/>
                </a:ext>
              </a:extLst>
            </p:cNvPr>
            <p:cNvSpPr/>
            <p:nvPr/>
          </p:nvSpPr>
          <p:spPr>
            <a:xfrm>
              <a:off x="584200" y="1270000"/>
              <a:ext cx="711200" cy="711200"/>
            </a:xfrm>
            <a:prstGeom prst="rect">
              <a:avLst/>
            </a:prstGeom>
            <a:solidFill>
              <a:srgbClr val="F1CE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7D34F0-D8B5-1101-02BE-AA72EB4F0BC9}"/>
                </a:ext>
              </a:extLst>
            </p:cNvPr>
            <p:cNvSpPr/>
            <p:nvPr/>
          </p:nvSpPr>
          <p:spPr>
            <a:xfrm>
              <a:off x="584200" y="1981200"/>
              <a:ext cx="711200" cy="711200"/>
            </a:xfrm>
            <a:prstGeom prst="rect">
              <a:avLst/>
            </a:prstGeom>
            <a:solidFill>
              <a:srgbClr val="FEBE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93D877-F510-A2D0-D528-B001ADDFBE3D}"/>
                </a:ext>
              </a:extLst>
            </p:cNvPr>
            <p:cNvSpPr/>
            <p:nvPr/>
          </p:nvSpPr>
          <p:spPr>
            <a:xfrm>
              <a:off x="584200" y="2692400"/>
              <a:ext cx="711200" cy="711200"/>
            </a:xfrm>
            <a:prstGeom prst="rect">
              <a:avLst/>
            </a:prstGeom>
            <a:solidFill>
              <a:srgbClr val="CCBC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693C80-03AD-E7D2-DB71-E9D4C5469A3D}"/>
                </a:ext>
              </a:extLst>
            </p:cNvPr>
            <p:cNvSpPr/>
            <p:nvPr/>
          </p:nvSpPr>
          <p:spPr>
            <a:xfrm>
              <a:off x="584200" y="4114800"/>
              <a:ext cx="711200" cy="711200"/>
            </a:xfrm>
            <a:prstGeom prst="rect">
              <a:avLst/>
            </a:prstGeom>
            <a:solidFill>
              <a:srgbClr val="6159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4E811E-DBA3-0E0C-1B05-334BD094B8A4}"/>
                </a:ext>
              </a:extLst>
            </p:cNvPr>
            <p:cNvSpPr/>
            <p:nvPr/>
          </p:nvSpPr>
          <p:spPr>
            <a:xfrm>
              <a:off x="584200" y="3403600"/>
              <a:ext cx="711200" cy="7112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2D5616C-B682-E67A-DBB3-F3052604A1C6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4F939B56-7FA9-245B-43D0-60CB231E1349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000AC8DE-F154-1514-2F83-AC545D57073C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SOMMAIRE</a:t>
              </a:r>
              <a:endParaRPr lang="fr-FR" sz="3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49A0EDCA-CBD5-0339-5B0F-5F4A1F74578B}"/>
              </a:ext>
            </a:extLst>
          </p:cNvPr>
          <p:cNvGrpSpPr/>
          <p:nvPr/>
        </p:nvGrpSpPr>
        <p:grpSpPr>
          <a:xfrm>
            <a:off x="2537460" y="1732280"/>
            <a:ext cx="7117080" cy="670560"/>
            <a:chOff x="2286000" y="2291080"/>
            <a:chExt cx="7620000" cy="670560"/>
          </a:xfrm>
        </p:grpSpPr>
        <p:sp>
          <p:nvSpPr>
            <p:cNvPr id="44" name="Forme libre : forme 43">
              <a:extLst>
                <a:ext uri="{FF2B5EF4-FFF2-40B4-BE49-F238E27FC236}">
                  <a16:creationId xmlns:a16="http://schemas.microsoft.com/office/drawing/2014/main" id="{D50030E4-B1D1-B3B4-2422-D92779425541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5" name="Forme libre : forme 44">
              <a:extLst>
                <a:ext uri="{FF2B5EF4-FFF2-40B4-BE49-F238E27FC236}">
                  <a16:creationId xmlns:a16="http://schemas.microsoft.com/office/drawing/2014/main" id="{6777F001-C9E1-8131-1578-716EF4DFAE85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43E4D38D-438C-F30F-98FC-9A07C84E9208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Problématique, EDA et prétraitements</a:t>
              </a:r>
            </a:p>
          </p:txBody>
        </p:sp>
        <p:sp>
          <p:nvSpPr>
            <p:cNvPr id="43" name="Forme libre : forme 42">
              <a:extLst>
                <a:ext uri="{FF2B5EF4-FFF2-40B4-BE49-F238E27FC236}">
                  <a16:creationId xmlns:a16="http://schemas.microsoft.com/office/drawing/2014/main" id="{341314EB-B78C-2C59-1437-9360BF5C5DA7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1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2CD8F21-E4B7-1797-58FB-3CB7FB9655A6}"/>
              </a:ext>
            </a:extLst>
          </p:cNvPr>
          <p:cNvGrpSpPr/>
          <p:nvPr/>
        </p:nvGrpSpPr>
        <p:grpSpPr>
          <a:xfrm>
            <a:off x="2537460" y="2626360"/>
            <a:ext cx="7117080" cy="670560"/>
            <a:chOff x="2286000" y="2291080"/>
            <a:chExt cx="7620000" cy="670560"/>
          </a:xfrm>
        </p:grpSpPr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DB9B7F7C-B49C-4E95-1211-966025F96F86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Forme libre : forme 49">
              <a:extLst>
                <a:ext uri="{FF2B5EF4-FFF2-40B4-BE49-F238E27FC236}">
                  <a16:creationId xmlns:a16="http://schemas.microsoft.com/office/drawing/2014/main" id="{32D79808-F6BA-3A0F-239B-A424B13EF5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1" name="Forme libre : forme 50">
              <a:extLst>
                <a:ext uri="{FF2B5EF4-FFF2-40B4-BE49-F238E27FC236}">
                  <a16:creationId xmlns:a16="http://schemas.microsoft.com/office/drawing/2014/main" id="{1CC66C40-3A49-F6EE-D1A8-226044257DCD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1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ère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modélisation personnelle</a:t>
              </a:r>
            </a:p>
          </p:txBody>
        </p: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E405BFC9-8D1F-2ACE-C993-9973782C6C5D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2</a:t>
              </a: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89D22A45-9354-7C6E-A36F-FFA93EC029E4}"/>
              </a:ext>
            </a:extLst>
          </p:cNvPr>
          <p:cNvGrpSpPr/>
          <p:nvPr/>
        </p:nvGrpSpPr>
        <p:grpSpPr>
          <a:xfrm>
            <a:off x="2537460" y="3520440"/>
            <a:ext cx="7117080" cy="670560"/>
            <a:chOff x="2286000" y="2291080"/>
            <a:chExt cx="7620000" cy="670560"/>
          </a:xfrm>
        </p:grpSpPr>
        <p:sp>
          <p:nvSpPr>
            <p:cNvPr id="54" name="Forme libre : forme 53">
              <a:extLst>
                <a:ext uri="{FF2B5EF4-FFF2-40B4-BE49-F238E27FC236}">
                  <a16:creationId xmlns:a16="http://schemas.microsoft.com/office/drawing/2014/main" id="{59165E17-9581-5382-1B51-663881C0B480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Forme libre : forme 54">
              <a:extLst>
                <a:ext uri="{FF2B5EF4-FFF2-40B4-BE49-F238E27FC236}">
                  <a16:creationId xmlns:a16="http://schemas.microsoft.com/office/drawing/2014/main" id="{9EC04B30-510D-21CE-C751-0F309B7E49FC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Forme libre : forme 55">
              <a:extLst>
                <a:ext uri="{FF2B5EF4-FFF2-40B4-BE49-F238E27FC236}">
                  <a16:creationId xmlns:a16="http://schemas.microsoft.com/office/drawing/2014/main" id="{FB2C2141-76BE-88B9-E8E3-EED0E87AD693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2</a:t>
              </a:r>
              <a:r>
                <a:rPr lang="fr-FR" sz="2800" baseline="300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ème</a:t>
              </a:r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approche : transfer learning</a:t>
              </a:r>
            </a:p>
          </p:txBody>
        </p:sp>
        <p:sp>
          <p:nvSpPr>
            <p:cNvPr id="57" name="Forme libre : forme 56">
              <a:extLst>
                <a:ext uri="{FF2B5EF4-FFF2-40B4-BE49-F238E27FC236}">
                  <a16:creationId xmlns:a16="http://schemas.microsoft.com/office/drawing/2014/main" id="{E0ECD766-8829-0B35-CD2C-66774A9F2813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3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9D2101C-6734-68A5-D7D2-FD78BC0ACF3B}"/>
              </a:ext>
            </a:extLst>
          </p:cNvPr>
          <p:cNvGrpSpPr/>
          <p:nvPr/>
        </p:nvGrpSpPr>
        <p:grpSpPr>
          <a:xfrm>
            <a:off x="2537460" y="4406900"/>
            <a:ext cx="7117080" cy="670560"/>
            <a:chOff x="2286000" y="2291080"/>
            <a:chExt cx="7620000" cy="670560"/>
          </a:xfrm>
        </p:grpSpPr>
        <p:sp>
          <p:nvSpPr>
            <p:cNvPr id="59" name="Forme libre : forme 58">
              <a:extLst>
                <a:ext uri="{FF2B5EF4-FFF2-40B4-BE49-F238E27FC236}">
                  <a16:creationId xmlns:a16="http://schemas.microsoft.com/office/drawing/2014/main" id="{26D7B63D-FFE2-F70B-81FC-F8E8CD950DA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0" name="Forme libre : forme 59">
              <a:extLst>
                <a:ext uri="{FF2B5EF4-FFF2-40B4-BE49-F238E27FC236}">
                  <a16:creationId xmlns:a16="http://schemas.microsoft.com/office/drawing/2014/main" id="{1503FADD-DBF7-BC39-CA96-B257F96A027D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8FCC978D-D65E-15DB-40EC-C5611ED64AD6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Démonstration de l’application</a:t>
              </a:r>
            </a:p>
          </p:txBody>
        </p: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05E11E78-2F77-747B-045C-8644494E3E0F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4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EAF4B0-95B0-3226-24F8-1A23EE79CDDA}"/>
              </a:ext>
            </a:extLst>
          </p:cNvPr>
          <p:cNvGrpSpPr/>
          <p:nvPr/>
        </p:nvGrpSpPr>
        <p:grpSpPr>
          <a:xfrm>
            <a:off x="2537460" y="5293360"/>
            <a:ext cx="7117080" cy="670560"/>
            <a:chOff x="2286000" y="2291080"/>
            <a:chExt cx="7620000" cy="670560"/>
          </a:xfrm>
        </p:grpSpPr>
        <p:sp>
          <p:nvSpPr>
            <p:cNvPr id="64" name="Forme libre : forme 63">
              <a:extLst>
                <a:ext uri="{FF2B5EF4-FFF2-40B4-BE49-F238E27FC236}">
                  <a16:creationId xmlns:a16="http://schemas.microsoft.com/office/drawing/2014/main" id="{D1FCDC2E-C92D-66E8-737D-B93346278C9E}"/>
                </a:ext>
              </a:extLst>
            </p:cNvPr>
            <p:cNvSpPr/>
            <p:nvPr/>
          </p:nvSpPr>
          <p:spPr>
            <a:xfrm>
              <a:off x="3185160" y="233680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5" name="Forme libre : forme 64">
              <a:extLst>
                <a:ext uri="{FF2B5EF4-FFF2-40B4-BE49-F238E27FC236}">
                  <a16:creationId xmlns:a16="http://schemas.microsoft.com/office/drawing/2014/main" id="{251071B1-D96B-35CA-F338-E866C23AFB8A}"/>
                </a:ext>
              </a:extLst>
            </p:cNvPr>
            <p:cNvSpPr/>
            <p:nvPr/>
          </p:nvSpPr>
          <p:spPr>
            <a:xfrm>
              <a:off x="2331720" y="233680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66" name="Forme libre : forme 65">
              <a:extLst>
                <a:ext uri="{FF2B5EF4-FFF2-40B4-BE49-F238E27FC236}">
                  <a16:creationId xmlns:a16="http://schemas.microsoft.com/office/drawing/2014/main" id="{D667BA42-1AD3-1483-CF53-9D3FA71024B1}"/>
                </a:ext>
              </a:extLst>
            </p:cNvPr>
            <p:cNvSpPr/>
            <p:nvPr/>
          </p:nvSpPr>
          <p:spPr>
            <a:xfrm>
              <a:off x="3139440" y="2291080"/>
              <a:ext cx="6720840" cy="624840"/>
            </a:xfrm>
            <a:custGeom>
              <a:avLst/>
              <a:gdLst>
                <a:gd name="connsiteX0" fmla="*/ 0 w 6720840"/>
                <a:gd name="connsiteY0" fmla="*/ 0 h 624840"/>
                <a:gd name="connsiteX1" fmla="*/ 6408420 w 6720840"/>
                <a:gd name="connsiteY1" fmla="*/ 0 h 624840"/>
                <a:gd name="connsiteX2" fmla="*/ 6408420 w 6720840"/>
                <a:gd name="connsiteY2" fmla="*/ 1536 h 624840"/>
                <a:gd name="connsiteX3" fmla="*/ 6422943 w 6720840"/>
                <a:gd name="connsiteY3" fmla="*/ 0 h 624840"/>
                <a:gd name="connsiteX4" fmla="*/ 6720840 w 6720840"/>
                <a:gd name="connsiteY4" fmla="*/ 312420 h 624840"/>
                <a:gd name="connsiteX5" fmla="*/ 6422943 w 6720840"/>
                <a:gd name="connsiteY5" fmla="*/ 624840 h 624840"/>
                <a:gd name="connsiteX6" fmla="*/ 6408420 w 6720840"/>
                <a:gd name="connsiteY6" fmla="*/ 623305 h 624840"/>
                <a:gd name="connsiteX7" fmla="*/ 6408420 w 6720840"/>
                <a:gd name="connsiteY7" fmla="*/ 624840 h 624840"/>
                <a:gd name="connsiteX8" fmla="*/ 0 w 6720840"/>
                <a:gd name="connsiteY8" fmla="*/ 62484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0840" h="624840">
                  <a:moveTo>
                    <a:pt x="0" y="0"/>
                  </a:moveTo>
                  <a:lnTo>
                    <a:pt x="6408420" y="0"/>
                  </a:lnTo>
                  <a:lnTo>
                    <a:pt x="6408420" y="1536"/>
                  </a:lnTo>
                  <a:lnTo>
                    <a:pt x="6422943" y="0"/>
                  </a:lnTo>
                  <a:cubicBezTo>
                    <a:pt x="6587467" y="0"/>
                    <a:pt x="6720840" y="139875"/>
                    <a:pt x="6720840" y="312420"/>
                  </a:cubicBezTo>
                  <a:cubicBezTo>
                    <a:pt x="6720840" y="484965"/>
                    <a:pt x="6587467" y="624840"/>
                    <a:pt x="6422943" y="624840"/>
                  </a:cubicBezTo>
                  <a:lnTo>
                    <a:pt x="6408420" y="623305"/>
                  </a:lnTo>
                  <a:lnTo>
                    <a:pt x="6408420" y="624840"/>
                  </a:lnTo>
                  <a:lnTo>
                    <a:pt x="0" y="624840"/>
                  </a:ln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fr-FR" sz="28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 Conclusion et perspectives</a:t>
              </a:r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B755D98A-6981-3573-8B95-B60A1A955854}"/>
                </a:ext>
              </a:extLst>
            </p:cNvPr>
            <p:cNvSpPr/>
            <p:nvPr/>
          </p:nvSpPr>
          <p:spPr>
            <a:xfrm>
              <a:off x="2286000" y="2291080"/>
              <a:ext cx="624840" cy="624840"/>
            </a:xfrm>
            <a:custGeom>
              <a:avLst/>
              <a:gdLst>
                <a:gd name="connsiteX0" fmla="*/ 312420 w 624840"/>
                <a:gd name="connsiteY0" fmla="*/ 0 h 624840"/>
                <a:gd name="connsiteX1" fmla="*/ 624840 w 624840"/>
                <a:gd name="connsiteY1" fmla="*/ 0 h 624840"/>
                <a:gd name="connsiteX2" fmla="*/ 624840 w 624840"/>
                <a:gd name="connsiteY2" fmla="*/ 312420 h 624840"/>
                <a:gd name="connsiteX3" fmla="*/ 624840 w 624840"/>
                <a:gd name="connsiteY3" fmla="*/ 624840 h 624840"/>
                <a:gd name="connsiteX4" fmla="*/ 312420 w 624840"/>
                <a:gd name="connsiteY4" fmla="*/ 624840 h 624840"/>
                <a:gd name="connsiteX5" fmla="*/ 0 w 624840"/>
                <a:gd name="connsiteY5" fmla="*/ 312420 h 624840"/>
                <a:gd name="connsiteX6" fmla="*/ 312420 w 62484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840" h="624840">
                  <a:moveTo>
                    <a:pt x="312420" y="0"/>
                  </a:moveTo>
                  <a:lnTo>
                    <a:pt x="624840" y="0"/>
                  </a:lnTo>
                  <a:lnTo>
                    <a:pt x="624840" y="312420"/>
                  </a:lnTo>
                  <a:lnTo>
                    <a:pt x="624840" y="624840"/>
                  </a:ln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600" dirty="0">
                  <a:solidFill>
                    <a:srgbClr val="61594F"/>
                  </a:solidFill>
                  <a:latin typeface="Fira Sans Extra Condensed Black" panose="020B0A030500000200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4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AB1238E-F633-313F-26CB-E00E13102EA0}"/>
              </a:ext>
            </a:extLst>
          </p:cNvPr>
          <p:cNvSpPr/>
          <p:nvPr/>
        </p:nvSpPr>
        <p:spPr>
          <a:xfrm>
            <a:off x="2949085" y="242199"/>
            <a:ext cx="6487902" cy="6487902"/>
          </a:xfrm>
          <a:prstGeom prst="ellipse">
            <a:avLst/>
          </a:prstGeom>
          <a:solidFill>
            <a:srgbClr val="615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7EA5D2E-F1B3-1CA6-26AE-A3F517607533}"/>
              </a:ext>
            </a:extLst>
          </p:cNvPr>
          <p:cNvSpPr/>
          <p:nvPr/>
        </p:nvSpPr>
        <p:spPr>
          <a:xfrm>
            <a:off x="2852049" y="162824"/>
            <a:ext cx="6487902" cy="6487902"/>
          </a:xfrm>
          <a:prstGeom prst="ellipse">
            <a:avLst/>
          </a:prstGeom>
          <a:solidFill>
            <a:srgbClr val="F9E0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8A8B2B-ACE2-0729-A496-79E0DAE60037}"/>
              </a:ext>
            </a:extLst>
          </p:cNvPr>
          <p:cNvSpPr txBox="1"/>
          <p:nvPr/>
        </p:nvSpPr>
        <p:spPr>
          <a:xfrm>
            <a:off x="3874638" y="3178629"/>
            <a:ext cx="481629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 PROBLÉMATIQUE,</a:t>
            </a:r>
          </a:p>
          <a:p>
            <a:pPr algn="ctr"/>
            <a:r>
              <a:rPr lang="fr-FR" sz="39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EDA ET PRÉTRAITEMENTS</a:t>
            </a:r>
          </a:p>
        </p:txBody>
      </p:sp>
      <p:sp>
        <p:nvSpPr>
          <p:cNvPr id="182" name="Google Shape;151;p16">
            <a:extLst>
              <a:ext uri="{FF2B5EF4-FFF2-40B4-BE49-F238E27FC236}">
                <a16:creationId xmlns:a16="http://schemas.microsoft.com/office/drawing/2014/main" id="{BC773588-6699-C4DE-35F6-0E1E9AA6B2A8}"/>
              </a:ext>
            </a:extLst>
          </p:cNvPr>
          <p:cNvSpPr/>
          <p:nvPr/>
        </p:nvSpPr>
        <p:spPr>
          <a:xfrm flipH="1">
            <a:off x="1605268" y="4471291"/>
            <a:ext cx="2552942" cy="521306"/>
          </a:xfrm>
          <a:custGeom>
            <a:avLst/>
            <a:gdLst/>
            <a:ahLst/>
            <a:cxnLst/>
            <a:rect l="l" t="t" r="r" b="b"/>
            <a:pathLst>
              <a:path w="641833" h="92128" extrusionOk="0">
                <a:moveTo>
                  <a:pt x="320906" y="1"/>
                </a:moveTo>
                <a:cubicBezTo>
                  <a:pt x="235789" y="1"/>
                  <a:pt x="154166" y="4855"/>
                  <a:pt x="93989" y="13497"/>
                </a:cubicBezTo>
                <a:cubicBezTo>
                  <a:pt x="33813" y="22138"/>
                  <a:pt x="1" y="33855"/>
                  <a:pt x="1" y="46075"/>
                </a:cubicBezTo>
                <a:cubicBezTo>
                  <a:pt x="1" y="58294"/>
                  <a:pt x="33813" y="69991"/>
                  <a:pt x="93989" y="78632"/>
                </a:cubicBezTo>
                <a:cubicBezTo>
                  <a:pt x="154166" y="87273"/>
                  <a:pt x="235789" y="92128"/>
                  <a:pt x="320906" y="92128"/>
                </a:cubicBezTo>
                <a:cubicBezTo>
                  <a:pt x="406023" y="92128"/>
                  <a:pt x="487646" y="87273"/>
                  <a:pt x="547844" y="78632"/>
                </a:cubicBezTo>
                <a:cubicBezTo>
                  <a:pt x="608020" y="69991"/>
                  <a:pt x="641832" y="58294"/>
                  <a:pt x="641832" y="46075"/>
                </a:cubicBezTo>
                <a:cubicBezTo>
                  <a:pt x="641832" y="33855"/>
                  <a:pt x="608020" y="22138"/>
                  <a:pt x="547844" y="13497"/>
                </a:cubicBezTo>
                <a:cubicBezTo>
                  <a:pt x="487646" y="4855"/>
                  <a:pt x="406023" y="1"/>
                  <a:pt x="320906" y="1"/>
                </a:cubicBezTo>
                <a:close/>
              </a:path>
            </a:pathLst>
          </a:custGeom>
          <a:solidFill>
            <a:srgbClr val="CCBC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2" name="Google Shape;55;p15">
            <a:extLst>
              <a:ext uri="{FF2B5EF4-FFF2-40B4-BE49-F238E27FC236}">
                <a16:creationId xmlns:a16="http://schemas.microsoft.com/office/drawing/2014/main" id="{7B5BFDF1-4994-29ED-D012-71DE86D859F0}"/>
              </a:ext>
            </a:extLst>
          </p:cNvPr>
          <p:cNvGrpSpPr/>
          <p:nvPr/>
        </p:nvGrpSpPr>
        <p:grpSpPr>
          <a:xfrm flipH="1">
            <a:off x="1520415" y="1929040"/>
            <a:ext cx="2807721" cy="2879304"/>
            <a:chOff x="-42300275" y="38846900"/>
            <a:chExt cx="15375325" cy="15269025"/>
          </a:xfrm>
        </p:grpSpPr>
        <p:sp>
          <p:nvSpPr>
            <p:cNvPr id="93" name="Google Shape;56;p15">
              <a:extLst>
                <a:ext uri="{FF2B5EF4-FFF2-40B4-BE49-F238E27FC236}">
                  <a16:creationId xmlns:a16="http://schemas.microsoft.com/office/drawing/2014/main" id="{749B3454-FDF0-37F9-A733-27D12AB0A0D9}"/>
                </a:ext>
              </a:extLst>
            </p:cNvPr>
            <p:cNvSpPr/>
            <p:nvPr/>
          </p:nvSpPr>
          <p:spPr>
            <a:xfrm>
              <a:off x="-34725375" y="39170200"/>
              <a:ext cx="3500200" cy="6971000"/>
            </a:xfrm>
            <a:custGeom>
              <a:avLst/>
              <a:gdLst/>
              <a:ahLst/>
              <a:cxnLst/>
              <a:rect l="l" t="t" r="r" b="b"/>
              <a:pathLst>
                <a:path w="140008" h="278840" extrusionOk="0">
                  <a:moveTo>
                    <a:pt x="1596" y="1"/>
                  </a:moveTo>
                  <a:cubicBezTo>
                    <a:pt x="512" y="1"/>
                    <a:pt x="0" y="420"/>
                    <a:pt x="150" y="1275"/>
                  </a:cubicBezTo>
                  <a:cubicBezTo>
                    <a:pt x="5360" y="30715"/>
                    <a:pt x="53003" y="118134"/>
                    <a:pt x="50032" y="228296"/>
                  </a:cubicBezTo>
                  <a:cubicBezTo>
                    <a:pt x="49320" y="258272"/>
                    <a:pt x="69309" y="278839"/>
                    <a:pt x="90479" y="278839"/>
                  </a:cubicBezTo>
                  <a:cubicBezTo>
                    <a:pt x="113463" y="278839"/>
                    <a:pt x="137839" y="254595"/>
                    <a:pt x="138623" y="191827"/>
                  </a:cubicBezTo>
                  <a:cubicBezTo>
                    <a:pt x="140008" y="79428"/>
                    <a:pt x="16527" y="1"/>
                    <a:pt x="159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Google Shape;57;p15">
              <a:extLst>
                <a:ext uri="{FF2B5EF4-FFF2-40B4-BE49-F238E27FC236}">
                  <a16:creationId xmlns:a16="http://schemas.microsoft.com/office/drawing/2014/main" id="{1057930B-7E60-D5F2-28D9-E923D8D23A83}"/>
                </a:ext>
              </a:extLst>
            </p:cNvPr>
            <p:cNvSpPr/>
            <p:nvPr/>
          </p:nvSpPr>
          <p:spPr>
            <a:xfrm>
              <a:off x="-30194800" y="44283925"/>
              <a:ext cx="3269850" cy="3328425"/>
            </a:xfrm>
            <a:custGeom>
              <a:avLst/>
              <a:gdLst/>
              <a:ahLst/>
              <a:cxnLst/>
              <a:rect l="l" t="t" r="r" b="b"/>
              <a:pathLst>
                <a:path w="130794" h="133137" extrusionOk="0">
                  <a:moveTo>
                    <a:pt x="99130" y="0"/>
                  </a:moveTo>
                  <a:cubicBezTo>
                    <a:pt x="96692" y="0"/>
                    <a:pt x="94237" y="1651"/>
                    <a:pt x="93822" y="4833"/>
                  </a:cubicBezTo>
                  <a:cubicBezTo>
                    <a:pt x="81414" y="97106"/>
                    <a:pt x="0" y="120436"/>
                    <a:pt x="0" y="120436"/>
                  </a:cubicBezTo>
                  <a:lnTo>
                    <a:pt x="22326" y="133136"/>
                  </a:lnTo>
                  <a:cubicBezTo>
                    <a:pt x="22326" y="133136"/>
                    <a:pt x="130794" y="124725"/>
                    <a:pt x="104200" y="4226"/>
                  </a:cubicBezTo>
                  <a:cubicBezTo>
                    <a:pt x="103570" y="1379"/>
                    <a:pt x="101357" y="0"/>
                    <a:pt x="99130" y="0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Google Shape;58;p15">
              <a:extLst>
                <a:ext uri="{FF2B5EF4-FFF2-40B4-BE49-F238E27FC236}">
                  <a16:creationId xmlns:a16="http://schemas.microsoft.com/office/drawing/2014/main" id="{E7E6092F-EC0A-3CED-DBC4-AB0E6CD11BA3}"/>
                </a:ext>
              </a:extLst>
            </p:cNvPr>
            <p:cNvSpPr/>
            <p:nvPr/>
          </p:nvSpPr>
          <p:spPr>
            <a:xfrm>
              <a:off x="-39001300" y="49342175"/>
              <a:ext cx="1891250" cy="4303225"/>
            </a:xfrm>
            <a:custGeom>
              <a:avLst/>
              <a:gdLst/>
              <a:ahLst/>
              <a:cxnLst/>
              <a:rect l="l" t="t" r="r" b="b"/>
              <a:pathLst>
                <a:path w="75650" h="172129" extrusionOk="0">
                  <a:moveTo>
                    <a:pt x="18842" y="1"/>
                  </a:moveTo>
                  <a:cubicBezTo>
                    <a:pt x="18843" y="3"/>
                    <a:pt x="26668" y="80055"/>
                    <a:pt x="34514" y="136653"/>
                  </a:cubicBezTo>
                  <a:cubicBezTo>
                    <a:pt x="33659" y="136536"/>
                    <a:pt x="32809" y="136480"/>
                    <a:pt x="31968" y="136480"/>
                  </a:cubicBezTo>
                  <a:cubicBezTo>
                    <a:pt x="13940" y="136480"/>
                    <a:pt x="1" y="162236"/>
                    <a:pt x="25789" y="169733"/>
                  </a:cubicBezTo>
                  <a:cubicBezTo>
                    <a:pt x="31719" y="171457"/>
                    <a:pt x="36934" y="172129"/>
                    <a:pt x="41464" y="172129"/>
                  </a:cubicBezTo>
                  <a:cubicBezTo>
                    <a:pt x="57551" y="172129"/>
                    <a:pt x="64979" y="163644"/>
                    <a:pt x="64979" y="163644"/>
                  </a:cubicBezTo>
                  <a:lnTo>
                    <a:pt x="75650" y="19878"/>
                  </a:lnTo>
                  <a:lnTo>
                    <a:pt x="1884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Google Shape;59;p15">
              <a:extLst>
                <a:ext uri="{FF2B5EF4-FFF2-40B4-BE49-F238E27FC236}">
                  <a16:creationId xmlns:a16="http://schemas.microsoft.com/office/drawing/2014/main" id="{B310D5FB-8D15-E15E-3B25-CB7D87F27461}"/>
                </a:ext>
              </a:extLst>
            </p:cNvPr>
            <p:cNvSpPr/>
            <p:nvPr/>
          </p:nvSpPr>
          <p:spPr>
            <a:xfrm>
              <a:off x="-33697425" y="49276800"/>
              <a:ext cx="1894125" cy="4368600"/>
            </a:xfrm>
            <a:custGeom>
              <a:avLst/>
              <a:gdLst/>
              <a:ahLst/>
              <a:cxnLst/>
              <a:rect l="l" t="t" r="r" b="b"/>
              <a:pathLst>
                <a:path w="75765" h="174744" extrusionOk="0">
                  <a:moveTo>
                    <a:pt x="73150" y="0"/>
                  </a:moveTo>
                  <a:lnTo>
                    <a:pt x="1" y="2616"/>
                  </a:lnTo>
                  <a:cubicBezTo>
                    <a:pt x="1" y="2616"/>
                    <a:pt x="37454" y="82669"/>
                    <a:pt x="45300" y="139268"/>
                  </a:cubicBezTo>
                  <a:cubicBezTo>
                    <a:pt x="44445" y="139151"/>
                    <a:pt x="43595" y="139095"/>
                    <a:pt x="42754" y="139095"/>
                  </a:cubicBezTo>
                  <a:cubicBezTo>
                    <a:pt x="24726" y="139095"/>
                    <a:pt x="10787" y="164851"/>
                    <a:pt x="36575" y="172348"/>
                  </a:cubicBezTo>
                  <a:cubicBezTo>
                    <a:pt x="42505" y="174072"/>
                    <a:pt x="47720" y="174744"/>
                    <a:pt x="52250" y="174744"/>
                  </a:cubicBezTo>
                  <a:cubicBezTo>
                    <a:pt x="68338" y="174744"/>
                    <a:pt x="75765" y="166259"/>
                    <a:pt x="75765" y="166259"/>
                  </a:cubicBezTo>
                  <a:lnTo>
                    <a:pt x="73150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Google Shape;60;p15">
              <a:extLst>
                <a:ext uri="{FF2B5EF4-FFF2-40B4-BE49-F238E27FC236}">
                  <a16:creationId xmlns:a16="http://schemas.microsoft.com/office/drawing/2014/main" id="{25AA93DC-869F-E7A3-9E5E-BF2997CDCC9F}"/>
                </a:ext>
              </a:extLst>
            </p:cNvPr>
            <p:cNvSpPr/>
            <p:nvPr/>
          </p:nvSpPr>
          <p:spPr>
            <a:xfrm>
              <a:off x="-40055050" y="45662225"/>
              <a:ext cx="10815625" cy="5393100"/>
            </a:xfrm>
            <a:custGeom>
              <a:avLst/>
              <a:gdLst/>
              <a:ahLst/>
              <a:cxnLst/>
              <a:rect l="l" t="t" r="r" b="b"/>
              <a:pathLst>
                <a:path w="432625" h="215724" extrusionOk="0">
                  <a:moveTo>
                    <a:pt x="205512" y="1"/>
                  </a:moveTo>
                  <a:lnTo>
                    <a:pt x="50510" y="22640"/>
                  </a:lnTo>
                  <a:cubicBezTo>
                    <a:pt x="50510" y="22640"/>
                    <a:pt x="0" y="211643"/>
                    <a:pt x="144561" y="211643"/>
                  </a:cubicBezTo>
                  <a:cubicBezTo>
                    <a:pt x="194680" y="211643"/>
                    <a:pt x="244063" y="215724"/>
                    <a:pt x="287270" y="215724"/>
                  </a:cubicBezTo>
                  <a:cubicBezTo>
                    <a:pt x="368705" y="215724"/>
                    <a:pt x="428204" y="201228"/>
                    <a:pt x="429353" y="117592"/>
                  </a:cubicBezTo>
                  <a:cubicBezTo>
                    <a:pt x="432625" y="72467"/>
                    <a:pt x="406533" y="39694"/>
                    <a:pt x="331390" y="39694"/>
                  </a:cubicBezTo>
                  <a:cubicBezTo>
                    <a:pt x="326777" y="39694"/>
                    <a:pt x="321980" y="39818"/>
                    <a:pt x="316993" y="40070"/>
                  </a:cubicBezTo>
                  <a:cubicBezTo>
                    <a:pt x="304858" y="40679"/>
                    <a:pt x="294120" y="40996"/>
                    <a:pt x="284600" y="40996"/>
                  </a:cubicBezTo>
                  <a:cubicBezTo>
                    <a:pt x="226476" y="40996"/>
                    <a:pt x="213746" y="29181"/>
                    <a:pt x="205512" y="1"/>
                  </a:cubicBez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Google Shape;61;p15">
              <a:extLst>
                <a:ext uri="{FF2B5EF4-FFF2-40B4-BE49-F238E27FC236}">
                  <a16:creationId xmlns:a16="http://schemas.microsoft.com/office/drawing/2014/main" id="{99949A18-B3A8-5636-7C4B-0FA724CED486}"/>
                </a:ext>
              </a:extLst>
            </p:cNvPr>
            <p:cNvSpPr/>
            <p:nvPr/>
          </p:nvSpPr>
          <p:spPr>
            <a:xfrm>
              <a:off x="-38198625" y="45853675"/>
              <a:ext cx="2188125" cy="5103300"/>
            </a:xfrm>
            <a:custGeom>
              <a:avLst/>
              <a:gdLst/>
              <a:ahLst/>
              <a:cxnLst/>
              <a:rect l="l" t="t" r="r" b="b"/>
              <a:pathLst>
                <a:path w="87525" h="204132" extrusionOk="0">
                  <a:moveTo>
                    <a:pt x="78799" y="1"/>
                  </a:moveTo>
                  <a:lnTo>
                    <a:pt x="3746" y="10965"/>
                  </a:lnTo>
                  <a:cubicBezTo>
                    <a:pt x="1173" y="67312"/>
                    <a:pt x="1" y="135209"/>
                    <a:pt x="5232" y="184317"/>
                  </a:cubicBezTo>
                  <a:cubicBezTo>
                    <a:pt x="20506" y="196369"/>
                    <a:pt x="41472" y="203943"/>
                    <a:pt x="70325" y="203943"/>
                  </a:cubicBezTo>
                  <a:cubicBezTo>
                    <a:pt x="76079" y="203985"/>
                    <a:pt x="81812" y="204048"/>
                    <a:pt x="87524" y="204132"/>
                  </a:cubicBezTo>
                  <a:cubicBezTo>
                    <a:pt x="70723" y="169273"/>
                    <a:pt x="73547" y="73568"/>
                    <a:pt x="787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Google Shape;62;p15">
              <a:extLst>
                <a:ext uri="{FF2B5EF4-FFF2-40B4-BE49-F238E27FC236}">
                  <a16:creationId xmlns:a16="http://schemas.microsoft.com/office/drawing/2014/main" id="{B47CA3B1-5E16-F16C-961D-22A7BCF04B1F}"/>
                </a:ext>
              </a:extLst>
            </p:cNvPr>
            <p:cNvSpPr/>
            <p:nvPr/>
          </p:nvSpPr>
          <p:spPr>
            <a:xfrm>
              <a:off x="-39079500" y="45050750"/>
              <a:ext cx="4789975" cy="2496200"/>
            </a:xfrm>
            <a:custGeom>
              <a:avLst/>
              <a:gdLst/>
              <a:ahLst/>
              <a:cxnLst/>
              <a:rect l="l" t="t" r="r" b="b"/>
              <a:pathLst>
                <a:path w="191599" h="99848" extrusionOk="0">
                  <a:moveTo>
                    <a:pt x="95810" y="0"/>
                  </a:moveTo>
                  <a:cubicBezTo>
                    <a:pt x="42894" y="0"/>
                    <a:pt x="1" y="22347"/>
                    <a:pt x="1" y="49924"/>
                  </a:cubicBezTo>
                  <a:cubicBezTo>
                    <a:pt x="1" y="77501"/>
                    <a:pt x="42894" y="99848"/>
                    <a:pt x="95810" y="99848"/>
                  </a:cubicBezTo>
                  <a:cubicBezTo>
                    <a:pt x="148726" y="99848"/>
                    <a:pt x="191598" y="77501"/>
                    <a:pt x="191598" y="49924"/>
                  </a:cubicBezTo>
                  <a:cubicBezTo>
                    <a:pt x="191598" y="22347"/>
                    <a:pt x="148726" y="0"/>
                    <a:pt x="95810" y="0"/>
                  </a:cubicBez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Google Shape;63;p15">
              <a:extLst>
                <a:ext uri="{FF2B5EF4-FFF2-40B4-BE49-F238E27FC236}">
                  <a16:creationId xmlns:a16="http://schemas.microsoft.com/office/drawing/2014/main" id="{5AA25BB7-C16E-3EA3-9661-F7425BC78847}"/>
                </a:ext>
              </a:extLst>
            </p:cNvPr>
            <p:cNvSpPr/>
            <p:nvPr/>
          </p:nvSpPr>
          <p:spPr>
            <a:xfrm>
              <a:off x="-38835750" y="44590950"/>
              <a:ext cx="4278400" cy="2306850"/>
            </a:xfrm>
            <a:custGeom>
              <a:avLst/>
              <a:gdLst/>
              <a:ahLst/>
              <a:cxnLst/>
              <a:rect l="l" t="t" r="r" b="b"/>
              <a:pathLst>
                <a:path w="171136" h="92274" extrusionOk="0">
                  <a:moveTo>
                    <a:pt x="4353" y="0"/>
                  </a:moveTo>
                  <a:lnTo>
                    <a:pt x="1" y="64843"/>
                  </a:lnTo>
                  <a:cubicBezTo>
                    <a:pt x="1" y="64843"/>
                    <a:pt x="2491" y="89658"/>
                    <a:pt x="93006" y="92273"/>
                  </a:cubicBezTo>
                  <a:cubicBezTo>
                    <a:pt x="145085" y="92273"/>
                    <a:pt x="169273" y="87043"/>
                    <a:pt x="171135" y="62227"/>
                  </a:cubicBezTo>
                  <a:cubicBezTo>
                    <a:pt x="171135" y="34127"/>
                    <a:pt x="168018" y="3934"/>
                    <a:pt x="168018" y="3934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Google Shape;64;p15">
              <a:extLst>
                <a:ext uri="{FF2B5EF4-FFF2-40B4-BE49-F238E27FC236}">
                  <a16:creationId xmlns:a16="http://schemas.microsoft.com/office/drawing/2014/main" id="{F738596F-DAD9-B512-DCDE-D7F13643F0FD}"/>
                </a:ext>
              </a:extLst>
            </p:cNvPr>
            <p:cNvSpPr/>
            <p:nvPr/>
          </p:nvSpPr>
          <p:spPr>
            <a:xfrm>
              <a:off x="-38128000" y="44609250"/>
              <a:ext cx="2096575" cy="2288550"/>
            </a:xfrm>
            <a:custGeom>
              <a:avLst/>
              <a:gdLst/>
              <a:ahLst/>
              <a:cxnLst/>
              <a:rect l="l" t="t" r="r" b="b"/>
              <a:pathLst>
                <a:path w="83863" h="91542" extrusionOk="0">
                  <a:moveTo>
                    <a:pt x="7219" y="1"/>
                  </a:moveTo>
                  <a:cubicBezTo>
                    <a:pt x="5964" y="14982"/>
                    <a:pt x="2030" y="26281"/>
                    <a:pt x="1" y="83151"/>
                  </a:cubicBezTo>
                  <a:cubicBezTo>
                    <a:pt x="13768" y="87252"/>
                    <a:pt x="34232" y="90663"/>
                    <a:pt x="64696" y="91541"/>
                  </a:cubicBezTo>
                  <a:cubicBezTo>
                    <a:pt x="67709" y="91541"/>
                    <a:pt x="70618" y="91521"/>
                    <a:pt x="73463" y="91500"/>
                  </a:cubicBezTo>
                  <a:cubicBezTo>
                    <a:pt x="76204" y="35006"/>
                    <a:pt x="81770" y="20527"/>
                    <a:pt x="83862" y="1863"/>
                  </a:cubicBezTo>
                  <a:lnTo>
                    <a:pt x="7219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Google Shape;65;p15">
              <a:extLst>
                <a:ext uri="{FF2B5EF4-FFF2-40B4-BE49-F238E27FC236}">
                  <a16:creationId xmlns:a16="http://schemas.microsoft.com/office/drawing/2014/main" id="{A1123EC3-4BAB-354A-7F7F-78903BBD6D9C}"/>
                </a:ext>
              </a:extLst>
            </p:cNvPr>
            <p:cNvSpPr/>
            <p:nvPr/>
          </p:nvSpPr>
          <p:spPr>
            <a:xfrm>
              <a:off x="-36279675" y="49798825"/>
              <a:ext cx="1734875" cy="4303775"/>
            </a:xfrm>
            <a:custGeom>
              <a:avLst/>
              <a:gdLst/>
              <a:ahLst/>
              <a:cxnLst/>
              <a:rect l="l" t="t" r="r" b="b"/>
              <a:pathLst>
                <a:path w="69395" h="172151" extrusionOk="0">
                  <a:moveTo>
                    <a:pt x="18822" y="1"/>
                  </a:moveTo>
                  <a:cubicBezTo>
                    <a:pt x="18822" y="3"/>
                    <a:pt x="26648" y="80055"/>
                    <a:pt x="34494" y="136653"/>
                  </a:cubicBezTo>
                  <a:cubicBezTo>
                    <a:pt x="33640" y="136537"/>
                    <a:pt x="32792" y="136481"/>
                    <a:pt x="31952" y="136481"/>
                  </a:cubicBezTo>
                  <a:cubicBezTo>
                    <a:pt x="13942" y="136481"/>
                    <a:pt x="0" y="162257"/>
                    <a:pt x="25790" y="169754"/>
                  </a:cubicBezTo>
                  <a:cubicBezTo>
                    <a:pt x="31719" y="171478"/>
                    <a:pt x="36934" y="172150"/>
                    <a:pt x="41461" y="172150"/>
                  </a:cubicBezTo>
                  <a:cubicBezTo>
                    <a:pt x="57544" y="172150"/>
                    <a:pt x="64959" y="163665"/>
                    <a:pt x="64959" y="163665"/>
                  </a:cubicBezTo>
                  <a:lnTo>
                    <a:pt x="69394" y="17891"/>
                  </a:lnTo>
                  <a:lnTo>
                    <a:pt x="18822" y="1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Google Shape;66;p15">
              <a:extLst>
                <a:ext uri="{FF2B5EF4-FFF2-40B4-BE49-F238E27FC236}">
                  <a16:creationId xmlns:a16="http://schemas.microsoft.com/office/drawing/2014/main" id="{A07CA64C-869F-47AB-3AA8-406D06113616}"/>
                </a:ext>
              </a:extLst>
            </p:cNvPr>
            <p:cNvSpPr/>
            <p:nvPr/>
          </p:nvSpPr>
          <p:spPr>
            <a:xfrm>
              <a:off x="-31956575" y="49733450"/>
              <a:ext cx="2112775" cy="4369150"/>
            </a:xfrm>
            <a:custGeom>
              <a:avLst/>
              <a:gdLst/>
              <a:ahLst/>
              <a:cxnLst/>
              <a:rect l="l" t="t" r="r" b="b"/>
              <a:pathLst>
                <a:path w="84511" h="174766" extrusionOk="0">
                  <a:moveTo>
                    <a:pt x="81895" y="0"/>
                  </a:moveTo>
                  <a:lnTo>
                    <a:pt x="0" y="2616"/>
                  </a:lnTo>
                  <a:cubicBezTo>
                    <a:pt x="0" y="2616"/>
                    <a:pt x="46200" y="82670"/>
                    <a:pt x="54046" y="139268"/>
                  </a:cubicBezTo>
                  <a:cubicBezTo>
                    <a:pt x="53192" y="139152"/>
                    <a:pt x="52344" y="139096"/>
                    <a:pt x="51505" y="139096"/>
                  </a:cubicBezTo>
                  <a:cubicBezTo>
                    <a:pt x="33494" y="139096"/>
                    <a:pt x="19553" y="164872"/>
                    <a:pt x="45342" y="172369"/>
                  </a:cubicBezTo>
                  <a:cubicBezTo>
                    <a:pt x="51272" y="174093"/>
                    <a:pt x="56486" y="174765"/>
                    <a:pt x="61014" y="174765"/>
                  </a:cubicBezTo>
                  <a:cubicBezTo>
                    <a:pt x="77096" y="174765"/>
                    <a:pt x="84511" y="166280"/>
                    <a:pt x="84511" y="166280"/>
                  </a:cubicBezTo>
                  <a:lnTo>
                    <a:pt x="81895" y="0"/>
                  </a:lnTo>
                  <a:close/>
                </a:path>
              </a:pathLst>
            </a:custGeom>
            <a:solidFill>
              <a:srgbClr val="5C5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Google Shape;67;p15">
              <a:extLst>
                <a:ext uri="{FF2B5EF4-FFF2-40B4-BE49-F238E27FC236}">
                  <a16:creationId xmlns:a16="http://schemas.microsoft.com/office/drawing/2014/main" id="{B0BE66A8-50D7-CD91-7478-E0490112B073}"/>
                </a:ext>
              </a:extLst>
            </p:cNvPr>
            <p:cNvSpPr/>
            <p:nvPr/>
          </p:nvSpPr>
          <p:spPr>
            <a:xfrm>
              <a:off x="-37089650" y="47283825"/>
              <a:ext cx="831725" cy="831725"/>
            </a:xfrm>
            <a:custGeom>
              <a:avLst/>
              <a:gdLst/>
              <a:ahLst/>
              <a:cxnLst/>
              <a:rect l="l" t="t" r="r" b="b"/>
              <a:pathLst>
                <a:path w="33269" h="33269" extrusionOk="0">
                  <a:moveTo>
                    <a:pt x="16634" y="0"/>
                  </a:moveTo>
                  <a:cubicBezTo>
                    <a:pt x="7449" y="0"/>
                    <a:pt x="0" y="7449"/>
                    <a:pt x="0" y="16634"/>
                  </a:cubicBezTo>
                  <a:cubicBezTo>
                    <a:pt x="0" y="25799"/>
                    <a:pt x="7449" y="33269"/>
                    <a:pt x="16634" y="33269"/>
                  </a:cubicBezTo>
                  <a:cubicBezTo>
                    <a:pt x="25799" y="33269"/>
                    <a:pt x="33269" y="25799"/>
                    <a:pt x="33269" y="16634"/>
                  </a:cubicBezTo>
                  <a:cubicBezTo>
                    <a:pt x="33269" y="7449"/>
                    <a:pt x="25799" y="0"/>
                    <a:pt x="16634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68;p15">
              <a:extLst>
                <a:ext uri="{FF2B5EF4-FFF2-40B4-BE49-F238E27FC236}">
                  <a16:creationId xmlns:a16="http://schemas.microsoft.com/office/drawing/2014/main" id="{CB15AF28-65B8-67A0-6F23-835EA1BA7614}"/>
                </a:ext>
              </a:extLst>
            </p:cNvPr>
            <p:cNvSpPr/>
            <p:nvPr/>
          </p:nvSpPr>
          <p:spPr>
            <a:xfrm>
              <a:off x="-36827075" y="47079800"/>
              <a:ext cx="223900" cy="487550"/>
            </a:xfrm>
            <a:custGeom>
              <a:avLst/>
              <a:gdLst/>
              <a:ahLst/>
              <a:cxnLst/>
              <a:rect l="l" t="t" r="r" b="b"/>
              <a:pathLst>
                <a:path w="8956" h="19502" extrusionOk="0">
                  <a:moveTo>
                    <a:pt x="231" y="1"/>
                  </a:moveTo>
                  <a:cubicBezTo>
                    <a:pt x="105" y="1"/>
                    <a:pt x="1" y="106"/>
                    <a:pt x="1" y="231"/>
                  </a:cubicBezTo>
                  <a:lnTo>
                    <a:pt x="1" y="19272"/>
                  </a:lnTo>
                  <a:cubicBezTo>
                    <a:pt x="1" y="19397"/>
                    <a:pt x="105" y="19502"/>
                    <a:pt x="231" y="19502"/>
                  </a:cubicBezTo>
                  <a:lnTo>
                    <a:pt x="8705" y="19502"/>
                  </a:lnTo>
                  <a:cubicBezTo>
                    <a:pt x="8851" y="19502"/>
                    <a:pt x="8956" y="19418"/>
                    <a:pt x="8956" y="19272"/>
                  </a:cubicBezTo>
                  <a:lnTo>
                    <a:pt x="8956" y="231"/>
                  </a:lnTo>
                  <a:cubicBezTo>
                    <a:pt x="8956" y="106"/>
                    <a:pt x="8851" y="1"/>
                    <a:pt x="8705" y="1"/>
                  </a:cubicBez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Google Shape;69;p15">
              <a:extLst>
                <a:ext uri="{FF2B5EF4-FFF2-40B4-BE49-F238E27FC236}">
                  <a16:creationId xmlns:a16="http://schemas.microsoft.com/office/drawing/2014/main" id="{8B80A6F2-4396-0234-4436-798B3FE08C21}"/>
                </a:ext>
              </a:extLst>
            </p:cNvPr>
            <p:cNvSpPr/>
            <p:nvPr/>
          </p:nvSpPr>
          <p:spPr>
            <a:xfrm>
              <a:off x="-33566650" y="472299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1" y="1"/>
                  </a:moveTo>
                  <a:lnTo>
                    <a:pt x="26992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7" name="Google Shape;70;p15">
              <a:extLst>
                <a:ext uri="{FF2B5EF4-FFF2-40B4-BE49-F238E27FC236}">
                  <a16:creationId xmlns:a16="http://schemas.microsoft.com/office/drawing/2014/main" id="{CAC177CA-F2AF-2B61-A78A-EC90ED182AE7}"/>
                </a:ext>
              </a:extLst>
            </p:cNvPr>
            <p:cNvSpPr/>
            <p:nvPr/>
          </p:nvSpPr>
          <p:spPr>
            <a:xfrm>
              <a:off x="-3388196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39" y="0"/>
                  </a:moveTo>
                  <a:cubicBezTo>
                    <a:pt x="1044" y="0"/>
                    <a:pt x="165" y="817"/>
                    <a:pt x="84" y="1907"/>
                  </a:cubicBezTo>
                  <a:cubicBezTo>
                    <a:pt x="0" y="3037"/>
                    <a:pt x="879" y="4000"/>
                    <a:pt x="1988" y="4083"/>
                  </a:cubicBezTo>
                  <a:lnTo>
                    <a:pt x="28980" y="5820"/>
                  </a:lnTo>
                  <a:lnTo>
                    <a:pt x="29126" y="5820"/>
                  </a:lnTo>
                  <a:cubicBezTo>
                    <a:pt x="30193" y="5820"/>
                    <a:pt x="31114" y="4983"/>
                    <a:pt x="31156" y="3916"/>
                  </a:cubicBezTo>
                  <a:cubicBezTo>
                    <a:pt x="31239" y="2786"/>
                    <a:pt x="30381" y="1824"/>
                    <a:pt x="29252" y="1740"/>
                  </a:cubicBezTo>
                  <a:lnTo>
                    <a:pt x="2260" y="3"/>
                  </a:lnTo>
                  <a:cubicBezTo>
                    <a:pt x="2219" y="1"/>
                    <a:pt x="2179" y="0"/>
                    <a:pt x="213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8" name="Google Shape;71;p15">
              <a:extLst>
                <a:ext uri="{FF2B5EF4-FFF2-40B4-BE49-F238E27FC236}">
                  <a16:creationId xmlns:a16="http://schemas.microsoft.com/office/drawing/2014/main" id="{9BF7D03D-B864-4F7D-46D2-6158361B6607}"/>
                </a:ext>
              </a:extLst>
            </p:cNvPr>
            <p:cNvSpPr/>
            <p:nvPr/>
          </p:nvSpPr>
          <p:spPr>
            <a:xfrm>
              <a:off x="-34089225" y="47687125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1" y="0"/>
                  </a:moveTo>
                  <a:lnTo>
                    <a:pt x="3308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9" name="Google Shape;72;p15">
              <a:extLst>
                <a:ext uri="{FF2B5EF4-FFF2-40B4-BE49-F238E27FC236}">
                  <a16:creationId xmlns:a16="http://schemas.microsoft.com/office/drawing/2014/main" id="{23FBBF77-6D3B-6418-4536-975B965BFEAE}"/>
                </a:ext>
              </a:extLst>
            </p:cNvPr>
            <p:cNvSpPr/>
            <p:nvPr/>
          </p:nvSpPr>
          <p:spPr>
            <a:xfrm>
              <a:off x="-34403486" y="476358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7" y="1"/>
                  </a:moveTo>
                  <a:cubicBezTo>
                    <a:pt x="1068" y="43"/>
                    <a:pt x="105" y="817"/>
                    <a:pt x="42" y="1947"/>
                  </a:cubicBezTo>
                  <a:cubicBezTo>
                    <a:pt x="1" y="3076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82" y="5838"/>
                    <a:pt x="37161" y="4981"/>
                    <a:pt x="37224" y="3913"/>
                  </a:cubicBezTo>
                  <a:cubicBezTo>
                    <a:pt x="37265" y="2784"/>
                    <a:pt x="36408" y="1821"/>
                    <a:pt x="35278" y="1758"/>
                  </a:cubicBezTo>
                  <a:lnTo>
                    <a:pt x="2197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0" name="Google Shape;73;p15">
              <a:extLst>
                <a:ext uri="{FF2B5EF4-FFF2-40B4-BE49-F238E27FC236}">
                  <a16:creationId xmlns:a16="http://schemas.microsoft.com/office/drawing/2014/main" id="{D65DAC2B-3CEE-8AAF-B133-C8BF8224FF8F}"/>
                </a:ext>
              </a:extLst>
            </p:cNvPr>
            <p:cNvSpPr/>
            <p:nvPr/>
          </p:nvSpPr>
          <p:spPr>
            <a:xfrm>
              <a:off x="-33740825" y="48056950"/>
              <a:ext cx="718725" cy="43950"/>
            </a:xfrm>
            <a:custGeom>
              <a:avLst/>
              <a:gdLst/>
              <a:ahLst/>
              <a:cxnLst/>
              <a:rect l="l" t="t" r="r" b="b"/>
              <a:pathLst>
                <a:path w="28749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1" name="Google Shape;74;p15">
              <a:extLst>
                <a:ext uri="{FF2B5EF4-FFF2-40B4-BE49-F238E27FC236}">
                  <a16:creationId xmlns:a16="http://schemas.microsoft.com/office/drawing/2014/main" id="{92D2F388-CFE0-2C42-6786-E638398EB6A3}"/>
                </a:ext>
              </a:extLst>
            </p:cNvPr>
            <p:cNvSpPr/>
            <p:nvPr/>
          </p:nvSpPr>
          <p:spPr>
            <a:xfrm>
              <a:off x="-34055636" y="48006050"/>
              <a:ext cx="824425" cy="146125"/>
            </a:xfrm>
            <a:custGeom>
              <a:avLst/>
              <a:gdLst/>
              <a:ahLst/>
              <a:cxnLst/>
              <a:rect l="l" t="t" r="r" b="b"/>
              <a:pathLst>
                <a:path w="32977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8" y="7"/>
                  </a:cubicBezTo>
                  <a:lnTo>
                    <a:pt x="1988" y="1764"/>
                  </a:lnTo>
                  <a:cubicBezTo>
                    <a:pt x="859" y="1827"/>
                    <a:pt x="1" y="2810"/>
                    <a:pt x="84" y="3919"/>
                  </a:cubicBezTo>
                  <a:cubicBezTo>
                    <a:pt x="147" y="5007"/>
                    <a:pt x="1047" y="5844"/>
                    <a:pt x="2114" y="5844"/>
                  </a:cubicBezTo>
                  <a:lnTo>
                    <a:pt x="2240" y="5844"/>
                  </a:lnTo>
                  <a:lnTo>
                    <a:pt x="30989" y="4087"/>
                  </a:lnTo>
                  <a:cubicBezTo>
                    <a:pt x="32118" y="4003"/>
                    <a:pt x="32976" y="3041"/>
                    <a:pt x="32893" y="1911"/>
                  </a:cubicBezTo>
                  <a:cubicBezTo>
                    <a:pt x="32833" y="832"/>
                    <a:pt x="31972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2" name="Google Shape;75;p15">
              <a:extLst>
                <a:ext uri="{FF2B5EF4-FFF2-40B4-BE49-F238E27FC236}">
                  <a16:creationId xmlns:a16="http://schemas.microsoft.com/office/drawing/2014/main" id="{842F7ED1-D9EC-54DC-8BFA-618C43D483EF}"/>
                </a:ext>
              </a:extLst>
            </p:cNvPr>
            <p:cNvSpPr/>
            <p:nvPr/>
          </p:nvSpPr>
          <p:spPr>
            <a:xfrm>
              <a:off x="-31934075" y="4722992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3" name="Google Shape;76;p15">
              <a:extLst>
                <a:ext uri="{FF2B5EF4-FFF2-40B4-BE49-F238E27FC236}">
                  <a16:creationId xmlns:a16="http://schemas.microsoft.com/office/drawing/2014/main" id="{D50F371A-46EA-4FC9-8C63-DB363D669F45}"/>
                </a:ext>
              </a:extLst>
            </p:cNvPr>
            <p:cNvSpPr/>
            <p:nvPr/>
          </p:nvSpPr>
          <p:spPr>
            <a:xfrm>
              <a:off x="-32387031" y="47179125"/>
              <a:ext cx="781000" cy="145525"/>
            </a:xfrm>
            <a:custGeom>
              <a:avLst/>
              <a:gdLst/>
              <a:ahLst/>
              <a:cxnLst/>
              <a:rect l="l" t="t" r="r" b="b"/>
              <a:pathLst>
                <a:path w="31240" h="5821" extrusionOk="0">
                  <a:moveTo>
                    <a:pt x="2142" y="0"/>
                  </a:moveTo>
                  <a:cubicBezTo>
                    <a:pt x="1064" y="0"/>
                    <a:pt x="165" y="817"/>
                    <a:pt x="85" y="1907"/>
                  </a:cubicBezTo>
                  <a:cubicBezTo>
                    <a:pt x="1" y="3037"/>
                    <a:pt x="859" y="4000"/>
                    <a:pt x="1989" y="4083"/>
                  </a:cubicBezTo>
                  <a:lnTo>
                    <a:pt x="28980" y="5820"/>
                  </a:lnTo>
                  <a:lnTo>
                    <a:pt x="29106" y="5820"/>
                  </a:lnTo>
                  <a:cubicBezTo>
                    <a:pt x="30173" y="5820"/>
                    <a:pt x="31072" y="4983"/>
                    <a:pt x="31156" y="3916"/>
                  </a:cubicBezTo>
                  <a:cubicBezTo>
                    <a:pt x="31240" y="2786"/>
                    <a:pt x="30361" y="1824"/>
                    <a:pt x="29231" y="1740"/>
                  </a:cubicBezTo>
                  <a:lnTo>
                    <a:pt x="2261" y="3"/>
                  </a:lnTo>
                  <a:cubicBezTo>
                    <a:pt x="2221" y="1"/>
                    <a:pt x="2181" y="0"/>
                    <a:pt x="214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4" name="Google Shape;77;p15">
              <a:extLst>
                <a:ext uri="{FF2B5EF4-FFF2-40B4-BE49-F238E27FC236}">
                  <a16:creationId xmlns:a16="http://schemas.microsoft.com/office/drawing/2014/main" id="{03BF8F78-B9A6-D991-CEA8-6E7046E4854A}"/>
                </a:ext>
              </a:extLst>
            </p:cNvPr>
            <p:cNvSpPr/>
            <p:nvPr/>
          </p:nvSpPr>
          <p:spPr>
            <a:xfrm>
              <a:off x="-32456650" y="47687125"/>
              <a:ext cx="828075" cy="43425"/>
            </a:xfrm>
            <a:custGeom>
              <a:avLst/>
              <a:gdLst/>
              <a:ahLst/>
              <a:cxnLst/>
              <a:rect l="l" t="t" r="r" b="b"/>
              <a:pathLst>
                <a:path w="33123" h="1737" extrusionOk="0">
                  <a:moveTo>
                    <a:pt x="0" y="0"/>
                  </a:moveTo>
                  <a:lnTo>
                    <a:pt x="33123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5" name="Google Shape;78;p15">
              <a:extLst>
                <a:ext uri="{FF2B5EF4-FFF2-40B4-BE49-F238E27FC236}">
                  <a16:creationId xmlns:a16="http://schemas.microsoft.com/office/drawing/2014/main" id="{A0AB79F8-C057-D188-B187-9140B9BA17A0}"/>
                </a:ext>
              </a:extLst>
            </p:cNvPr>
            <p:cNvSpPr/>
            <p:nvPr/>
          </p:nvSpPr>
          <p:spPr>
            <a:xfrm>
              <a:off x="-32770386" y="47635850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1"/>
                  </a:moveTo>
                  <a:cubicBezTo>
                    <a:pt x="1067" y="43"/>
                    <a:pt x="126" y="817"/>
                    <a:pt x="63" y="1947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61" y="5838"/>
                    <a:pt x="37181" y="4981"/>
                    <a:pt x="37223" y="3913"/>
                  </a:cubicBezTo>
                  <a:cubicBezTo>
                    <a:pt x="37286" y="2784"/>
                    <a:pt x="36428" y="1821"/>
                    <a:pt x="35298" y="1758"/>
                  </a:cubicBezTo>
                  <a:lnTo>
                    <a:pt x="221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6" name="Google Shape;79;p15">
              <a:extLst>
                <a:ext uri="{FF2B5EF4-FFF2-40B4-BE49-F238E27FC236}">
                  <a16:creationId xmlns:a16="http://schemas.microsoft.com/office/drawing/2014/main" id="{9D28CBB3-8691-0DF9-FF59-881EC05C14AB}"/>
                </a:ext>
              </a:extLst>
            </p:cNvPr>
            <p:cNvSpPr/>
            <p:nvPr/>
          </p:nvSpPr>
          <p:spPr>
            <a:xfrm>
              <a:off x="-32108275" y="48056950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1" y="1758"/>
                  </a:moveTo>
                  <a:lnTo>
                    <a:pt x="28750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" name="Google Shape;80;p15">
              <a:extLst>
                <a:ext uri="{FF2B5EF4-FFF2-40B4-BE49-F238E27FC236}">
                  <a16:creationId xmlns:a16="http://schemas.microsoft.com/office/drawing/2014/main" id="{8D269961-E014-9EC2-9A9E-C70ED5A5620F}"/>
                </a:ext>
              </a:extLst>
            </p:cNvPr>
            <p:cNvSpPr/>
            <p:nvPr/>
          </p:nvSpPr>
          <p:spPr>
            <a:xfrm>
              <a:off x="-32423061" y="48006050"/>
              <a:ext cx="824400" cy="146125"/>
            </a:xfrm>
            <a:custGeom>
              <a:avLst/>
              <a:gdLst/>
              <a:ahLst/>
              <a:cxnLst/>
              <a:rect l="l" t="t" r="r" b="b"/>
              <a:pathLst>
                <a:path w="32976" h="5845" extrusionOk="0">
                  <a:moveTo>
                    <a:pt x="30892" y="1"/>
                  </a:moveTo>
                  <a:cubicBezTo>
                    <a:pt x="30841" y="1"/>
                    <a:pt x="30789" y="3"/>
                    <a:pt x="30737" y="7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14" y="5844"/>
                  </a:cubicBezTo>
                  <a:lnTo>
                    <a:pt x="2260" y="5844"/>
                  </a:lnTo>
                  <a:lnTo>
                    <a:pt x="30988" y="4087"/>
                  </a:lnTo>
                  <a:cubicBezTo>
                    <a:pt x="32118" y="4003"/>
                    <a:pt x="32976" y="3041"/>
                    <a:pt x="32913" y="1911"/>
                  </a:cubicBezTo>
                  <a:cubicBezTo>
                    <a:pt x="32833" y="832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" name="Google Shape;81;p15">
              <a:extLst>
                <a:ext uri="{FF2B5EF4-FFF2-40B4-BE49-F238E27FC236}">
                  <a16:creationId xmlns:a16="http://schemas.microsoft.com/office/drawing/2014/main" id="{C69B6141-DEE5-503D-C093-BDC59E4E1E7D}"/>
                </a:ext>
              </a:extLst>
            </p:cNvPr>
            <p:cNvSpPr/>
            <p:nvPr/>
          </p:nvSpPr>
          <p:spPr>
            <a:xfrm>
              <a:off x="-30670825" y="47687125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9" name="Google Shape;82;p15">
              <a:extLst>
                <a:ext uri="{FF2B5EF4-FFF2-40B4-BE49-F238E27FC236}">
                  <a16:creationId xmlns:a16="http://schemas.microsoft.com/office/drawing/2014/main" id="{A1F58AD9-30FE-1696-B39F-7817305B0942}"/>
                </a:ext>
              </a:extLst>
            </p:cNvPr>
            <p:cNvSpPr/>
            <p:nvPr/>
          </p:nvSpPr>
          <p:spPr>
            <a:xfrm>
              <a:off x="-30723650" y="47635575"/>
              <a:ext cx="780475" cy="146250"/>
            </a:xfrm>
            <a:custGeom>
              <a:avLst/>
              <a:gdLst/>
              <a:ahLst/>
              <a:cxnLst/>
              <a:rect l="l" t="t" r="r" b="b"/>
              <a:pathLst>
                <a:path w="31219" h="5850" extrusionOk="0">
                  <a:moveTo>
                    <a:pt x="2033" y="0"/>
                  </a:moveTo>
                  <a:cubicBezTo>
                    <a:pt x="994" y="0"/>
                    <a:pt x="142" y="876"/>
                    <a:pt x="63" y="1937"/>
                  </a:cubicBezTo>
                  <a:cubicBezTo>
                    <a:pt x="0" y="3046"/>
                    <a:pt x="858" y="4029"/>
                    <a:pt x="1988" y="4092"/>
                  </a:cubicBezTo>
                  <a:lnTo>
                    <a:pt x="28980" y="5849"/>
                  </a:lnTo>
                  <a:lnTo>
                    <a:pt x="29105" y="5849"/>
                  </a:lnTo>
                  <a:cubicBezTo>
                    <a:pt x="30172" y="5849"/>
                    <a:pt x="31072" y="5012"/>
                    <a:pt x="31135" y="3945"/>
                  </a:cubicBezTo>
                  <a:cubicBezTo>
                    <a:pt x="31218" y="2815"/>
                    <a:pt x="30361" y="1853"/>
                    <a:pt x="29231" y="1769"/>
                  </a:cubicBezTo>
                  <a:lnTo>
                    <a:pt x="2239" y="12"/>
                  </a:lnTo>
                  <a:cubicBezTo>
                    <a:pt x="2170" y="4"/>
                    <a:pt x="2101" y="0"/>
                    <a:pt x="2033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0" name="Google Shape;83;p15">
              <a:extLst>
                <a:ext uri="{FF2B5EF4-FFF2-40B4-BE49-F238E27FC236}">
                  <a16:creationId xmlns:a16="http://schemas.microsoft.com/office/drawing/2014/main" id="{31F87BE0-E2AF-54FD-51F7-A372CEB594A3}"/>
                </a:ext>
              </a:extLst>
            </p:cNvPr>
            <p:cNvSpPr/>
            <p:nvPr/>
          </p:nvSpPr>
          <p:spPr>
            <a:xfrm>
              <a:off x="-31193375" y="48144300"/>
              <a:ext cx="827025" cy="43425"/>
            </a:xfrm>
            <a:custGeom>
              <a:avLst/>
              <a:gdLst/>
              <a:ahLst/>
              <a:cxnLst/>
              <a:rect l="l" t="t" r="r" b="b"/>
              <a:pathLst>
                <a:path w="33081" h="1737" extrusionOk="0">
                  <a:moveTo>
                    <a:pt x="0" y="0"/>
                  </a:moveTo>
                  <a:lnTo>
                    <a:pt x="33080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1" name="Google Shape;84;p15">
              <a:extLst>
                <a:ext uri="{FF2B5EF4-FFF2-40B4-BE49-F238E27FC236}">
                  <a16:creationId xmlns:a16="http://schemas.microsoft.com/office/drawing/2014/main" id="{43F466D3-B443-EA96-F17B-F147DE85EFFD}"/>
                </a:ext>
              </a:extLst>
            </p:cNvPr>
            <p:cNvSpPr/>
            <p:nvPr/>
          </p:nvSpPr>
          <p:spPr>
            <a:xfrm>
              <a:off x="-31245700" y="48093025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8" y="1"/>
                  </a:moveTo>
                  <a:cubicBezTo>
                    <a:pt x="1089" y="22"/>
                    <a:pt x="105" y="817"/>
                    <a:pt x="63" y="1947"/>
                  </a:cubicBezTo>
                  <a:cubicBezTo>
                    <a:pt x="1" y="3056"/>
                    <a:pt x="879" y="4039"/>
                    <a:pt x="1988" y="4081"/>
                  </a:cubicBezTo>
                  <a:lnTo>
                    <a:pt x="35090" y="5839"/>
                  </a:lnTo>
                  <a:lnTo>
                    <a:pt x="35173" y="5839"/>
                  </a:lnTo>
                  <a:cubicBezTo>
                    <a:pt x="36261" y="5839"/>
                    <a:pt x="37161" y="5002"/>
                    <a:pt x="37224" y="3893"/>
                  </a:cubicBezTo>
                  <a:cubicBezTo>
                    <a:pt x="37287" y="2784"/>
                    <a:pt x="36408" y="1800"/>
                    <a:pt x="35299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" name="Google Shape;85;p15">
              <a:extLst>
                <a:ext uri="{FF2B5EF4-FFF2-40B4-BE49-F238E27FC236}">
                  <a16:creationId xmlns:a16="http://schemas.microsoft.com/office/drawing/2014/main" id="{7FF7C2C9-BDF3-5F0D-E070-7F4265798761}"/>
                </a:ext>
              </a:extLst>
            </p:cNvPr>
            <p:cNvSpPr/>
            <p:nvPr/>
          </p:nvSpPr>
          <p:spPr>
            <a:xfrm>
              <a:off x="-30845525" y="48514125"/>
              <a:ext cx="718750" cy="43950"/>
            </a:xfrm>
            <a:custGeom>
              <a:avLst/>
              <a:gdLst/>
              <a:ahLst/>
              <a:cxnLst/>
              <a:rect l="l" t="t" r="r" b="b"/>
              <a:pathLst>
                <a:path w="28750" h="1758" extrusionOk="0">
                  <a:moveTo>
                    <a:pt x="0" y="1758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" name="Google Shape;86;p15">
              <a:extLst>
                <a:ext uri="{FF2B5EF4-FFF2-40B4-BE49-F238E27FC236}">
                  <a16:creationId xmlns:a16="http://schemas.microsoft.com/office/drawing/2014/main" id="{794F7DAE-2976-218B-3A64-5E243341AFD2}"/>
                </a:ext>
              </a:extLst>
            </p:cNvPr>
            <p:cNvSpPr/>
            <p:nvPr/>
          </p:nvSpPr>
          <p:spPr>
            <a:xfrm>
              <a:off x="-30898375" y="48463250"/>
              <a:ext cx="824425" cy="145575"/>
            </a:xfrm>
            <a:custGeom>
              <a:avLst/>
              <a:gdLst/>
              <a:ahLst/>
              <a:cxnLst/>
              <a:rect l="l" t="t" r="r" b="b"/>
              <a:pathLst>
                <a:path w="32977" h="5823" extrusionOk="0">
                  <a:moveTo>
                    <a:pt x="30895" y="0"/>
                  </a:moveTo>
                  <a:cubicBezTo>
                    <a:pt x="30843" y="0"/>
                    <a:pt x="30791" y="2"/>
                    <a:pt x="30738" y="6"/>
                  </a:cubicBezTo>
                  <a:lnTo>
                    <a:pt x="1989" y="1743"/>
                  </a:lnTo>
                  <a:cubicBezTo>
                    <a:pt x="859" y="1826"/>
                    <a:pt x="1" y="2789"/>
                    <a:pt x="85" y="3919"/>
                  </a:cubicBezTo>
                  <a:cubicBezTo>
                    <a:pt x="147" y="4986"/>
                    <a:pt x="1047" y="5823"/>
                    <a:pt x="2114" y="5823"/>
                  </a:cubicBezTo>
                  <a:lnTo>
                    <a:pt x="2240" y="5823"/>
                  </a:lnTo>
                  <a:lnTo>
                    <a:pt x="30989" y="4086"/>
                  </a:lnTo>
                  <a:cubicBezTo>
                    <a:pt x="32119" y="4002"/>
                    <a:pt x="32977" y="3040"/>
                    <a:pt x="32893" y="1910"/>
                  </a:cubicBezTo>
                  <a:cubicBezTo>
                    <a:pt x="32833" y="831"/>
                    <a:pt x="31991" y="0"/>
                    <a:pt x="308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" name="Google Shape;87;p15">
              <a:extLst>
                <a:ext uri="{FF2B5EF4-FFF2-40B4-BE49-F238E27FC236}">
                  <a16:creationId xmlns:a16="http://schemas.microsoft.com/office/drawing/2014/main" id="{686BACAF-F7CE-96F3-4D91-BFA4D80345E1}"/>
                </a:ext>
              </a:extLst>
            </p:cNvPr>
            <p:cNvSpPr/>
            <p:nvPr/>
          </p:nvSpPr>
          <p:spPr>
            <a:xfrm>
              <a:off x="-30866975" y="48971825"/>
              <a:ext cx="674800" cy="42925"/>
            </a:xfrm>
            <a:custGeom>
              <a:avLst/>
              <a:gdLst/>
              <a:ahLst/>
              <a:cxnLst/>
              <a:rect l="l" t="t" r="r" b="b"/>
              <a:pathLst>
                <a:path w="26992" h="1717" extrusionOk="0">
                  <a:moveTo>
                    <a:pt x="0" y="1"/>
                  </a:moveTo>
                  <a:lnTo>
                    <a:pt x="26992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88;p15">
              <a:extLst>
                <a:ext uri="{FF2B5EF4-FFF2-40B4-BE49-F238E27FC236}">
                  <a16:creationId xmlns:a16="http://schemas.microsoft.com/office/drawing/2014/main" id="{2706D0BD-3154-CE7F-9C1D-959940E97938}"/>
                </a:ext>
              </a:extLst>
            </p:cNvPr>
            <p:cNvSpPr/>
            <p:nvPr/>
          </p:nvSpPr>
          <p:spPr>
            <a:xfrm>
              <a:off x="-30919800" y="48921000"/>
              <a:ext cx="780450" cy="145525"/>
            </a:xfrm>
            <a:custGeom>
              <a:avLst/>
              <a:gdLst/>
              <a:ahLst/>
              <a:cxnLst/>
              <a:rect l="l" t="t" r="r" b="b"/>
              <a:pathLst>
                <a:path w="31218" h="5821" extrusionOk="0">
                  <a:moveTo>
                    <a:pt x="2116" y="1"/>
                  </a:moveTo>
                  <a:cubicBezTo>
                    <a:pt x="1003" y="1"/>
                    <a:pt x="144" y="818"/>
                    <a:pt x="63" y="1908"/>
                  </a:cubicBezTo>
                  <a:cubicBezTo>
                    <a:pt x="0" y="3038"/>
                    <a:pt x="858" y="4000"/>
                    <a:pt x="1988" y="4084"/>
                  </a:cubicBezTo>
                  <a:lnTo>
                    <a:pt x="28979" y="5821"/>
                  </a:lnTo>
                  <a:lnTo>
                    <a:pt x="29105" y="5821"/>
                  </a:lnTo>
                  <a:cubicBezTo>
                    <a:pt x="30172" y="5821"/>
                    <a:pt x="31093" y="4984"/>
                    <a:pt x="31134" y="3917"/>
                  </a:cubicBezTo>
                  <a:cubicBezTo>
                    <a:pt x="31218" y="2787"/>
                    <a:pt x="30360" y="1824"/>
                    <a:pt x="29230" y="1741"/>
                  </a:cubicBezTo>
                  <a:lnTo>
                    <a:pt x="2239" y="4"/>
                  </a:lnTo>
                  <a:cubicBezTo>
                    <a:pt x="2198" y="2"/>
                    <a:pt x="2156" y="1"/>
                    <a:pt x="211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6" name="Google Shape;89;p15">
              <a:extLst>
                <a:ext uri="{FF2B5EF4-FFF2-40B4-BE49-F238E27FC236}">
                  <a16:creationId xmlns:a16="http://schemas.microsoft.com/office/drawing/2014/main" id="{0E3F9BB8-FF53-6721-B06C-51916260F1DE}"/>
                </a:ext>
              </a:extLst>
            </p:cNvPr>
            <p:cNvSpPr/>
            <p:nvPr/>
          </p:nvSpPr>
          <p:spPr>
            <a:xfrm>
              <a:off x="-31389550" y="49429000"/>
              <a:ext cx="827025" cy="43450"/>
            </a:xfrm>
            <a:custGeom>
              <a:avLst/>
              <a:gdLst/>
              <a:ahLst/>
              <a:cxnLst/>
              <a:rect l="l" t="t" r="r" b="b"/>
              <a:pathLst>
                <a:path w="33081" h="1738" extrusionOk="0">
                  <a:moveTo>
                    <a:pt x="1" y="1"/>
                  </a:moveTo>
                  <a:lnTo>
                    <a:pt x="33081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7" name="Google Shape;90;p15">
              <a:extLst>
                <a:ext uri="{FF2B5EF4-FFF2-40B4-BE49-F238E27FC236}">
                  <a16:creationId xmlns:a16="http://schemas.microsoft.com/office/drawing/2014/main" id="{D738FFB9-8292-1BE4-D923-CAD49A5547FF}"/>
                </a:ext>
              </a:extLst>
            </p:cNvPr>
            <p:cNvSpPr/>
            <p:nvPr/>
          </p:nvSpPr>
          <p:spPr>
            <a:xfrm>
              <a:off x="-31441850" y="49377750"/>
              <a:ext cx="932175" cy="145950"/>
            </a:xfrm>
            <a:custGeom>
              <a:avLst/>
              <a:gdLst/>
              <a:ahLst/>
              <a:cxnLst/>
              <a:rect l="l" t="t" r="r" b="b"/>
              <a:pathLst>
                <a:path w="37287" h="5838" extrusionOk="0">
                  <a:moveTo>
                    <a:pt x="2197" y="0"/>
                  </a:moveTo>
                  <a:cubicBezTo>
                    <a:pt x="1046" y="42"/>
                    <a:pt x="105" y="816"/>
                    <a:pt x="63" y="1946"/>
                  </a:cubicBezTo>
                  <a:cubicBezTo>
                    <a:pt x="0" y="3076"/>
                    <a:pt x="879" y="4039"/>
                    <a:pt x="1988" y="4080"/>
                  </a:cubicBezTo>
                  <a:lnTo>
                    <a:pt x="35089" y="5838"/>
                  </a:lnTo>
                  <a:lnTo>
                    <a:pt x="35173" y="5838"/>
                  </a:lnTo>
                  <a:cubicBezTo>
                    <a:pt x="36282" y="5838"/>
                    <a:pt x="37161" y="4980"/>
                    <a:pt x="37223" y="3913"/>
                  </a:cubicBezTo>
                  <a:cubicBezTo>
                    <a:pt x="37286" y="2783"/>
                    <a:pt x="36407" y="1821"/>
                    <a:pt x="35298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91;p15">
              <a:extLst>
                <a:ext uri="{FF2B5EF4-FFF2-40B4-BE49-F238E27FC236}">
                  <a16:creationId xmlns:a16="http://schemas.microsoft.com/office/drawing/2014/main" id="{3658E0B4-FCB1-96F7-4E07-69BB96D0689C}"/>
                </a:ext>
              </a:extLst>
            </p:cNvPr>
            <p:cNvSpPr/>
            <p:nvPr/>
          </p:nvSpPr>
          <p:spPr>
            <a:xfrm>
              <a:off x="-31040650" y="49798825"/>
              <a:ext cx="718225" cy="43975"/>
            </a:xfrm>
            <a:custGeom>
              <a:avLst/>
              <a:gdLst/>
              <a:ahLst/>
              <a:cxnLst/>
              <a:rect l="l" t="t" r="r" b="b"/>
              <a:pathLst>
                <a:path w="28729" h="1759" extrusionOk="0">
                  <a:moveTo>
                    <a:pt x="1" y="1758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92;p15">
              <a:extLst>
                <a:ext uri="{FF2B5EF4-FFF2-40B4-BE49-F238E27FC236}">
                  <a16:creationId xmlns:a16="http://schemas.microsoft.com/office/drawing/2014/main" id="{8D39C327-F815-602B-B365-F61016061FC4}"/>
                </a:ext>
              </a:extLst>
            </p:cNvPr>
            <p:cNvSpPr/>
            <p:nvPr/>
          </p:nvSpPr>
          <p:spPr>
            <a:xfrm>
              <a:off x="-31094000" y="49747950"/>
              <a:ext cx="824925" cy="146100"/>
            </a:xfrm>
            <a:custGeom>
              <a:avLst/>
              <a:gdLst/>
              <a:ahLst/>
              <a:cxnLst/>
              <a:rect l="l" t="t" r="r" b="b"/>
              <a:pathLst>
                <a:path w="32997" h="5844" extrusionOk="0">
                  <a:moveTo>
                    <a:pt x="30892" y="1"/>
                  </a:moveTo>
                  <a:cubicBezTo>
                    <a:pt x="30841" y="1"/>
                    <a:pt x="30789" y="2"/>
                    <a:pt x="30737" y="6"/>
                  </a:cubicBezTo>
                  <a:lnTo>
                    <a:pt x="1988" y="1764"/>
                  </a:lnTo>
                  <a:cubicBezTo>
                    <a:pt x="858" y="1827"/>
                    <a:pt x="0" y="2810"/>
                    <a:pt x="84" y="3919"/>
                  </a:cubicBezTo>
                  <a:cubicBezTo>
                    <a:pt x="168" y="5007"/>
                    <a:pt x="1047" y="5844"/>
                    <a:pt x="2135" y="5844"/>
                  </a:cubicBezTo>
                  <a:lnTo>
                    <a:pt x="2260" y="5844"/>
                  </a:lnTo>
                  <a:lnTo>
                    <a:pt x="30988" y="4086"/>
                  </a:lnTo>
                  <a:cubicBezTo>
                    <a:pt x="32118" y="4003"/>
                    <a:pt x="32997" y="3040"/>
                    <a:pt x="32913" y="1910"/>
                  </a:cubicBezTo>
                  <a:cubicBezTo>
                    <a:pt x="32833" y="831"/>
                    <a:pt x="31971" y="1"/>
                    <a:pt x="30892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93;p15">
              <a:extLst>
                <a:ext uri="{FF2B5EF4-FFF2-40B4-BE49-F238E27FC236}">
                  <a16:creationId xmlns:a16="http://schemas.microsoft.com/office/drawing/2014/main" id="{4372B512-0DFF-4CAB-1240-0934DA06204F}"/>
                </a:ext>
              </a:extLst>
            </p:cNvPr>
            <p:cNvSpPr/>
            <p:nvPr/>
          </p:nvSpPr>
          <p:spPr>
            <a:xfrm>
              <a:off x="-32086300" y="49559775"/>
              <a:ext cx="675325" cy="42925"/>
            </a:xfrm>
            <a:custGeom>
              <a:avLst/>
              <a:gdLst/>
              <a:ahLst/>
              <a:cxnLst/>
              <a:rect l="l" t="t" r="r" b="b"/>
              <a:pathLst>
                <a:path w="27013" h="1717" extrusionOk="0">
                  <a:moveTo>
                    <a:pt x="0" y="1"/>
                  </a:moveTo>
                  <a:lnTo>
                    <a:pt x="27013" y="1716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94;p15">
              <a:extLst>
                <a:ext uri="{FF2B5EF4-FFF2-40B4-BE49-F238E27FC236}">
                  <a16:creationId xmlns:a16="http://schemas.microsoft.com/office/drawing/2014/main" id="{DCA432DC-2098-8C3D-CEF1-7A1958E19672}"/>
                </a:ext>
              </a:extLst>
            </p:cNvPr>
            <p:cNvSpPr/>
            <p:nvPr/>
          </p:nvSpPr>
          <p:spPr>
            <a:xfrm>
              <a:off x="-32400561" y="49508300"/>
              <a:ext cx="780450" cy="146175"/>
            </a:xfrm>
            <a:custGeom>
              <a:avLst/>
              <a:gdLst/>
              <a:ahLst/>
              <a:cxnLst/>
              <a:rect l="l" t="t" r="r" b="b"/>
              <a:pathLst>
                <a:path w="31218" h="5847" extrusionOk="0">
                  <a:moveTo>
                    <a:pt x="2057" y="1"/>
                  </a:moveTo>
                  <a:cubicBezTo>
                    <a:pt x="990" y="1"/>
                    <a:pt x="142" y="864"/>
                    <a:pt x="63" y="1934"/>
                  </a:cubicBezTo>
                  <a:cubicBezTo>
                    <a:pt x="0" y="3043"/>
                    <a:pt x="858" y="4027"/>
                    <a:pt x="1988" y="4089"/>
                  </a:cubicBezTo>
                  <a:lnTo>
                    <a:pt x="28979" y="5847"/>
                  </a:lnTo>
                  <a:lnTo>
                    <a:pt x="29105" y="5847"/>
                  </a:lnTo>
                  <a:cubicBezTo>
                    <a:pt x="30172" y="5847"/>
                    <a:pt x="31072" y="5010"/>
                    <a:pt x="31134" y="3943"/>
                  </a:cubicBezTo>
                  <a:cubicBezTo>
                    <a:pt x="31218" y="2813"/>
                    <a:pt x="30360" y="1851"/>
                    <a:pt x="29230" y="1767"/>
                  </a:cubicBezTo>
                  <a:lnTo>
                    <a:pt x="2239" y="9"/>
                  </a:lnTo>
                  <a:cubicBezTo>
                    <a:pt x="2178" y="4"/>
                    <a:pt x="2117" y="1"/>
                    <a:pt x="2057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95;p15">
              <a:extLst>
                <a:ext uri="{FF2B5EF4-FFF2-40B4-BE49-F238E27FC236}">
                  <a16:creationId xmlns:a16="http://schemas.microsoft.com/office/drawing/2014/main" id="{E2CFDD65-B405-E0C1-377A-D1BF5BF2B886}"/>
                </a:ext>
              </a:extLst>
            </p:cNvPr>
            <p:cNvSpPr/>
            <p:nvPr/>
          </p:nvSpPr>
          <p:spPr>
            <a:xfrm>
              <a:off x="-32608875" y="500169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96;p15">
              <a:extLst>
                <a:ext uri="{FF2B5EF4-FFF2-40B4-BE49-F238E27FC236}">
                  <a16:creationId xmlns:a16="http://schemas.microsoft.com/office/drawing/2014/main" id="{B46F4552-B94A-31BF-4E2F-773BFB855302}"/>
                </a:ext>
              </a:extLst>
            </p:cNvPr>
            <p:cNvSpPr/>
            <p:nvPr/>
          </p:nvSpPr>
          <p:spPr>
            <a:xfrm>
              <a:off x="-32922611" y="49965700"/>
              <a:ext cx="932175" cy="145975"/>
            </a:xfrm>
            <a:custGeom>
              <a:avLst/>
              <a:gdLst/>
              <a:ahLst/>
              <a:cxnLst/>
              <a:rect l="l" t="t" r="r" b="b"/>
              <a:pathLst>
                <a:path w="37287" h="5839" extrusionOk="0">
                  <a:moveTo>
                    <a:pt x="2197" y="0"/>
                  </a:moveTo>
                  <a:cubicBezTo>
                    <a:pt x="1109" y="21"/>
                    <a:pt x="105" y="817"/>
                    <a:pt x="63" y="1946"/>
                  </a:cubicBezTo>
                  <a:cubicBezTo>
                    <a:pt x="0" y="3055"/>
                    <a:pt x="858" y="4039"/>
                    <a:pt x="1988" y="4081"/>
                  </a:cubicBezTo>
                  <a:lnTo>
                    <a:pt x="35068" y="5838"/>
                  </a:lnTo>
                  <a:lnTo>
                    <a:pt x="35173" y="5838"/>
                  </a:lnTo>
                  <a:cubicBezTo>
                    <a:pt x="36261" y="5838"/>
                    <a:pt x="37140" y="4980"/>
                    <a:pt x="37223" y="3892"/>
                  </a:cubicBezTo>
                  <a:cubicBezTo>
                    <a:pt x="37286" y="2783"/>
                    <a:pt x="36407" y="1800"/>
                    <a:pt x="35277" y="1758"/>
                  </a:cubicBezTo>
                  <a:lnTo>
                    <a:pt x="2197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97;p15">
              <a:extLst>
                <a:ext uri="{FF2B5EF4-FFF2-40B4-BE49-F238E27FC236}">
                  <a16:creationId xmlns:a16="http://schemas.microsoft.com/office/drawing/2014/main" id="{839CE9BE-DCE6-3C41-DC3E-BB57119E19DB}"/>
                </a:ext>
              </a:extLst>
            </p:cNvPr>
            <p:cNvSpPr/>
            <p:nvPr/>
          </p:nvSpPr>
          <p:spPr>
            <a:xfrm>
              <a:off x="-32260500" y="50386775"/>
              <a:ext cx="718750" cy="43975"/>
            </a:xfrm>
            <a:custGeom>
              <a:avLst/>
              <a:gdLst/>
              <a:ahLst/>
              <a:cxnLst/>
              <a:rect l="l" t="t" r="r" b="b"/>
              <a:pathLst>
                <a:path w="28750" h="1759" extrusionOk="0">
                  <a:moveTo>
                    <a:pt x="1" y="1759"/>
                  </a:moveTo>
                  <a:lnTo>
                    <a:pt x="28750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98;p15">
              <a:extLst>
                <a:ext uri="{FF2B5EF4-FFF2-40B4-BE49-F238E27FC236}">
                  <a16:creationId xmlns:a16="http://schemas.microsoft.com/office/drawing/2014/main" id="{C15AED48-DD2A-78D6-4BCD-D3FBF978333E}"/>
                </a:ext>
              </a:extLst>
            </p:cNvPr>
            <p:cNvSpPr/>
            <p:nvPr/>
          </p:nvSpPr>
          <p:spPr>
            <a:xfrm>
              <a:off x="-32575286" y="50335825"/>
              <a:ext cx="824425" cy="145675"/>
            </a:xfrm>
            <a:custGeom>
              <a:avLst/>
              <a:gdLst/>
              <a:ahLst/>
              <a:cxnLst/>
              <a:rect l="l" t="t" r="r" b="b"/>
              <a:pathLst>
                <a:path w="32977" h="5827" extrusionOk="0">
                  <a:moveTo>
                    <a:pt x="30923" y="1"/>
                  </a:moveTo>
                  <a:cubicBezTo>
                    <a:pt x="30862" y="1"/>
                    <a:pt x="30800" y="4"/>
                    <a:pt x="30737" y="9"/>
                  </a:cubicBezTo>
                  <a:lnTo>
                    <a:pt x="1988" y="1746"/>
                  </a:lnTo>
                  <a:cubicBezTo>
                    <a:pt x="858" y="1830"/>
                    <a:pt x="1" y="2792"/>
                    <a:pt x="84" y="3922"/>
                  </a:cubicBezTo>
                  <a:cubicBezTo>
                    <a:pt x="168" y="4989"/>
                    <a:pt x="1047" y="5826"/>
                    <a:pt x="2114" y="5826"/>
                  </a:cubicBezTo>
                  <a:lnTo>
                    <a:pt x="2260" y="5826"/>
                  </a:lnTo>
                  <a:lnTo>
                    <a:pt x="30988" y="4090"/>
                  </a:lnTo>
                  <a:cubicBezTo>
                    <a:pt x="32118" y="4006"/>
                    <a:pt x="32976" y="3043"/>
                    <a:pt x="32892" y="1913"/>
                  </a:cubicBezTo>
                  <a:cubicBezTo>
                    <a:pt x="32833" y="845"/>
                    <a:pt x="31988" y="1"/>
                    <a:pt x="309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99;p15">
              <a:extLst>
                <a:ext uri="{FF2B5EF4-FFF2-40B4-BE49-F238E27FC236}">
                  <a16:creationId xmlns:a16="http://schemas.microsoft.com/office/drawing/2014/main" id="{EB19317B-9122-21C4-05D5-B3FF8109EEF1}"/>
                </a:ext>
              </a:extLst>
            </p:cNvPr>
            <p:cNvSpPr/>
            <p:nvPr/>
          </p:nvSpPr>
          <p:spPr>
            <a:xfrm>
              <a:off x="-34002375" y="49450450"/>
              <a:ext cx="674800" cy="43975"/>
            </a:xfrm>
            <a:custGeom>
              <a:avLst/>
              <a:gdLst/>
              <a:ahLst/>
              <a:cxnLst/>
              <a:rect l="l" t="t" r="r" b="b"/>
              <a:pathLst>
                <a:path w="26992" h="1759" extrusionOk="0">
                  <a:moveTo>
                    <a:pt x="0" y="1"/>
                  </a:moveTo>
                  <a:lnTo>
                    <a:pt x="26992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00;p15">
              <a:extLst>
                <a:ext uri="{FF2B5EF4-FFF2-40B4-BE49-F238E27FC236}">
                  <a16:creationId xmlns:a16="http://schemas.microsoft.com/office/drawing/2014/main" id="{E72634BF-C2CF-804F-1B7B-6AAFF403C059}"/>
                </a:ext>
              </a:extLst>
            </p:cNvPr>
            <p:cNvSpPr/>
            <p:nvPr/>
          </p:nvSpPr>
          <p:spPr>
            <a:xfrm>
              <a:off x="-34317186" y="49399625"/>
              <a:ext cx="780475" cy="145525"/>
            </a:xfrm>
            <a:custGeom>
              <a:avLst/>
              <a:gdLst/>
              <a:ahLst/>
              <a:cxnLst/>
              <a:rect l="l" t="t" r="r" b="b"/>
              <a:pathLst>
                <a:path w="31219" h="5821" extrusionOk="0">
                  <a:moveTo>
                    <a:pt x="2123" y="1"/>
                  </a:moveTo>
                  <a:cubicBezTo>
                    <a:pt x="1062" y="1"/>
                    <a:pt x="145" y="818"/>
                    <a:pt x="85" y="1908"/>
                  </a:cubicBezTo>
                  <a:cubicBezTo>
                    <a:pt x="1" y="3038"/>
                    <a:pt x="859" y="4001"/>
                    <a:pt x="1989" y="4084"/>
                  </a:cubicBezTo>
                  <a:lnTo>
                    <a:pt x="28980" y="5821"/>
                  </a:lnTo>
                  <a:lnTo>
                    <a:pt x="29106" y="5821"/>
                  </a:lnTo>
                  <a:cubicBezTo>
                    <a:pt x="30173" y="5821"/>
                    <a:pt x="31093" y="4984"/>
                    <a:pt x="31156" y="3917"/>
                  </a:cubicBezTo>
                  <a:cubicBezTo>
                    <a:pt x="31219" y="2787"/>
                    <a:pt x="30361" y="1824"/>
                    <a:pt x="29231" y="1741"/>
                  </a:cubicBezTo>
                  <a:lnTo>
                    <a:pt x="2240" y="4"/>
                  </a:lnTo>
                  <a:cubicBezTo>
                    <a:pt x="2201" y="2"/>
                    <a:pt x="2162" y="1"/>
                    <a:pt x="2123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01;p15">
              <a:extLst>
                <a:ext uri="{FF2B5EF4-FFF2-40B4-BE49-F238E27FC236}">
                  <a16:creationId xmlns:a16="http://schemas.microsoft.com/office/drawing/2014/main" id="{2F5896E9-B89A-884C-9D68-304636B5D417}"/>
                </a:ext>
              </a:extLst>
            </p:cNvPr>
            <p:cNvSpPr/>
            <p:nvPr/>
          </p:nvSpPr>
          <p:spPr>
            <a:xfrm>
              <a:off x="-34524950" y="49908150"/>
              <a:ext cx="827550" cy="43450"/>
            </a:xfrm>
            <a:custGeom>
              <a:avLst/>
              <a:gdLst/>
              <a:ahLst/>
              <a:cxnLst/>
              <a:rect l="l" t="t" r="r" b="b"/>
              <a:pathLst>
                <a:path w="33102" h="1738" extrusionOk="0">
                  <a:moveTo>
                    <a:pt x="1" y="1"/>
                  </a:moveTo>
                  <a:lnTo>
                    <a:pt x="33102" y="173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9" name="Google Shape;102;p15">
              <a:extLst>
                <a:ext uri="{FF2B5EF4-FFF2-40B4-BE49-F238E27FC236}">
                  <a16:creationId xmlns:a16="http://schemas.microsoft.com/office/drawing/2014/main" id="{D066CF50-95FA-D1B5-F685-E3C0A36E74BB}"/>
                </a:ext>
              </a:extLst>
            </p:cNvPr>
            <p:cNvSpPr/>
            <p:nvPr/>
          </p:nvSpPr>
          <p:spPr>
            <a:xfrm>
              <a:off x="-34839211" y="49856375"/>
              <a:ext cx="932150" cy="145975"/>
            </a:xfrm>
            <a:custGeom>
              <a:avLst/>
              <a:gdLst/>
              <a:ahLst/>
              <a:cxnLst/>
              <a:rect l="l" t="t" r="r" b="b"/>
              <a:pathLst>
                <a:path w="37286" h="5839" extrusionOk="0">
                  <a:moveTo>
                    <a:pt x="2218" y="0"/>
                  </a:moveTo>
                  <a:cubicBezTo>
                    <a:pt x="1067" y="63"/>
                    <a:pt x="126" y="816"/>
                    <a:pt x="63" y="1946"/>
                  </a:cubicBezTo>
                  <a:cubicBezTo>
                    <a:pt x="0" y="3076"/>
                    <a:pt x="879" y="4039"/>
                    <a:pt x="1988" y="4081"/>
                  </a:cubicBezTo>
                  <a:lnTo>
                    <a:pt x="35089" y="5838"/>
                  </a:lnTo>
                  <a:lnTo>
                    <a:pt x="35194" y="5838"/>
                  </a:lnTo>
                  <a:cubicBezTo>
                    <a:pt x="36282" y="5838"/>
                    <a:pt x="37181" y="5001"/>
                    <a:pt x="37223" y="3913"/>
                  </a:cubicBezTo>
                  <a:cubicBezTo>
                    <a:pt x="37286" y="2783"/>
                    <a:pt x="36428" y="1821"/>
                    <a:pt x="35298" y="1758"/>
                  </a:cubicBezTo>
                  <a:lnTo>
                    <a:pt x="2218" y="0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0" name="Google Shape;103;p15">
              <a:extLst>
                <a:ext uri="{FF2B5EF4-FFF2-40B4-BE49-F238E27FC236}">
                  <a16:creationId xmlns:a16="http://schemas.microsoft.com/office/drawing/2014/main" id="{6C79E743-0C5A-FBC8-39C0-C67D6B5A158B}"/>
                </a:ext>
              </a:extLst>
            </p:cNvPr>
            <p:cNvSpPr/>
            <p:nvPr/>
          </p:nvSpPr>
          <p:spPr>
            <a:xfrm>
              <a:off x="-34176050" y="50278500"/>
              <a:ext cx="718225" cy="42925"/>
            </a:xfrm>
            <a:custGeom>
              <a:avLst/>
              <a:gdLst/>
              <a:ahLst/>
              <a:cxnLst/>
              <a:rect l="l" t="t" r="r" b="b"/>
              <a:pathLst>
                <a:path w="28729" h="1717" extrusionOk="0">
                  <a:moveTo>
                    <a:pt x="1" y="1717"/>
                  </a:moveTo>
                  <a:lnTo>
                    <a:pt x="28729" y="1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1" name="Google Shape;104;p15">
              <a:extLst>
                <a:ext uri="{FF2B5EF4-FFF2-40B4-BE49-F238E27FC236}">
                  <a16:creationId xmlns:a16="http://schemas.microsoft.com/office/drawing/2014/main" id="{4E6254B7-883E-401E-4AA5-3E010DC8ADD8}"/>
                </a:ext>
              </a:extLst>
            </p:cNvPr>
            <p:cNvSpPr/>
            <p:nvPr/>
          </p:nvSpPr>
          <p:spPr>
            <a:xfrm>
              <a:off x="-34491361" y="50226650"/>
              <a:ext cx="824925" cy="146025"/>
            </a:xfrm>
            <a:custGeom>
              <a:avLst/>
              <a:gdLst/>
              <a:ahLst/>
              <a:cxnLst/>
              <a:rect l="l" t="t" r="r" b="b"/>
              <a:pathLst>
                <a:path w="32997" h="5841" extrusionOk="0">
                  <a:moveTo>
                    <a:pt x="30860" y="0"/>
                  </a:moveTo>
                  <a:cubicBezTo>
                    <a:pt x="30820" y="0"/>
                    <a:pt x="30779" y="1"/>
                    <a:pt x="30737" y="3"/>
                  </a:cubicBezTo>
                  <a:lnTo>
                    <a:pt x="1988" y="1740"/>
                  </a:lnTo>
                  <a:cubicBezTo>
                    <a:pt x="879" y="1824"/>
                    <a:pt x="0" y="2786"/>
                    <a:pt x="84" y="3916"/>
                  </a:cubicBezTo>
                  <a:cubicBezTo>
                    <a:pt x="168" y="5004"/>
                    <a:pt x="1047" y="5841"/>
                    <a:pt x="2135" y="5841"/>
                  </a:cubicBezTo>
                  <a:lnTo>
                    <a:pt x="2260" y="5841"/>
                  </a:lnTo>
                  <a:lnTo>
                    <a:pt x="31009" y="4083"/>
                  </a:lnTo>
                  <a:cubicBezTo>
                    <a:pt x="32118" y="4000"/>
                    <a:pt x="32997" y="3037"/>
                    <a:pt x="32913" y="1907"/>
                  </a:cubicBezTo>
                  <a:cubicBezTo>
                    <a:pt x="32832" y="817"/>
                    <a:pt x="31973" y="0"/>
                    <a:pt x="30860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2" name="Google Shape;105;p15">
              <a:extLst>
                <a:ext uri="{FF2B5EF4-FFF2-40B4-BE49-F238E27FC236}">
                  <a16:creationId xmlns:a16="http://schemas.microsoft.com/office/drawing/2014/main" id="{117A6C79-BF76-BD62-1E99-CB659BF3C18F}"/>
                </a:ext>
              </a:extLst>
            </p:cNvPr>
            <p:cNvSpPr/>
            <p:nvPr/>
          </p:nvSpPr>
          <p:spPr>
            <a:xfrm>
              <a:off x="-32847925" y="48405850"/>
              <a:ext cx="674300" cy="43425"/>
            </a:xfrm>
            <a:custGeom>
              <a:avLst/>
              <a:gdLst/>
              <a:ahLst/>
              <a:cxnLst/>
              <a:rect l="l" t="t" r="r" b="b"/>
              <a:pathLst>
                <a:path w="26972" h="1737" extrusionOk="0">
                  <a:moveTo>
                    <a:pt x="1" y="0"/>
                  </a:moveTo>
                  <a:lnTo>
                    <a:pt x="26971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06;p15">
              <a:extLst>
                <a:ext uri="{FF2B5EF4-FFF2-40B4-BE49-F238E27FC236}">
                  <a16:creationId xmlns:a16="http://schemas.microsoft.com/office/drawing/2014/main" id="{ACF436A5-4843-3883-7A15-D2347EB6FD02}"/>
                </a:ext>
              </a:extLst>
            </p:cNvPr>
            <p:cNvSpPr/>
            <p:nvPr/>
          </p:nvSpPr>
          <p:spPr>
            <a:xfrm>
              <a:off x="-33163236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0" y="3040"/>
                    <a:pt x="858" y="4002"/>
                    <a:pt x="1988" y="4086"/>
                  </a:cubicBezTo>
                  <a:lnTo>
                    <a:pt x="28980" y="5843"/>
                  </a:lnTo>
                  <a:lnTo>
                    <a:pt x="29105" y="5843"/>
                  </a:lnTo>
                  <a:cubicBezTo>
                    <a:pt x="30193" y="5843"/>
                    <a:pt x="31093" y="5006"/>
                    <a:pt x="31156" y="3939"/>
                  </a:cubicBezTo>
                  <a:cubicBezTo>
                    <a:pt x="31239" y="2810"/>
                    <a:pt x="30361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07;p15">
              <a:extLst>
                <a:ext uri="{FF2B5EF4-FFF2-40B4-BE49-F238E27FC236}">
                  <a16:creationId xmlns:a16="http://schemas.microsoft.com/office/drawing/2014/main" id="{45829C6D-7C5E-05F5-D55F-62E61BE03C8B}"/>
                </a:ext>
              </a:extLst>
            </p:cNvPr>
            <p:cNvSpPr/>
            <p:nvPr/>
          </p:nvSpPr>
          <p:spPr>
            <a:xfrm>
              <a:off x="-33370500" y="48862500"/>
              <a:ext cx="827050" cy="43975"/>
            </a:xfrm>
            <a:custGeom>
              <a:avLst/>
              <a:gdLst/>
              <a:ahLst/>
              <a:cxnLst/>
              <a:rect l="l" t="t" r="r" b="b"/>
              <a:pathLst>
                <a:path w="33082" h="1759" extrusionOk="0">
                  <a:moveTo>
                    <a:pt x="1" y="1"/>
                  </a:moveTo>
                  <a:lnTo>
                    <a:pt x="33081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08;p15">
              <a:extLst>
                <a:ext uri="{FF2B5EF4-FFF2-40B4-BE49-F238E27FC236}">
                  <a16:creationId xmlns:a16="http://schemas.microsoft.com/office/drawing/2014/main" id="{6F580331-D79E-528A-2DCF-4A8019E9E4C5}"/>
                </a:ext>
              </a:extLst>
            </p:cNvPr>
            <p:cNvSpPr/>
            <p:nvPr/>
          </p:nvSpPr>
          <p:spPr>
            <a:xfrm>
              <a:off x="-33684761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42" y="1926"/>
                  </a:cubicBezTo>
                  <a:cubicBezTo>
                    <a:pt x="1" y="3056"/>
                    <a:pt x="858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09;p15">
              <a:extLst>
                <a:ext uri="{FF2B5EF4-FFF2-40B4-BE49-F238E27FC236}">
                  <a16:creationId xmlns:a16="http://schemas.microsoft.com/office/drawing/2014/main" id="{2B648170-CC79-DC98-A8CE-4FF1C537B433}"/>
                </a:ext>
              </a:extLst>
            </p:cNvPr>
            <p:cNvSpPr/>
            <p:nvPr/>
          </p:nvSpPr>
          <p:spPr>
            <a:xfrm>
              <a:off x="-33022100" y="49232850"/>
              <a:ext cx="717700" cy="43450"/>
            </a:xfrm>
            <a:custGeom>
              <a:avLst/>
              <a:gdLst/>
              <a:ahLst/>
              <a:cxnLst/>
              <a:rect l="l" t="t" r="r" b="b"/>
              <a:pathLst>
                <a:path w="28708" h="1738" extrusionOk="0">
                  <a:moveTo>
                    <a:pt x="0" y="1737"/>
                  </a:moveTo>
                  <a:lnTo>
                    <a:pt x="28707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10;p15">
              <a:extLst>
                <a:ext uri="{FF2B5EF4-FFF2-40B4-BE49-F238E27FC236}">
                  <a16:creationId xmlns:a16="http://schemas.microsoft.com/office/drawing/2014/main" id="{AE138162-E9AA-7A37-B068-2F1849486BFC}"/>
                </a:ext>
              </a:extLst>
            </p:cNvPr>
            <p:cNvSpPr/>
            <p:nvPr/>
          </p:nvSpPr>
          <p:spPr>
            <a:xfrm>
              <a:off x="-333369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904" y="1"/>
                  </a:moveTo>
                  <a:cubicBezTo>
                    <a:pt x="30843" y="1"/>
                    <a:pt x="30780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6" y="3043"/>
                    <a:pt x="32893" y="1934"/>
                  </a:cubicBezTo>
                  <a:cubicBezTo>
                    <a:pt x="32813" y="864"/>
                    <a:pt x="32003" y="1"/>
                    <a:pt x="3090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11;p15">
              <a:extLst>
                <a:ext uri="{FF2B5EF4-FFF2-40B4-BE49-F238E27FC236}">
                  <a16:creationId xmlns:a16="http://schemas.microsoft.com/office/drawing/2014/main" id="{D7FE8763-CF2B-FCAF-07B8-4E9912C45084}"/>
                </a:ext>
              </a:extLst>
            </p:cNvPr>
            <p:cNvSpPr/>
            <p:nvPr/>
          </p:nvSpPr>
          <p:spPr>
            <a:xfrm>
              <a:off x="-35047000" y="48405850"/>
              <a:ext cx="674825" cy="43425"/>
            </a:xfrm>
            <a:custGeom>
              <a:avLst/>
              <a:gdLst/>
              <a:ahLst/>
              <a:cxnLst/>
              <a:rect l="l" t="t" r="r" b="b"/>
              <a:pathLst>
                <a:path w="26993" h="1737" extrusionOk="0">
                  <a:moveTo>
                    <a:pt x="1" y="0"/>
                  </a:moveTo>
                  <a:lnTo>
                    <a:pt x="26992" y="1737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12;p15">
              <a:extLst>
                <a:ext uri="{FF2B5EF4-FFF2-40B4-BE49-F238E27FC236}">
                  <a16:creationId xmlns:a16="http://schemas.microsoft.com/office/drawing/2014/main" id="{98671BE3-719B-FEAC-D877-D36654663E7D}"/>
                </a:ext>
              </a:extLst>
            </p:cNvPr>
            <p:cNvSpPr/>
            <p:nvPr/>
          </p:nvSpPr>
          <p:spPr>
            <a:xfrm>
              <a:off x="-35362311" y="48354450"/>
              <a:ext cx="781000" cy="146100"/>
            </a:xfrm>
            <a:custGeom>
              <a:avLst/>
              <a:gdLst/>
              <a:ahLst/>
              <a:cxnLst/>
              <a:rect l="l" t="t" r="r" b="b"/>
              <a:pathLst>
                <a:path w="31240" h="5844" extrusionOk="0">
                  <a:moveTo>
                    <a:pt x="2109" y="0"/>
                  </a:moveTo>
                  <a:cubicBezTo>
                    <a:pt x="1028" y="0"/>
                    <a:pt x="164" y="850"/>
                    <a:pt x="84" y="1910"/>
                  </a:cubicBezTo>
                  <a:cubicBezTo>
                    <a:pt x="1" y="3040"/>
                    <a:pt x="879" y="4002"/>
                    <a:pt x="1988" y="4086"/>
                  </a:cubicBezTo>
                  <a:lnTo>
                    <a:pt x="28980" y="5843"/>
                  </a:lnTo>
                  <a:lnTo>
                    <a:pt x="29126" y="5843"/>
                  </a:lnTo>
                  <a:cubicBezTo>
                    <a:pt x="30193" y="5843"/>
                    <a:pt x="31072" y="5006"/>
                    <a:pt x="31156" y="3939"/>
                  </a:cubicBezTo>
                  <a:cubicBezTo>
                    <a:pt x="31239" y="2810"/>
                    <a:pt x="30382" y="1847"/>
                    <a:pt x="29252" y="1763"/>
                  </a:cubicBezTo>
                  <a:lnTo>
                    <a:pt x="2260" y="6"/>
                  </a:lnTo>
                  <a:cubicBezTo>
                    <a:pt x="2209" y="2"/>
                    <a:pt x="2159" y="0"/>
                    <a:pt x="2109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13;p15">
              <a:extLst>
                <a:ext uri="{FF2B5EF4-FFF2-40B4-BE49-F238E27FC236}">
                  <a16:creationId xmlns:a16="http://schemas.microsoft.com/office/drawing/2014/main" id="{BECC8C41-314A-4168-4CE6-328582F2C2AE}"/>
                </a:ext>
              </a:extLst>
            </p:cNvPr>
            <p:cNvSpPr/>
            <p:nvPr/>
          </p:nvSpPr>
          <p:spPr>
            <a:xfrm>
              <a:off x="-35569550" y="48862500"/>
              <a:ext cx="827025" cy="43975"/>
            </a:xfrm>
            <a:custGeom>
              <a:avLst/>
              <a:gdLst/>
              <a:ahLst/>
              <a:cxnLst/>
              <a:rect l="l" t="t" r="r" b="b"/>
              <a:pathLst>
                <a:path w="33081" h="1759" extrusionOk="0">
                  <a:moveTo>
                    <a:pt x="0" y="1"/>
                  </a:moveTo>
                  <a:lnTo>
                    <a:pt x="33080" y="1758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14;p15">
              <a:extLst>
                <a:ext uri="{FF2B5EF4-FFF2-40B4-BE49-F238E27FC236}">
                  <a16:creationId xmlns:a16="http://schemas.microsoft.com/office/drawing/2014/main" id="{E75C7B78-FD73-CBEA-AA61-41E4E86593F5}"/>
                </a:ext>
              </a:extLst>
            </p:cNvPr>
            <p:cNvSpPr/>
            <p:nvPr/>
          </p:nvSpPr>
          <p:spPr>
            <a:xfrm>
              <a:off x="-35883836" y="48811750"/>
              <a:ext cx="931650" cy="145975"/>
            </a:xfrm>
            <a:custGeom>
              <a:avLst/>
              <a:gdLst/>
              <a:ahLst/>
              <a:cxnLst/>
              <a:rect l="l" t="t" r="r" b="b"/>
              <a:pathLst>
                <a:path w="37266" h="5839" extrusionOk="0">
                  <a:moveTo>
                    <a:pt x="2198" y="1"/>
                  </a:moveTo>
                  <a:cubicBezTo>
                    <a:pt x="1047" y="1"/>
                    <a:pt x="105" y="817"/>
                    <a:pt x="63" y="1926"/>
                  </a:cubicBezTo>
                  <a:cubicBezTo>
                    <a:pt x="1" y="3056"/>
                    <a:pt x="859" y="4018"/>
                    <a:pt x="1988" y="4081"/>
                  </a:cubicBezTo>
                  <a:lnTo>
                    <a:pt x="35069" y="5839"/>
                  </a:lnTo>
                  <a:lnTo>
                    <a:pt x="35173" y="5839"/>
                  </a:lnTo>
                  <a:cubicBezTo>
                    <a:pt x="36240" y="5839"/>
                    <a:pt x="37161" y="5002"/>
                    <a:pt x="37224" y="3893"/>
                  </a:cubicBezTo>
                  <a:cubicBezTo>
                    <a:pt x="37266" y="2763"/>
                    <a:pt x="36408" y="1800"/>
                    <a:pt x="35278" y="1759"/>
                  </a:cubicBezTo>
                  <a:lnTo>
                    <a:pt x="2198" y="1"/>
                  </a:ln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15;p15">
              <a:extLst>
                <a:ext uri="{FF2B5EF4-FFF2-40B4-BE49-F238E27FC236}">
                  <a16:creationId xmlns:a16="http://schemas.microsoft.com/office/drawing/2014/main" id="{72A7634F-8531-36D7-F488-DCC6C7ECDE73}"/>
                </a:ext>
              </a:extLst>
            </p:cNvPr>
            <p:cNvSpPr/>
            <p:nvPr/>
          </p:nvSpPr>
          <p:spPr>
            <a:xfrm>
              <a:off x="-35221700" y="49232850"/>
              <a:ext cx="718750" cy="43450"/>
            </a:xfrm>
            <a:custGeom>
              <a:avLst/>
              <a:gdLst/>
              <a:ahLst/>
              <a:cxnLst/>
              <a:rect l="l" t="t" r="r" b="b"/>
              <a:pathLst>
                <a:path w="28750" h="1738" extrusionOk="0">
                  <a:moveTo>
                    <a:pt x="0" y="1737"/>
                  </a:moveTo>
                  <a:lnTo>
                    <a:pt x="28749" y="0"/>
                  </a:lnTo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16;p15">
              <a:extLst>
                <a:ext uri="{FF2B5EF4-FFF2-40B4-BE49-F238E27FC236}">
                  <a16:creationId xmlns:a16="http://schemas.microsoft.com/office/drawing/2014/main" id="{86687D2A-000B-1386-F6FF-8A75846A990C}"/>
                </a:ext>
              </a:extLst>
            </p:cNvPr>
            <p:cNvSpPr/>
            <p:nvPr/>
          </p:nvSpPr>
          <p:spPr>
            <a:xfrm>
              <a:off x="-35536511" y="49181375"/>
              <a:ext cx="824425" cy="146175"/>
            </a:xfrm>
            <a:custGeom>
              <a:avLst/>
              <a:gdLst/>
              <a:ahLst/>
              <a:cxnLst/>
              <a:rect l="l" t="t" r="r" b="b"/>
              <a:pathLst>
                <a:path w="32977" h="5847" extrusionOk="0">
                  <a:moveTo>
                    <a:pt x="30899" y="1"/>
                  </a:moveTo>
                  <a:cubicBezTo>
                    <a:pt x="30839" y="1"/>
                    <a:pt x="30778" y="3"/>
                    <a:pt x="30717" y="9"/>
                  </a:cubicBezTo>
                  <a:lnTo>
                    <a:pt x="1989" y="1767"/>
                  </a:lnTo>
                  <a:cubicBezTo>
                    <a:pt x="859" y="1850"/>
                    <a:pt x="1" y="2813"/>
                    <a:pt x="64" y="3943"/>
                  </a:cubicBezTo>
                  <a:cubicBezTo>
                    <a:pt x="147" y="5010"/>
                    <a:pt x="1047" y="5847"/>
                    <a:pt x="2114" y="5847"/>
                  </a:cubicBezTo>
                  <a:lnTo>
                    <a:pt x="2240" y="5847"/>
                  </a:lnTo>
                  <a:lnTo>
                    <a:pt x="30989" y="4089"/>
                  </a:lnTo>
                  <a:cubicBezTo>
                    <a:pt x="32119" y="4026"/>
                    <a:pt x="32977" y="3043"/>
                    <a:pt x="32893" y="1934"/>
                  </a:cubicBezTo>
                  <a:cubicBezTo>
                    <a:pt x="32814" y="864"/>
                    <a:pt x="31965" y="1"/>
                    <a:pt x="308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17;p15">
              <a:extLst>
                <a:ext uri="{FF2B5EF4-FFF2-40B4-BE49-F238E27FC236}">
                  <a16:creationId xmlns:a16="http://schemas.microsoft.com/office/drawing/2014/main" id="{E9EE4103-0D50-EB99-0F2E-28FADB2162B4}"/>
                </a:ext>
              </a:extLst>
            </p:cNvPr>
            <p:cNvSpPr/>
            <p:nvPr/>
          </p:nvSpPr>
          <p:spPr>
            <a:xfrm>
              <a:off x="-30671350" y="53491175"/>
              <a:ext cx="372475" cy="624750"/>
            </a:xfrm>
            <a:custGeom>
              <a:avLst/>
              <a:gdLst/>
              <a:ahLst/>
              <a:cxnLst/>
              <a:rect l="l" t="t" r="r" b="b"/>
              <a:pathLst>
                <a:path w="14899" h="24990" extrusionOk="0">
                  <a:moveTo>
                    <a:pt x="12675" y="1"/>
                  </a:moveTo>
                  <a:cubicBezTo>
                    <a:pt x="12504" y="1"/>
                    <a:pt x="12330" y="23"/>
                    <a:pt x="12157" y="69"/>
                  </a:cubicBezTo>
                  <a:cubicBezTo>
                    <a:pt x="11655" y="195"/>
                    <a:pt x="1" y="3334"/>
                    <a:pt x="2344" y="23190"/>
                  </a:cubicBezTo>
                  <a:cubicBezTo>
                    <a:pt x="2449" y="24236"/>
                    <a:pt x="3349" y="24990"/>
                    <a:pt x="4353" y="24990"/>
                  </a:cubicBezTo>
                  <a:lnTo>
                    <a:pt x="4625" y="24990"/>
                  </a:lnTo>
                  <a:cubicBezTo>
                    <a:pt x="5713" y="24864"/>
                    <a:pt x="6529" y="23839"/>
                    <a:pt x="6403" y="22709"/>
                  </a:cubicBezTo>
                  <a:cubicBezTo>
                    <a:pt x="4499" y="6681"/>
                    <a:pt x="12764" y="4150"/>
                    <a:pt x="13183" y="4045"/>
                  </a:cubicBezTo>
                  <a:cubicBezTo>
                    <a:pt x="14250" y="3752"/>
                    <a:pt x="14898" y="2643"/>
                    <a:pt x="14647" y="1555"/>
                  </a:cubicBezTo>
                  <a:cubicBezTo>
                    <a:pt x="14401" y="622"/>
                    <a:pt x="13578" y="1"/>
                    <a:pt x="12675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18;p15">
              <a:extLst>
                <a:ext uri="{FF2B5EF4-FFF2-40B4-BE49-F238E27FC236}">
                  <a16:creationId xmlns:a16="http://schemas.microsoft.com/office/drawing/2014/main" id="{9F4FC9AC-148F-EBFF-8478-351ED64DF9F4}"/>
                </a:ext>
              </a:extLst>
            </p:cNvPr>
            <p:cNvSpPr/>
            <p:nvPr/>
          </p:nvSpPr>
          <p:spPr>
            <a:xfrm>
              <a:off x="-32739650" y="53023025"/>
              <a:ext cx="372475" cy="624725"/>
            </a:xfrm>
            <a:custGeom>
              <a:avLst/>
              <a:gdLst/>
              <a:ahLst/>
              <a:cxnLst/>
              <a:rect l="l" t="t" r="r" b="b"/>
              <a:pathLst>
                <a:path w="14899" h="24989" extrusionOk="0">
                  <a:moveTo>
                    <a:pt x="12682" y="0"/>
                  </a:moveTo>
                  <a:cubicBezTo>
                    <a:pt x="12510" y="0"/>
                    <a:pt x="12334" y="22"/>
                    <a:pt x="12157" y="69"/>
                  </a:cubicBezTo>
                  <a:cubicBezTo>
                    <a:pt x="11676" y="194"/>
                    <a:pt x="1" y="3333"/>
                    <a:pt x="2344" y="23189"/>
                  </a:cubicBezTo>
                  <a:cubicBezTo>
                    <a:pt x="2449" y="24236"/>
                    <a:pt x="3349" y="24989"/>
                    <a:pt x="4374" y="24989"/>
                  </a:cubicBezTo>
                  <a:lnTo>
                    <a:pt x="4625" y="24989"/>
                  </a:lnTo>
                  <a:cubicBezTo>
                    <a:pt x="5734" y="24863"/>
                    <a:pt x="6529" y="23838"/>
                    <a:pt x="6403" y="22708"/>
                  </a:cubicBezTo>
                  <a:cubicBezTo>
                    <a:pt x="4499" y="6681"/>
                    <a:pt x="12764" y="4149"/>
                    <a:pt x="13183" y="4044"/>
                  </a:cubicBezTo>
                  <a:cubicBezTo>
                    <a:pt x="14250" y="3751"/>
                    <a:pt x="14898" y="2642"/>
                    <a:pt x="14647" y="1554"/>
                  </a:cubicBezTo>
                  <a:cubicBezTo>
                    <a:pt x="14401" y="622"/>
                    <a:pt x="13592" y="0"/>
                    <a:pt x="1268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19;p15">
              <a:extLst>
                <a:ext uri="{FF2B5EF4-FFF2-40B4-BE49-F238E27FC236}">
                  <a16:creationId xmlns:a16="http://schemas.microsoft.com/office/drawing/2014/main" id="{AE218649-1C46-1961-DAF8-8B3C4DA12BB7}"/>
                </a:ext>
              </a:extLst>
            </p:cNvPr>
            <p:cNvSpPr/>
            <p:nvPr/>
          </p:nvSpPr>
          <p:spPr>
            <a:xfrm>
              <a:off x="-33123075" y="5293587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1" y="3346"/>
                    <a:pt x="2365" y="23181"/>
                  </a:cubicBezTo>
                  <a:cubicBezTo>
                    <a:pt x="2470" y="24227"/>
                    <a:pt x="3349" y="25002"/>
                    <a:pt x="4374" y="25002"/>
                  </a:cubicBezTo>
                  <a:cubicBezTo>
                    <a:pt x="4430" y="25002"/>
                    <a:pt x="4485" y="24983"/>
                    <a:pt x="4554" y="24983"/>
                  </a:cubicBezTo>
                  <a:cubicBezTo>
                    <a:pt x="4588" y="24983"/>
                    <a:pt x="4625" y="24988"/>
                    <a:pt x="4667" y="25002"/>
                  </a:cubicBezTo>
                  <a:cubicBezTo>
                    <a:pt x="5797" y="24855"/>
                    <a:pt x="6571" y="23851"/>
                    <a:pt x="6445" y="22721"/>
                  </a:cubicBezTo>
                  <a:cubicBezTo>
                    <a:pt x="4541" y="6693"/>
                    <a:pt x="12806" y="4141"/>
                    <a:pt x="13183" y="4036"/>
                  </a:cubicBezTo>
                  <a:cubicBezTo>
                    <a:pt x="14271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20;p15">
              <a:extLst>
                <a:ext uri="{FF2B5EF4-FFF2-40B4-BE49-F238E27FC236}">
                  <a16:creationId xmlns:a16="http://schemas.microsoft.com/office/drawing/2014/main" id="{BFF18CD0-7E63-D57A-F9FD-B29F62E4D654}"/>
                </a:ext>
              </a:extLst>
            </p:cNvPr>
            <p:cNvSpPr/>
            <p:nvPr/>
          </p:nvSpPr>
          <p:spPr>
            <a:xfrm>
              <a:off x="-35565900" y="53451950"/>
              <a:ext cx="372975" cy="624725"/>
            </a:xfrm>
            <a:custGeom>
              <a:avLst/>
              <a:gdLst/>
              <a:ahLst/>
              <a:cxnLst/>
              <a:rect l="l" t="t" r="r" b="b"/>
              <a:pathLst>
                <a:path w="14919" h="24989" extrusionOk="0">
                  <a:moveTo>
                    <a:pt x="12695" y="0"/>
                  </a:moveTo>
                  <a:cubicBezTo>
                    <a:pt x="12525" y="0"/>
                    <a:pt x="12351" y="23"/>
                    <a:pt x="12178" y="69"/>
                  </a:cubicBezTo>
                  <a:cubicBezTo>
                    <a:pt x="11676" y="195"/>
                    <a:pt x="1" y="3333"/>
                    <a:pt x="2365" y="23190"/>
                  </a:cubicBezTo>
                  <a:cubicBezTo>
                    <a:pt x="2469" y="24236"/>
                    <a:pt x="3348" y="24989"/>
                    <a:pt x="4374" y="24989"/>
                  </a:cubicBezTo>
                  <a:lnTo>
                    <a:pt x="4646" y="24989"/>
                  </a:lnTo>
                  <a:cubicBezTo>
                    <a:pt x="5734" y="24864"/>
                    <a:pt x="6550" y="23838"/>
                    <a:pt x="6424" y="22709"/>
                  </a:cubicBezTo>
                  <a:cubicBezTo>
                    <a:pt x="4499" y="6681"/>
                    <a:pt x="12806" y="4149"/>
                    <a:pt x="13182" y="4045"/>
                  </a:cubicBezTo>
                  <a:cubicBezTo>
                    <a:pt x="14270" y="3752"/>
                    <a:pt x="14919" y="2643"/>
                    <a:pt x="14647" y="1555"/>
                  </a:cubicBezTo>
                  <a:cubicBezTo>
                    <a:pt x="14418" y="622"/>
                    <a:pt x="13598" y="0"/>
                    <a:pt x="1269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21;p15">
              <a:extLst>
                <a:ext uri="{FF2B5EF4-FFF2-40B4-BE49-F238E27FC236}">
                  <a16:creationId xmlns:a16="http://schemas.microsoft.com/office/drawing/2014/main" id="{E7BDB0B6-3188-E84C-17FA-73E327FE9244}"/>
                </a:ext>
              </a:extLst>
            </p:cNvPr>
            <p:cNvSpPr/>
            <p:nvPr/>
          </p:nvSpPr>
          <p:spPr>
            <a:xfrm>
              <a:off x="-35948800" y="53364975"/>
              <a:ext cx="372450" cy="624875"/>
            </a:xfrm>
            <a:custGeom>
              <a:avLst/>
              <a:gdLst/>
              <a:ahLst/>
              <a:cxnLst/>
              <a:rect l="l" t="t" r="r" b="b"/>
              <a:pathLst>
                <a:path w="14898" h="24995" extrusionOk="0">
                  <a:moveTo>
                    <a:pt x="12635" y="0"/>
                  </a:moveTo>
                  <a:cubicBezTo>
                    <a:pt x="12477" y="0"/>
                    <a:pt x="12317" y="18"/>
                    <a:pt x="12157" y="54"/>
                  </a:cubicBezTo>
                  <a:cubicBezTo>
                    <a:pt x="11655" y="200"/>
                    <a:pt x="0" y="3339"/>
                    <a:pt x="2344" y="23175"/>
                  </a:cubicBezTo>
                  <a:cubicBezTo>
                    <a:pt x="2448" y="24221"/>
                    <a:pt x="3348" y="24995"/>
                    <a:pt x="4373" y="24995"/>
                  </a:cubicBezTo>
                  <a:cubicBezTo>
                    <a:pt x="4415" y="24995"/>
                    <a:pt x="4466" y="24976"/>
                    <a:pt x="4527" y="24976"/>
                  </a:cubicBezTo>
                  <a:cubicBezTo>
                    <a:pt x="4557" y="24976"/>
                    <a:pt x="4590" y="24981"/>
                    <a:pt x="4625" y="24995"/>
                  </a:cubicBezTo>
                  <a:cubicBezTo>
                    <a:pt x="5733" y="24848"/>
                    <a:pt x="6529" y="23844"/>
                    <a:pt x="6403" y="22714"/>
                  </a:cubicBezTo>
                  <a:cubicBezTo>
                    <a:pt x="4499" y="6687"/>
                    <a:pt x="12764" y="4134"/>
                    <a:pt x="13182" y="4029"/>
                  </a:cubicBezTo>
                  <a:cubicBezTo>
                    <a:pt x="14249" y="3757"/>
                    <a:pt x="14898" y="2648"/>
                    <a:pt x="14647" y="1560"/>
                  </a:cubicBezTo>
                  <a:cubicBezTo>
                    <a:pt x="14396" y="612"/>
                    <a:pt x="13564" y="0"/>
                    <a:pt x="12635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22;p15">
              <a:extLst>
                <a:ext uri="{FF2B5EF4-FFF2-40B4-BE49-F238E27FC236}">
                  <a16:creationId xmlns:a16="http://schemas.microsoft.com/office/drawing/2014/main" id="{B4525433-098A-5811-2C2C-D09C190F26AA}"/>
                </a:ext>
              </a:extLst>
            </p:cNvPr>
            <p:cNvSpPr/>
            <p:nvPr/>
          </p:nvSpPr>
          <p:spPr>
            <a:xfrm>
              <a:off x="-38276550" y="52994800"/>
              <a:ext cx="372450" cy="624700"/>
            </a:xfrm>
            <a:custGeom>
              <a:avLst/>
              <a:gdLst/>
              <a:ahLst/>
              <a:cxnLst/>
              <a:rect l="l" t="t" r="r" b="b"/>
              <a:pathLst>
                <a:path w="14898" h="24988" extrusionOk="0">
                  <a:moveTo>
                    <a:pt x="12672" y="0"/>
                  </a:moveTo>
                  <a:cubicBezTo>
                    <a:pt x="12503" y="0"/>
                    <a:pt x="12330" y="22"/>
                    <a:pt x="12157" y="68"/>
                  </a:cubicBezTo>
                  <a:cubicBezTo>
                    <a:pt x="11655" y="194"/>
                    <a:pt x="0" y="3332"/>
                    <a:pt x="2344" y="23189"/>
                  </a:cubicBezTo>
                  <a:cubicBezTo>
                    <a:pt x="2448" y="24235"/>
                    <a:pt x="3348" y="24988"/>
                    <a:pt x="4373" y="24988"/>
                  </a:cubicBezTo>
                  <a:cubicBezTo>
                    <a:pt x="4415" y="24988"/>
                    <a:pt x="4466" y="24979"/>
                    <a:pt x="4527" y="24979"/>
                  </a:cubicBezTo>
                  <a:cubicBezTo>
                    <a:pt x="4557" y="24979"/>
                    <a:pt x="4590" y="24981"/>
                    <a:pt x="4624" y="24988"/>
                  </a:cubicBezTo>
                  <a:cubicBezTo>
                    <a:pt x="5733" y="24862"/>
                    <a:pt x="6529" y="23837"/>
                    <a:pt x="6403" y="22707"/>
                  </a:cubicBezTo>
                  <a:cubicBezTo>
                    <a:pt x="4499" y="6680"/>
                    <a:pt x="12785" y="4148"/>
                    <a:pt x="13182" y="4043"/>
                  </a:cubicBezTo>
                  <a:cubicBezTo>
                    <a:pt x="14249" y="3751"/>
                    <a:pt x="14898" y="2662"/>
                    <a:pt x="14647" y="1554"/>
                  </a:cubicBezTo>
                  <a:cubicBezTo>
                    <a:pt x="14400" y="635"/>
                    <a:pt x="13586" y="0"/>
                    <a:pt x="12672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23;p15">
              <a:extLst>
                <a:ext uri="{FF2B5EF4-FFF2-40B4-BE49-F238E27FC236}">
                  <a16:creationId xmlns:a16="http://schemas.microsoft.com/office/drawing/2014/main" id="{0FC5F71E-F279-119B-3ACB-B11427625BE8}"/>
                </a:ext>
              </a:extLst>
            </p:cNvPr>
            <p:cNvSpPr/>
            <p:nvPr/>
          </p:nvSpPr>
          <p:spPr>
            <a:xfrm>
              <a:off x="-38659975" y="52907100"/>
              <a:ext cx="372975" cy="625050"/>
            </a:xfrm>
            <a:custGeom>
              <a:avLst/>
              <a:gdLst/>
              <a:ahLst/>
              <a:cxnLst/>
              <a:rect l="l" t="t" r="r" b="b"/>
              <a:pathLst>
                <a:path w="14919" h="25002" extrusionOk="0">
                  <a:moveTo>
                    <a:pt x="12668" y="0"/>
                  </a:moveTo>
                  <a:cubicBezTo>
                    <a:pt x="12506" y="0"/>
                    <a:pt x="12342" y="20"/>
                    <a:pt x="12178" y="61"/>
                  </a:cubicBezTo>
                  <a:cubicBezTo>
                    <a:pt x="11676" y="207"/>
                    <a:pt x="0" y="3346"/>
                    <a:pt x="2365" y="23181"/>
                  </a:cubicBezTo>
                  <a:cubicBezTo>
                    <a:pt x="2469" y="24228"/>
                    <a:pt x="3369" y="25002"/>
                    <a:pt x="4373" y="25002"/>
                  </a:cubicBezTo>
                  <a:lnTo>
                    <a:pt x="4666" y="25002"/>
                  </a:lnTo>
                  <a:cubicBezTo>
                    <a:pt x="5754" y="24855"/>
                    <a:pt x="6570" y="23851"/>
                    <a:pt x="6445" y="22721"/>
                  </a:cubicBezTo>
                  <a:cubicBezTo>
                    <a:pt x="4541" y="6694"/>
                    <a:pt x="12806" y="4141"/>
                    <a:pt x="13182" y="4036"/>
                  </a:cubicBezTo>
                  <a:cubicBezTo>
                    <a:pt x="14270" y="3764"/>
                    <a:pt x="14919" y="2655"/>
                    <a:pt x="14647" y="1567"/>
                  </a:cubicBezTo>
                  <a:cubicBezTo>
                    <a:pt x="14416" y="625"/>
                    <a:pt x="13581" y="0"/>
                    <a:pt x="12668" y="0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24;p15">
              <a:extLst>
                <a:ext uri="{FF2B5EF4-FFF2-40B4-BE49-F238E27FC236}">
                  <a16:creationId xmlns:a16="http://schemas.microsoft.com/office/drawing/2014/main" id="{FCF9CD46-C0CA-CE40-1886-95DB63BF7282}"/>
                </a:ext>
              </a:extLst>
            </p:cNvPr>
            <p:cNvSpPr/>
            <p:nvPr/>
          </p:nvSpPr>
          <p:spPr>
            <a:xfrm>
              <a:off x="-35950900" y="46660825"/>
              <a:ext cx="945775" cy="914375"/>
            </a:xfrm>
            <a:custGeom>
              <a:avLst/>
              <a:gdLst/>
              <a:ahLst/>
              <a:cxnLst/>
              <a:rect l="l" t="t" r="r" b="b"/>
              <a:pathLst>
                <a:path w="37831" h="36575" extrusionOk="0">
                  <a:moveTo>
                    <a:pt x="32056" y="0"/>
                  </a:moveTo>
                  <a:lnTo>
                    <a:pt x="1" y="6068"/>
                  </a:lnTo>
                  <a:lnTo>
                    <a:pt x="5776" y="36575"/>
                  </a:lnTo>
                  <a:lnTo>
                    <a:pt x="37831" y="30486"/>
                  </a:lnTo>
                  <a:lnTo>
                    <a:pt x="32056" y="0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25;p15">
              <a:extLst>
                <a:ext uri="{FF2B5EF4-FFF2-40B4-BE49-F238E27FC236}">
                  <a16:creationId xmlns:a16="http://schemas.microsoft.com/office/drawing/2014/main" id="{A95BC14A-749C-CD77-66F5-50F4C712B182}"/>
                </a:ext>
              </a:extLst>
            </p:cNvPr>
            <p:cNvSpPr/>
            <p:nvPr/>
          </p:nvSpPr>
          <p:spPr>
            <a:xfrm>
              <a:off x="-35771475" y="46833950"/>
              <a:ext cx="586400" cy="567050"/>
            </a:xfrm>
            <a:custGeom>
              <a:avLst/>
              <a:gdLst/>
              <a:ahLst/>
              <a:cxnLst/>
              <a:rect l="l" t="t" r="r" b="b"/>
              <a:pathLst>
                <a:path w="23456" h="22682" extrusionOk="0">
                  <a:moveTo>
                    <a:pt x="19878" y="1"/>
                  </a:moveTo>
                  <a:lnTo>
                    <a:pt x="1" y="3767"/>
                  </a:lnTo>
                  <a:lnTo>
                    <a:pt x="3599" y="22682"/>
                  </a:lnTo>
                  <a:lnTo>
                    <a:pt x="23456" y="18916"/>
                  </a:lnTo>
                  <a:lnTo>
                    <a:pt x="19878" y="1"/>
                  </a:lnTo>
                  <a:close/>
                </a:path>
              </a:pathLst>
            </a:custGeom>
            <a:solidFill>
              <a:srgbClr val="FEBE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26;p15">
              <a:extLst>
                <a:ext uri="{FF2B5EF4-FFF2-40B4-BE49-F238E27FC236}">
                  <a16:creationId xmlns:a16="http://schemas.microsoft.com/office/drawing/2014/main" id="{DD0E7995-F606-DB6A-AB12-F6E011915A9C}"/>
                </a:ext>
              </a:extLst>
            </p:cNvPr>
            <p:cNvSpPr/>
            <p:nvPr/>
          </p:nvSpPr>
          <p:spPr>
            <a:xfrm>
              <a:off x="-35515675" y="46998725"/>
              <a:ext cx="360425" cy="221300"/>
            </a:xfrm>
            <a:custGeom>
              <a:avLst/>
              <a:gdLst/>
              <a:ahLst/>
              <a:cxnLst/>
              <a:rect l="l" t="t" r="r" b="b"/>
              <a:pathLst>
                <a:path w="14417" h="8852" extrusionOk="0">
                  <a:moveTo>
                    <a:pt x="13140" y="1"/>
                  </a:moveTo>
                  <a:lnTo>
                    <a:pt x="0" y="2763"/>
                  </a:lnTo>
                  <a:lnTo>
                    <a:pt x="1277" y="8851"/>
                  </a:lnTo>
                  <a:lnTo>
                    <a:pt x="14417" y="6090"/>
                  </a:lnTo>
                  <a:lnTo>
                    <a:pt x="13140" y="1"/>
                  </a:lnTo>
                  <a:close/>
                </a:path>
              </a:pathLst>
            </a:custGeom>
            <a:solidFill>
              <a:srgbClr val="F9E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27;p15">
              <a:extLst>
                <a:ext uri="{FF2B5EF4-FFF2-40B4-BE49-F238E27FC236}">
                  <a16:creationId xmlns:a16="http://schemas.microsoft.com/office/drawing/2014/main" id="{91207AB1-6B97-985F-6E49-E43313106CED}"/>
                </a:ext>
              </a:extLst>
            </p:cNvPr>
            <p:cNvSpPr/>
            <p:nvPr/>
          </p:nvSpPr>
          <p:spPr>
            <a:xfrm>
              <a:off x="-40790000" y="38846900"/>
              <a:ext cx="8113150" cy="6925725"/>
            </a:xfrm>
            <a:custGeom>
              <a:avLst/>
              <a:gdLst/>
              <a:ahLst/>
              <a:cxnLst/>
              <a:rect l="l" t="t" r="r" b="b"/>
              <a:pathLst>
                <a:path w="324526" h="277029" extrusionOk="0">
                  <a:moveTo>
                    <a:pt x="53690" y="0"/>
                  </a:moveTo>
                  <a:cubicBezTo>
                    <a:pt x="24167" y="0"/>
                    <a:pt x="0" y="24167"/>
                    <a:pt x="0" y="53690"/>
                  </a:cubicBezTo>
                  <a:lnTo>
                    <a:pt x="0" y="223339"/>
                  </a:lnTo>
                  <a:cubicBezTo>
                    <a:pt x="0" y="252862"/>
                    <a:pt x="24167" y="277029"/>
                    <a:pt x="53690" y="277029"/>
                  </a:cubicBezTo>
                  <a:lnTo>
                    <a:pt x="270836" y="277029"/>
                  </a:lnTo>
                  <a:cubicBezTo>
                    <a:pt x="300359" y="277029"/>
                    <a:pt x="324526" y="252862"/>
                    <a:pt x="324526" y="223339"/>
                  </a:cubicBezTo>
                  <a:lnTo>
                    <a:pt x="324526" y="53690"/>
                  </a:lnTo>
                  <a:cubicBezTo>
                    <a:pt x="324526" y="24167"/>
                    <a:pt x="300359" y="0"/>
                    <a:pt x="270836" y="0"/>
                  </a:cubicBezTo>
                  <a:close/>
                </a:path>
              </a:pathLst>
            </a:custGeom>
            <a:solidFill>
              <a:srgbClr val="4F4C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28;p15">
              <a:extLst>
                <a:ext uri="{FF2B5EF4-FFF2-40B4-BE49-F238E27FC236}">
                  <a16:creationId xmlns:a16="http://schemas.microsoft.com/office/drawing/2014/main" id="{90BA0347-4E68-A8F3-825E-2A17C0DA0014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29;p15">
              <a:extLst>
                <a:ext uri="{FF2B5EF4-FFF2-40B4-BE49-F238E27FC236}">
                  <a16:creationId xmlns:a16="http://schemas.microsoft.com/office/drawing/2014/main" id="{1FDC9676-1E3F-D641-621D-EAB01BFE5A2D}"/>
                </a:ext>
              </a:extLst>
            </p:cNvPr>
            <p:cNvSpPr/>
            <p:nvPr/>
          </p:nvSpPr>
          <p:spPr>
            <a:xfrm>
              <a:off x="-38722750" y="41192950"/>
              <a:ext cx="1667625" cy="1667100"/>
            </a:xfrm>
            <a:custGeom>
              <a:avLst/>
              <a:gdLst/>
              <a:ahLst/>
              <a:cxnLst/>
              <a:rect l="l" t="t" r="r" b="b"/>
              <a:pathLst>
                <a:path w="66705" h="66684" extrusionOk="0">
                  <a:moveTo>
                    <a:pt x="33353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3" y="66684"/>
                  </a:cubicBezTo>
                  <a:cubicBezTo>
                    <a:pt x="51766" y="66684"/>
                    <a:pt x="66705" y="51766"/>
                    <a:pt x="66705" y="33353"/>
                  </a:cubicBezTo>
                  <a:cubicBezTo>
                    <a:pt x="66705" y="14919"/>
                    <a:pt x="51766" y="1"/>
                    <a:pt x="333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30;p15">
              <a:extLst>
                <a:ext uri="{FF2B5EF4-FFF2-40B4-BE49-F238E27FC236}">
                  <a16:creationId xmlns:a16="http://schemas.microsoft.com/office/drawing/2014/main" id="{A019D6F1-EB05-F1C7-2DD1-F04FF1F82248}"/>
                </a:ext>
              </a:extLst>
            </p:cNvPr>
            <p:cNvSpPr/>
            <p:nvPr/>
          </p:nvSpPr>
          <p:spPr>
            <a:xfrm>
              <a:off x="-38292250" y="41347125"/>
              <a:ext cx="1489775" cy="1357325"/>
            </a:xfrm>
            <a:custGeom>
              <a:avLst/>
              <a:gdLst/>
              <a:ahLst/>
              <a:cxnLst/>
              <a:rect l="l" t="t" r="r" b="b"/>
              <a:pathLst>
                <a:path w="59591" h="54293" extrusionOk="0">
                  <a:moveTo>
                    <a:pt x="29793" y="1"/>
                  </a:moveTo>
                  <a:cubicBezTo>
                    <a:pt x="22844" y="1"/>
                    <a:pt x="15892" y="2653"/>
                    <a:pt x="10588" y="7957"/>
                  </a:cubicBezTo>
                  <a:cubicBezTo>
                    <a:pt x="1" y="18544"/>
                    <a:pt x="1" y="35744"/>
                    <a:pt x="10588" y="46352"/>
                  </a:cubicBezTo>
                  <a:cubicBezTo>
                    <a:pt x="15892" y="51645"/>
                    <a:pt x="22844" y="54292"/>
                    <a:pt x="29793" y="54292"/>
                  </a:cubicBezTo>
                  <a:cubicBezTo>
                    <a:pt x="36743" y="54292"/>
                    <a:pt x="43689" y="51645"/>
                    <a:pt x="48983" y="46352"/>
                  </a:cubicBezTo>
                  <a:cubicBezTo>
                    <a:pt x="59591" y="35744"/>
                    <a:pt x="59591" y="18544"/>
                    <a:pt x="48983" y="7957"/>
                  </a:cubicBezTo>
                  <a:cubicBezTo>
                    <a:pt x="43689" y="2653"/>
                    <a:pt x="36743" y="1"/>
                    <a:pt x="2979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31;p15">
              <a:extLst>
                <a:ext uri="{FF2B5EF4-FFF2-40B4-BE49-F238E27FC236}">
                  <a16:creationId xmlns:a16="http://schemas.microsoft.com/office/drawing/2014/main" id="{47845D36-F609-2131-6705-F7486F2EE4E5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32;p15">
              <a:extLst>
                <a:ext uri="{FF2B5EF4-FFF2-40B4-BE49-F238E27FC236}">
                  <a16:creationId xmlns:a16="http://schemas.microsoft.com/office/drawing/2014/main" id="{8645CCDF-7FE4-3C84-5612-2C2B343B914D}"/>
                </a:ext>
              </a:extLst>
            </p:cNvPr>
            <p:cNvSpPr/>
            <p:nvPr/>
          </p:nvSpPr>
          <p:spPr>
            <a:xfrm>
              <a:off x="-34926150" y="41192950"/>
              <a:ext cx="1667100" cy="1667100"/>
            </a:xfrm>
            <a:custGeom>
              <a:avLst/>
              <a:gdLst/>
              <a:ahLst/>
              <a:cxnLst/>
              <a:rect l="l" t="t" r="r" b="b"/>
              <a:pathLst>
                <a:path w="66684" h="66684" extrusionOk="0">
                  <a:moveTo>
                    <a:pt x="33352" y="1"/>
                  </a:moveTo>
                  <a:cubicBezTo>
                    <a:pt x="14940" y="1"/>
                    <a:pt x="0" y="14919"/>
                    <a:pt x="0" y="33353"/>
                  </a:cubicBezTo>
                  <a:cubicBezTo>
                    <a:pt x="0" y="51766"/>
                    <a:pt x="14940" y="66684"/>
                    <a:pt x="33352" y="66684"/>
                  </a:cubicBezTo>
                  <a:cubicBezTo>
                    <a:pt x="51765" y="66684"/>
                    <a:pt x="66684" y="51766"/>
                    <a:pt x="66684" y="33353"/>
                  </a:cubicBezTo>
                  <a:cubicBezTo>
                    <a:pt x="66684" y="14919"/>
                    <a:pt x="51765" y="1"/>
                    <a:pt x="33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33;p15">
              <a:extLst>
                <a:ext uri="{FF2B5EF4-FFF2-40B4-BE49-F238E27FC236}">
                  <a16:creationId xmlns:a16="http://schemas.microsoft.com/office/drawing/2014/main" id="{E5D104E8-CF22-31F2-865C-C2D04D1C1609}"/>
                </a:ext>
              </a:extLst>
            </p:cNvPr>
            <p:cNvSpPr/>
            <p:nvPr/>
          </p:nvSpPr>
          <p:spPr>
            <a:xfrm>
              <a:off x="-34496700" y="41347525"/>
              <a:ext cx="1489775" cy="1357300"/>
            </a:xfrm>
            <a:custGeom>
              <a:avLst/>
              <a:gdLst/>
              <a:ahLst/>
              <a:cxnLst/>
              <a:rect l="l" t="t" r="r" b="b"/>
              <a:pathLst>
                <a:path w="59591" h="54292" extrusionOk="0">
                  <a:moveTo>
                    <a:pt x="29806" y="0"/>
                  </a:moveTo>
                  <a:cubicBezTo>
                    <a:pt x="22859" y="0"/>
                    <a:pt x="15913" y="2647"/>
                    <a:pt x="10609" y="7941"/>
                  </a:cubicBezTo>
                  <a:cubicBezTo>
                    <a:pt x="0" y="18549"/>
                    <a:pt x="0" y="35748"/>
                    <a:pt x="10609" y="46336"/>
                  </a:cubicBezTo>
                  <a:cubicBezTo>
                    <a:pt x="15913" y="51640"/>
                    <a:pt x="22859" y="54292"/>
                    <a:pt x="29806" y="54292"/>
                  </a:cubicBezTo>
                  <a:cubicBezTo>
                    <a:pt x="36753" y="54292"/>
                    <a:pt x="43699" y="51640"/>
                    <a:pt x="49003" y="46336"/>
                  </a:cubicBezTo>
                  <a:cubicBezTo>
                    <a:pt x="59591" y="35748"/>
                    <a:pt x="59591" y="18549"/>
                    <a:pt x="49003" y="7941"/>
                  </a:cubicBezTo>
                  <a:cubicBezTo>
                    <a:pt x="43699" y="2647"/>
                    <a:pt x="36753" y="0"/>
                    <a:pt x="298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34;p15">
              <a:extLst>
                <a:ext uri="{FF2B5EF4-FFF2-40B4-BE49-F238E27FC236}">
                  <a16:creationId xmlns:a16="http://schemas.microsoft.com/office/drawing/2014/main" id="{0DFFB37B-4631-30CB-9CA3-9279FEE01F0C}"/>
                </a:ext>
              </a:extLst>
            </p:cNvPr>
            <p:cNvSpPr/>
            <p:nvPr/>
          </p:nvSpPr>
          <p:spPr>
            <a:xfrm>
              <a:off x="-37981050" y="39985125"/>
              <a:ext cx="4612150" cy="5395375"/>
            </a:xfrm>
            <a:custGeom>
              <a:avLst/>
              <a:gdLst/>
              <a:ahLst/>
              <a:cxnLst/>
              <a:rect l="l" t="t" r="r" b="b"/>
              <a:pathLst>
                <a:path w="184486" h="215815" extrusionOk="0">
                  <a:moveTo>
                    <a:pt x="67606" y="1"/>
                  </a:moveTo>
                  <a:cubicBezTo>
                    <a:pt x="1697" y="1"/>
                    <a:pt x="46390" y="76351"/>
                    <a:pt x="56580" y="88529"/>
                  </a:cubicBezTo>
                  <a:cubicBezTo>
                    <a:pt x="66701" y="100650"/>
                    <a:pt x="1" y="215815"/>
                    <a:pt x="90657" y="215815"/>
                  </a:cubicBezTo>
                  <a:cubicBezTo>
                    <a:pt x="91081" y="215815"/>
                    <a:pt x="91509" y="215812"/>
                    <a:pt x="91941" y="215807"/>
                  </a:cubicBezTo>
                  <a:cubicBezTo>
                    <a:pt x="184486" y="214698"/>
                    <a:pt x="143873" y="98530"/>
                    <a:pt x="101691" y="92965"/>
                  </a:cubicBezTo>
                  <a:cubicBezTo>
                    <a:pt x="89179" y="91312"/>
                    <a:pt x="145756" y="1"/>
                    <a:pt x="67606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135;p15">
              <a:extLst>
                <a:ext uri="{FF2B5EF4-FFF2-40B4-BE49-F238E27FC236}">
                  <a16:creationId xmlns:a16="http://schemas.microsoft.com/office/drawing/2014/main" id="{0758C847-F79A-4CBD-28FA-546432F4DFBE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E8A882">
                <a:alpha val="32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136;p15">
              <a:extLst>
                <a:ext uri="{FF2B5EF4-FFF2-40B4-BE49-F238E27FC236}">
                  <a16:creationId xmlns:a16="http://schemas.microsoft.com/office/drawing/2014/main" id="{AB17FB07-9B7E-9693-DE95-822BF2EEC82B}"/>
                </a:ext>
              </a:extLst>
            </p:cNvPr>
            <p:cNvSpPr/>
            <p:nvPr/>
          </p:nvSpPr>
          <p:spPr>
            <a:xfrm>
              <a:off x="-36063875" y="44068375"/>
              <a:ext cx="1339650" cy="695300"/>
            </a:xfrm>
            <a:custGeom>
              <a:avLst/>
              <a:gdLst/>
              <a:ahLst/>
              <a:cxnLst/>
              <a:rect l="l" t="t" r="r" b="b"/>
              <a:pathLst>
                <a:path w="53586" h="27812" extrusionOk="0">
                  <a:moveTo>
                    <a:pt x="29021" y="1"/>
                  </a:moveTo>
                  <a:cubicBezTo>
                    <a:pt x="29021" y="1"/>
                    <a:pt x="27019" y="8901"/>
                    <a:pt x="23114" y="16270"/>
                  </a:cubicBezTo>
                  <a:lnTo>
                    <a:pt x="23114" y="16270"/>
                  </a:lnTo>
                  <a:lnTo>
                    <a:pt x="33711" y="16055"/>
                  </a:lnTo>
                  <a:lnTo>
                    <a:pt x="33711" y="16055"/>
                  </a:lnTo>
                  <a:cubicBezTo>
                    <a:pt x="30713" y="8465"/>
                    <a:pt x="29021" y="1"/>
                    <a:pt x="29021" y="1"/>
                  </a:cubicBezTo>
                  <a:close/>
                  <a:moveTo>
                    <a:pt x="23114" y="16270"/>
                  </a:moveTo>
                  <a:lnTo>
                    <a:pt x="0" y="16740"/>
                  </a:lnTo>
                  <a:cubicBezTo>
                    <a:pt x="4519" y="23386"/>
                    <a:pt x="8532" y="25918"/>
                    <a:pt x="12023" y="25918"/>
                  </a:cubicBezTo>
                  <a:cubicBezTo>
                    <a:pt x="16647" y="25918"/>
                    <a:pt x="20355" y="21476"/>
                    <a:pt x="23114" y="16270"/>
                  </a:cubicBezTo>
                  <a:close/>
                  <a:moveTo>
                    <a:pt x="53586" y="15652"/>
                  </a:moveTo>
                  <a:lnTo>
                    <a:pt x="33711" y="16055"/>
                  </a:lnTo>
                  <a:lnTo>
                    <a:pt x="33711" y="16055"/>
                  </a:lnTo>
                  <a:cubicBezTo>
                    <a:pt x="36148" y="22222"/>
                    <a:pt x="39447" y="27812"/>
                    <a:pt x="43403" y="27812"/>
                  </a:cubicBezTo>
                  <a:cubicBezTo>
                    <a:pt x="46441" y="27812"/>
                    <a:pt x="49867" y="24515"/>
                    <a:pt x="53586" y="1565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137;p15">
              <a:extLst>
                <a:ext uri="{FF2B5EF4-FFF2-40B4-BE49-F238E27FC236}">
                  <a16:creationId xmlns:a16="http://schemas.microsoft.com/office/drawing/2014/main" id="{2E75E8EC-6755-C799-7894-85CA3766EC7C}"/>
                </a:ext>
              </a:extLst>
            </p:cNvPr>
            <p:cNvSpPr/>
            <p:nvPr/>
          </p:nvSpPr>
          <p:spPr>
            <a:xfrm>
              <a:off x="-36121950" y="44016075"/>
              <a:ext cx="1456825" cy="797725"/>
            </a:xfrm>
            <a:custGeom>
              <a:avLst/>
              <a:gdLst/>
              <a:ahLst/>
              <a:cxnLst/>
              <a:rect l="l" t="t" r="r" b="b"/>
              <a:pathLst>
                <a:path w="58273" h="31909" extrusionOk="0">
                  <a:moveTo>
                    <a:pt x="31344" y="0"/>
                  </a:moveTo>
                  <a:cubicBezTo>
                    <a:pt x="30403" y="0"/>
                    <a:pt x="29566" y="670"/>
                    <a:pt x="29357" y="1611"/>
                  </a:cubicBezTo>
                  <a:cubicBezTo>
                    <a:pt x="27955" y="7888"/>
                    <a:pt x="22661" y="24460"/>
                    <a:pt x="15317" y="25841"/>
                  </a:cubicBezTo>
                  <a:cubicBezTo>
                    <a:pt x="15000" y="25903"/>
                    <a:pt x="14683" y="25932"/>
                    <a:pt x="14366" y="25932"/>
                  </a:cubicBezTo>
                  <a:cubicBezTo>
                    <a:pt x="10494" y="25932"/>
                    <a:pt x="6648" y="21528"/>
                    <a:pt x="4018" y="17660"/>
                  </a:cubicBezTo>
                  <a:cubicBezTo>
                    <a:pt x="3615" y="17074"/>
                    <a:pt x="2977" y="16764"/>
                    <a:pt x="2325" y="16764"/>
                  </a:cubicBezTo>
                  <a:cubicBezTo>
                    <a:pt x="1929" y="16764"/>
                    <a:pt x="1528" y="16878"/>
                    <a:pt x="1172" y="17116"/>
                  </a:cubicBezTo>
                  <a:cubicBezTo>
                    <a:pt x="231" y="17764"/>
                    <a:pt x="1" y="19020"/>
                    <a:pt x="628" y="19961"/>
                  </a:cubicBezTo>
                  <a:cubicBezTo>
                    <a:pt x="5179" y="26667"/>
                    <a:pt x="9763" y="30041"/>
                    <a:pt x="14321" y="30041"/>
                  </a:cubicBezTo>
                  <a:cubicBezTo>
                    <a:pt x="14897" y="30041"/>
                    <a:pt x="15474" y="29987"/>
                    <a:pt x="16049" y="29879"/>
                  </a:cubicBezTo>
                  <a:cubicBezTo>
                    <a:pt x="23603" y="28435"/>
                    <a:pt x="28561" y="17744"/>
                    <a:pt x="31135" y="10106"/>
                  </a:cubicBezTo>
                  <a:cubicBezTo>
                    <a:pt x="33583" y="18811"/>
                    <a:pt x="38207" y="31218"/>
                    <a:pt x="45091" y="31888"/>
                  </a:cubicBezTo>
                  <a:cubicBezTo>
                    <a:pt x="45321" y="31909"/>
                    <a:pt x="45530" y="31909"/>
                    <a:pt x="45740" y="31909"/>
                  </a:cubicBezTo>
                  <a:cubicBezTo>
                    <a:pt x="50071" y="31909"/>
                    <a:pt x="54005" y="27515"/>
                    <a:pt x="57813" y="18476"/>
                  </a:cubicBezTo>
                  <a:cubicBezTo>
                    <a:pt x="58273" y="17430"/>
                    <a:pt x="57771" y="16258"/>
                    <a:pt x="56725" y="15798"/>
                  </a:cubicBezTo>
                  <a:cubicBezTo>
                    <a:pt x="56467" y="15689"/>
                    <a:pt x="56202" y="15638"/>
                    <a:pt x="55942" y="15638"/>
                  </a:cubicBezTo>
                  <a:cubicBezTo>
                    <a:pt x="55146" y="15638"/>
                    <a:pt x="54399" y="16118"/>
                    <a:pt x="54067" y="16907"/>
                  </a:cubicBezTo>
                  <a:cubicBezTo>
                    <a:pt x="49985" y="26556"/>
                    <a:pt x="46992" y="27818"/>
                    <a:pt x="45727" y="27818"/>
                  </a:cubicBezTo>
                  <a:cubicBezTo>
                    <a:pt x="45656" y="27818"/>
                    <a:pt x="45590" y="27814"/>
                    <a:pt x="45530" y="27808"/>
                  </a:cubicBezTo>
                  <a:cubicBezTo>
                    <a:pt x="40655" y="27306"/>
                    <a:pt x="35487" y="12220"/>
                    <a:pt x="33374" y="1653"/>
                  </a:cubicBezTo>
                  <a:cubicBezTo>
                    <a:pt x="33165" y="712"/>
                    <a:pt x="32349" y="0"/>
                    <a:pt x="3138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138;p15">
              <a:extLst>
                <a:ext uri="{FF2B5EF4-FFF2-40B4-BE49-F238E27FC236}">
                  <a16:creationId xmlns:a16="http://schemas.microsoft.com/office/drawing/2014/main" id="{159A2B5B-190D-D714-C036-97FE51894743}"/>
                </a:ext>
              </a:extLst>
            </p:cNvPr>
            <p:cNvSpPr/>
            <p:nvPr/>
          </p:nvSpPr>
          <p:spPr>
            <a:xfrm>
              <a:off x="-36008950" y="42700500"/>
              <a:ext cx="1340175" cy="1367900"/>
            </a:xfrm>
            <a:custGeom>
              <a:avLst/>
              <a:gdLst/>
              <a:ahLst/>
              <a:cxnLst/>
              <a:rect l="l" t="t" r="r" b="b"/>
              <a:pathLst>
                <a:path w="53607" h="54716" extrusionOk="0">
                  <a:moveTo>
                    <a:pt x="26803" y="0"/>
                  </a:moveTo>
                  <a:cubicBezTo>
                    <a:pt x="12010" y="0"/>
                    <a:pt x="0" y="10253"/>
                    <a:pt x="0" y="22891"/>
                  </a:cubicBezTo>
                  <a:cubicBezTo>
                    <a:pt x="0" y="35550"/>
                    <a:pt x="12010" y="54716"/>
                    <a:pt x="26803" y="54716"/>
                  </a:cubicBezTo>
                  <a:cubicBezTo>
                    <a:pt x="41617" y="54716"/>
                    <a:pt x="53607" y="35529"/>
                    <a:pt x="53607" y="22891"/>
                  </a:cubicBezTo>
                  <a:cubicBezTo>
                    <a:pt x="53607" y="10232"/>
                    <a:pt x="41638" y="0"/>
                    <a:pt x="268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139;p15">
              <a:extLst>
                <a:ext uri="{FF2B5EF4-FFF2-40B4-BE49-F238E27FC236}">
                  <a16:creationId xmlns:a16="http://schemas.microsoft.com/office/drawing/2014/main" id="{C812B42C-E192-1FF3-9C89-6E5A0ED38361}"/>
                </a:ext>
              </a:extLst>
            </p:cNvPr>
            <p:cNvSpPr/>
            <p:nvPr/>
          </p:nvSpPr>
          <p:spPr>
            <a:xfrm>
              <a:off x="-36189425" y="43342325"/>
              <a:ext cx="600000" cy="600000"/>
            </a:xfrm>
            <a:custGeom>
              <a:avLst/>
              <a:gdLst/>
              <a:ahLst/>
              <a:cxnLst/>
              <a:rect l="l" t="t" r="r" b="b"/>
              <a:pathLst>
                <a:path w="24000" h="24000" extrusionOk="0">
                  <a:moveTo>
                    <a:pt x="12011" y="1"/>
                  </a:moveTo>
                  <a:cubicBezTo>
                    <a:pt x="5357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44" y="24000"/>
                    <a:pt x="24000" y="18623"/>
                    <a:pt x="24000" y="11990"/>
                  </a:cubicBezTo>
                  <a:cubicBezTo>
                    <a:pt x="24000" y="5378"/>
                    <a:pt x="18623" y="22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141;p15">
              <a:extLst>
                <a:ext uri="{FF2B5EF4-FFF2-40B4-BE49-F238E27FC236}">
                  <a16:creationId xmlns:a16="http://schemas.microsoft.com/office/drawing/2014/main" id="{E3E7DB25-A5FD-7E1C-B247-759FA9BF78A1}"/>
                </a:ext>
              </a:extLst>
            </p:cNvPr>
            <p:cNvSpPr/>
            <p:nvPr/>
          </p:nvSpPr>
          <p:spPr>
            <a:xfrm>
              <a:off x="-35129125" y="43342325"/>
              <a:ext cx="600525" cy="600000"/>
            </a:xfrm>
            <a:custGeom>
              <a:avLst/>
              <a:gdLst/>
              <a:ahLst/>
              <a:cxnLst/>
              <a:rect l="l" t="t" r="r" b="b"/>
              <a:pathLst>
                <a:path w="24021" h="24000" extrusionOk="0">
                  <a:moveTo>
                    <a:pt x="12011" y="1"/>
                  </a:moveTo>
                  <a:cubicBezTo>
                    <a:pt x="5378" y="1"/>
                    <a:pt x="1" y="5378"/>
                    <a:pt x="1" y="11990"/>
                  </a:cubicBezTo>
                  <a:cubicBezTo>
                    <a:pt x="1" y="18644"/>
                    <a:pt x="5378" y="24000"/>
                    <a:pt x="12011" y="24000"/>
                  </a:cubicBezTo>
                  <a:cubicBezTo>
                    <a:pt x="18665" y="24000"/>
                    <a:pt x="24021" y="18623"/>
                    <a:pt x="24021" y="11990"/>
                  </a:cubicBezTo>
                  <a:cubicBezTo>
                    <a:pt x="24021" y="5378"/>
                    <a:pt x="18665" y="1"/>
                    <a:pt x="12011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143;p15">
              <a:extLst>
                <a:ext uri="{FF2B5EF4-FFF2-40B4-BE49-F238E27FC236}">
                  <a16:creationId xmlns:a16="http://schemas.microsoft.com/office/drawing/2014/main" id="{D9F6E52C-8169-3FB6-CF6B-7808F47EAB87}"/>
                </a:ext>
              </a:extLst>
            </p:cNvPr>
            <p:cNvSpPr/>
            <p:nvPr/>
          </p:nvSpPr>
          <p:spPr>
            <a:xfrm>
              <a:off x="-42300275" y="39170200"/>
              <a:ext cx="3499775" cy="6971000"/>
            </a:xfrm>
            <a:custGeom>
              <a:avLst/>
              <a:gdLst/>
              <a:ahLst/>
              <a:cxnLst/>
              <a:rect l="l" t="t" r="r" b="b"/>
              <a:pathLst>
                <a:path w="139991" h="278840" extrusionOk="0">
                  <a:moveTo>
                    <a:pt x="138399" y="1"/>
                  </a:moveTo>
                  <a:cubicBezTo>
                    <a:pt x="123500" y="1"/>
                    <a:pt x="1" y="79428"/>
                    <a:pt x="1386" y="191827"/>
                  </a:cubicBezTo>
                  <a:cubicBezTo>
                    <a:pt x="2159" y="254595"/>
                    <a:pt x="26535" y="278839"/>
                    <a:pt x="49519" y="278839"/>
                  </a:cubicBezTo>
                  <a:cubicBezTo>
                    <a:pt x="70689" y="278839"/>
                    <a:pt x="90678" y="258272"/>
                    <a:pt x="89956" y="228296"/>
                  </a:cubicBezTo>
                  <a:cubicBezTo>
                    <a:pt x="86984" y="118134"/>
                    <a:pt x="134627" y="30715"/>
                    <a:pt x="139837" y="1275"/>
                  </a:cubicBezTo>
                  <a:cubicBezTo>
                    <a:pt x="139990" y="420"/>
                    <a:pt x="139481" y="1"/>
                    <a:pt x="138399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144;p15">
              <a:extLst>
                <a:ext uri="{FF2B5EF4-FFF2-40B4-BE49-F238E27FC236}">
                  <a16:creationId xmlns:a16="http://schemas.microsoft.com/office/drawing/2014/main" id="{E256D6F7-3104-35EF-E8B2-5A5302AE4B95}"/>
                </a:ext>
              </a:extLst>
            </p:cNvPr>
            <p:cNvSpPr/>
            <p:nvPr/>
          </p:nvSpPr>
          <p:spPr>
            <a:xfrm>
              <a:off x="-31054775" y="53404025"/>
              <a:ext cx="373000" cy="625050"/>
            </a:xfrm>
            <a:custGeom>
              <a:avLst/>
              <a:gdLst/>
              <a:ahLst/>
              <a:cxnLst/>
              <a:rect l="l" t="t" r="r" b="b"/>
              <a:pathLst>
                <a:path w="14920" h="25002" extrusionOk="0">
                  <a:moveTo>
                    <a:pt x="12654" y="1"/>
                  </a:moveTo>
                  <a:cubicBezTo>
                    <a:pt x="12491" y="1"/>
                    <a:pt x="12324" y="20"/>
                    <a:pt x="12157" y="61"/>
                  </a:cubicBezTo>
                  <a:cubicBezTo>
                    <a:pt x="11676" y="166"/>
                    <a:pt x="1" y="3346"/>
                    <a:pt x="2365" y="23182"/>
                  </a:cubicBezTo>
                  <a:cubicBezTo>
                    <a:pt x="2470" y="24228"/>
                    <a:pt x="3349" y="25002"/>
                    <a:pt x="4374" y="25002"/>
                  </a:cubicBezTo>
                  <a:cubicBezTo>
                    <a:pt x="4430" y="25002"/>
                    <a:pt x="4476" y="24984"/>
                    <a:pt x="4544" y="24984"/>
                  </a:cubicBezTo>
                  <a:cubicBezTo>
                    <a:pt x="4578" y="24984"/>
                    <a:pt x="4618" y="24988"/>
                    <a:pt x="4667" y="25002"/>
                  </a:cubicBezTo>
                  <a:cubicBezTo>
                    <a:pt x="5776" y="24856"/>
                    <a:pt x="6571" y="23851"/>
                    <a:pt x="6445" y="22722"/>
                  </a:cubicBezTo>
                  <a:cubicBezTo>
                    <a:pt x="4520" y="6715"/>
                    <a:pt x="12764" y="4183"/>
                    <a:pt x="13183" y="4037"/>
                  </a:cubicBezTo>
                  <a:cubicBezTo>
                    <a:pt x="14250" y="3765"/>
                    <a:pt x="14919" y="2656"/>
                    <a:pt x="14647" y="1568"/>
                  </a:cubicBezTo>
                  <a:cubicBezTo>
                    <a:pt x="14398" y="626"/>
                    <a:pt x="13576" y="1"/>
                    <a:pt x="12654" y="1"/>
                  </a:cubicBezTo>
                  <a:close/>
                </a:path>
              </a:pathLst>
            </a:custGeom>
            <a:solidFill>
              <a:srgbClr val="C7C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3" name="ZoneTexte 182">
            <a:extLst>
              <a:ext uri="{FF2B5EF4-FFF2-40B4-BE49-F238E27FC236}">
                <a16:creationId xmlns:a16="http://schemas.microsoft.com/office/drawing/2014/main" id="{2E4772F1-5927-02AC-A145-B176B10BCD10}"/>
              </a:ext>
            </a:extLst>
          </p:cNvPr>
          <p:cNvSpPr txBox="1"/>
          <p:nvPr/>
        </p:nvSpPr>
        <p:spPr>
          <a:xfrm>
            <a:off x="2828932" y="1025098"/>
            <a:ext cx="64813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0" dirty="0">
                <a:solidFill>
                  <a:srgbClr val="61594F"/>
                </a:solidFill>
                <a:latin typeface="Fira Sans Extra Condensed Black" panose="020B0A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695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 : coins arrondis 177">
            <a:extLst>
              <a:ext uri="{FF2B5EF4-FFF2-40B4-BE49-F238E27FC236}">
                <a16:creationId xmlns:a16="http://schemas.microsoft.com/office/drawing/2014/main" id="{64DFF656-6D69-A07C-2248-3BC82F8E267C}"/>
              </a:ext>
            </a:extLst>
          </p:cNvPr>
          <p:cNvSpPr/>
          <p:nvPr/>
        </p:nvSpPr>
        <p:spPr>
          <a:xfrm>
            <a:off x="1671784" y="3011333"/>
            <a:ext cx="3413760" cy="910175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200" dirty="0">
              <a:solidFill>
                <a:srgbClr val="61594F"/>
              </a:solidFill>
              <a:latin typeface="Fira Sans Extra Condensed SemiB" panose="020B06030500000200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E422C-B477-4699-AB7F-C8D16C74B6CC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PROBLÉMATIQUE</a:t>
              </a:r>
              <a:endParaRPr lang="fr-FR" sz="3200" dirty="0"/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3419DEC-FE69-52B4-80EA-0D453F1BA68A}"/>
              </a:ext>
            </a:extLst>
          </p:cNvPr>
          <p:cNvGrpSpPr/>
          <p:nvPr/>
        </p:nvGrpSpPr>
        <p:grpSpPr>
          <a:xfrm>
            <a:off x="3694471" y="1429421"/>
            <a:ext cx="614680" cy="614680"/>
            <a:chOff x="3167638" y="1447886"/>
            <a:chExt cx="614680" cy="61468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3960077-D64A-E70A-FB65-F34A50F6B23C}"/>
                </a:ext>
              </a:extLst>
            </p:cNvPr>
            <p:cNvSpPr/>
            <p:nvPr/>
          </p:nvSpPr>
          <p:spPr>
            <a:xfrm>
              <a:off x="3167638" y="1447886"/>
              <a:ext cx="614680" cy="614680"/>
            </a:xfrm>
            <a:prstGeom prst="ellipse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4" name="Google Shape;3484;p46">
              <a:extLst>
                <a:ext uri="{FF2B5EF4-FFF2-40B4-BE49-F238E27FC236}">
                  <a16:creationId xmlns:a16="http://schemas.microsoft.com/office/drawing/2014/main" id="{741E66BE-9F73-A75A-30C0-F93A52C25EE6}"/>
                </a:ext>
              </a:extLst>
            </p:cNvPr>
            <p:cNvGrpSpPr/>
            <p:nvPr/>
          </p:nvGrpSpPr>
          <p:grpSpPr>
            <a:xfrm>
              <a:off x="3285082" y="1580953"/>
              <a:ext cx="383872" cy="374933"/>
              <a:chOff x="1551950" y="3109585"/>
              <a:chExt cx="383872" cy="374933"/>
            </a:xfrm>
            <a:effectLst>
              <a:outerShdw blurRad="25400" dist="12700" dir="2700000" sx="101000" sy="101000" algn="tl" rotWithShape="0">
                <a:schemeClr val="tx1">
                  <a:alpha val="50000"/>
                </a:schemeClr>
              </a:outerShdw>
            </a:effectLst>
          </p:grpSpPr>
          <p:sp>
            <p:nvSpPr>
              <p:cNvPr id="85" name="Google Shape;3485;p46">
                <a:extLst>
                  <a:ext uri="{FF2B5EF4-FFF2-40B4-BE49-F238E27FC236}">
                    <a16:creationId xmlns:a16="http://schemas.microsoft.com/office/drawing/2014/main" id="{DD1A587F-CF81-EF5E-F7DB-780972D1F214}"/>
                  </a:ext>
                </a:extLst>
              </p:cNvPr>
              <p:cNvSpPr/>
              <p:nvPr/>
            </p:nvSpPr>
            <p:spPr>
              <a:xfrm>
                <a:off x="1827392" y="3109585"/>
                <a:ext cx="108430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8" h="3929" extrusionOk="0">
                    <a:moveTo>
                      <a:pt x="1767" y="0"/>
                    </a:moveTo>
                    <a:cubicBezTo>
                      <a:pt x="1233" y="0"/>
                      <a:pt x="603" y="289"/>
                      <a:pt x="0" y="952"/>
                    </a:cubicBezTo>
                    <a:lnTo>
                      <a:pt x="1396" y="3622"/>
                    </a:lnTo>
                    <a:cubicBezTo>
                      <a:pt x="1972" y="3866"/>
                      <a:pt x="2503" y="3928"/>
                      <a:pt x="2887" y="3928"/>
                    </a:cubicBezTo>
                    <a:cubicBezTo>
                      <a:pt x="2930" y="3928"/>
                      <a:pt x="2972" y="3927"/>
                      <a:pt x="3011" y="3926"/>
                    </a:cubicBezTo>
                    <a:cubicBezTo>
                      <a:pt x="3295" y="3917"/>
                      <a:pt x="3545" y="3737"/>
                      <a:pt x="3651" y="3472"/>
                    </a:cubicBezTo>
                    <a:cubicBezTo>
                      <a:pt x="3748" y="3226"/>
                      <a:pt x="3699" y="2943"/>
                      <a:pt x="3522" y="2742"/>
                    </a:cubicBezTo>
                    <a:cubicBezTo>
                      <a:pt x="3287" y="2476"/>
                      <a:pt x="3108" y="2093"/>
                      <a:pt x="3108" y="1544"/>
                    </a:cubicBezTo>
                    <a:cubicBezTo>
                      <a:pt x="3108" y="601"/>
                      <a:pt x="2538" y="0"/>
                      <a:pt x="1767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3486;p46">
                <a:extLst>
                  <a:ext uri="{FF2B5EF4-FFF2-40B4-BE49-F238E27FC236}">
                    <a16:creationId xmlns:a16="http://schemas.microsoft.com/office/drawing/2014/main" id="{FE7EBAA8-54DE-B3E0-291F-F7D873AF1D03}"/>
                  </a:ext>
                </a:extLst>
              </p:cNvPr>
              <p:cNvSpPr/>
              <p:nvPr/>
            </p:nvSpPr>
            <p:spPr>
              <a:xfrm>
                <a:off x="1551950" y="3109585"/>
                <a:ext cx="108401" cy="113666"/>
              </a:xfrm>
              <a:custGeom>
                <a:avLst/>
                <a:gdLst/>
                <a:ahLst/>
                <a:cxnLst/>
                <a:rect l="l" t="t" r="r" b="b"/>
                <a:pathLst>
                  <a:path w="3747" h="3929" extrusionOk="0">
                    <a:moveTo>
                      <a:pt x="1979" y="0"/>
                    </a:moveTo>
                    <a:cubicBezTo>
                      <a:pt x="1209" y="0"/>
                      <a:pt x="638" y="601"/>
                      <a:pt x="638" y="1544"/>
                    </a:cubicBezTo>
                    <a:cubicBezTo>
                      <a:pt x="638" y="2093"/>
                      <a:pt x="460" y="2476"/>
                      <a:pt x="224" y="2742"/>
                    </a:cubicBezTo>
                    <a:cubicBezTo>
                      <a:pt x="48" y="2943"/>
                      <a:pt x="0" y="3226"/>
                      <a:pt x="95" y="3472"/>
                    </a:cubicBezTo>
                    <a:cubicBezTo>
                      <a:pt x="201" y="3737"/>
                      <a:pt x="451" y="3917"/>
                      <a:pt x="735" y="3926"/>
                    </a:cubicBezTo>
                    <a:cubicBezTo>
                      <a:pt x="774" y="3927"/>
                      <a:pt x="816" y="3928"/>
                      <a:pt x="859" y="3928"/>
                    </a:cubicBezTo>
                    <a:cubicBezTo>
                      <a:pt x="1243" y="3928"/>
                      <a:pt x="1774" y="3866"/>
                      <a:pt x="2350" y="3622"/>
                    </a:cubicBezTo>
                    <a:lnTo>
                      <a:pt x="3746" y="952"/>
                    </a:lnTo>
                    <a:cubicBezTo>
                      <a:pt x="3143" y="289"/>
                      <a:pt x="2513" y="0"/>
                      <a:pt x="197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3487;p46">
                <a:extLst>
                  <a:ext uri="{FF2B5EF4-FFF2-40B4-BE49-F238E27FC236}">
                    <a16:creationId xmlns:a16="http://schemas.microsoft.com/office/drawing/2014/main" id="{91BDE1A1-D48B-EA47-37C3-79ED65E26361}"/>
                  </a:ext>
                </a:extLst>
              </p:cNvPr>
              <p:cNvSpPr/>
              <p:nvPr/>
            </p:nvSpPr>
            <p:spPr>
              <a:xfrm>
                <a:off x="1827392" y="3121706"/>
                <a:ext cx="65295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455" extrusionOk="0">
                    <a:moveTo>
                      <a:pt x="595" y="0"/>
                    </a:moveTo>
                    <a:cubicBezTo>
                      <a:pt x="398" y="140"/>
                      <a:pt x="197" y="316"/>
                      <a:pt x="0" y="533"/>
                    </a:cubicBezTo>
                    <a:lnTo>
                      <a:pt x="1396" y="3203"/>
                    </a:lnTo>
                    <a:cubicBezTo>
                      <a:pt x="1701" y="3332"/>
                      <a:pt x="1993" y="3410"/>
                      <a:pt x="2257" y="3455"/>
                    </a:cubicBezTo>
                    <a:cubicBezTo>
                      <a:pt x="2131" y="2774"/>
                      <a:pt x="1954" y="2143"/>
                      <a:pt x="1709" y="1590"/>
                    </a:cubicBezTo>
                    <a:cubicBezTo>
                      <a:pt x="1425" y="951"/>
                      <a:pt x="1051" y="418"/>
                      <a:pt x="595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3488;p46">
                <a:extLst>
                  <a:ext uri="{FF2B5EF4-FFF2-40B4-BE49-F238E27FC236}">
                    <a16:creationId xmlns:a16="http://schemas.microsoft.com/office/drawing/2014/main" id="{1AED64CF-7435-D125-1778-8B2B87B1EC30}"/>
                  </a:ext>
                </a:extLst>
              </p:cNvPr>
              <p:cNvSpPr/>
              <p:nvPr/>
            </p:nvSpPr>
            <p:spPr>
              <a:xfrm>
                <a:off x="1594998" y="3121706"/>
                <a:ext cx="65353" cy="99953"/>
              </a:xfrm>
              <a:custGeom>
                <a:avLst/>
                <a:gdLst/>
                <a:ahLst/>
                <a:cxnLst/>
                <a:rect l="l" t="t" r="r" b="b"/>
                <a:pathLst>
                  <a:path w="2259" h="3455" extrusionOk="0">
                    <a:moveTo>
                      <a:pt x="1664" y="0"/>
                    </a:moveTo>
                    <a:cubicBezTo>
                      <a:pt x="1207" y="418"/>
                      <a:pt x="833" y="948"/>
                      <a:pt x="549" y="1590"/>
                    </a:cubicBezTo>
                    <a:cubicBezTo>
                      <a:pt x="315" y="2119"/>
                      <a:pt x="132" y="2734"/>
                      <a:pt x="0" y="3455"/>
                    </a:cubicBezTo>
                    <a:cubicBezTo>
                      <a:pt x="264" y="3410"/>
                      <a:pt x="555" y="3334"/>
                      <a:pt x="862" y="3203"/>
                    </a:cubicBezTo>
                    <a:lnTo>
                      <a:pt x="2258" y="533"/>
                    </a:lnTo>
                    <a:cubicBezTo>
                      <a:pt x="2060" y="316"/>
                      <a:pt x="1861" y="140"/>
                      <a:pt x="166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3489;p46">
                <a:extLst>
                  <a:ext uri="{FF2B5EF4-FFF2-40B4-BE49-F238E27FC236}">
                    <a16:creationId xmlns:a16="http://schemas.microsoft.com/office/drawing/2014/main" id="{EE2B425A-0FB7-72D3-1EF7-A8A5BFE81EF6}"/>
                  </a:ext>
                </a:extLst>
              </p:cNvPr>
              <p:cNvSpPr/>
              <p:nvPr/>
            </p:nvSpPr>
            <p:spPr>
              <a:xfrm>
                <a:off x="1609058" y="3110655"/>
                <a:ext cx="269512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9316" h="10142" extrusionOk="0">
                    <a:moveTo>
                      <a:pt x="4657" y="0"/>
                    </a:moveTo>
                    <a:cubicBezTo>
                      <a:pt x="548" y="0"/>
                      <a:pt x="0" y="3291"/>
                      <a:pt x="0" y="8431"/>
                    </a:cubicBezTo>
                    <a:cubicBezTo>
                      <a:pt x="0" y="9083"/>
                      <a:pt x="140" y="9650"/>
                      <a:pt x="373" y="10141"/>
                    </a:cubicBezTo>
                    <a:lnTo>
                      <a:pt x="8943" y="10141"/>
                    </a:lnTo>
                    <a:cubicBezTo>
                      <a:pt x="9175" y="9650"/>
                      <a:pt x="9316" y="9083"/>
                      <a:pt x="9316" y="8431"/>
                    </a:cubicBezTo>
                    <a:cubicBezTo>
                      <a:pt x="9316" y="3292"/>
                      <a:pt x="8767" y="0"/>
                      <a:pt x="4657" y="0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3490;p46">
                <a:extLst>
                  <a:ext uri="{FF2B5EF4-FFF2-40B4-BE49-F238E27FC236}">
                    <a16:creationId xmlns:a16="http://schemas.microsoft.com/office/drawing/2014/main" id="{94B9340F-D449-2AF0-BC97-271FBAA0DCBB}"/>
                  </a:ext>
                </a:extLst>
              </p:cNvPr>
              <p:cNvSpPr/>
              <p:nvPr/>
            </p:nvSpPr>
            <p:spPr>
              <a:xfrm>
                <a:off x="1609087" y="3110655"/>
                <a:ext cx="146270" cy="293408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10142" extrusionOk="0">
                    <a:moveTo>
                      <a:pt x="4659" y="0"/>
                    </a:moveTo>
                    <a:cubicBezTo>
                      <a:pt x="550" y="0"/>
                      <a:pt x="1" y="3291"/>
                      <a:pt x="1" y="8431"/>
                    </a:cubicBezTo>
                    <a:cubicBezTo>
                      <a:pt x="1" y="9083"/>
                      <a:pt x="142" y="9650"/>
                      <a:pt x="374" y="10141"/>
                    </a:cubicBezTo>
                    <a:lnTo>
                      <a:pt x="1170" y="10141"/>
                    </a:lnTo>
                    <a:cubicBezTo>
                      <a:pt x="937" y="9650"/>
                      <a:pt x="797" y="9083"/>
                      <a:pt x="797" y="8431"/>
                    </a:cubicBezTo>
                    <a:cubicBezTo>
                      <a:pt x="797" y="3463"/>
                      <a:pt x="1309" y="223"/>
                      <a:pt x="5055" y="11"/>
                    </a:cubicBezTo>
                    <a:cubicBezTo>
                      <a:pt x="4928" y="4"/>
                      <a:pt x="4794" y="0"/>
                      <a:pt x="4659" y="0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3491;p46">
                <a:extLst>
                  <a:ext uri="{FF2B5EF4-FFF2-40B4-BE49-F238E27FC236}">
                    <a16:creationId xmlns:a16="http://schemas.microsoft.com/office/drawing/2014/main" id="{4492F90F-3B76-D8C4-DC6F-86875BC26EF1}"/>
                  </a:ext>
                </a:extLst>
              </p:cNvPr>
              <p:cNvSpPr/>
              <p:nvPr/>
            </p:nvSpPr>
            <p:spPr>
              <a:xfrm>
                <a:off x="1681469" y="3407043"/>
                <a:ext cx="124775" cy="77475"/>
              </a:xfrm>
              <a:custGeom>
                <a:avLst/>
                <a:gdLst/>
                <a:ahLst/>
                <a:cxnLst/>
                <a:rect l="l" t="t" r="r" b="b"/>
                <a:pathLst>
                  <a:path w="4313" h="2678" extrusionOk="0">
                    <a:moveTo>
                      <a:pt x="2156" y="0"/>
                    </a:moveTo>
                    <a:cubicBezTo>
                      <a:pt x="966" y="0"/>
                      <a:pt x="1" y="597"/>
                      <a:pt x="1" y="1338"/>
                    </a:cubicBezTo>
                    <a:cubicBezTo>
                      <a:pt x="1" y="2076"/>
                      <a:pt x="966" y="2677"/>
                      <a:pt x="2156" y="2677"/>
                    </a:cubicBezTo>
                    <a:cubicBezTo>
                      <a:pt x="3348" y="2677"/>
                      <a:pt x="4313" y="2079"/>
                      <a:pt x="4313" y="1338"/>
                    </a:cubicBezTo>
                    <a:cubicBezTo>
                      <a:pt x="4313" y="600"/>
                      <a:pt x="3348" y="0"/>
                      <a:pt x="215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3492;p46">
                <a:extLst>
                  <a:ext uri="{FF2B5EF4-FFF2-40B4-BE49-F238E27FC236}">
                    <a16:creationId xmlns:a16="http://schemas.microsoft.com/office/drawing/2014/main" id="{23A44D06-D8B7-72D8-CFC1-3C9C1629D31D}"/>
                  </a:ext>
                </a:extLst>
              </p:cNvPr>
              <p:cNvSpPr/>
              <p:nvPr/>
            </p:nvSpPr>
            <p:spPr>
              <a:xfrm>
                <a:off x="1615827" y="3351873"/>
                <a:ext cx="255973" cy="125007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321" extrusionOk="0">
                    <a:moveTo>
                      <a:pt x="2465" y="0"/>
                    </a:moveTo>
                    <a:cubicBezTo>
                      <a:pt x="945" y="0"/>
                      <a:pt x="1" y="1317"/>
                      <a:pt x="44" y="2605"/>
                    </a:cubicBezTo>
                    <a:cubicBezTo>
                      <a:pt x="45" y="2649"/>
                      <a:pt x="83" y="2680"/>
                      <a:pt x="123" y="2680"/>
                    </a:cubicBezTo>
                    <a:cubicBezTo>
                      <a:pt x="133" y="2680"/>
                      <a:pt x="142" y="2678"/>
                      <a:pt x="151" y="2674"/>
                    </a:cubicBezTo>
                    <a:cubicBezTo>
                      <a:pt x="278" y="2621"/>
                      <a:pt x="514" y="2546"/>
                      <a:pt x="792" y="2546"/>
                    </a:cubicBezTo>
                    <a:cubicBezTo>
                      <a:pt x="850" y="2546"/>
                      <a:pt x="910" y="2549"/>
                      <a:pt x="970" y="2556"/>
                    </a:cubicBezTo>
                    <a:cubicBezTo>
                      <a:pt x="1020" y="2562"/>
                      <a:pt x="1053" y="2616"/>
                      <a:pt x="1032" y="2664"/>
                    </a:cubicBezTo>
                    <a:cubicBezTo>
                      <a:pt x="957" y="2840"/>
                      <a:pt x="839" y="3251"/>
                      <a:pt x="1110" y="3658"/>
                    </a:cubicBezTo>
                    <a:cubicBezTo>
                      <a:pt x="1126" y="3680"/>
                      <a:pt x="1151" y="3691"/>
                      <a:pt x="1176" y="3691"/>
                    </a:cubicBezTo>
                    <a:cubicBezTo>
                      <a:pt x="1198" y="3691"/>
                      <a:pt x="1219" y="3682"/>
                      <a:pt x="1234" y="3664"/>
                    </a:cubicBezTo>
                    <a:cubicBezTo>
                      <a:pt x="1342" y="3530"/>
                      <a:pt x="1599" y="3270"/>
                      <a:pt x="2012" y="3173"/>
                    </a:cubicBezTo>
                    <a:cubicBezTo>
                      <a:pt x="2018" y="3171"/>
                      <a:pt x="2024" y="3171"/>
                      <a:pt x="2031" y="3171"/>
                    </a:cubicBezTo>
                    <a:cubicBezTo>
                      <a:pt x="2072" y="3171"/>
                      <a:pt x="2108" y="3206"/>
                      <a:pt x="2107" y="3251"/>
                    </a:cubicBezTo>
                    <a:cubicBezTo>
                      <a:pt x="2101" y="3466"/>
                      <a:pt x="2115" y="3980"/>
                      <a:pt x="2388" y="4294"/>
                    </a:cubicBezTo>
                    <a:cubicBezTo>
                      <a:pt x="2403" y="4312"/>
                      <a:pt x="2424" y="4321"/>
                      <a:pt x="2446" y="4321"/>
                    </a:cubicBezTo>
                    <a:cubicBezTo>
                      <a:pt x="2474" y="4321"/>
                      <a:pt x="2501" y="4306"/>
                      <a:pt x="2515" y="4277"/>
                    </a:cubicBezTo>
                    <a:cubicBezTo>
                      <a:pt x="2649" y="4001"/>
                      <a:pt x="3127" y="3253"/>
                      <a:pt x="4422" y="3253"/>
                    </a:cubicBezTo>
                    <a:cubicBezTo>
                      <a:pt x="5716" y="3253"/>
                      <a:pt x="6195" y="4001"/>
                      <a:pt x="6327" y="4277"/>
                    </a:cubicBezTo>
                    <a:cubicBezTo>
                      <a:pt x="6342" y="4305"/>
                      <a:pt x="6370" y="4320"/>
                      <a:pt x="6398" y="4320"/>
                    </a:cubicBezTo>
                    <a:cubicBezTo>
                      <a:pt x="6419" y="4320"/>
                      <a:pt x="6440" y="4312"/>
                      <a:pt x="6456" y="4294"/>
                    </a:cubicBezTo>
                    <a:cubicBezTo>
                      <a:pt x="6729" y="3980"/>
                      <a:pt x="6744" y="3464"/>
                      <a:pt x="6736" y="3251"/>
                    </a:cubicBezTo>
                    <a:cubicBezTo>
                      <a:pt x="6734" y="3206"/>
                      <a:pt x="6771" y="3171"/>
                      <a:pt x="6813" y="3171"/>
                    </a:cubicBezTo>
                    <a:cubicBezTo>
                      <a:pt x="6819" y="3171"/>
                      <a:pt x="6825" y="3171"/>
                      <a:pt x="6832" y="3173"/>
                    </a:cubicBezTo>
                    <a:cubicBezTo>
                      <a:pt x="7246" y="3270"/>
                      <a:pt x="7500" y="3530"/>
                      <a:pt x="7608" y="3664"/>
                    </a:cubicBezTo>
                    <a:cubicBezTo>
                      <a:pt x="7624" y="3682"/>
                      <a:pt x="7646" y="3691"/>
                      <a:pt x="7668" y="3691"/>
                    </a:cubicBezTo>
                    <a:cubicBezTo>
                      <a:pt x="7693" y="3691"/>
                      <a:pt x="7718" y="3680"/>
                      <a:pt x="7734" y="3658"/>
                    </a:cubicBezTo>
                    <a:cubicBezTo>
                      <a:pt x="8007" y="3251"/>
                      <a:pt x="7887" y="2840"/>
                      <a:pt x="7812" y="2664"/>
                    </a:cubicBezTo>
                    <a:cubicBezTo>
                      <a:pt x="7792" y="2616"/>
                      <a:pt x="7822" y="2564"/>
                      <a:pt x="7873" y="2556"/>
                    </a:cubicBezTo>
                    <a:cubicBezTo>
                      <a:pt x="7936" y="2548"/>
                      <a:pt x="7998" y="2545"/>
                      <a:pt x="8057" y="2545"/>
                    </a:cubicBezTo>
                    <a:cubicBezTo>
                      <a:pt x="8333" y="2545"/>
                      <a:pt x="8566" y="2621"/>
                      <a:pt x="8692" y="2674"/>
                    </a:cubicBezTo>
                    <a:cubicBezTo>
                      <a:pt x="8702" y="2678"/>
                      <a:pt x="8711" y="2680"/>
                      <a:pt x="8721" y="2680"/>
                    </a:cubicBezTo>
                    <a:cubicBezTo>
                      <a:pt x="8761" y="2680"/>
                      <a:pt x="8797" y="2649"/>
                      <a:pt x="8800" y="2605"/>
                    </a:cubicBezTo>
                    <a:cubicBezTo>
                      <a:pt x="8848" y="1318"/>
                      <a:pt x="7904" y="0"/>
                      <a:pt x="6384" y="0"/>
                    </a:cubicBezTo>
                    <a:cubicBezTo>
                      <a:pt x="6021" y="0"/>
                      <a:pt x="5625" y="76"/>
                      <a:pt x="5201" y="245"/>
                    </a:cubicBezTo>
                    <a:cubicBezTo>
                      <a:pt x="5190" y="248"/>
                      <a:pt x="5181" y="251"/>
                      <a:pt x="5172" y="251"/>
                    </a:cubicBezTo>
                    <a:lnTo>
                      <a:pt x="3678" y="251"/>
                    </a:lnTo>
                    <a:cubicBezTo>
                      <a:pt x="3669" y="251"/>
                      <a:pt x="3658" y="248"/>
                      <a:pt x="3649" y="245"/>
                    </a:cubicBezTo>
                    <a:cubicBezTo>
                      <a:pt x="3225" y="76"/>
                      <a:pt x="2829" y="0"/>
                      <a:pt x="2465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3493;p46">
                <a:extLst>
                  <a:ext uri="{FF2B5EF4-FFF2-40B4-BE49-F238E27FC236}">
                    <a16:creationId xmlns:a16="http://schemas.microsoft.com/office/drawing/2014/main" id="{25C591E9-0DCC-9BE8-5C8E-7742B3C1B091}"/>
                  </a:ext>
                </a:extLst>
              </p:cNvPr>
              <p:cNvSpPr/>
              <p:nvPr/>
            </p:nvSpPr>
            <p:spPr>
              <a:xfrm>
                <a:off x="1722174" y="3355200"/>
                <a:ext cx="43858" cy="21466"/>
              </a:xfrm>
              <a:custGeom>
                <a:avLst/>
                <a:gdLst/>
                <a:ahLst/>
                <a:cxnLst/>
                <a:rect l="l" t="t" r="r" b="b"/>
                <a:pathLst>
                  <a:path w="1516" h="742" extrusionOk="0">
                    <a:moveTo>
                      <a:pt x="135" y="1"/>
                    </a:moveTo>
                    <a:cubicBezTo>
                      <a:pt x="62" y="1"/>
                      <a:pt x="0" y="62"/>
                      <a:pt x="0" y="137"/>
                    </a:cubicBezTo>
                    <a:cubicBezTo>
                      <a:pt x="0" y="470"/>
                      <a:pt x="339" y="742"/>
                      <a:pt x="758" y="742"/>
                    </a:cubicBezTo>
                    <a:cubicBezTo>
                      <a:pt x="1175" y="742"/>
                      <a:pt x="1514" y="470"/>
                      <a:pt x="1514" y="137"/>
                    </a:cubicBezTo>
                    <a:lnTo>
                      <a:pt x="1514" y="136"/>
                    </a:lnTo>
                    <a:cubicBezTo>
                      <a:pt x="1516" y="61"/>
                      <a:pt x="1458" y="1"/>
                      <a:pt x="138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3494;p46">
                <a:extLst>
                  <a:ext uri="{FF2B5EF4-FFF2-40B4-BE49-F238E27FC236}">
                    <a16:creationId xmlns:a16="http://schemas.microsoft.com/office/drawing/2014/main" id="{E0FEFC83-AC93-4045-B975-9B852F67BE92}"/>
                  </a:ext>
                </a:extLst>
              </p:cNvPr>
              <p:cNvSpPr/>
              <p:nvPr/>
            </p:nvSpPr>
            <p:spPr>
              <a:xfrm>
                <a:off x="1667265" y="3298208"/>
                <a:ext cx="11717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5" h="833" extrusionOk="0">
                    <a:moveTo>
                      <a:pt x="201" y="0"/>
                    </a:moveTo>
                    <a:cubicBezTo>
                      <a:pt x="186" y="0"/>
                      <a:pt x="169" y="2"/>
                      <a:pt x="153" y="6"/>
                    </a:cubicBezTo>
                    <a:cubicBezTo>
                      <a:pt x="62" y="29"/>
                      <a:pt x="1" y="113"/>
                      <a:pt x="1" y="205"/>
                    </a:cubicBezTo>
                    <a:lnTo>
                      <a:pt x="1" y="627"/>
                    </a:lnTo>
                    <a:cubicBezTo>
                      <a:pt x="1" y="719"/>
                      <a:pt x="64" y="804"/>
                      <a:pt x="153" y="827"/>
                    </a:cubicBezTo>
                    <a:cubicBezTo>
                      <a:pt x="169" y="830"/>
                      <a:pt x="186" y="832"/>
                      <a:pt x="202" y="832"/>
                    </a:cubicBezTo>
                    <a:cubicBezTo>
                      <a:pt x="315" y="832"/>
                      <a:pt x="404" y="742"/>
                      <a:pt x="404" y="630"/>
                    </a:cubicBezTo>
                    <a:lnTo>
                      <a:pt x="404" y="201"/>
                    </a:lnTo>
                    <a:cubicBezTo>
                      <a:pt x="404" y="91"/>
                      <a:pt x="314" y="0"/>
                      <a:pt x="20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3495;p46">
                <a:extLst>
                  <a:ext uri="{FF2B5EF4-FFF2-40B4-BE49-F238E27FC236}">
                    <a16:creationId xmlns:a16="http://schemas.microsoft.com/office/drawing/2014/main" id="{E8E35093-1E25-73E4-D593-6CF10440B1D7}"/>
                  </a:ext>
                </a:extLst>
              </p:cNvPr>
              <p:cNvSpPr/>
              <p:nvPr/>
            </p:nvSpPr>
            <p:spPr>
              <a:xfrm>
                <a:off x="1650399" y="3326357"/>
                <a:ext cx="26587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05" extrusionOk="0">
                    <a:moveTo>
                      <a:pt x="228" y="1"/>
                    </a:moveTo>
                    <a:cubicBezTo>
                      <a:pt x="101" y="1"/>
                      <a:pt x="1" y="120"/>
                      <a:pt x="32" y="252"/>
                    </a:cubicBezTo>
                    <a:cubicBezTo>
                      <a:pt x="56" y="343"/>
                      <a:pt x="139" y="404"/>
                      <a:pt x="231" y="404"/>
                    </a:cubicBezTo>
                    <a:lnTo>
                      <a:pt x="690" y="404"/>
                    </a:lnTo>
                    <a:cubicBezTo>
                      <a:pt x="819" y="404"/>
                      <a:pt x="918" y="285"/>
                      <a:pt x="886" y="153"/>
                    </a:cubicBezTo>
                    <a:cubicBezTo>
                      <a:pt x="863" y="62"/>
                      <a:pt x="780" y="1"/>
                      <a:pt x="6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3496;p46">
                <a:extLst>
                  <a:ext uri="{FF2B5EF4-FFF2-40B4-BE49-F238E27FC236}">
                    <a16:creationId xmlns:a16="http://schemas.microsoft.com/office/drawing/2014/main" id="{807DE413-E93B-EC29-6BCB-A7528DBADB6E}"/>
                  </a:ext>
                </a:extLst>
              </p:cNvPr>
              <p:cNvSpPr/>
              <p:nvPr/>
            </p:nvSpPr>
            <p:spPr>
              <a:xfrm>
                <a:off x="1808732" y="3298150"/>
                <a:ext cx="11659" cy="24099"/>
              </a:xfrm>
              <a:custGeom>
                <a:avLst/>
                <a:gdLst/>
                <a:ahLst/>
                <a:cxnLst/>
                <a:rect l="l" t="t" r="r" b="b"/>
                <a:pathLst>
                  <a:path w="403" h="833" extrusionOk="0">
                    <a:moveTo>
                      <a:pt x="201" y="1"/>
                    </a:moveTo>
                    <a:cubicBezTo>
                      <a:pt x="185" y="1"/>
                      <a:pt x="169" y="3"/>
                      <a:pt x="153" y="6"/>
                    </a:cubicBezTo>
                    <a:cubicBezTo>
                      <a:pt x="62" y="29"/>
                      <a:pt x="1" y="114"/>
                      <a:pt x="1" y="206"/>
                    </a:cubicBezTo>
                    <a:lnTo>
                      <a:pt x="1" y="629"/>
                    </a:lnTo>
                    <a:cubicBezTo>
                      <a:pt x="1" y="721"/>
                      <a:pt x="62" y="806"/>
                      <a:pt x="153" y="827"/>
                    </a:cubicBezTo>
                    <a:cubicBezTo>
                      <a:pt x="169" y="831"/>
                      <a:pt x="185" y="833"/>
                      <a:pt x="201" y="833"/>
                    </a:cubicBezTo>
                    <a:cubicBezTo>
                      <a:pt x="312" y="833"/>
                      <a:pt x="403" y="742"/>
                      <a:pt x="403" y="631"/>
                    </a:cubicBezTo>
                    <a:lnTo>
                      <a:pt x="403" y="201"/>
                    </a:lnTo>
                    <a:cubicBezTo>
                      <a:pt x="403" y="91"/>
                      <a:pt x="312" y="1"/>
                      <a:pt x="20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3497;p46">
                <a:extLst>
                  <a:ext uri="{FF2B5EF4-FFF2-40B4-BE49-F238E27FC236}">
                    <a16:creationId xmlns:a16="http://schemas.microsoft.com/office/drawing/2014/main" id="{F81751E5-3252-0D8D-927F-99ABFDC93CCB}"/>
                  </a:ext>
                </a:extLst>
              </p:cNvPr>
              <p:cNvSpPr/>
              <p:nvPr/>
            </p:nvSpPr>
            <p:spPr>
              <a:xfrm>
                <a:off x="1810787" y="3326357"/>
                <a:ext cx="26529" cy="11717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05" extrusionOk="0">
                    <a:moveTo>
                      <a:pt x="228" y="1"/>
                    </a:moveTo>
                    <a:cubicBezTo>
                      <a:pt x="100" y="1"/>
                      <a:pt x="1" y="120"/>
                      <a:pt x="31" y="252"/>
                    </a:cubicBezTo>
                    <a:cubicBezTo>
                      <a:pt x="54" y="343"/>
                      <a:pt x="139" y="404"/>
                      <a:pt x="231" y="404"/>
                    </a:cubicBezTo>
                    <a:lnTo>
                      <a:pt x="689" y="404"/>
                    </a:lnTo>
                    <a:cubicBezTo>
                      <a:pt x="817" y="404"/>
                      <a:pt x="916" y="285"/>
                      <a:pt x="886" y="153"/>
                    </a:cubicBezTo>
                    <a:cubicBezTo>
                      <a:pt x="861" y="62"/>
                      <a:pt x="780" y="1"/>
                      <a:pt x="6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A3D1C20-1ADA-4D10-55B4-3EA9E5441410}"/>
              </a:ext>
            </a:extLst>
          </p:cNvPr>
          <p:cNvGrpSpPr/>
          <p:nvPr/>
        </p:nvGrpSpPr>
        <p:grpSpPr>
          <a:xfrm>
            <a:off x="1799681" y="2173583"/>
            <a:ext cx="614680" cy="614680"/>
            <a:chOff x="988454" y="2368143"/>
            <a:chExt cx="614680" cy="614680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382218-C993-2ECA-97BA-BFDCFC4DDE88}"/>
                </a:ext>
              </a:extLst>
            </p:cNvPr>
            <p:cNvSpPr/>
            <p:nvPr/>
          </p:nvSpPr>
          <p:spPr>
            <a:xfrm>
              <a:off x="988454" y="2368143"/>
              <a:ext cx="614680" cy="614680"/>
            </a:xfrm>
            <a:prstGeom prst="ellipse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0" name="Google Shape;3723;p46">
              <a:extLst>
                <a:ext uri="{FF2B5EF4-FFF2-40B4-BE49-F238E27FC236}">
                  <a16:creationId xmlns:a16="http://schemas.microsoft.com/office/drawing/2014/main" id="{483C12F7-8850-A51E-EF56-22A4577D1BF2}"/>
                </a:ext>
              </a:extLst>
            </p:cNvPr>
            <p:cNvGrpSpPr/>
            <p:nvPr/>
          </p:nvGrpSpPr>
          <p:grpSpPr>
            <a:xfrm>
              <a:off x="1106817" y="2522315"/>
              <a:ext cx="377942" cy="332811"/>
              <a:chOff x="5603307" y="3726227"/>
              <a:chExt cx="377942" cy="332811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41" name="Google Shape;3724;p46">
                <a:extLst>
                  <a:ext uri="{FF2B5EF4-FFF2-40B4-BE49-F238E27FC236}">
                    <a16:creationId xmlns:a16="http://schemas.microsoft.com/office/drawing/2014/main" id="{8B10F7E7-98BB-806F-E01A-6A6B3DCA45D6}"/>
                  </a:ext>
                </a:extLst>
              </p:cNvPr>
              <p:cNvSpPr/>
              <p:nvPr/>
            </p:nvSpPr>
            <p:spPr>
              <a:xfrm>
                <a:off x="5603307" y="3729988"/>
                <a:ext cx="99375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3304" extrusionOk="0">
                    <a:moveTo>
                      <a:pt x="1216" y="0"/>
                    </a:moveTo>
                    <a:cubicBezTo>
                      <a:pt x="516" y="0"/>
                      <a:pt x="1" y="533"/>
                      <a:pt x="30" y="1919"/>
                    </a:cubicBezTo>
                    <a:cubicBezTo>
                      <a:pt x="51" y="2979"/>
                      <a:pt x="355" y="3303"/>
                      <a:pt x="718" y="3303"/>
                    </a:cubicBezTo>
                    <a:cubicBezTo>
                      <a:pt x="1052" y="3303"/>
                      <a:pt x="1437" y="3028"/>
                      <a:pt x="1697" y="2801"/>
                    </a:cubicBezTo>
                    <a:cubicBezTo>
                      <a:pt x="1850" y="2668"/>
                      <a:pt x="2040" y="2603"/>
                      <a:pt x="2229" y="2603"/>
                    </a:cubicBezTo>
                    <a:cubicBezTo>
                      <a:pt x="2440" y="2603"/>
                      <a:pt x="2651" y="2684"/>
                      <a:pt x="2811" y="2845"/>
                    </a:cubicBezTo>
                    <a:cubicBezTo>
                      <a:pt x="2815" y="2850"/>
                      <a:pt x="2821" y="2854"/>
                      <a:pt x="2824" y="2861"/>
                    </a:cubicBezTo>
                    <a:lnTo>
                      <a:pt x="3435" y="1201"/>
                    </a:lnTo>
                    <a:cubicBezTo>
                      <a:pt x="2739" y="497"/>
                      <a:pt x="1892" y="0"/>
                      <a:pt x="1216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3725;p46">
                <a:extLst>
                  <a:ext uri="{FF2B5EF4-FFF2-40B4-BE49-F238E27FC236}">
                    <a16:creationId xmlns:a16="http://schemas.microsoft.com/office/drawing/2014/main" id="{7FAA57C9-88AC-ACE3-9E8B-DEAAD61B7829}"/>
                  </a:ext>
                </a:extLst>
              </p:cNvPr>
              <p:cNvSpPr/>
              <p:nvPr/>
            </p:nvSpPr>
            <p:spPr>
              <a:xfrm>
                <a:off x="5881845" y="3729988"/>
                <a:ext cx="99403" cy="95585"/>
              </a:xfrm>
              <a:custGeom>
                <a:avLst/>
                <a:gdLst/>
                <a:ahLst/>
                <a:cxnLst/>
                <a:rect l="l" t="t" r="r" b="b"/>
                <a:pathLst>
                  <a:path w="3436" h="3304" extrusionOk="0">
                    <a:moveTo>
                      <a:pt x="2221" y="0"/>
                    </a:moveTo>
                    <a:cubicBezTo>
                      <a:pt x="1545" y="0"/>
                      <a:pt x="697" y="497"/>
                      <a:pt x="1" y="1201"/>
                    </a:cubicBezTo>
                    <a:lnTo>
                      <a:pt x="611" y="2861"/>
                    </a:lnTo>
                    <a:cubicBezTo>
                      <a:pt x="615" y="2854"/>
                      <a:pt x="621" y="2850"/>
                      <a:pt x="625" y="2845"/>
                    </a:cubicBezTo>
                    <a:cubicBezTo>
                      <a:pt x="785" y="2684"/>
                      <a:pt x="996" y="2603"/>
                      <a:pt x="1207" y="2603"/>
                    </a:cubicBezTo>
                    <a:cubicBezTo>
                      <a:pt x="1396" y="2603"/>
                      <a:pt x="1586" y="2668"/>
                      <a:pt x="1739" y="2801"/>
                    </a:cubicBezTo>
                    <a:cubicBezTo>
                      <a:pt x="1999" y="3028"/>
                      <a:pt x="2384" y="3303"/>
                      <a:pt x="2718" y="3303"/>
                    </a:cubicBezTo>
                    <a:cubicBezTo>
                      <a:pt x="3081" y="3303"/>
                      <a:pt x="3385" y="2979"/>
                      <a:pt x="3406" y="1919"/>
                    </a:cubicBezTo>
                    <a:cubicBezTo>
                      <a:pt x="3435" y="533"/>
                      <a:pt x="2920" y="0"/>
                      <a:pt x="2221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3726;p46">
                <a:extLst>
                  <a:ext uri="{FF2B5EF4-FFF2-40B4-BE49-F238E27FC236}">
                    <a16:creationId xmlns:a16="http://schemas.microsoft.com/office/drawing/2014/main" id="{2F499011-8A7F-9D96-74BE-852995F010A6}"/>
                  </a:ext>
                </a:extLst>
              </p:cNvPr>
              <p:cNvSpPr/>
              <p:nvPr/>
            </p:nvSpPr>
            <p:spPr>
              <a:xfrm>
                <a:off x="5881845" y="3749719"/>
                <a:ext cx="52219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2179" extrusionOk="0">
                    <a:moveTo>
                      <a:pt x="590" y="0"/>
                    </a:moveTo>
                    <a:cubicBezTo>
                      <a:pt x="386" y="154"/>
                      <a:pt x="190" y="329"/>
                      <a:pt x="1" y="519"/>
                    </a:cubicBezTo>
                    <a:lnTo>
                      <a:pt x="611" y="2179"/>
                    </a:lnTo>
                    <a:cubicBezTo>
                      <a:pt x="615" y="2172"/>
                      <a:pt x="621" y="2169"/>
                      <a:pt x="624" y="2163"/>
                    </a:cubicBezTo>
                    <a:cubicBezTo>
                      <a:pt x="783" y="2002"/>
                      <a:pt x="994" y="1921"/>
                      <a:pt x="1206" y="1921"/>
                    </a:cubicBezTo>
                    <a:cubicBezTo>
                      <a:pt x="1395" y="1921"/>
                      <a:pt x="1585" y="1986"/>
                      <a:pt x="1739" y="2119"/>
                    </a:cubicBezTo>
                    <a:cubicBezTo>
                      <a:pt x="1759" y="2139"/>
                      <a:pt x="1782" y="2157"/>
                      <a:pt x="1805" y="2177"/>
                    </a:cubicBezTo>
                    <a:cubicBezTo>
                      <a:pt x="1585" y="1350"/>
                      <a:pt x="1162" y="605"/>
                      <a:pt x="590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3727;p46">
                <a:extLst>
                  <a:ext uri="{FF2B5EF4-FFF2-40B4-BE49-F238E27FC236}">
                    <a16:creationId xmlns:a16="http://schemas.microsoft.com/office/drawing/2014/main" id="{13710431-9F16-D743-1DB6-F854F0C34BEE}"/>
                  </a:ext>
                </a:extLst>
              </p:cNvPr>
              <p:cNvSpPr/>
              <p:nvPr/>
            </p:nvSpPr>
            <p:spPr>
              <a:xfrm>
                <a:off x="5650434" y="3749719"/>
                <a:ext cx="52248" cy="6303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2179" extrusionOk="0">
                    <a:moveTo>
                      <a:pt x="1217" y="0"/>
                    </a:moveTo>
                    <a:cubicBezTo>
                      <a:pt x="645" y="605"/>
                      <a:pt x="221" y="1349"/>
                      <a:pt x="1" y="2177"/>
                    </a:cubicBezTo>
                    <a:cubicBezTo>
                      <a:pt x="24" y="2157"/>
                      <a:pt x="47" y="2139"/>
                      <a:pt x="68" y="2119"/>
                    </a:cubicBezTo>
                    <a:cubicBezTo>
                      <a:pt x="221" y="1986"/>
                      <a:pt x="411" y="1921"/>
                      <a:pt x="600" y="1921"/>
                    </a:cubicBezTo>
                    <a:cubicBezTo>
                      <a:pt x="811" y="1921"/>
                      <a:pt x="1022" y="2002"/>
                      <a:pt x="1182" y="2163"/>
                    </a:cubicBezTo>
                    <a:cubicBezTo>
                      <a:pt x="1186" y="2168"/>
                      <a:pt x="1192" y="2172"/>
                      <a:pt x="1195" y="2179"/>
                    </a:cubicBezTo>
                    <a:lnTo>
                      <a:pt x="1806" y="519"/>
                    </a:lnTo>
                    <a:cubicBezTo>
                      <a:pt x="1617" y="329"/>
                      <a:pt x="1419" y="154"/>
                      <a:pt x="121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3728;p46">
                <a:extLst>
                  <a:ext uri="{FF2B5EF4-FFF2-40B4-BE49-F238E27FC236}">
                    <a16:creationId xmlns:a16="http://schemas.microsoft.com/office/drawing/2014/main" id="{3E703FF1-AE32-1054-8A86-DBA0866F0C92}"/>
                  </a:ext>
                </a:extLst>
              </p:cNvPr>
              <p:cNvSpPr/>
              <p:nvPr/>
            </p:nvSpPr>
            <p:spPr>
              <a:xfrm>
                <a:off x="5667561" y="3726227"/>
                <a:ext cx="248798" cy="264623"/>
              </a:xfrm>
              <a:custGeom>
                <a:avLst/>
                <a:gdLst/>
                <a:ahLst/>
                <a:cxnLst/>
                <a:rect l="l" t="t" r="r" b="b"/>
                <a:pathLst>
                  <a:path w="8600" h="9147" extrusionOk="0">
                    <a:moveTo>
                      <a:pt x="4314" y="0"/>
                    </a:moveTo>
                    <a:cubicBezTo>
                      <a:pt x="4290" y="0"/>
                      <a:pt x="4267" y="1"/>
                      <a:pt x="4243" y="1"/>
                    </a:cubicBezTo>
                    <a:cubicBezTo>
                      <a:pt x="1894" y="38"/>
                      <a:pt x="1" y="2026"/>
                      <a:pt x="25" y="4376"/>
                    </a:cubicBezTo>
                    <a:cubicBezTo>
                      <a:pt x="47" y="6758"/>
                      <a:pt x="995" y="7937"/>
                      <a:pt x="1737" y="9146"/>
                    </a:cubicBezTo>
                    <a:lnTo>
                      <a:pt x="1737" y="9145"/>
                    </a:lnTo>
                    <a:lnTo>
                      <a:pt x="6886" y="9145"/>
                    </a:lnTo>
                    <a:cubicBezTo>
                      <a:pt x="7636" y="7922"/>
                      <a:pt x="8600" y="6729"/>
                      <a:pt x="8600" y="4287"/>
                    </a:cubicBezTo>
                    <a:cubicBezTo>
                      <a:pt x="8600" y="1920"/>
                      <a:pt x="6679" y="0"/>
                      <a:pt x="4314" y="0"/>
                    </a:cubicBezTo>
                    <a:close/>
                  </a:path>
                </a:pathLst>
              </a:custGeom>
              <a:solidFill>
                <a:srgbClr val="DE8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3729;p46">
                <a:extLst>
                  <a:ext uri="{FF2B5EF4-FFF2-40B4-BE49-F238E27FC236}">
                    <a16:creationId xmlns:a16="http://schemas.microsoft.com/office/drawing/2014/main" id="{26BE6611-E1BB-B003-CBB1-8DE07447359A}"/>
                  </a:ext>
                </a:extLst>
              </p:cNvPr>
              <p:cNvSpPr/>
              <p:nvPr/>
            </p:nvSpPr>
            <p:spPr>
              <a:xfrm>
                <a:off x="5668197" y="3726285"/>
                <a:ext cx="131632" cy="264652"/>
              </a:xfrm>
              <a:custGeom>
                <a:avLst/>
                <a:gdLst/>
                <a:ahLst/>
                <a:cxnLst/>
                <a:rect l="l" t="t" r="r" b="b"/>
                <a:pathLst>
                  <a:path w="4550" h="9148" extrusionOk="0">
                    <a:moveTo>
                      <a:pt x="4287" y="0"/>
                    </a:moveTo>
                    <a:cubicBezTo>
                      <a:pt x="1919" y="0"/>
                      <a:pt x="0" y="1921"/>
                      <a:pt x="0" y="4288"/>
                    </a:cubicBezTo>
                    <a:cubicBezTo>
                      <a:pt x="0" y="6731"/>
                      <a:pt x="963" y="7925"/>
                      <a:pt x="1712" y="9147"/>
                    </a:cubicBezTo>
                    <a:lnTo>
                      <a:pt x="2237" y="9147"/>
                    </a:lnTo>
                    <a:cubicBezTo>
                      <a:pt x="1488" y="7922"/>
                      <a:pt x="526" y="6728"/>
                      <a:pt x="526" y="4286"/>
                    </a:cubicBezTo>
                    <a:cubicBezTo>
                      <a:pt x="526" y="2007"/>
                      <a:pt x="2306" y="143"/>
                      <a:pt x="4550" y="10"/>
                    </a:cubicBezTo>
                    <a:cubicBezTo>
                      <a:pt x="4510" y="7"/>
                      <a:pt x="4468" y="5"/>
                      <a:pt x="4425" y="4"/>
                    </a:cubicBezTo>
                    <a:cubicBezTo>
                      <a:pt x="4379" y="0"/>
                      <a:pt x="4333" y="0"/>
                      <a:pt x="4287" y="0"/>
                    </a:cubicBezTo>
                    <a:close/>
                  </a:path>
                </a:pathLst>
              </a:custGeom>
              <a:solidFill>
                <a:srgbClr val="C76D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3730;p46">
                <a:extLst>
                  <a:ext uri="{FF2B5EF4-FFF2-40B4-BE49-F238E27FC236}">
                    <a16:creationId xmlns:a16="http://schemas.microsoft.com/office/drawing/2014/main" id="{DA4943FE-FC1B-CDD5-7DD9-73FA62A09E95}"/>
                  </a:ext>
                </a:extLst>
              </p:cNvPr>
              <p:cNvSpPr/>
              <p:nvPr/>
            </p:nvSpPr>
            <p:spPr>
              <a:xfrm>
                <a:off x="5717841" y="3786055"/>
                <a:ext cx="148324" cy="272492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9419" extrusionOk="0">
                    <a:moveTo>
                      <a:pt x="2560" y="1"/>
                    </a:moveTo>
                    <a:cubicBezTo>
                      <a:pt x="2558" y="1"/>
                      <a:pt x="2556" y="1"/>
                      <a:pt x="2555" y="1"/>
                    </a:cubicBezTo>
                    <a:cubicBezTo>
                      <a:pt x="2265" y="7"/>
                      <a:pt x="2038" y="252"/>
                      <a:pt x="2038" y="541"/>
                    </a:cubicBezTo>
                    <a:lnTo>
                      <a:pt x="2038" y="2587"/>
                    </a:lnTo>
                    <a:cubicBezTo>
                      <a:pt x="2038" y="5300"/>
                      <a:pt x="1" y="4144"/>
                      <a:pt x="1" y="7074"/>
                    </a:cubicBezTo>
                    <a:cubicBezTo>
                      <a:pt x="198" y="7394"/>
                      <a:pt x="378" y="7715"/>
                      <a:pt x="524" y="8060"/>
                    </a:cubicBezTo>
                    <a:cubicBezTo>
                      <a:pt x="872" y="8882"/>
                      <a:pt x="1673" y="9419"/>
                      <a:pt x="2564" y="9419"/>
                    </a:cubicBezTo>
                    <a:cubicBezTo>
                      <a:pt x="3012" y="9419"/>
                      <a:pt x="3435" y="9284"/>
                      <a:pt x="3789" y="9046"/>
                    </a:cubicBezTo>
                    <a:cubicBezTo>
                      <a:pt x="4144" y="8811"/>
                      <a:pt x="4431" y="8469"/>
                      <a:pt x="4604" y="8060"/>
                    </a:cubicBezTo>
                    <a:cubicBezTo>
                      <a:pt x="4750" y="7712"/>
                      <a:pt x="4932" y="7393"/>
                      <a:pt x="5127" y="7074"/>
                    </a:cubicBezTo>
                    <a:cubicBezTo>
                      <a:pt x="5127" y="4144"/>
                      <a:pt x="3091" y="5299"/>
                      <a:pt x="3091" y="2587"/>
                    </a:cubicBezTo>
                    <a:lnTo>
                      <a:pt x="3091" y="528"/>
                    </a:lnTo>
                    <a:cubicBezTo>
                      <a:pt x="3091" y="383"/>
                      <a:pt x="3032" y="252"/>
                      <a:pt x="2937" y="156"/>
                    </a:cubicBezTo>
                    <a:cubicBezTo>
                      <a:pt x="2840" y="59"/>
                      <a:pt x="2708" y="1"/>
                      <a:pt x="256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3731;p46">
                <a:extLst>
                  <a:ext uri="{FF2B5EF4-FFF2-40B4-BE49-F238E27FC236}">
                    <a16:creationId xmlns:a16="http://schemas.microsoft.com/office/drawing/2014/main" id="{CF5C376B-F274-B24A-31B7-EA664426C52D}"/>
                  </a:ext>
                </a:extLst>
              </p:cNvPr>
              <p:cNvSpPr/>
              <p:nvPr/>
            </p:nvSpPr>
            <p:spPr>
              <a:xfrm>
                <a:off x="5717841" y="3969326"/>
                <a:ext cx="82074" cy="89712"/>
              </a:xfrm>
              <a:custGeom>
                <a:avLst/>
                <a:gdLst/>
                <a:ahLst/>
                <a:cxnLst/>
                <a:rect l="l" t="t" r="r" b="b"/>
                <a:pathLst>
                  <a:path w="2837" h="3101" extrusionOk="0">
                    <a:moveTo>
                      <a:pt x="54" y="1"/>
                    </a:moveTo>
                    <a:cubicBezTo>
                      <a:pt x="21" y="215"/>
                      <a:pt x="1" y="461"/>
                      <a:pt x="1" y="746"/>
                    </a:cubicBezTo>
                    <a:cubicBezTo>
                      <a:pt x="197" y="1067"/>
                      <a:pt x="378" y="1389"/>
                      <a:pt x="525" y="1736"/>
                    </a:cubicBezTo>
                    <a:cubicBezTo>
                      <a:pt x="873" y="2562"/>
                      <a:pt x="1679" y="3101"/>
                      <a:pt x="2574" y="3101"/>
                    </a:cubicBezTo>
                    <a:cubicBezTo>
                      <a:pt x="2599" y="3101"/>
                      <a:pt x="2624" y="3101"/>
                      <a:pt x="2648" y="3099"/>
                    </a:cubicBezTo>
                    <a:cubicBezTo>
                      <a:pt x="2711" y="3096"/>
                      <a:pt x="2774" y="3092"/>
                      <a:pt x="2837" y="3085"/>
                    </a:cubicBezTo>
                    <a:cubicBezTo>
                      <a:pt x="2048" y="2992"/>
                      <a:pt x="1363" y="2480"/>
                      <a:pt x="1050" y="1736"/>
                    </a:cubicBezTo>
                    <a:cubicBezTo>
                      <a:pt x="904" y="1389"/>
                      <a:pt x="722" y="1067"/>
                      <a:pt x="524" y="746"/>
                    </a:cubicBezTo>
                    <a:cubicBezTo>
                      <a:pt x="372" y="501"/>
                      <a:pt x="214" y="255"/>
                      <a:pt x="5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3732;p46">
                <a:extLst>
                  <a:ext uri="{FF2B5EF4-FFF2-40B4-BE49-F238E27FC236}">
                    <a16:creationId xmlns:a16="http://schemas.microsoft.com/office/drawing/2014/main" id="{7A6CFCFA-D8C3-B30D-0A98-1136EEB0AF1F}"/>
                  </a:ext>
                </a:extLst>
              </p:cNvPr>
              <p:cNvSpPr/>
              <p:nvPr/>
            </p:nvSpPr>
            <p:spPr>
              <a:xfrm>
                <a:off x="5772866" y="3973579"/>
                <a:ext cx="383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647" extrusionOk="0">
                    <a:moveTo>
                      <a:pt x="119" y="1"/>
                    </a:moveTo>
                    <a:cubicBezTo>
                      <a:pt x="54" y="1"/>
                      <a:pt x="1" y="55"/>
                      <a:pt x="1" y="121"/>
                    </a:cubicBezTo>
                    <a:cubicBezTo>
                      <a:pt x="1" y="412"/>
                      <a:pt x="295" y="647"/>
                      <a:pt x="662" y="647"/>
                    </a:cubicBezTo>
                    <a:cubicBezTo>
                      <a:pt x="1028" y="647"/>
                      <a:pt x="1323" y="412"/>
                      <a:pt x="1323" y="121"/>
                    </a:cubicBezTo>
                    <a:lnTo>
                      <a:pt x="1323" y="118"/>
                    </a:lnTo>
                    <a:cubicBezTo>
                      <a:pt x="1324" y="55"/>
                      <a:pt x="1272" y="1"/>
                      <a:pt x="1206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3733;p46">
                <a:extLst>
                  <a:ext uri="{FF2B5EF4-FFF2-40B4-BE49-F238E27FC236}">
                    <a16:creationId xmlns:a16="http://schemas.microsoft.com/office/drawing/2014/main" id="{470C5E6D-F9C2-B85F-D6CC-F24CC9D9EC8E}"/>
                  </a:ext>
                </a:extLst>
              </p:cNvPr>
              <p:cNvSpPr/>
              <p:nvPr/>
            </p:nvSpPr>
            <p:spPr>
              <a:xfrm>
                <a:off x="5764042" y="4002856"/>
                <a:ext cx="56616" cy="16259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562" extrusionOk="0">
                    <a:moveTo>
                      <a:pt x="219" y="1"/>
                    </a:moveTo>
                    <a:cubicBezTo>
                      <a:pt x="173" y="1"/>
                      <a:pt x="127" y="17"/>
                      <a:pt x="91" y="49"/>
                    </a:cubicBezTo>
                    <a:cubicBezTo>
                      <a:pt x="8" y="121"/>
                      <a:pt x="0" y="245"/>
                      <a:pt x="71" y="325"/>
                    </a:cubicBezTo>
                    <a:cubicBezTo>
                      <a:pt x="201" y="475"/>
                      <a:pt x="396" y="561"/>
                      <a:pt x="599" y="561"/>
                    </a:cubicBezTo>
                    <a:cubicBezTo>
                      <a:pt x="737" y="561"/>
                      <a:pt x="867" y="523"/>
                      <a:pt x="979" y="452"/>
                    </a:cubicBezTo>
                    <a:cubicBezTo>
                      <a:pt x="1089" y="523"/>
                      <a:pt x="1221" y="561"/>
                      <a:pt x="1358" y="561"/>
                    </a:cubicBezTo>
                    <a:cubicBezTo>
                      <a:pt x="1563" y="561"/>
                      <a:pt x="1755" y="475"/>
                      <a:pt x="1886" y="325"/>
                    </a:cubicBezTo>
                    <a:cubicBezTo>
                      <a:pt x="1956" y="245"/>
                      <a:pt x="1947" y="121"/>
                      <a:pt x="1867" y="49"/>
                    </a:cubicBezTo>
                    <a:cubicBezTo>
                      <a:pt x="1829" y="17"/>
                      <a:pt x="1784" y="1"/>
                      <a:pt x="1738" y="1"/>
                    </a:cubicBezTo>
                    <a:cubicBezTo>
                      <a:pt x="1683" y="1"/>
                      <a:pt x="1630" y="24"/>
                      <a:pt x="1591" y="69"/>
                    </a:cubicBezTo>
                    <a:cubicBezTo>
                      <a:pt x="1534" y="133"/>
                      <a:pt x="1448" y="170"/>
                      <a:pt x="1358" y="170"/>
                    </a:cubicBezTo>
                    <a:cubicBezTo>
                      <a:pt x="1266" y="170"/>
                      <a:pt x="1182" y="133"/>
                      <a:pt x="1126" y="69"/>
                    </a:cubicBezTo>
                    <a:cubicBezTo>
                      <a:pt x="1089" y="26"/>
                      <a:pt x="1034" y="1"/>
                      <a:pt x="979" y="1"/>
                    </a:cubicBezTo>
                    <a:cubicBezTo>
                      <a:pt x="922" y="1"/>
                      <a:pt x="867" y="26"/>
                      <a:pt x="830" y="69"/>
                    </a:cubicBezTo>
                    <a:cubicBezTo>
                      <a:pt x="775" y="133"/>
                      <a:pt x="689" y="170"/>
                      <a:pt x="599" y="170"/>
                    </a:cubicBezTo>
                    <a:cubicBezTo>
                      <a:pt x="507" y="170"/>
                      <a:pt x="422" y="133"/>
                      <a:pt x="367" y="69"/>
                    </a:cubicBezTo>
                    <a:cubicBezTo>
                      <a:pt x="329" y="24"/>
                      <a:pt x="274" y="1"/>
                      <a:pt x="219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3734;p46">
                <a:extLst>
                  <a:ext uri="{FF2B5EF4-FFF2-40B4-BE49-F238E27FC236}">
                    <a16:creationId xmlns:a16="http://schemas.microsoft.com/office/drawing/2014/main" id="{8F6B79D4-6BB9-3886-FE7D-69C6EF2E397A}"/>
                  </a:ext>
                </a:extLst>
              </p:cNvPr>
              <p:cNvSpPr/>
              <p:nvPr/>
            </p:nvSpPr>
            <p:spPr>
              <a:xfrm>
                <a:off x="5712431" y="3895613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91" y="1"/>
                    </a:moveTo>
                    <a:cubicBezTo>
                      <a:pt x="187" y="1"/>
                      <a:pt x="184" y="1"/>
                      <a:pt x="180" y="1"/>
                    </a:cubicBezTo>
                    <a:cubicBezTo>
                      <a:pt x="79" y="6"/>
                      <a:pt x="0" y="96"/>
                      <a:pt x="0" y="197"/>
                    </a:cubicBezTo>
                    <a:lnTo>
                      <a:pt x="0" y="545"/>
                    </a:lnTo>
                    <a:cubicBezTo>
                      <a:pt x="0" y="648"/>
                      <a:pt x="77" y="739"/>
                      <a:pt x="180" y="745"/>
                    </a:cubicBezTo>
                    <a:cubicBezTo>
                      <a:pt x="183" y="745"/>
                      <a:pt x="185" y="745"/>
                      <a:pt x="188" y="745"/>
                    </a:cubicBezTo>
                    <a:cubicBezTo>
                      <a:pt x="295" y="745"/>
                      <a:pt x="384" y="659"/>
                      <a:pt x="384" y="553"/>
                    </a:cubicBezTo>
                    <a:lnTo>
                      <a:pt x="384" y="193"/>
                    </a:lnTo>
                    <a:cubicBezTo>
                      <a:pt x="384" y="8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3735;p46">
                <a:extLst>
                  <a:ext uri="{FF2B5EF4-FFF2-40B4-BE49-F238E27FC236}">
                    <a16:creationId xmlns:a16="http://schemas.microsoft.com/office/drawing/2014/main" id="{7B7A2A08-ADD3-40F7-4CAE-997493FEE092}"/>
                  </a:ext>
                </a:extLst>
              </p:cNvPr>
              <p:cNvSpPr/>
              <p:nvPr/>
            </p:nvSpPr>
            <p:spPr>
              <a:xfrm>
                <a:off x="5700714" y="3921447"/>
                <a:ext cx="22710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5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0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2" y="384"/>
                      <a:pt x="771" y="307"/>
                      <a:pt x="778" y="205"/>
                    </a:cubicBezTo>
                    <a:cubicBezTo>
                      <a:pt x="784" y="94"/>
                      <a:pt x="695" y="1"/>
                      <a:pt x="5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3736;p46">
                <a:extLst>
                  <a:ext uri="{FF2B5EF4-FFF2-40B4-BE49-F238E27FC236}">
                    <a16:creationId xmlns:a16="http://schemas.microsoft.com/office/drawing/2014/main" id="{40B39A7C-C186-0FB1-AF42-A7C65D6F4BAA}"/>
                  </a:ext>
                </a:extLst>
              </p:cNvPr>
              <p:cNvSpPr/>
              <p:nvPr/>
            </p:nvSpPr>
            <p:spPr>
              <a:xfrm>
                <a:off x="5861102" y="3895526"/>
                <a:ext cx="11109" cy="21582"/>
              </a:xfrm>
              <a:custGeom>
                <a:avLst/>
                <a:gdLst/>
                <a:ahLst/>
                <a:cxnLst/>
                <a:rect l="l" t="t" r="r" b="b"/>
                <a:pathLst>
                  <a:path w="384" h="746" extrusionOk="0">
                    <a:moveTo>
                      <a:pt x="189" y="0"/>
                    </a:moveTo>
                    <a:cubicBezTo>
                      <a:pt x="85" y="0"/>
                      <a:pt x="0" y="88"/>
                      <a:pt x="0" y="193"/>
                    </a:cubicBezTo>
                    <a:lnTo>
                      <a:pt x="0" y="553"/>
                    </a:lnTo>
                    <a:cubicBezTo>
                      <a:pt x="0" y="660"/>
                      <a:pt x="86" y="745"/>
                      <a:pt x="192" y="745"/>
                    </a:cubicBezTo>
                    <a:cubicBezTo>
                      <a:pt x="195" y="745"/>
                      <a:pt x="199" y="745"/>
                      <a:pt x="203" y="745"/>
                    </a:cubicBezTo>
                    <a:cubicBezTo>
                      <a:pt x="307" y="742"/>
                      <a:pt x="384" y="651"/>
                      <a:pt x="384" y="548"/>
                    </a:cubicBezTo>
                    <a:lnTo>
                      <a:pt x="384" y="200"/>
                    </a:lnTo>
                    <a:cubicBezTo>
                      <a:pt x="384" y="97"/>
                      <a:pt x="307" y="7"/>
                      <a:pt x="203" y="1"/>
                    </a:cubicBezTo>
                    <a:cubicBezTo>
                      <a:pt x="198" y="1"/>
                      <a:pt x="194" y="0"/>
                      <a:pt x="18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3737;p46">
                <a:extLst>
                  <a:ext uri="{FF2B5EF4-FFF2-40B4-BE49-F238E27FC236}">
                    <a16:creationId xmlns:a16="http://schemas.microsoft.com/office/drawing/2014/main" id="{13FDF383-6AF4-EC9F-EF22-3B4AF2084AC4}"/>
                  </a:ext>
                </a:extLst>
              </p:cNvPr>
              <p:cNvSpPr/>
              <p:nvPr/>
            </p:nvSpPr>
            <p:spPr>
              <a:xfrm>
                <a:off x="5861131" y="3921447"/>
                <a:ext cx="22739" cy="1113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85" extrusionOk="0">
                    <a:moveTo>
                      <a:pt x="206" y="1"/>
                    </a:moveTo>
                    <a:cubicBezTo>
                      <a:pt x="102" y="1"/>
                      <a:pt x="11" y="77"/>
                      <a:pt x="7" y="182"/>
                    </a:cubicBezTo>
                    <a:cubicBezTo>
                      <a:pt x="1" y="292"/>
                      <a:pt x="88" y="384"/>
                      <a:pt x="198" y="384"/>
                    </a:cubicBezTo>
                    <a:lnTo>
                      <a:pt x="579" y="384"/>
                    </a:lnTo>
                    <a:cubicBezTo>
                      <a:pt x="680" y="384"/>
                      <a:pt x="771" y="307"/>
                      <a:pt x="778" y="205"/>
                    </a:cubicBezTo>
                    <a:cubicBezTo>
                      <a:pt x="786" y="94"/>
                      <a:pt x="699" y="1"/>
                      <a:pt x="587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16AC29E6-552F-B978-0B5F-65A86420F1C4}"/>
              </a:ext>
            </a:extLst>
          </p:cNvPr>
          <p:cNvGrpSpPr/>
          <p:nvPr/>
        </p:nvGrpSpPr>
        <p:grpSpPr>
          <a:xfrm>
            <a:off x="2429763" y="1431353"/>
            <a:ext cx="614680" cy="614680"/>
            <a:chOff x="1437932" y="1358544"/>
            <a:chExt cx="614680" cy="61468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0C896E7-CDC2-4D17-3472-77B56AFB4163}"/>
                </a:ext>
              </a:extLst>
            </p:cNvPr>
            <p:cNvSpPr/>
            <p:nvPr/>
          </p:nvSpPr>
          <p:spPr>
            <a:xfrm>
              <a:off x="1437932" y="1358544"/>
              <a:ext cx="614680" cy="614680"/>
            </a:xfrm>
            <a:prstGeom prst="ellipse">
              <a:avLst/>
            </a:prstGeom>
            <a:solidFill>
              <a:srgbClr val="F1CEA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9" name="Google Shape;3549;p46">
              <a:extLst>
                <a:ext uri="{FF2B5EF4-FFF2-40B4-BE49-F238E27FC236}">
                  <a16:creationId xmlns:a16="http://schemas.microsoft.com/office/drawing/2014/main" id="{A93785BA-210D-990B-1972-86B7D75D0663}"/>
                </a:ext>
              </a:extLst>
            </p:cNvPr>
            <p:cNvGrpSpPr/>
            <p:nvPr/>
          </p:nvGrpSpPr>
          <p:grpSpPr>
            <a:xfrm>
              <a:off x="1554810" y="1476660"/>
              <a:ext cx="382165" cy="374788"/>
              <a:chOff x="4783980" y="3109700"/>
              <a:chExt cx="382165" cy="374788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40" name="Google Shape;3550;p46">
                <a:extLst>
                  <a:ext uri="{FF2B5EF4-FFF2-40B4-BE49-F238E27FC236}">
                    <a16:creationId xmlns:a16="http://schemas.microsoft.com/office/drawing/2014/main" id="{68866D63-EA77-F692-F609-083860671751}"/>
                  </a:ext>
                </a:extLst>
              </p:cNvPr>
              <p:cNvSpPr/>
              <p:nvPr/>
            </p:nvSpPr>
            <p:spPr>
              <a:xfrm>
                <a:off x="4783980" y="3109700"/>
                <a:ext cx="382165" cy="374759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2954" extrusionOk="0">
                    <a:moveTo>
                      <a:pt x="5748" y="0"/>
                    </a:moveTo>
                    <a:cubicBezTo>
                      <a:pt x="5416" y="0"/>
                      <a:pt x="5089" y="102"/>
                      <a:pt x="4811" y="297"/>
                    </a:cubicBezTo>
                    <a:lnTo>
                      <a:pt x="4810" y="300"/>
                    </a:lnTo>
                    <a:cubicBezTo>
                      <a:pt x="4573" y="466"/>
                      <a:pt x="4297" y="566"/>
                      <a:pt x="4011" y="590"/>
                    </a:cubicBezTo>
                    <a:lnTo>
                      <a:pt x="4009" y="590"/>
                    </a:lnTo>
                    <a:cubicBezTo>
                      <a:pt x="3526" y="632"/>
                      <a:pt x="3084" y="886"/>
                      <a:pt x="2808" y="1285"/>
                    </a:cubicBezTo>
                    <a:cubicBezTo>
                      <a:pt x="2644" y="1523"/>
                      <a:pt x="2417" y="1713"/>
                      <a:pt x="2153" y="1836"/>
                    </a:cubicBezTo>
                    <a:lnTo>
                      <a:pt x="2150" y="1836"/>
                    </a:lnTo>
                    <a:cubicBezTo>
                      <a:pt x="1710" y="2038"/>
                      <a:pt x="1383" y="2428"/>
                      <a:pt x="1259" y="2896"/>
                    </a:cubicBezTo>
                    <a:lnTo>
                      <a:pt x="1259" y="2897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7"/>
                      <a:pt x="312" y="4457"/>
                      <a:pt x="355" y="4940"/>
                    </a:cubicBezTo>
                    <a:cubicBezTo>
                      <a:pt x="383" y="5227"/>
                      <a:pt x="331" y="5519"/>
                      <a:pt x="208" y="5780"/>
                    </a:cubicBezTo>
                    <a:lnTo>
                      <a:pt x="206" y="5784"/>
                    </a:lnTo>
                    <a:cubicBezTo>
                      <a:pt x="1" y="6223"/>
                      <a:pt x="1" y="6729"/>
                      <a:pt x="206" y="7168"/>
                    </a:cubicBezTo>
                    <a:lnTo>
                      <a:pt x="208" y="7172"/>
                    </a:lnTo>
                    <a:cubicBezTo>
                      <a:pt x="331" y="7435"/>
                      <a:pt x="383" y="7725"/>
                      <a:pt x="355" y="8011"/>
                    </a:cubicBezTo>
                    <a:lnTo>
                      <a:pt x="355" y="8013"/>
                    </a:lnTo>
                    <a:cubicBezTo>
                      <a:pt x="312" y="8496"/>
                      <a:pt x="486" y="8976"/>
                      <a:pt x="831" y="9317"/>
                    </a:cubicBezTo>
                    <a:cubicBezTo>
                      <a:pt x="1036" y="9521"/>
                      <a:pt x="1184" y="9775"/>
                      <a:pt x="1259" y="10056"/>
                    </a:cubicBezTo>
                    <a:lnTo>
                      <a:pt x="1259" y="10058"/>
                    </a:lnTo>
                    <a:cubicBezTo>
                      <a:pt x="1383" y="10525"/>
                      <a:pt x="1710" y="10915"/>
                      <a:pt x="2150" y="11118"/>
                    </a:cubicBezTo>
                    <a:lnTo>
                      <a:pt x="2153" y="11118"/>
                    </a:lnTo>
                    <a:cubicBezTo>
                      <a:pt x="2415" y="11239"/>
                      <a:pt x="2641" y="11429"/>
                      <a:pt x="2808" y="11668"/>
                    </a:cubicBezTo>
                    <a:cubicBezTo>
                      <a:pt x="3084" y="12067"/>
                      <a:pt x="3526" y="12322"/>
                      <a:pt x="4009" y="12362"/>
                    </a:cubicBezTo>
                    <a:lnTo>
                      <a:pt x="4011" y="12362"/>
                    </a:lnTo>
                    <a:cubicBezTo>
                      <a:pt x="4297" y="12388"/>
                      <a:pt x="4573" y="12487"/>
                      <a:pt x="4810" y="12653"/>
                    </a:cubicBezTo>
                    <a:lnTo>
                      <a:pt x="4811" y="12656"/>
                    </a:lnTo>
                    <a:cubicBezTo>
                      <a:pt x="5089" y="12851"/>
                      <a:pt x="5416" y="12953"/>
                      <a:pt x="5748" y="12953"/>
                    </a:cubicBezTo>
                    <a:cubicBezTo>
                      <a:pt x="5891" y="12953"/>
                      <a:pt x="6035" y="12934"/>
                      <a:pt x="6176" y="12895"/>
                    </a:cubicBezTo>
                    <a:cubicBezTo>
                      <a:pt x="6317" y="12857"/>
                      <a:pt x="6461" y="12838"/>
                      <a:pt x="6605" y="12838"/>
                    </a:cubicBezTo>
                    <a:cubicBezTo>
                      <a:pt x="6749" y="12838"/>
                      <a:pt x="6893" y="12857"/>
                      <a:pt x="7034" y="12895"/>
                    </a:cubicBezTo>
                    <a:cubicBezTo>
                      <a:pt x="7175" y="12934"/>
                      <a:pt x="7319" y="12953"/>
                      <a:pt x="7462" y="12953"/>
                    </a:cubicBezTo>
                    <a:cubicBezTo>
                      <a:pt x="7794" y="12953"/>
                      <a:pt x="8122" y="12851"/>
                      <a:pt x="8399" y="12656"/>
                    </a:cubicBezTo>
                    <a:lnTo>
                      <a:pt x="8401" y="12653"/>
                    </a:lnTo>
                    <a:cubicBezTo>
                      <a:pt x="8637" y="12487"/>
                      <a:pt x="8913" y="12388"/>
                      <a:pt x="9201" y="12362"/>
                    </a:cubicBezTo>
                    <a:lnTo>
                      <a:pt x="9203" y="12362"/>
                    </a:lnTo>
                    <a:cubicBezTo>
                      <a:pt x="9686" y="12322"/>
                      <a:pt x="10128" y="12067"/>
                      <a:pt x="10404" y="11668"/>
                    </a:cubicBezTo>
                    <a:cubicBezTo>
                      <a:pt x="10568" y="11430"/>
                      <a:pt x="10794" y="11240"/>
                      <a:pt x="11057" y="11118"/>
                    </a:cubicBezTo>
                    <a:lnTo>
                      <a:pt x="11059" y="11118"/>
                    </a:lnTo>
                    <a:cubicBezTo>
                      <a:pt x="11501" y="10915"/>
                      <a:pt x="11826" y="10525"/>
                      <a:pt x="11950" y="10058"/>
                    </a:cubicBezTo>
                    <a:lnTo>
                      <a:pt x="11950" y="10056"/>
                    </a:lnTo>
                    <a:cubicBezTo>
                      <a:pt x="12025" y="9775"/>
                      <a:pt x="12172" y="9521"/>
                      <a:pt x="12378" y="9317"/>
                    </a:cubicBezTo>
                    <a:cubicBezTo>
                      <a:pt x="12723" y="8976"/>
                      <a:pt x="12898" y="8496"/>
                      <a:pt x="12854" y="8013"/>
                    </a:cubicBezTo>
                    <a:lnTo>
                      <a:pt x="12854" y="8011"/>
                    </a:lnTo>
                    <a:cubicBezTo>
                      <a:pt x="12826" y="7725"/>
                      <a:pt x="12878" y="7433"/>
                      <a:pt x="13001" y="7172"/>
                    </a:cubicBezTo>
                    <a:lnTo>
                      <a:pt x="13004" y="7168"/>
                    </a:lnTo>
                    <a:cubicBezTo>
                      <a:pt x="13209" y="6729"/>
                      <a:pt x="13209" y="6223"/>
                      <a:pt x="13005" y="5784"/>
                    </a:cubicBezTo>
                    <a:lnTo>
                      <a:pt x="13004" y="5780"/>
                    </a:lnTo>
                    <a:cubicBezTo>
                      <a:pt x="12881" y="5517"/>
                      <a:pt x="12829" y="5227"/>
                      <a:pt x="12855" y="4940"/>
                    </a:cubicBezTo>
                    <a:cubicBezTo>
                      <a:pt x="12900" y="4457"/>
                      <a:pt x="12725" y="3977"/>
                      <a:pt x="12380" y="3637"/>
                    </a:cubicBezTo>
                    <a:cubicBezTo>
                      <a:pt x="12174" y="3433"/>
                      <a:pt x="12027" y="3178"/>
                      <a:pt x="11953" y="2897"/>
                    </a:cubicBezTo>
                    <a:lnTo>
                      <a:pt x="11953" y="2896"/>
                    </a:lnTo>
                    <a:cubicBezTo>
                      <a:pt x="11827" y="2428"/>
                      <a:pt x="11502" y="2038"/>
                      <a:pt x="11060" y="1836"/>
                    </a:cubicBezTo>
                    <a:lnTo>
                      <a:pt x="11059" y="1836"/>
                    </a:lnTo>
                    <a:cubicBezTo>
                      <a:pt x="10797" y="1715"/>
                      <a:pt x="10570" y="1524"/>
                      <a:pt x="10404" y="1285"/>
                    </a:cubicBezTo>
                    <a:cubicBezTo>
                      <a:pt x="10128" y="886"/>
                      <a:pt x="9686" y="632"/>
                      <a:pt x="9203" y="590"/>
                    </a:cubicBezTo>
                    <a:lnTo>
                      <a:pt x="9201" y="590"/>
                    </a:lnTo>
                    <a:cubicBezTo>
                      <a:pt x="8913" y="566"/>
                      <a:pt x="8637" y="466"/>
                      <a:pt x="8401" y="300"/>
                    </a:cubicBezTo>
                    <a:lnTo>
                      <a:pt x="8399" y="297"/>
                    </a:lnTo>
                    <a:cubicBezTo>
                      <a:pt x="8122" y="102"/>
                      <a:pt x="7794" y="0"/>
                      <a:pt x="7462" y="0"/>
                    </a:cubicBezTo>
                    <a:cubicBezTo>
                      <a:pt x="7319" y="0"/>
                      <a:pt x="7175" y="19"/>
                      <a:pt x="7034" y="58"/>
                    </a:cubicBezTo>
                    <a:cubicBezTo>
                      <a:pt x="6894" y="96"/>
                      <a:pt x="6750" y="116"/>
                      <a:pt x="6606" y="116"/>
                    </a:cubicBezTo>
                    <a:cubicBezTo>
                      <a:pt x="6462" y="116"/>
                      <a:pt x="6318" y="96"/>
                      <a:pt x="6176" y="58"/>
                    </a:cubicBezTo>
                    <a:cubicBezTo>
                      <a:pt x="6035" y="19"/>
                      <a:pt x="5891" y="0"/>
                      <a:pt x="5748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3551;p46">
                <a:extLst>
                  <a:ext uri="{FF2B5EF4-FFF2-40B4-BE49-F238E27FC236}">
                    <a16:creationId xmlns:a16="http://schemas.microsoft.com/office/drawing/2014/main" id="{46B65CF5-101C-08E4-C989-E3EA8308DC4F}"/>
                  </a:ext>
                </a:extLst>
              </p:cNvPr>
              <p:cNvSpPr/>
              <p:nvPr/>
            </p:nvSpPr>
            <p:spPr>
              <a:xfrm>
                <a:off x="4784067" y="3109787"/>
                <a:ext cx="181970" cy="374701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12952" extrusionOk="0">
                    <a:moveTo>
                      <a:pt x="5749" y="1"/>
                    </a:moveTo>
                    <a:cubicBezTo>
                      <a:pt x="5417" y="1"/>
                      <a:pt x="5089" y="103"/>
                      <a:pt x="4811" y="299"/>
                    </a:cubicBezTo>
                    <a:lnTo>
                      <a:pt x="4810" y="300"/>
                    </a:lnTo>
                    <a:cubicBezTo>
                      <a:pt x="4574" y="468"/>
                      <a:pt x="4297" y="567"/>
                      <a:pt x="4009" y="592"/>
                    </a:cubicBezTo>
                    <a:lnTo>
                      <a:pt x="4008" y="592"/>
                    </a:lnTo>
                    <a:cubicBezTo>
                      <a:pt x="3524" y="632"/>
                      <a:pt x="3084" y="886"/>
                      <a:pt x="2808" y="1285"/>
                    </a:cubicBezTo>
                    <a:cubicBezTo>
                      <a:pt x="2642" y="1523"/>
                      <a:pt x="2417" y="1713"/>
                      <a:pt x="2151" y="1836"/>
                    </a:cubicBezTo>
                    <a:lnTo>
                      <a:pt x="2150" y="1836"/>
                    </a:lnTo>
                    <a:cubicBezTo>
                      <a:pt x="1708" y="2040"/>
                      <a:pt x="1383" y="2428"/>
                      <a:pt x="1259" y="2896"/>
                    </a:cubicBezTo>
                    <a:lnTo>
                      <a:pt x="1259" y="2899"/>
                    </a:lnTo>
                    <a:cubicBezTo>
                      <a:pt x="1184" y="3178"/>
                      <a:pt x="1036" y="3433"/>
                      <a:pt x="831" y="3637"/>
                    </a:cubicBezTo>
                    <a:cubicBezTo>
                      <a:pt x="486" y="3979"/>
                      <a:pt x="311" y="4457"/>
                      <a:pt x="355" y="4941"/>
                    </a:cubicBezTo>
                    <a:cubicBezTo>
                      <a:pt x="381" y="5229"/>
                      <a:pt x="331" y="5520"/>
                      <a:pt x="208" y="5781"/>
                    </a:cubicBezTo>
                    <a:lnTo>
                      <a:pt x="205" y="5784"/>
                    </a:lnTo>
                    <a:cubicBezTo>
                      <a:pt x="1" y="6223"/>
                      <a:pt x="1" y="6729"/>
                      <a:pt x="205" y="7169"/>
                    </a:cubicBezTo>
                    <a:lnTo>
                      <a:pt x="208" y="7172"/>
                    </a:lnTo>
                    <a:cubicBezTo>
                      <a:pt x="331" y="7435"/>
                      <a:pt x="381" y="7725"/>
                      <a:pt x="355" y="8013"/>
                    </a:cubicBezTo>
                    <a:cubicBezTo>
                      <a:pt x="311" y="8495"/>
                      <a:pt x="486" y="8975"/>
                      <a:pt x="831" y="9317"/>
                    </a:cubicBezTo>
                    <a:cubicBezTo>
                      <a:pt x="1036" y="9519"/>
                      <a:pt x="1184" y="9774"/>
                      <a:pt x="1259" y="10055"/>
                    </a:cubicBezTo>
                    <a:lnTo>
                      <a:pt x="1259" y="10056"/>
                    </a:lnTo>
                    <a:cubicBezTo>
                      <a:pt x="1383" y="10524"/>
                      <a:pt x="1708" y="10914"/>
                      <a:pt x="2150" y="11116"/>
                    </a:cubicBezTo>
                    <a:lnTo>
                      <a:pt x="2151" y="11116"/>
                    </a:lnTo>
                    <a:cubicBezTo>
                      <a:pt x="2414" y="11237"/>
                      <a:pt x="2641" y="11427"/>
                      <a:pt x="2808" y="11667"/>
                    </a:cubicBezTo>
                    <a:cubicBezTo>
                      <a:pt x="3084" y="12066"/>
                      <a:pt x="3524" y="12320"/>
                      <a:pt x="4008" y="12362"/>
                    </a:cubicBezTo>
                    <a:lnTo>
                      <a:pt x="4009" y="12362"/>
                    </a:lnTo>
                    <a:cubicBezTo>
                      <a:pt x="4297" y="12386"/>
                      <a:pt x="4574" y="12486"/>
                      <a:pt x="4810" y="12653"/>
                    </a:cubicBezTo>
                    <a:lnTo>
                      <a:pt x="4811" y="12655"/>
                    </a:lnTo>
                    <a:cubicBezTo>
                      <a:pt x="5089" y="12850"/>
                      <a:pt x="5416" y="12952"/>
                      <a:pt x="5748" y="12952"/>
                    </a:cubicBezTo>
                    <a:cubicBezTo>
                      <a:pt x="5891" y="12952"/>
                      <a:pt x="6035" y="12933"/>
                      <a:pt x="6176" y="12894"/>
                    </a:cubicBezTo>
                    <a:cubicBezTo>
                      <a:pt x="6213" y="12885"/>
                      <a:pt x="6252" y="12875"/>
                      <a:pt x="6290" y="12868"/>
                    </a:cubicBezTo>
                    <a:cubicBezTo>
                      <a:pt x="6138" y="12817"/>
                      <a:pt x="5995" y="12747"/>
                      <a:pt x="5864" y="12655"/>
                    </a:cubicBezTo>
                    <a:cubicBezTo>
                      <a:pt x="5626" y="12486"/>
                      <a:pt x="5350" y="12386"/>
                      <a:pt x="5063" y="12362"/>
                    </a:cubicBezTo>
                    <a:lnTo>
                      <a:pt x="5060" y="12362"/>
                    </a:lnTo>
                    <a:cubicBezTo>
                      <a:pt x="4577" y="12320"/>
                      <a:pt x="4136" y="12066"/>
                      <a:pt x="3860" y="11667"/>
                    </a:cubicBezTo>
                    <a:cubicBezTo>
                      <a:pt x="3695" y="11429"/>
                      <a:pt x="3469" y="11239"/>
                      <a:pt x="3204" y="11116"/>
                    </a:cubicBezTo>
                    <a:lnTo>
                      <a:pt x="3202" y="11116"/>
                    </a:lnTo>
                    <a:cubicBezTo>
                      <a:pt x="2760" y="10914"/>
                      <a:pt x="2435" y="10524"/>
                      <a:pt x="2311" y="10056"/>
                    </a:cubicBezTo>
                    <a:lnTo>
                      <a:pt x="2311" y="10055"/>
                    </a:lnTo>
                    <a:cubicBezTo>
                      <a:pt x="2236" y="9774"/>
                      <a:pt x="2089" y="9519"/>
                      <a:pt x="1883" y="9317"/>
                    </a:cubicBezTo>
                    <a:cubicBezTo>
                      <a:pt x="1538" y="8975"/>
                      <a:pt x="1363" y="8495"/>
                      <a:pt x="1408" y="8013"/>
                    </a:cubicBezTo>
                    <a:cubicBezTo>
                      <a:pt x="1434" y="7725"/>
                      <a:pt x="1383" y="7433"/>
                      <a:pt x="1260" y="7172"/>
                    </a:cubicBezTo>
                    <a:lnTo>
                      <a:pt x="1257" y="7169"/>
                    </a:lnTo>
                    <a:cubicBezTo>
                      <a:pt x="1053" y="6729"/>
                      <a:pt x="1053" y="6223"/>
                      <a:pt x="1257" y="5784"/>
                    </a:cubicBezTo>
                    <a:lnTo>
                      <a:pt x="1260" y="5781"/>
                    </a:lnTo>
                    <a:cubicBezTo>
                      <a:pt x="1383" y="5517"/>
                      <a:pt x="1434" y="5229"/>
                      <a:pt x="1408" y="4941"/>
                    </a:cubicBezTo>
                    <a:cubicBezTo>
                      <a:pt x="1363" y="4457"/>
                      <a:pt x="1538" y="3979"/>
                      <a:pt x="1883" y="3637"/>
                    </a:cubicBezTo>
                    <a:cubicBezTo>
                      <a:pt x="2089" y="3433"/>
                      <a:pt x="2236" y="3178"/>
                      <a:pt x="2311" y="2899"/>
                    </a:cubicBezTo>
                    <a:lnTo>
                      <a:pt x="2311" y="2896"/>
                    </a:lnTo>
                    <a:cubicBezTo>
                      <a:pt x="2435" y="2428"/>
                      <a:pt x="2760" y="2040"/>
                      <a:pt x="3202" y="1836"/>
                    </a:cubicBezTo>
                    <a:lnTo>
                      <a:pt x="3204" y="1836"/>
                    </a:lnTo>
                    <a:cubicBezTo>
                      <a:pt x="3466" y="1713"/>
                      <a:pt x="3693" y="1526"/>
                      <a:pt x="3860" y="1285"/>
                    </a:cubicBezTo>
                    <a:cubicBezTo>
                      <a:pt x="4136" y="886"/>
                      <a:pt x="4577" y="632"/>
                      <a:pt x="5060" y="592"/>
                    </a:cubicBezTo>
                    <a:lnTo>
                      <a:pt x="5063" y="592"/>
                    </a:lnTo>
                    <a:cubicBezTo>
                      <a:pt x="5350" y="567"/>
                      <a:pt x="5626" y="468"/>
                      <a:pt x="5864" y="300"/>
                    </a:cubicBezTo>
                    <a:lnTo>
                      <a:pt x="5865" y="299"/>
                    </a:lnTo>
                    <a:cubicBezTo>
                      <a:pt x="5999" y="207"/>
                      <a:pt x="6140" y="135"/>
                      <a:pt x="6290" y="86"/>
                    </a:cubicBezTo>
                    <a:cubicBezTo>
                      <a:pt x="6252" y="78"/>
                      <a:pt x="6215" y="70"/>
                      <a:pt x="6176" y="58"/>
                    </a:cubicBezTo>
                    <a:cubicBezTo>
                      <a:pt x="6036" y="20"/>
                      <a:pt x="5892" y="1"/>
                      <a:pt x="5749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3552;p46">
                <a:extLst>
                  <a:ext uri="{FF2B5EF4-FFF2-40B4-BE49-F238E27FC236}">
                    <a16:creationId xmlns:a16="http://schemas.microsoft.com/office/drawing/2014/main" id="{DF838014-81DB-45FA-C0D3-FF6AC919F9D0}"/>
                  </a:ext>
                </a:extLst>
              </p:cNvPr>
              <p:cNvSpPr/>
              <p:nvPr/>
            </p:nvSpPr>
            <p:spPr>
              <a:xfrm>
                <a:off x="4889459" y="3262595"/>
                <a:ext cx="171237" cy="90522"/>
              </a:xfrm>
              <a:custGeom>
                <a:avLst/>
                <a:gdLst/>
                <a:ahLst/>
                <a:cxnLst/>
                <a:rect l="l" t="t" r="r" b="b"/>
                <a:pathLst>
                  <a:path w="5919" h="3129" extrusionOk="0">
                    <a:moveTo>
                      <a:pt x="2136" y="1"/>
                    </a:moveTo>
                    <a:cubicBezTo>
                      <a:pt x="10" y="315"/>
                      <a:pt x="1" y="1889"/>
                      <a:pt x="349" y="2926"/>
                    </a:cubicBezTo>
                    <a:cubicBezTo>
                      <a:pt x="389" y="3048"/>
                      <a:pt x="503" y="3129"/>
                      <a:pt x="627" y="3129"/>
                    </a:cubicBezTo>
                    <a:cubicBezTo>
                      <a:pt x="642" y="3129"/>
                      <a:pt x="657" y="3127"/>
                      <a:pt x="671" y="3125"/>
                    </a:cubicBezTo>
                    <a:cubicBezTo>
                      <a:pt x="1178" y="3048"/>
                      <a:pt x="2352" y="2788"/>
                      <a:pt x="2820" y="2005"/>
                    </a:cubicBezTo>
                    <a:cubicBezTo>
                      <a:pt x="2853" y="1954"/>
                      <a:pt x="2907" y="1928"/>
                      <a:pt x="2961" y="1928"/>
                    </a:cubicBezTo>
                    <a:cubicBezTo>
                      <a:pt x="3015" y="1928"/>
                      <a:pt x="3069" y="1954"/>
                      <a:pt x="3100" y="2005"/>
                    </a:cubicBezTo>
                    <a:cubicBezTo>
                      <a:pt x="3567" y="2788"/>
                      <a:pt x="4742" y="3047"/>
                      <a:pt x="5249" y="3125"/>
                    </a:cubicBezTo>
                    <a:cubicBezTo>
                      <a:pt x="5263" y="3127"/>
                      <a:pt x="5278" y="3129"/>
                      <a:pt x="5292" y="3129"/>
                    </a:cubicBezTo>
                    <a:cubicBezTo>
                      <a:pt x="5416" y="3129"/>
                      <a:pt x="5529" y="3048"/>
                      <a:pt x="5571" y="2926"/>
                    </a:cubicBezTo>
                    <a:cubicBezTo>
                      <a:pt x="5919" y="1889"/>
                      <a:pt x="5910" y="315"/>
                      <a:pt x="3784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3553;p46">
                <a:extLst>
                  <a:ext uri="{FF2B5EF4-FFF2-40B4-BE49-F238E27FC236}">
                    <a16:creationId xmlns:a16="http://schemas.microsoft.com/office/drawing/2014/main" id="{CF613319-8A51-7038-42FF-343A6D67A1A3}"/>
                  </a:ext>
                </a:extLst>
              </p:cNvPr>
              <p:cNvSpPr/>
              <p:nvPr/>
            </p:nvSpPr>
            <p:spPr>
              <a:xfrm>
                <a:off x="4951196" y="3260859"/>
                <a:ext cx="47735" cy="23867"/>
              </a:xfrm>
              <a:custGeom>
                <a:avLst/>
                <a:gdLst/>
                <a:ahLst/>
                <a:cxnLst/>
                <a:rect l="l" t="t" r="r" b="b"/>
                <a:pathLst>
                  <a:path w="1650" h="825" extrusionOk="0">
                    <a:moveTo>
                      <a:pt x="824" y="1"/>
                    </a:moveTo>
                    <a:cubicBezTo>
                      <a:pt x="521" y="1"/>
                      <a:pt x="246" y="19"/>
                      <a:pt x="1" y="56"/>
                    </a:cubicBezTo>
                    <a:cubicBezTo>
                      <a:pt x="30" y="485"/>
                      <a:pt x="387" y="824"/>
                      <a:pt x="824" y="824"/>
                    </a:cubicBezTo>
                    <a:cubicBezTo>
                      <a:pt x="1262" y="824"/>
                      <a:pt x="1620" y="485"/>
                      <a:pt x="1650" y="56"/>
                    </a:cubicBezTo>
                    <a:cubicBezTo>
                      <a:pt x="1404" y="19"/>
                      <a:pt x="1130" y="1"/>
                      <a:pt x="824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3554;p46">
                <a:extLst>
                  <a:ext uri="{FF2B5EF4-FFF2-40B4-BE49-F238E27FC236}">
                    <a16:creationId xmlns:a16="http://schemas.microsoft.com/office/drawing/2014/main" id="{5DC95E19-93DC-E08A-6065-977C4A8970FD}"/>
                  </a:ext>
                </a:extLst>
              </p:cNvPr>
              <p:cNvSpPr/>
              <p:nvPr/>
            </p:nvSpPr>
            <p:spPr>
              <a:xfrm>
                <a:off x="4911128" y="3235112"/>
                <a:ext cx="11688" cy="2378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2" extrusionOk="0">
                    <a:moveTo>
                      <a:pt x="202" y="0"/>
                    </a:moveTo>
                    <a:cubicBezTo>
                      <a:pt x="182" y="0"/>
                      <a:pt x="160" y="4"/>
                      <a:pt x="139" y="10"/>
                    </a:cubicBezTo>
                    <a:cubicBezTo>
                      <a:pt x="54" y="36"/>
                      <a:pt x="1" y="118"/>
                      <a:pt x="1" y="204"/>
                    </a:cubicBezTo>
                    <a:lnTo>
                      <a:pt x="1" y="618"/>
                    </a:lnTo>
                    <a:cubicBezTo>
                      <a:pt x="1" y="710"/>
                      <a:pt x="62" y="794"/>
                      <a:pt x="152" y="816"/>
                    </a:cubicBezTo>
                    <a:cubicBezTo>
                      <a:pt x="169" y="820"/>
                      <a:pt x="186" y="822"/>
                      <a:pt x="202" y="822"/>
                    </a:cubicBezTo>
                    <a:cubicBezTo>
                      <a:pt x="313" y="822"/>
                      <a:pt x="404" y="730"/>
                      <a:pt x="404" y="619"/>
                    </a:cubicBezTo>
                    <a:lnTo>
                      <a:pt x="404" y="202"/>
                    </a:lnTo>
                    <a:cubicBezTo>
                      <a:pt x="404" y="91"/>
                      <a:pt x="314" y="0"/>
                      <a:pt x="20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3555;p46">
                <a:extLst>
                  <a:ext uri="{FF2B5EF4-FFF2-40B4-BE49-F238E27FC236}">
                    <a16:creationId xmlns:a16="http://schemas.microsoft.com/office/drawing/2014/main" id="{216BBE2B-6308-5C95-7148-C257B6DF661E}"/>
                  </a:ext>
                </a:extLst>
              </p:cNvPr>
              <p:cNvSpPr/>
              <p:nvPr/>
            </p:nvSpPr>
            <p:spPr>
              <a:xfrm>
                <a:off x="4880520" y="3261496"/>
                <a:ext cx="25314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5" h="403" extrusionOk="0">
                    <a:moveTo>
                      <a:pt x="227" y="0"/>
                    </a:moveTo>
                    <a:cubicBezTo>
                      <a:pt x="100" y="0"/>
                      <a:pt x="0" y="118"/>
                      <a:pt x="31" y="250"/>
                    </a:cubicBezTo>
                    <a:cubicBezTo>
                      <a:pt x="52" y="341"/>
                      <a:pt x="137" y="402"/>
                      <a:pt x="229" y="402"/>
                    </a:cubicBezTo>
                    <a:lnTo>
                      <a:pt x="649" y="402"/>
                    </a:lnTo>
                    <a:cubicBezTo>
                      <a:pt x="775" y="402"/>
                      <a:pt x="874" y="284"/>
                      <a:pt x="842" y="151"/>
                    </a:cubicBezTo>
                    <a:cubicBezTo>
                      <a:pt x="821" y="62"/>
                      <a:pt x="736" y="0"/>
                      <a:pt x="64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3556;p46">
                <a:extLst>
                  <a:ext uri="{FF2B5EF4-FFF2-40B4-BE49-F238E27FC236}">
                    <a16:creationId xmlns:a16="http://schemas.microsoft.com/office/drawing/2014/main" id="{913E5F20-8089-9141-4487-A16AC107CA69}"/>
                  </a:ext>
                </a:extLst>
              </p:cNvPr>
              <p:cNvSpPr/>
              <p:nvPr/>
            </p:nvSpPr>
            <p:spPr>
              <a:xfrm>
                <a:off x="5027629" y="3235083"/>
                <a:ext cx="11688" cy="238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823" extrusionOk="0">
                    <a:moveTo>
                      <a:pt x="202" y="1"/>
                    </a:moveTo>
                    <a:cubicBezTo>
                      <a:pt x="186" y="1"/>
                      <a:pt x="169" y="3"/>
                      <a:pt x="152" y="7"/>
                    </a:cubicBezTo>
                    <a:cubicBezTo>
                      <a:pt x="61" y="28"/>
                      <a:pt x="0" y="113"/>
                      <a:pt x="0" y="205"/>
                    </a:cubicBezTo>
                    <a:lnTo>
                      <a:pt x="0" y="619"/>
                    </a:lnTo>
                    <a:cubicBezTo>
                      <a:pt x="0" y="711"/>
                      <a:pt x="61" y="795"/>
                      <a:pt x="152" y="817"/>
                    </a:cubicBezTo>
                    <a:cubicBezTo>
                      <a:pt x="168" y="820"/>
                      <a:pt x="184" y="822"/>
                      <a:pt x="200" y="822"/>
                    </a:cubicBezTo>
                    <a:cubicBezTo>
                      <a:pt x="312" y="822"/>
                      <a:pt x="403" y="732"/>
                      <a:pt x="403" y="620"/>
                    </a:cubicBezTo>
                    <a:lnTo>
                      <a:pt x="403" y="203"/>
                    </a:lnTo>
                    <a:cubicBezTo>
                      <a:pt x="403" y="91"/>
                      <a:pt x="313" y="1"/>
                      <a:pt x="202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3557;p46">
                <a:extLst>
                  <a:ext uri="{FF2B5EF4-FFF2-40B4-BE49-F238E27FC236}">
                    <a16:creationId xmlns:a16="http://schemas.microsoft.com/office/drawing/2014/main" id="{891D7D45-21C9-AF48-67C6-747EDF447B70}"/>
                  </a:ext>
                </a:extLst>
              </p:cNvPr>
              <p:cNvSpPr/>
              <p:nvPr/>
            </p:nvSpPr>
            <p:spPr>
              <a:xfrm>
                <a:off x="5044379" y="3261496"/>
                <a:ext cx="25256" cy="1165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403" extrusionOk="0">
                    <a:moveTo>
                      <a:pt x="226" y="0"/>
                    </a:moveTo>
                    <a:cubicBezTo>
                      <a:pt x="101" y="0"/>
                      <a:pt x="1" y="118"/>
                      <a:pt x="32" y="250"/>
                    </a:cubicBezTo>
                    <a:cubicBezTo>
                      <a:pt x="53" y="341"/>
                      <a:pt x="137" y="402"/>
                      <a:pt x="229" y="402"/>
                    </a:cubicBezTo>
                    <a:lnTo>
                      <a:pt x="647" y="402"/>
                    </a:lnTo>
                    <a:cubicBezTo>
                      <a:pt x="774" y="402"/>
                      <a:pt x="872" y="284"/>
                      <a:pt x="843" y="151"/>
                    </a:cubicBezTo>
                    <a:cubicBezTo>
                      <a:pt x="822" y="62"/>
                      <a:pt x="737" y="0"/>
                      <a:pt x="645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A9E67D42-C570-8D83-C9D0-0D4396C2A25C}"/>
              </a:ext>
            </a:extLst>
          </p:cNvPr>
          <p:cNvGrpSpPr/>
          <p:nvPr/>
        </p:nvGrpSpPr>
        <p:grpSpPr>
          <a:xfrm>
            <a:off x="3047575" y="2178548"/>
            <a:ext cx="614680" cy="614680"/>
            <a:chOff x="3761763" y="2405163"/>
            <a:chExt cx="614680" cy="614680"/>
          </a:xfrm>
        </p:grpSpPr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CEA47FA3-47AA-3C04-9EF1-769FF2AA4DFF}"/>
                </a:ext>
              </a:extLst>
            </p:cNvPr>
            <p:cNvSpPr/>
            <p:nvPr/>
          </p:nvSpPr>
          <p:spPr>
            <a:xfrm>
              <a:off x="3761763" y="2405163"/>
              <a:ext cx="614680" cy="614680"/>
            </a:xfrm>
            <a:prstGeom prst="ellipse">
              <a:avLst/>
            </a:prstGeom>
            <a:solidFill>
              <a:srgbClr val="CCBCB6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2" name="Google Shape;3508;p46">
              <a:extLst>
                <a:ext uri="{FF2B5EF4-FFF2-40B4-BE49-F238E27FC236}">
                  <a16:creationId xmlns:a16="http://schemas.microsoft.com/office/drawing/2014/main" id="{0286458D-C082-30D9-BE31-6A67C5F7EE14}"/>
                </a:ext>
              </a:extLst>
            </p:cNvPr>
            <p:cNvGrpSpPr/>
            <p:nvPr/>
          </p:nvGrpSpPr>
          <p:grpSpPr>
            <a:xfrm>
              <a:off x="3859966" y="2553458"/>
              <a:ext cx="403255" cy="367295"/>
              <a:chOff x="3155627" y="3113345"/>
              <a:chExt cx="403255" cy="367295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23" name="Google Shape;3509;p46">
                <a:extLst>
                  <a:ext uri="{FF2B5EF4-FFF2-40B4-BE49-F238E27FC236}">
                    <a16:creationId xmlns:a16="http://schemas.microsoft.com/office/drawing/2014/main" id="{96F91B9F-8D73-98AA-D2A2-DF74C1BCD7E1}"/>
                  </a:ext>
                </a:extLst>
              </p:cNvPr>
              <p:cNvSpPr/>
              <p:nvPr/>
            </p:nvSpPr>
            <p:spPr>
              <a:xfrm>
                <a:off x="3432949" y="3113345"/>
                <a:ext cx="125932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3" h="5002" extrusionOk="0">
                    <a:moveTo>
                      <a:pt x="2572" y="1"/>
                    </a:moveTo>
                    <a:cubicBezTo>
                      <a:pt x="2560" y="1"/>
                      <a:pt x="2547" y="1"/>
                      <a:pt x="2535" y="3"/>
                    </a:cubicBezTo>
                    <a:cubicBezTo>
                      <a:pt x="1984" y="49"/>
                      <a:pt x="757" y="273"/>
                      <a:pt x="1" y="1323"/>
                    </a:cubicBezTo>
                    <a:lnTo>
                      <a:pt x="1897" y="5002"/>
                    </a:lnTo>
                    <a:cubicBezTo>
                      <a:pt x="1897" y="5002"/>
                      <a:pt x="1897" y="5002"/>
                      <a:pt x="1897" y="5002"/>
                    </a:cubicBezTo>
                    <a:cubicBezTo>
                      <a:pt x="1900" y="5002"/>
                      <a:pt x="4352" y="2882"/>
                      <a:pt x="2957" y="234"/>
                    </a:cubicBezTo>
                    <a:cubicBezTo>
                      <a:pt x="2880" y="91"/>
                      <a:pt x="2732" y="1"/>
                      <a:pt x="2572" y="1"/>
                    </a:cubicBezTo>
                    <a:close/>
                  </a:path>
                </a:pathLst>
              </a:custGeom>
              <a:solidFill>
                <a:srgbClr val="4F4C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3510;p46">
                <a:extLst>
                  <a:ext uri="{FF2B5EF4-FFF2-40B4-BE49-F238E27FC236}">
                    <a16:creationId xmlns:a16="http://schemas.microsoft.com/office/drawing/2014/main" id="{CE304BA4-4039-3A0C-FD40-B50CD8757F98}"/>
                  </a:ext>
                </a:extLst>
              </p:cNvPr>
              <p:cNvSpPr/>
              <p:nvPr/>
            </p:nvSpPr>
            <p:spPr>
              <a:xfrm>
                <a:off x="3432921" y="3135448"/>
                <a:ext cx="75247" cy="122663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40" extrusionOk="0">
                    <a:moveTo>
                      <a:pt x="531" y="1"/>
                    </a:moveTo>
                    <a:cubicBezTo>
                      <a:pt x="339" y="156"/>
                      <a:pt x="160" y="340"/>
                      <a:pt x="0" y="562"/>
                    </a:cubicBezTo>
                    <a:lnTo>
                      <a:pt x="1896" y="4239"/>
                    </a:lnTo>
                    <a:cubicBezTo>
                      <a:pt x="1896" y="4239"/>
                      <a:pt x="2241" y="3940"/>
                      <a:pt x="2600" y="3426"/>
                    </a:cubicBezTo>
                    <a:cubicBezTo>
                      <a:pt x="2478" y="2624"/>
                      <a:pt x="2171" y="1862"/>
                      <a:pt x="1694" y="1190"/>
                    </a:cubicBezTo>
                    <a:cubicBezTo>
                      <a:pt x="1367" y="730"/>
                      <a:pt x="976" y="331"/>
                      <a:pt x="53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3511;p46">
                <a:extLst>
                  <a:ext uri="{FF2B5EF4-FFF2-40B4-BE49-F238E27FC236}">
                    <a16:creationId xmlns:a16="http://schemas.microsoft.com/office/drawing/2014/main" id="{04B90EA5-36CA-FF17-10B3-544FCB3871F3}"/>
                  </a:ext>
                </a:extLst>
              </p:cNvPr>
              <p:cNvSpPr/>
              <p:nvPr/>
            </p:nvSpPr>
            <p:spPr>
              <a:xfrm>
                <a:off x="3439922" y="3146239"/>
                <a:ext cx="64022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3" h="3106" extrusionOk="0">
                    <a:moveTo>
                      <a:pt x="1828" y="1"/>
                    </a:moveTo>
                    <a:cubicBezTo>
                      <a:pt x="1794" y="1"/>
                      <a:pt x="1760" y="8"/>
                      <a:pt x="1726" y="24"/>
                    </a:cubicBezTo>
                    <a:cubicBezTo>
                      <a:pt x="1197" y="272"/>
                      <a:pt x="323" y="904"/>
                      <a:pt x="1" y="1351"/>
                    </a:cubicBezTo>
                    <a:lnTo>
                      <a:pt x="998" y="3105"/>
                    </a:lnTo>
                    <a:cubicBezTo>
                      <a:pt x="1045" y="3064"/>
                      <a:pt x="1515" y="2627"/>
                      <a:pt x="1837" y="1969"/>
                    </a:cubicBezTo>
                    <a:cubicBezTo>
                      <a:pt x="2137" y="1357"/>
                      <a:pt x="2213" y="768"/>
                      <a:pt x="2065" y="185"/>
                    </a:cubicBezTo>
                    <a:cubicBezTo>
                      <a:pt x="2036" y="73"/>
                      <a:pt x="1935" y="1"/>
                      <a:pt x="1828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3512;p46">
                <a:extLst>
                  <a:ext uri="{FF2B5EF4-FFF2-40B4-BE49-F238E27FC236}">
                    <a16:creationId xmlns:a16="http://schemas.microsoft.com/office/drawing/2014/main" id="{24FE73E2-1522-6C92-23D0-3D095D4880E7}"/>
                  </a:ext>
                </a:extLst>
              </p:cNvPr>
              <p:cNvSpPr/>
              <p:nvPr/>
            </p:nvSpPr>
            <p:spPr>
              <a:xfrm>
                <a:off x="3155627" y="3113345"/>
                <a:ext cx="125903" cy="144708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5002" extrusionOk="0">
                    <a:moveTo>
                      <a:pt x="1780" y="1"/>
                    </a:moveTo>
                    <a:cubicBezTo>
                      <a:pt x="1621" y="1"/>
                      <a:pt x="1473" y="91"/>
                      <a:pt x="1396" y="234"/>
                    </a:cubicBezTo>
                    <a:cubicBezTo>
                      <a:pt x="0" y="2882"/>
                      <a:pt x="2452" y="5002"/>
                      <a:pt x="2454" y="5002"/>
                    </a:cubicBezTo>
                    <a:cubicBezTo>
                      <a:pt x="2454" y="5002"/>
                      <a:pt x="2454" y="5002"/>
                      <a:pt x="2454" y="5002"/>
                    </a:cubicBezTo>
                    <a:lnTo>
                      <a:pt x="4352" y="1323"/>
                    </a:lnTo>
                    <a:cubicBezTo>
                      <a:pt x="3595" y="273"/>
                      <a:pt x="2368" y="49"/>
                      <a:pt x="1818" y="3"/>
                    </a:cubicBezTo>
                    <a:cubicBezTo>
                      <a:pt x="1805" y="1"/>
                      <a:pt x="1792" y="1"/>
                      <a:pt x="1780" y="1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3513;p46">
                <a:extLst>
                  <a:ext uri="{FF2B5EF4-FFF2-40B4-BE49-F238E27FC236}">
                    <a16:creationId xmlns:a16="http://schemas.microsoft.com/office/drawing/2014/main" id="{B85EC4AD-E142-2D69-4A06-F1705CEA39D9}"/>
                  </a:ext>
                </a:extLst>
              </p:cNvPr>
              <p:cNvSpPr/>
              <p:nvPr/>
            </p:nvSpPr>
            <p:spPr>
              <a:xfrm>
                <a:off x="3206283" y="3135506"/>
                <a:ext cx="75247" cy="122605"/>
              </a:xfrm>
              <a:custGeom>
                <a:avLst/>
                <a:gdLst/>
                <a:ahLst/>
                <a:cxnLst/>
                <a:rect l="l" t="t" r="r" b="b"/>
                <a:pathLst>
                  <a:path w="2601" h="4238" extrusionOk="0">
                    <a:moveTo>
                      <a:pt x="2070" y="0"/>
                    </a:moveTo>
                    <a:cubicBezTo>
                      <a:pt x="984" y="809"/>
                      <a:pt x="217" y="2028"/>
                      <a:pt x="1" y="3427"/>
                    </a:cubicBezTo>
                    <a:cubicBezTo>
                      <a:pt x="358" y="3941"/>
                      <a:pt x="703" y="4237"/>
                      <a:pt x="703" y="4237"/>
                    </a:cubicBezTo>
                    <a:lnTo>
                      <a:pt x="2601" y="560"/>
                    </a:lnTo>
                    <a:cubicBezTo>
                      <a:pt x="2441" y="339"/>
                      <a:pt x="2260" y="155"/>
                      <a:pt x="2070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3514;p46">
                <a:extLst>
                  <a:ext uri="{FF2B5EF4-FFF2-40B4-BE49-F238E27FC236}">
                    <a16:creationId xmlns:a16="http://schemas.microsoft.com/office/drawing/2014/main" id="{80CEE6C8-06B4-3CB0-D8C7-3475FDD506F8}"/>
                  </a:ext>
                </a:extLst>
              </p:cNvPr>
              <p:cNvSpPr/>
              <p:nvPr/>
            </p:nvSpPr>
            <p:spPr>
              <a:xfrm>
                <a:off x="3210507" y="3146239"/>
                <a:ext cx="64051" cy="8985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3106" extrusionOk="0">
                    <a:moveTo>
                      <a:pt x="386" y="1"/>
                    </a:moveTo>
                    <a:cubicBezTo>
                      <a:pt x="279" y="1"/>
                      <a:pt x="178" y="73"/>
                      <a:pt x="149" y="185"/>
                    </a:cubicBezTo>
                    <a:cubicBezTo>
                      <a:pt x="0" y="768"/>
                      <a:pt x="77" y="1357"/>
                      <a:pt x="378" y="1969"/>
                    </a:cubicBezTo>
                    <a:cubicBezTo>
                      <a:pt x="700" y="2627"/>
                      <a:pt x="1169" y="3064"/>
                      <a:pt x="1217" y="3105"/>
                    </a:cubicBezTo>
                    <a:lnTo>
                      <a:pt x="2214" y="1351"/>
                    </a:lnTo>
                    <a:cubicBezTo>
                      <a:pt x="1895" y="904"/>
                      <a:pt x="1017" y="272"/>
                      <a:pt x="488" y="24"/>
                    </a:cubicBezTo>
                    <a:cubicBezTo>
                      <a:pt x="455" y="8"/>
                      <a:pt x="420" y="1"/>
                      <a:pt x="386" y="1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3515;p46">
                <a:extLst>
                  <a:ext uri="{FF2B5EF4-FFF2-40B4-BE49-F238E27FC236}">
                    <a16:creationId xmlns:a16="http://schemas.microsoft.com/office/drawing/2014/main" id="{290D47C7-E3BA-E4CA-7787-D8E628F9E4C4}"/>
                  </a:ext>
                </a:extLst>
              </p:cNvPr>
              <p:cNvSpPr/>
              <p:nvPr/>
            </p:nvSpPr>
            <p:spPr>
              <a:xfrm>
                <a:off x="3245686" y="3236066"/>
                <a:ext cx="174" cy="145"/>
              </a:xfrm>
              <a:custGeom>
                <a:avLst/>
                <a:gdLst/>
                <a:ahLst/>
                <a:cxnLst/>
                <a:rect l="l" t="t" r="r" b="b"/>
                <a:pathLst>
                  <a:path w="6" h="5" extrusionOk="0">
                    <a:moveTo>
                      <a:pt x="5" y="5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3516;p46">
                <a:extLst>
                  <a:ext uri="{FF2B5EF4-FFF2-40B4-BE49-F238E27FC236}">
                    <a16:creationId xmlns:a16="http://schemas.microsoft.com/office/drawing/2014/main" id="{A2A2DD4A-D75A-DB4A-B565-DB895CE55F91}"/>
                  </a:ext>
                </a:extLst>
              </p:cNvPr>
              <p:cNvSpPr/>
              <p:nvPr/>
            </p:nvSpPr>
            <p:spPr>
              <a:xfrm>
                <a:off x="3217971" y="3157290"/>
                <a:ext cx="56587" cy="7874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722" extrusionOk="0">
                    <a:moveTo>
                      <a:pt x="850" y="1"/>
                    </a:moveTo>
                    <a:cubicBezTo>
                      <a:pt x="506" y="392"/>
                      <a:pt x="219" y="835"/>
                      <a:pt x="0" y="1314"/>
                    </a:cubicBezTo>
                    <a:cubicBezTo>
                      <a:pt x="35" y="1404"/>
                      <a:pt x="74" y="1495"/>
                      <a:pt x="120" y="1585"/>
                    </a:cubicBezTo>
                    <a:cubicBezTo>
                      <a:pt x="442" y="2242"/>
                      <a:pt x="911" y="2679"/>
                      <a:pt x="959" y="2722"/>
                    </a:cubicBezTo>
                    <a:lnTo>
                      <a:pt x="1956" y="967"/>
                    </a:lnTo>
                    <a:cubicBezTo>
                      <a:pt x="1744" y="674"/>
                      <a:pt x="1287" y="294"/>
                      <a:pt x="850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3517;p46">
                <a:extLst>
                  <a:ext uri="{FF2B5EF4-FFF2-40B4-BE49-F238E27FC236}">
                    <a16:creationId xmlns:a16="http://schemas.microsoft.com/office/drawing/2014/main" id="{AA70DFC2-7C55-BCEE-5AF4-AE9E4181883A}"/>
                  </a:ext>
                </a:extLst>
              </p:cNvPr>
              <p:cNvSpPr/>
              <p:nvPr/>
            </p:nvSpPr>
            <p:spPr>
              <a:xfrm>
                <a:off x="3226621" y="3127521"/>
                <a:ext cx="250389" cy="353120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12206" extrusionOk="0">
                    <a:moveTo>
                      <a:pt x="4514" y="0"/>
                    </a:moveTo>
                    <a:cubicBezTo>
                      <a:pt x="2022" y="0"/>
                      <a:pt x="0" y="2021"/>
                      <a:pt x="0" y="4513"/>
                    </a:cubicBezTo>
                    <a:cubicBezTo>
                      <a:pt x="0" y="9748"/>
                      <a:pt x="2620" y="12206"/>
                      <a:pt x="4514" y="12206"/>
                    </a:cubicBezTo>
                    <a:cubicBezTo>
                      <a:pt x="5973" y="12206"/>
                      <a:pt x="7861" y="10747"/>
                      <a:pt x="8654" y="7685"/>
                    </a:cubicBezTo>
                    <a:lnTo>
                      <a:pt x="6079" y="278"/>
                    </a:lnTo>
                    <a:cubicBezTo>
                      <a:pt x="5591" y="99"/>
                      <a:pt x="5065" y="0"/>
                      <a:pt x="4514" y="0"/>
                    </a:cubicBez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3518;p46">
                <a:extLst>
                  <a:ext uri="{FF2B5EF4-FFF2-40B4-BE49-F238E27FC236}">
                    <a16:creationId xmlns:a16="http://schemas.microsoft.com/office/drawing/2014/main" id="{ABF97DB8-3674-21C4-3A2A-5D631BAAD60C}"/>
                  </a:ext>
                </a:extLst>
              </p:cNvPr>
              <p:cNvSpPr/>
              <p:nvPr/>
            </p:nvSpPr>
            <p:spPr>
              <a:xfrm>
                <a:off x="3226708" y="3127463"/>
                <a:ext cx="141670" cy="353149"/>
              </a:xfrm>
              <a:custGeom>
                <a:avLst/>
                <a:gdLst/>
                <a:ahLst/>
                <a:cxnLst/>
                <a:rect l="l" t="t" r="r" b="b"/>
                <a:pathLst>
                  <a:path w="4897" h="12207" extrusionOk="0">
                    <a:moveTo>
                      <a:pt x="4513" y="1"/>
                    </a:moveTo>
                    <a:cubicBezTo>
                      <a:pt x="2020" y="1"/>
                      <a:pt x="0" y="2021"/>
                      <a:pt x="0" y="4514"/>
                    </a:cubicBezTo>
                    <a:cubicBezTo>
                      <a:pt x="0" y="9749"/>
                      <a:pt x="2619" y="12206"/>
                      <a:pt x="4513" y="12206"/>
                    </a:cubicBezTo>
                    <a:cubicBezTo>
                      <a:pt x="4637" y="12206"/>
                      <a:pt x="4766" y="12195"/>
                      <a:pt x="4896" y="12174"/>
                    </a:cubicBezTo>
                    <a:cubicBezTo>
                      <a:pt x="3050" y="11873"/>
                      <a:pt x="764" y="9405"/>
                      <a:pt x="764" y="4515"/>
                    </a:cubicBezTo>
                    <a:cubicBezTo>
                      <a:pt x="764" y="2151"/>
                      <a:pt x="2582" y="213"/>
                      <a:pt x="4896" y="18"/>
                    </a:cubicBezTo>
                    <a:cubicBezTo>
                      <a:pt x="4771" y="5"/>
                      <a:pt x="4642" y="1"/>
                      <a:pt x="4513" y="1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3519;p46">
                <a:extLst>
                  <a:ext uri="{FF2B5EF4-FFF2-40B4-BE49-F238E27FC236}">
                    <a16:creationId xmlns:a16="http://schemas.microsoft.com/office/drawing/2014/main" id="{8FB0FDFA-04AE-A46D-A841-B5D961F0E10D}"/>
                  </a:ext>
                </a:extLst>
              </p:cNvPr>
              <p:cNvSpPr/>
              <p:nvPr/>
            </p:nvSpPr>
            <p:spPr>
              <a:xfrm>
                <a:off x="3335542" y="3393937"/>
                <a:ext cx="43887" cy="21264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5" extrusionOk="0">
                    <a:moveTo>
                      <a:pt x="136" y="1"/>
                    </a:moveTo>
                    <a:cubicBezTo>
                      <a:pt x="61" y="1"/>
                      <a:pt x="1" y="59"/>
                      <a:pt x="1" y="134"/>
                    </a:cubicBezTo>
                    <a:cubicBezTo>
                      <a:pt x="1" y="466"/>
                      <a:pt x="340" y="734"/>
                      <a:pt x="759" y="734"/>
                    </a:cubicBezTo>
                    <a:cubicBezTo>
                      <a:pt x="1177" y="734"/>
                      <a:pt x="1516" y="466"/>
                      <a:pt x="1516" y="134"/>
                    </a:cubicBezTo>
                    <a:lnTo>
                      <a:pt x="1516" y="133"/>
                    </a:lnTo>
                    <a:cubicBezTo>
                      <a:pt x="1516" y="62"/>
                      <a:pt x="1457" y="1"/>
                      <a:pt x="1381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3520;p46">
                <a:extLst>
                  <a:ext uri="{FF2B5EF4-FFF2-40B4-BE49-F238E27FC236}">
                    <a16:creationId xmlns:a16="http://schemas.microsoft.com/office/drawing/2014/main" id="{0BC86D38-548A-59E0-AAF9-EA157A6735F4}"/>
                  </a:ext>
                </a:extLst>
              </p:cNvPr>
              <p:cNvSpPr/>
              <p:nvPr/>
            </p:nvSpPr>
            <p:spPr>
              <a:xfrm>
                <a:off x="3468649" y="3236066"/>
                <a:ext cx="145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3521;p46">
                <a:extLst>
                  <a:ext uri="{FF2B5EF4-FFF2-40B4-BE49-F238E27FC236}">
                    <a16:creationId xmlns:a16="http://schemas.microsoft.com/office/drawing/2014/main" id="{57567E7A-E4E9-C72E-4DEE-828E4768EB4E}"/>
                  </a:ext>
                </a:extLst>
              </p:cNvPr>
              <p:cNvSpPr/>
              <p:nvPr/>
            </p:nvSpPr>
            <p:spPr>
              <a:xfrm>
                <a:off x="3439922" y="3157261"/>
                <a:ext cx="56616" cy="7877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723" extrusionOk="0">
                    <a:moveTo>
                      <a:pt x="1108" y="0"/>
                    </a:moveTo>
                    <a:cubicBezTo>
                      <a:pt x="669" y="293"/>
                      <a:pt x="212" y="673"/>
                      <a:pt x="1" y="968"/>
                    </a:cubicBezTo>
                    <a:lnTo>
                      <a:pt x="998" y="2723"/>
                    </a:lnTo>
                    <a:cubicBezTo>
                      <a:pt x="1045" y="2683"/>
                      <a:pt x="1515" y="2244"/>
                      <a:pt x="1837" y="1588"/>
                    </a:cubicBezTo>
                    <a:cubicBezTo>
                      <a:pt x="1881" y="1496"/>
                      <a:pt x="1921" y="1405"/>
                      <a:pt x="1956" y="1313"/>
                    </a:cubicBezTo>
                    <a:cubicBezTo>
                      <a:pt x="1818" y="1006"/>
                      <a:pt x="1650" y="713"/>
                      <a:pt x="1452" y="436"/>
                    </a:cubicBezTo>
                    <a:cubicBezTo>
                      <a:pt x="1344" y="284"/>
                      <a:pt x="1229" y="140"/>
                      <a:pt x="1108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3522;p46">
                <a:extLst>
                  <a:ext uri="{FF2B5EF4-FFF2-40B4-BE49-F238E27FC236}">
                    <a16:creationId xmlns:a16="http://schemas.microsoft.com/office/drawing/2014/main" id="{6B9E87E9-7C38-B4C6-425E-4431CE6B2E59}"/>
                  </a:ext>
                </a:extLst>
              </p:cNvPr>
              <p:cNvSpPr/>
              <p:nvPr/>
            </p:nvSpPr>
            <p:spPr>
              <a:xfrm>
                <a:off x="3376391" y="3135564"/>
                <a:ext cx="111496" cy="214313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7408" extrusionOk="0">
                    <a:moveTo>
                      <a:pt x="904" y="0"/>
                    </a:moveTo>
                    <a:cubicBezTo>
                      <a:pt x="338" y="787"/>
                      <a:pt x="0" y="1773"/>
                      <a:pt x="0" y="2845"/>
                    </a:cubicBezTo>
                    <a:cubicBezTo>
                      <a:pt x="0" y="5105"/>
                      <a:pt x="1496" y="6985"/>
                      <a:pt x="3479" y="7407"/>
                    </a:cubicBezTo>
                    <a:cubicBezTo>
                      <a:pt x="3715" y="6495"/>
                      <a:pt x="3853" y="5438"/>
                      <a:pt x="3853" y="4235"/>
                    </a:cubicBezTo>
                    <a:cubicBezTo>
                      <a:pt x="3853" y="2293"/>
                      <a:pt x="2623" y="637"/>
                      <a:pt x="904" y="0"/>
                    </a:cubicBezTo>
                    <a:close/>
                  </a:path>
                </a:pathLst>
              </a:custGeom>
              <a:solidFill>
                <a:srgbClr val="5C58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3523;p46">
                <a:extLst>
                  <a:ext uri="{FF2B5EF4-FFF2-40B4-BE49-F238E27FC236}">
                    <a16:creationId xmlns:a16="http://schemas.microsoft.com/office/drawing/2014/main" id="{2E53D5CF-871B-D925-D44B-466CEF18AFBB}"/>
                  </a:ext>
                </a:extLst>
              </p:cNvPr>
              <p:cNvSpPr/>
              <p:nvPr/>
            </p:nvSpPr>
            <p:spPr>
              <a:xfrm>
                <a:off x="3325937" y="3427120"/>
                <a:ext cx="62576" cy="1669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577" extrusionOk="0">
                    <a:moveTo>
                      <a:pt x="215" y="1"/>
                    </a:moveTo>
                    <a:cubicBezTo>
                      <a:pt x="170" y="1"/>
                      <a:pt x="125" y="17"/>
                      <a:pt x="87" y="50"/>
                    </a:cubicBezTo>
                    <a:cubicBezTo>
                      <a:pt x="8" y="121"/>
                      <a:pt x="0" y="239"/>
                      <a:pt x="71" y="320"/>
                    </a:cubicBezTo>
                    <a:cubicBezTo>
                      <a:pt x="215" y="483"/>
                      <a:pt x="423" y="577"/>
                      <a:pt x="647" y="577"/>
                    </a:cubicBezTo>
                    <a:cubicBezTo>
                      <a:pt x="805" y="577"/>
                      <a:pt x="956" y="531"/>
                      <a:pt x="1081" y="446"/>
                    </a:cubicBezTo>
                    <a:cubicBezTo>
                      <a:pt x="1206" y="531"/>
                      <a:pt x="1358" y="577"/>
                      <a:pt x="1514" y="577"/>
                    </a:cubicBezTo>
                    <a:cubicBezTo>
                      <a:pt x="1738" y="577"/>
                      <a:pt x="1950" y="483"/>
                      <a:pt x="2092" y="320"/>
                    </a:cubicBezTo>
                    <a:cubicBezTo>
                      <a:pt x="2163" y="242"/>
                      <a:pt x="2155" y="121"/>
                      <a:pt x="2074" y="50"/>
                    </a:cubicBezTo>
                    <a:cubicBezTo>
                      <a:pt x="2037" y="18"/>
                      <a:pt x="1992" y="3"/>
                      <a:pt x="1948" y="3"/>
                    </a:cubicBezTo>
                    <a:cubicBezTo>
                      <a:pt x="1894" y="3"/>
                      <a:pt x="1841" y="25"/>
                      <a:pt x="1804" y="67"/>
                    </a:cubicBezTo>
                    <a:cubicBezTo>
                      <a:pt x="1733" y="147"/>
                      <a:pt x="1628" y="193"/>
                      <a:pt x="1514" y="193"/>
                    </a:cubicBezTo>
                    <a:cubicBezTo>
                      <a:pt x="1400" y="193"/>
                      <a:pt x="1296" y="147"/>
                      <a:pt x="1224" y="67"/>
                    </a:cubicBezTo>
                    <a:cubicBezTo>
                      <a:pt x="1189" y="24"/>
                      <a:pt x="1135" y="1"/>
                      <a:pt x="1081" y="1"/>
                    </a:cubicBezTo>
                    <a:cubicBezTo>
                      <a:pt x="1025" y="1"/>
                      <a:pt x="974" y="27"/>
                      <a:pt x="937" y="67"/>
                    </a:cubicBezTo>
                    <a:cubicBezTo>
                      <a:pt x="867" y="147"/>
                      <a:pt x="761" y="193"/>
                      <a:pt x="647" y="193"/>
                    </a:cubicBezTo>
                    <a:cubicBezTo>
                      <a:pt x="534" y="193"/>
                      <a:pt x="430" y="147"/>
                      <a:pt x="357" y="67"/>
                    </a:cubicBezTo>
                    <a:cubicBezTo>
                      <a:pt x="320" y="23"/>
                      <a:pt x="268" y="1"/>
                      <a:pt x="215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3524;p46">
                <a:extLst>
                  <a:ext uri="{FF2B5EF4-FFF2-40B4-BE49-F238E27FC236}">
                    <a16:creationId xmlns:a16="http://schemas.microsoft.com/office/drawing/2014/main" id="{ED27C15B-597B-5C45-47B6-F1EFEE7ED444}"/>
                  </a:ext>
                </a:extLst>
              </p:cNvPr>
              <p:cNvSpPr/>
              <p:nvPr/>
            </p:nvSpPr>
            <p:spPr>
              <a:xfrm>
                <a:off x="3258241" y="3269683"/>
                <a:ext cx="41659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38" extrusionOk="0">
                    <a:moveTo>
                      <a:pt x="482" y="0"/>
                    </a:moveTo>
                    <a:cubicBezTo>
                      <a:pt x="384" y="0"/>
                      <a:pt x="279" y="10"/>
                      <a:pt x="170" y="35"/>
                    </a:cubicBezTo>
                    <a:cubicBezTo>
                      <a:pt x="65" y="58"/>
                      <a:pt x="1" y="159"/>
                      <a:pt x="24" y="263"/>
                    </a:cubicBezTo>
                    <a:cubicBezTo>
                      <a:pt x="44" y="352"/>
                      <a:pt x="122" y="414"/>
                      <a:pt x="210" y="414"/>
                    </a:cubicBezTo>
                    <a:cubicBezTo>
                      <a:pt x="223" y="414"/>
                      <a:pt x="237" y="412"/>
                      <a:pt x="251" y="409"/>
                    </a:cubicBezTo>
                    <a:cubicBezTo>
                      <a:pt x="331" y="391"/>
                      <a:pt x="407" y="383"/>
                      <a:pt x="479" y="383"/>
                    </a:cubicBezTo>
                    <a:cubicBezTo>
                      <a:pt x="770" y="383"/>
                      <a:pt x="990" y="511"/>
                      <a:pt x="1107" y="599"/>
                    </a:cubicBezTo>
                    <a:cubicBezTo>
                      <a:pt x="1142" y="624"/>
                      <a:pt x="1182" y="638"/>
                      <a:pt x="1222" y="638"/>
                    </a:cubicBezTo>
                    <a:cubicBezTo>
                      <a:pt x="1280" y="638"/>
                      <a:pt x="1337" y="610"/>
                      <a:pt x="1375" y="561"/>
                    </a:cubicBezTo>
                    <a:cubicBezTo>
                      <a:pt x="1440" y="477"/>
                      <a:pt x="1423" y="357"/>
                      <a:pt x="1338" y="292"/>
                    </a:cubicBezTo>
                    <a:cubicBezTo>
                      <a:pt x="1181" y="172"/>
                      <a:pt x="881" y="0"/>
                      <a:pt x="482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3525;p46">
                <a:extLst>
                  <a:ext uri="{FF2B5EF4-FFF2-40B4-BE49-F238E27FC236}">
                    <a16:creationId xmlns:a16="http://schemas.microsoft.com/office/drawing/2014/main" id="{8DEA1D3B-4045-5070-24D4-AD1151C15159}"/>
                  </a:ext>
                </a:extLst>
              </p:cNvPr>
              <p:cNvSpPr/>
              <p:nvPr/>
            </p:nvSpPr>
            <p:spPr>
              <a:xfrm>
                <a:off x="3414492" y="3269683"/>
                <a:ext cx="41717" cy="18457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638" extrusionOk="0">
                    <a:moveTo>
                      <a:pt x="959" y="0"/>
                    </a:moveTo>
                    <a:cubicBezTo>
                      <a:pt x="560" y="0"/>
                      <a:pt x="262" y="172"/>
                      <a:pt x="102" y="292"/>
                    </a:cubicBezTo>
                    <a:cubicBezTo>
                      <a:pt x="18" y="355"/>
                      <a:pt x="1" y="477"/>
                      <a:pt x="64" y="561"/>
                    </a:cubicBezTo>
                    <a:cubicBezTo>
                      <a:pt x="102" y="610"/>
                      <a:pt x="160" y="638"/>
                      <a:pt x="217" y="638"/>
                    </a:cubicBezTo>
                    <a:cubicBezTo>
                      <a:pt x="258" y="638"/>
                      <a:pt x="298" y="624"/>
                      <a:pt x="332" y="599"/>
                    </a:cubicBezTo>
                    <a:cubicBezTo>
                      <a:pt x="449" y="511"/>
                      <a:pt x="669" y="383"/>
                      <a:pt x="960" y="383"/>
                    </a:cubicBezTo>
                    <a:cubicBezTo>
                      <a:pt x="1032" y="383"/>
                      <a:pt x="1108" y="391"/>
                      <a:pt x="1188" y="409"/>
                    </a:cubicBezTo>
                    <a:cubicBezTo>
                      <a:pt x="1202" y="412"/>
                      <a:pt x="1216" y="414"/>
                      <a:pt x="1229" y="414"/>
                    </a:cubicBezTo>
                    <a:cubicBezTo>
                      <a:pt x="1317" y="414"/>
                      <a:pt x="1397" y="352"/>
                      <a:pt x="1417" y="263"/>
                    </a:cubicBezTo>
                    <a:cubicBezTo>
                      <a:pt x="1441" y="162"/>
                      <a:pt x="1375" y="58"/>
                      <a:pt x="1272" y="35"/>
                    </a:cubicBezTo>
                    <a:cubicBezTo>
                      <a:pt x="1162" y="10"/>
                      <a:pt x="1057" y="0"/>
                      <a:pt x="959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3E259937-A8B3-9818-D21B-FDFF7C71FBBC}"/>
              </a:ext>
            </a:extLst>
          </p:cNvPr>
          <p:cNvGrpSpPr/>
          <p:nvPr/>
        </p:nvGrpSpPr>
        <p:grpSpPr>
          <a:xfrm>
            <a:off x="4322016" y="2173583"/>
            <a:ext cx="614680" cy="614680"/>
            <a:chOff x="4126643" y="1547778"/>
            <a:chExt cx="614680" cy="61468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24EF73A3-49B3-C7F8-84D0-07386D3E3D92}"/>
                </a:ext>
              </a:extLst>
            </p:cNvPr>
            <p:cNvSpPr/>
            <p:nvPr/>
          </p:nvSpPr>
          <p:spPr>
            <a:xfrm>
              <a:off x="4126643" y="1547778"/>
              <a:ext cx="614680" cy="614680"/>
            </a:xfrm>
            <a:prstGeom prst="ellipse">
              <a:avLst/>
            </a:prstGeom>
            <a:solidFill>
              <a:srgbClr val="FEBE98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01" name="Google Shape;3215;p46">
              <a:extLst>
                <a:ext uri="{FF2B5EF4-FFF2-40B4-BE49-F238E27FC236}">
                  <a16:creationId xmlns:a16="http://schemas.microsoft.com/office/drawing/2014/main" id="{418117D1-0BC1-F8EF-5004-CDC6C643F4D1}"/>
                </a:ext>
              </a:extLst>
            </p:cNvPr>
            <p:cNvGrpSpPr/>
            <p:nvPr/>
          </p:nvGrpSpPr>
          <p:grpSpPr>
            <a:xfrm>
              <a:off x="4262989" y="1667302"/>
              <a:ext cx="330467" cy="375077"/>
              <a:chOff x="5627001" y="1901641"/>
              <a:chExt cx="330467" cy="375077"/>
            </a:xfrm>
            <a:effectLst>
              <a:outerShdw blurRad="25400" dist="12700" dir="2700000" sx="101000" sy="101000" algn="tl" rotWithShape="0">
                <a:prstClr val="black">
                  <a:alpha val="50000"/>
                </a:prstClr>
              </a:outerShdw>
            </a:effectLst>
          </p:grpSpPr>
          <p:sp>
            <p:nvSpPr>
              <p:cNvPr id="102" name="Google Shape;3216;p46">
                <a:extLst>
                  <a:ext uri="{FF2B5EF4-FFF2-40B4-BE49-F238E27FC236}">
                    <a16:creationId xmlns:a16="http://schemas.microsoft.com/office/drawing/2014/main" id="{9064BF0C-3B7E-DA8F-07CC-F86281F573F9}"/>
                  </a:ext>
                </a:extLst>
              </p:cNvPr>
              <p:cNvSpPr/>
              <p:nvPr/>
            </p:nvSpPr>
            <p:spPr>
              <a:xfrm>
                <a:off x="5636808" y="1901641"/>
                <a:ext cx="108343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5248" extrusionOk="0">
                    <a:moveTo>
                      <a:pt x="2328" y="1"/>
                    </a:moveTo>
                    <a:cubicBezTo>
                      <a:pt x="2278" y="1"/>
                      <a:pt x="2229" y="18"/>
                      <a:pt x="2190" y="52"/>
                    </a:cubicBezTo>
                    <a:cubicBezTo>
                      <a:pt x="1716" y="451"/>
                      <a:pt x="1" y="2154"/>
                      <a:pt x="804" y="5247"/>
                    </a:cubicBezTo>
                    <a:lnTo>
                      <a:pt x="3745" y="1994"/>
                    </a:lnTo>
                    <a:cubicBezTo>
                      <a:pt x="3745" y="1993"/>
                      <a:pt x="3553" y="689"/>
                      <a:pt x="2438" y="31"/>
                    </a:cubicBezTo>
                    <a:cubicBezTo>
                      <a:pt x="2404" y="11"/>
                      <a:pt x="2366" y="1"/>
                      <a:pt x="232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3217;p46">
                <a:extLst>
                  <a:ext uri="{FF2B5EF4-FFF2-40B4-BE49-F238E27FC236}">
                    <a16:creationId xmlns:a16="http://schemas.microsoft.com/office/drawing/2014/main" id="{3423DAEA-6D0D-CF30-742C-2992F8E14612}"/>
                  </a:ext>
                </a:extLst>
              </p:cNvPr>
              <p:cNvSpPr/>
              <p:nvPr/>
            </p:nvSpPr>
            <p:spPr>
              <a:xfrm>
                <a:off x="5839376" y="1901641"/>
                <a:ext cx="108372" cy="15182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5248" extrusionOk="0">
                    <a:moveTo>
                      <a:pt x="1418" y="1"/>
                    </a:moveTo>
                    <a:cubicBezTo>
                      <a:pt x="1380" y="1"/>
                      <a:pt x="1342" y="11"/>
                      <a:pt x="1308" y="31"/>
                    </a:cubicBezTo>
                    <a:cubicBezTo>
                      <a:pt x="193" y="689"/>
                      <a:pt x="3" y="1993"/>
                      <a:pt x="1" y="1994"/>
                    </a:cubicBezTo>
                    <a:lnTo>
                      <a:pt x="2941" y="5247"/>
                    </a:lnTo>
                    <a:cubicBezTo>
                      <a:pt x="3745" y="2154"/>
                      <a:pt x="2029" y="451"/>
                      <a:pt x="1556" y="52"/>
                    </a:cubicBezTo>
                    <a:cubicBezTo>
                      <a:pt x="1517" y="18"/>
                      <a:pt x="1468" y="1"/>
                      <a:pt x="1418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3218;p46">
                <a:extLst>
                  <a:ext uri="{FF2B5EF4-FFF2-40B4-BE49-F238E27FC236}">
                    <a16:creationId xmlns:a16="http://schemas.microsoft.com/office/drawing/2014/main" id="{FF24CF3C-9B5A-3F10-09C4-F4C109460F09}"/>
                  </a:ext>
                </a:extLst>
              </p:cNvPr>
              <p:cNvSpPr/>
              <p:nvPr/>
            </p:nvSpPr>
            <p:spPr>
              <a:xfrm>
                <a:off x="5839434" y="1941073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189" y="1"/>
                    </a:moveTo>
                    <a:cubicBezTo>
                      <a:pt x="39" y="356"/>
                      <a:pt x="1" y="626"/>
                      <a:pt x="1" y="626"/>
                    </a:cubicBezTo>
                    <a:lnTo>
                      <a:pt x="2943" y="3881"/>
                    </a:lnTo>
                    <a:cubicBezTo>
                      <a:pt x="3050" y="3469"/>
                      <a:pt x="3110" y="3079"/>
                      <a:pt x="3137" y="2716"/>
                    </a:cubicBezTo>
                    <a:cubicBezTo>
                      <a:pt x="2909" y="2289"/>
                      <a:pt x="2633" y="1884"/>
                      <a:pt x="2321" y="1524"/>
                    </a:cubicBezTo>
                    <a:cubicBezTo>
                      <a:pt x="1847" y="979"/>
                      <a:pt x="1148" y="366"/>
                      <a:pt x="18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3219;p46">
                <a:extLst>
                  <a:ext uri="{FF2B5EF4-FFF2-40B4-BE49-F238E27FC236}">
                    <a16:creationId xmlns:a16="http://schemas.microsoft.com/office/drawing/2014/main" id="{6320BBB9-8EDE-55CD-3014-5E243A306938}"/>
                  </a:ext>
                </a:extLst>
              </p:cNvPr>
              <p:cNvSpPr/>
              <p:nvPr/>
            </p:nvSpPr>
            <p:spPr>
              <a:xfrm>
                <a:off x="5654340" y="1941160"/>
                <a:ext cx="90782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882" extrusionOk="0">
                    <a:moveTo>
                      <a:pt x="2949" y="1"/>
                    </a:moveTo>
                    <a:cubicBezTo>
                      <a:pt x="1992" y="366"/>
                      <a:pt x="1291" y="976"/>
                      <a:pt x="817" y="1524"/>
                    </a:cubicBezTo>
                    <a:cubicBezTo>
                      <a:pt x="505" y="1884"/>
                      <a:pt x="231" y="2286"/>
                      <a:pt x="1" y="2714"/>
                    </a:cubicBezTo>
                    <a:cubicBezTo>
                      <a:pt x="27" y="3078"/>
                      <a:pt x="88" y="3467"/>
                      <a:pt x="195" y="3881"/>
                    </a:cubicBezTo>
                    <a:lnTo>
                      <a:pt x="3137" y="628"/>
                    </a:lnTo>
                    <a:cubicBezTo>
                      <a:pt x="3137" y="628"/>
                      <a:pt x="3098" y="358"/>
                      <a:pt x="2949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3220;p46">
                <a:extLst>
                  <a:ext uri="{FF2B5EF4-FFF2-40B4-BE49-F238E27FC236}">
                    <a16:creationId xmlns:a16="http://schemas.microsoft.com/office/drawing/2014/main" id="{44D68099-F58C-434E-32EF-5C2BCF811A99}"/>
                  </a:ext>
                </a:extLst>
              </p:cNvPr>
              <p:cNvSpPr/>
              <p:nvPr/>
            </p:nvSpPr>
            <p:spPr>
              <a:xfrm>
                <a:off x="5673144" y="1941160"/>
                <a:ext cx="49441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247" extrusionOk="0">
                    <a:moveTo>
                      <a:pt x="1119" y="0"/>
                    </a:moveTo>
                    <a:cubicBezTo>
                      <a:pt x="1087" y="0"/>
                      <a:pt x="1055" y="14"/>
                      <a:pt x="1032" y="41"/>
                    </a:cubicBezTo>
                    <a:cubicBezTo>
                      <a:pt x="584" y="593"/>
                      <a:pt x="1" y="1694"/>
                      <a:pt x="147" y="3246"/>
                    </a:cubicBezTo>
                    <a:lnTo>
                      <a:pt x="1708" y="1212"/>
                    </a:lnTo>
                    <a:cubicBezTo>
                      <a:pt x="1699" y="1145"/>
                      <a:pt x="1590" y="499"/>
                      <a:pt x="1205" y="41"/>
                    </a:cubicBezTo>
                    <a:cubicBezTo>
                      <a:pt x="1183" y="14"/>
                      <a:pt x="1151" y="0"/>
                      <a:pt x="1119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3221;p46">
                <a:extLst>
                  <a:ext uri="{FF2B5EF4-FFF2-40B4-BE49-F238E27FC236}">
                    <a16:creationId xmlns:a16="http://schemas.microsoft.com/office/drawing/2014/main" id="{A09CD243-6D56-BBAC-6DBF-B066FAC07221}"/>
                  </a:ext>
                </a:extLst>
              </p:cNvPr>
              <p:cNvSpPr/>
              <p:nvPr/>
            </p:nvSpPr>
            <p:spPr>
              <a:xfrm>
                <a:off x="5861970" y="1941160"/>
                <a:ext cx="49412" cy="9393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3247" extrusionOk="0">
                    <a:moveTo>
                      <a:pt x="591" y="0"/>
                    </a:moveTo>
                    <a:cubicBezTo>
                      <a:pt x="558" y="0"/>
                      <a:pt x="526" y="14"/>
                      <a:pt x="504" y="41"/>
                    </a:cubicBezTo>
                    <a:cubicBezTo>
                      <a:pt x="117" y="499"/>
                      <a:pt x="10" y="1145"/>
                      <a:pt x="1" y="1212"/>
                    </a:cubicBezTo>
                    <a:lnTo>
                      <a:pt x="1562" y="3246"/>
                    </a:lnTo>
                    <a:cubicBezTo>
                      <a:pt x="1708" y="1694"/>
                      <a:pt x="1125" y="593"/>
                      <a:pt x="677" y="41"/>
                    </a:cubicBezTo>
                    <a:cubicBezTo>
                      <a:pt x="655" y="14"/>
                      <a:pt x="623" y="0"/>
                      <a:pt x="591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3222;p46">
                <a:extLst>
                  <a:ext uri="{FF2B5EF4-FFF2-40B4-BE49-F238E27FC236}">
                    <a16:creationId xmlns:a16="http://schemas.microsoft.com/office/drawing/2014/main" id="{A7411209-A97D-7B62-00DC-CF1F5CB1FD22}"/>
                  </a:ext>
                </a:extLst>
              </p:cNvPr>
              <p:cNvSpPr/>
              <p:nvPr/>
            </p:nvSpPr>
            <p:spPr>
              <a:xfrm>
                <a:off x="5642363" y="2040303"/>
                <a:ext cx="299570" cy="236416"/>
              </a:xfrm>
              <a:custGeom>
                <a:avLst/>
                <a:gdLst/>
                <a:ahLst/>
                <a:cxnLst/>
                <a:rect l="l" t="t" r="r" b="b"/>
                <a:pathLst>
                  <a:path w="10355" h="8172" extrusionOk="0">
                    <a:moveTo>
                      <a:pt x="2076" y="0"/>
                    </a:moveTo>
                    <a:lnTo>
                      <a:pt x="0" y="2990"/>
                    </a:lnTo>
                    <a:lnTo>
                      <a:pt x="0" y="4509"/>
                    </a:lnTo>
                    <a:cubicBezTo>
                      <a:pt x="677" y="6108"/>
                      <a:pt x="2140" y="8172"/>
                      <a:pt x="5177" y="8172"/>
                    </a:cubicBezTo>
                    <a:cubicBezTo>
                      <a:pt x="8215" y="8172"/>
                      <a:pt x="9678" y="6108"/>
                      <a:pt x="10354" y="4509"/>
                    </a:cubicBezTo>
                    <a:lnTo>
                      <a:pt x="10354" y="3113"/>
                    </a:lnTo>
                    <a:lnTo>
                      <a:pt x="8119" y="0"/>
                    </a:lnTo>
                    <a:close/>
                  </a:path>
                </a:pathLst>
              </a:custGeom>
              <a:solidFill>
                <a:srgbClr val="E7E7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3223;p46">
                <a:extLst>
                  <a:ext uri="{FF2B5EF4-FFF2-40B4-BE49-F238E27FC236}">
                    <a16:creationId xmlns:a16="http://schemas.microsoft.com/office/drawing/2014/main" id="{550AA671-97B7-A8FE-5389-29A5F3818B7B}"/>
                  </a:ext>
                </a:extLst>
              </p:cNvPr>
              <p:cNvSpPr/>
              <p:nvPr/>
            </p:nvSpPr>
            <p:spPr>
              <a:xfrm>
                <a:off x="5642391" y="2125241"/>
                <a:ext cx="161169" cy="151449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235" extrusionOk="0">
                    <a:moveTo>
                      <a:pt x="286" y="0"/>
                    </a:moveTo>
                    <a:cubicBezTo>
                      <a:pt x="286" y="0"/>
                      <a:pt x="286" y="0"/>
                      <a:pt x="286" y="0"/>
                    </a:cubicBezTo>
                    <a:cubicBezTo>
                      <a:pt x="286" y="0"/>
                      <a:pt x="286" y="0"/>
                      <a:pt x="286" y="0"/>
                    </a:cubicBezTo>
                    <a:lnTo>
                      <a:pt x="286" y="0"/>
                    </a:lnTo>
                    <a:cubicBezTo>
                      <a:pt x="286" y="0"/>
                      <a:pt x="286" y="0"/>
                      <a:pt x="286" y="0"/>
                    </a:cubicBezTo>
                    <a:close/>
                    <a:moveTo>
                      <a:pt x="286" y="0"/>
                    </a:moveTo>
                    <a:cubicBezTo>
                      <a:pt x="286" y="16"/>
                      <a:pt x="1" y="1568"/>
                      <a:pt x="1" y="1570"/>
                    </a:cubicBezTo>
                    <a:cubicBezTo>
                      <a:pt x="76" y="1744"/>
                      <a:pt x="159" y="1925"/>
                      <a:pt x="252" y="2109"/>
                    </a:cubicBezTo>
                    <a:cubicBezTo>
                      <a:pt x="346" y="2290"/>
                      <a:pt x="449" y="2476"/>
                      <a:pt x="567" y="2662"/>
                    </a:cubicBezTo>
                    <a:cubicBezTo>
                      <a:pt x="1395" y="3975"/>
                      <a:pt x="2806" y="5234"/>
                      <a:pt x="5182" y="5234"/>
                    </a:cubicBezTo>
                    <a:cubicBezTo>
                      <a:pt x="5222" y="5234"/>
                      <a:pt x="5262" y="5234"/>
                      <a:pt x="5302" y="5233"/>
                    </a:cubicBezTo>
                    <a:cubicBezTo>
                      <a:pt x="5340" y="5233"/>
                      <a:pt x="5517" y="5225"/>
                      <a:pt x="5566" y="5223"/>
                    </a:cubicBezTo>
                    <a:lnTo>
                      <a:pt x="5571" y="5223"/>
                    </a:lnTo>
                    <a:cubicBezTo>
                      <a:pt x="2796" y="5053"/>
                      <a:pt x="1429" y="3100"/>
                      <a:pt x="782" y="1570"/>
                    </a:cubicBezTo>
                    <a:cubicBezTo>
                      <a:pt x="499" y="907"/>
                      <a:pt x="354" y="324"/>
                      <a:pt x="286" y="0"/>
                    </a:cubicBezTo>
                    <a:close/>
                  </a:path>
                </a:pathLst>
              </a:custGeom>
              <a:solidFill>
                <a:srgbClr val="C7C5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3224;p46">
                <a:extLst>
                  <a:ext uri="{FF2B5EF4-FFF2-40B4-BE49-F238E27FC236}">
                    <a16:creationId xmlns:a16="http://schemas.microsoft.com/office/drawing/2014/main" id="{F0E214ED-0C9A-5C2F-2D51-5CBFC13CE690}"/>
                  </a:ext>
                </a:extLst>
              </p:cNvPr>
              <p:cNvSpPr/>
              <p:nvPr/>
            </p:nvSpPr>
            <p:spPr>
              <a:xfrm>
                <a:off x="5861883" y="1976223"/>
                <a:ext cx="29" cy="174"/>
              </a:xfrm>
              <a:custGeom>
                <a:avLst/>
                <a:gdLst/>
                <a:ahLst/>
                <a:cxnLst/>
                <a:rect l="l" t="t" r="r" b="b"/>
                <a:pathLst>
                  <a:path w="1" h="6" extrusionOk="0">
                    <a:moveTo>
                      <a:pt x="1" y="5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3225;p46">
                <a:extLst>
                  <a:ext uri="{FF2B5EF4-FFF2-40B4-BE49-F238E27FC236}">
                    <a16:creationId xmlns:a16="http://schemas.microsoft.com/office/drawing/2014/main" id="{9F39588F-2499-EDD4-92CB-B76C7CAFC356}"/>
                  </a:ext>
                </a:extLst>
              </p:cNvPr>
              <p:cNvSpPr/>
              <p:nvPr/>
            </p:nvSpPr>
            <p:spPr>
              <a:xfrm>
                <a:off x="5861883" y="1953281"/>
                <a:ext cx="47301" cy="81814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828" extrusionOk="0">
                    <a:moveTo>
                      <a:pt x="260" y="0"/>
                    </a:moveTo>
                    <a:cubicBezTo>
                      <a:pt x="70" y="373"/>
                      <a:pt x="8" y="744"/>
                      <a:pt x="1" y="793"/>
                    </a:cubicBezTo>
                    <a:lnTo>
                      <a:pt x="1564" y="2827"/>
                    </a:lnTo>
                    <a:cubicBezTo>
                      <a:pt x="1634" y="2079"/>
                      <a:pt x="1535" y="1432"/>
                      <a:pt x="1363" y="905"/>
                    </a:cubicBezTo>
                    <a:cubicBezTo>
                      <a:pt x="1068" y="594"/>
                      <a:pt x="703" y="273"/>
                      <a:pt x="260" y="0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3226;p46">
                <a:extLst>
                  <a:ext uri="{FF2B5EF4-FFF2-40B4-BE49-F238E27FC236}">
                    <a16:creationId xmlns:a16="http://schemas.microsoft.com/office/drawing/2014/main" id="{D111DCB5-E495-E03E-BA71-052EB9FFAD3A}"/>
                  </a:ext>
                </a:extLst>
              </p:cNvPr>
              <p:cNvSpPr/>
              <p:nvPr/>
            </p:nvSpPr>
            <p:spPr>
              <a:xfrm>
                <a:off x="5722643" y="1976223"/>
                <a:ext cx="29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3227;p46">
                <a:extLst>
                  <a:ext uri="{FF2B5EF4-FFF2-40B4-BE49-F238E27FC236}">
                    <a16:creationId xmlns:a16="http://schemas.microsoft.com/office/drawing/2014/main" id="{B08BC2C2-E1BA-379D-DD41-161981455BDC}"/>
                  </a:ext>
                </a:extLst>
              </p:cNvPr>
              <p:cNvSpPr/>
              <p:nvPr/>
            </p:nvSpPr>
            <p:spPr>
              <a:xfrm>
                <a:off x="5675343" y="1953310"/>
                <a:ext cx="47329" cy="81872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2830" extrusionOk="0">
                    <a:moveTo>
                      <a:pt x="1376" y="1"/>
                    </a:moveTo>
                    <a:cubicBezTo>
                      <a:pt x="933" y="272"/>
                      <a:pt x="566" y="593"/>
                      <a:pt x="273" y="904"/>
                    </a:cubicBezTo>
                    <a:cubicBezTo>
                      <a:pt x="101" y="1434"/>
                      <a:pt x="0" y="2078"/>
                      <a:pt x="72" y="2830"/>
                    </a:cubicBezTo>
                    <a:lnTo>
                      <a:pt x="1635" y="794"/>
                    </a:lnTo>
                    <a:cubicBezTo>
                      <a:pt x="1628" y="745"/>
                      <a:pt x="1566" y="377"/>
                      <a:pt x="1376" y="1"/>
                    </a:cubicBezTo>
                    <a:close/>
                  </a:path>
                </a:pathLst>
              </a:custGeom>
              <a:solidFill>
                <a:srgbClr val="FF88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3228;p46">
                <a:extLst>
                  <a:ext uri="{FF2B5EF4-FFF2-40B4-BE49-F238E27FC236}">
                    <a16:creationId xmlns:a16="http://schemas.microsoft.com/office/drawing/2014/main" id="{90EC4B77-A1AB-B93E-EC3E-87C79AD043C6}"/>
                  </a:ext>
                </a:extLst>
              </p:cNvPr>
              <p:cNvSpPr/>
              <p:nvPr/>
            </p:nvSpPr>
            <p:spPr>
              <a:xfrm>
                <a:off x="5627001" y="1950475"/>
                <a:ext cx="330467" cy="220157"/>
              </a:xfrm>
              <a:custGeom>
                <a:avLst/>
                <a:gdLst/>
                <a:ahLst/>
                <a:cxnLst/>
                <a:rect l="l" t="t" r="r" b="b"/>
                <a:pathLst>
                  <a:path w="11423" h="7610" extrusionOk="0">
                    <a:moveTo>
                      <a:pt x="5710" y="1"/>
                    </a:moveTo>
                    <a:cubicBezTo>
                      <a:pt x="2708" y="1"/>
                      <a:pt x="1100" y="2800"/>
                      <a:pt x="887" y="4615"/>
                    </a:cubicBezTo>
                    <a:cubicBezTo>
                      <a:pt x="863" y="4827"/>
                      <a:pt x="768" y="5021"/>
                      <a:pt x="622" y="5161"/>
                    </a:cubicBezTo>
                    <a:lnTo>
                      <a:pt x="165" y="5597"/>
                    </a:lnTo>
                    <a:cubicBezTo>
                      <a:pt x="50" y="5705"/>
                      <a:pt x="1" y="5876"/>
                      <a:pt x="34" y="6038"/>
                    </a:cubicBezTo>
                    <a:cubicBezTo>
                      <a:pt x="102" y="6363"/>
                      <a:pt x="248" y="6946"/>
                      <a:pt x="530" y="7609"/>
                    </a:cubicBezTo>
                    <a:cubicBezTo>
                      <a:pt x="729" y="6624"/>
                      <a:pt x="1377" y="6100"/>
                      <a:pt x="1835" y="5845"/>
                    </a:cubicBezTo>
                    <a:cubicBezTo>
                      <a:pt x="2128" y="5684"/>
                      <a:pt x="2343" y="5414"/>
                      <a:pt x="2444" y="5095"/>
                    </a:cubicBezTo>
                    <a:cubicBezTo>
                      <a:pt x="2631" y="4517"/>
                      <a:pt x="2980" y="4012"/>
                      <a:pt x="3641" y="4012"/>
                    </a:cubicBezTo>
                    <a:cubicBezTo>
                      <a:pt x="5196" y="4012"/>
                      <a:pt x="5032" y="6804"/>
                      <a:pt x="5032" y="6804"/>
                    </a:cubicBezTo>
                    <a:lnTo>
                      <a:pt x="5711" y="7207"/>
                    </a:lnTo>
                    <a:lnTo>
                      <a:pt x="6392" y="6804"/>
                    </a:lnTo>
                    <a:cubicBezTo>
                      <a:pt x="6392" y="6804"/>
                      <a:pt x="6228" y="4012"/>
                      <a:pt x="7782" y="4012"/>
                    </a:cubicBezTo>
                    <a:cubicBezTo>
                      <a:pt x="8442" y="4012"/>
                      <a:pt x="8793" y="4517"/>
                      <a:pt x="8977" y="5095"/>
                    </a:cubicBezTo>
                    <a:cubicBezTo>
                      <a:pt x="9078" y="5412"/>
                      <a:pt x="9296" y="5684"/>
                      <a:pt x="9588" y="5845"/>
                    </a:cubicBezTo>
                    <a:cubicBezTo>
                      <a:pt x="10048" y="6100"/>
                      <a:pt x="10695" y="6624"/>
                      <a:pt x="10893" y="7609"/>
                    </a:cubicBezTo>
                    <a:cubicBezTo>
                      <a:pt x="11175" y="6948"/>
                      <a:pt x="11321" y="6363"/>
                      <a:pt x="11387" y="6038"/>
                    </a:cubicBezTo>
                    <a:cubicBezTo>
                      <a:pt x="11422" y="5876"/>
                      <a:pt x="11372" y="5705"/>
                      <a:pt x="11253" y="5597"/>
                    </a:cubicBezTo>
                    <a:lnTo>
                      <a:pt x="10796" y="5161"/>
                    </a:lnTo>
                    <a:cubicBezTo>
                      <a:pt x="10651" y="5021"/>
                      <a:pt x="10557" y="4827"/>
                      <a:pt x="10533" y="4615"/>
                    </a:cubicBezTo>
                    <a:cubicBezTo>
                      <a:pt x="10321" y="2802"/>
                      <a:pt x="8713" y="1"/>
                      <a:pt x="5710" y="1"/>
                    </a:cubicBezTo>
                    <a:close/>
                  </a:path>
                </a:pathLst>
              </a:custGeom>
              <a:solidFill>
                <a:srgbClr val="938E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3229;p46">
                <a:extLst>
                  <a:ext uri="{FF2B5EF4-FFF2-40B4-BE49-F238E27FC236}">
                    <a16:creationId xmlns:a16="http://schemas.microsoft.com/office/drawing/2014/main" id="{919A47AA-AB0E-8F48-253A-C8D0A431B172}"/>
                  </a:ext>
                </a:extLst>
              </p:cNvPr>
              <p:cNvSpPr/>
              <p:nvPr/>
            </p:nvSpPr>
            <p:spPr>
              <a:xfrm>
                <a:off x="5627087" y="1950475"/>
                <a:ext cx="176473" cy="220186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7611" extrusionOk="0">
                    <a:moveTo>
                      <a:pt x="5708" y="1"/>
                    </a:moveTo>
                    <a:cubicBezTo>
                      <a:pt x="4489" y="1"/>
                      <a:pt x="3500" y="463"/>
                      <a:pt x="2740" y="1134"/>
                    </a:cubicBezTo>
                    <a:cubicBezTo>
                      <a:pt x="2257" y="1562"/>
                      <a:pt x="1857" y="2081"/>
                      <a:pt x="1547" y="2645"/>
                    </a:cubicBezTo>
                    <a:cubicBezTo>
                      <a:pt x="1282" y="3127"/>
                      <a:pt x="1093" y="3621"/>
                      <a:pt x="982" y="4083"/>
                    </a:cubicBezTo>
                    <a:cubicBezTo>
                      <a:pt x="938" y="4267"/>
                      <a:pt x="906" y="4446"/>
                      <a:pt x="887" y="4616"/>
                    </a:cubicBezTo>
                    <a:cubicBezTo>
                      <a:pt x="861" y="4822"/>
                      <a:pt x="772" y="5018"/>
                      <a:pt x="620" y="5162"/>
                    </a:cubicBezTo>
                    <a:lnTo>
                      <a:pt x="163" y="5598"/>
                    </a:lnTo>
                    <a:cubicBezTo>
                      <a:pt x="48" y="5709"/>
                      <a:pt x="1" y="5882"/>
                      <a:pt x="33" y="6041"/>
                    </a:cubicBezTo>
                    <a:cubicBezTo>
                      <a:pt x="145" y="6574"/>
                      <a:pt x="314" y="7106"/>
                      <a:pt x="528" y="7611"/>
                    </a:cubicBezTo>
                    <a:cubicBezTo>
                      <a:pt x="611" y="7203"/>
                      <a:pt x="769" y="6877"/>
                      <a:pt x="959" y="6612"/>
                    </a:cubicBezTo>
                    <a:cubicBezTo>
                      <a:pt x="892" y="6380"/>
                      <a:pt x="846" y="6182"/>
                      <a:pt x="818" y="6038"/>
                    </a:cubicBezTo>
                    <a:cubicBezTo>
                      <a:pt x="783" y="5876"/>
                      <a:pt x="832" y="5705"/>
                      <a:pt x="947" y="5597"/>
                    </a:cubicBezTo>
                    <a:lnTo>
                      <a:pt x="1404" y="5161"/>
                    </a:lnTo>
                    <a:cubicBezTo>
                      <a:pt x="1550" y="5021"/>
                      <a:pt x="1644" y="4827"/>
                      <a:pt x="1668" y="4615"/>
                    </a:cubicBezTo>
                    <a:cubicBezTo>
                      <a:pt x="1872" y="2881"/>
                      <a:pt x="3348" y="246"/>
                      <a:pt x="6100" y="16"/>
                    </a:cubicBezTo>
                    <a:cubicBezTo>
                      <a:pt x="6050" y="13"/>
                      <a:pt x="5998" y="8"/>
                      <a:pt x="5946" y="7"/>
                    </a:cubicBezTo>
                    <a:cubicBezTo>
                      <a:pt x="5868" y="2"/>
                      <a:pt x="5787" y="1"/>
                      <a:pt x="5708" y="1"/>
                    </a:cubicBezTo>
                    <a:close/>
                  </a:path>
                </a:pathLst>
              </a:custGeom>
              <a:solidFill>
                <a:srgbClr val="7771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3230;p46">
                <a:extLst>
                  <a:ext uri="{FF2B5EF4-FFF2-40B4-BE49-F238E27FC236}">
                    <a16:creationId xmlns:a16="http://schemas.microsoft.com/office/drawing/2014/main" id="{3B4B61D4-09BF-1B23-8F08-B35ECB2085B8}"/>
                  </a:ext>
                </a:extLst>
              </p:cNvPr>
              <p:cNvSpPr/>
              <p:nvPr/>
            </p:nvSpPr>
            <p:spPr>
              <a:xfrm>
                <a:off x="5764794" y="2183506"/>
                <a:ext cx="55054" cy="15998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553" extrusionOk="0">
                    <a:moveTo>
                      <a:pt x="1683" y="0"/>
                    </a:moveTo>
                    <a:cubicBezTo>
                      <a:pt x="1628" y="0"/>
                      <a:pt x="1574" y="23"/>
                      <a:pt x="1536" y="68"/>
                    </a:cubicBezTo>
                    <a:cubicBezTo>
                      <a:pt x="1482" y="129"/>
                      <a:pt x="1404" y="165"/>
                      <a:pt x="1317" y="165"/>
                    </a:cubicBezTo>
                    <a:cubicBezTo>
                      <a:pt x="1231" y="165"/>
                      <a:pt x="1151" y="129"/>
                      <a:pt x="1099" y="68"/>
                    </a:cubicBezTo>
                    <a:cubicBezTo>
                      <a:pt x="1062" y="26"/>
                      <a:pt x="1007" y="0"/>
                      <a:pt x="951" y="0"/>
                    </a:cubicBezTo>
                    <a:cubicBezTo>
                      <a:pt x="895" y="0"/>
                      <a:pt x="840" y="26"/>
                      <a:pt x="803" y="68"/>
                    </a:cubicBezTo>
                    <a:cubicBezTo>
                      <a:pt x="749" y="129"/>
                      <a:pt x="671" y="165"/>
                      <a:pt x="585" y="165"/>
                    </a:cubicBezTo>
                    <a:cubicBezTo>
                      <a:pt x="499" y="165"/>
                      <a:pt x="418" y="129"/>
                      <a:pt x="366" y="68"/>
                    </a:cubicBezTo>
                    <a:cubicBezTo>
                      <a:pt x="327" y="24"/>
                      <a:pt x="272" y="1"/>
                      <a:pt x="217" y="1"/>
                    </a:cubicBezTo>
                    <a:cubicBezTo>
                      <a:pt x="172" y="1"/>
                      <a:pt x="126" y="17"/>
                      <a:pt x="89" y="49"/>
                    </a:cubicBezTo>
                    <a:cubicBezTo>
                      <a:pt x="10" y="120"/>
                      <a:pt x="0" y="244"/>
                      <a:pt x="71" y="326"/>
                    </a:cubicBezTo>
                    <a:cubicBezTo>
                      <a:pt x="197" y="471"/>
                      <a:pt x="385" y="553"/>
                      <a:pt x="585" y="553"/>
                    </a:cubicBezTo>
                    <a:cubicBezTo>
                      <a:pt x="717" y="553"/>
                      <a:pt x="844" y="517"/>
                      <a:pt x="951" y="450"/>
                    </a:cubicBezTo>
                    <a:cubicBezTo>
                      <a:pt x="1059" y="517"/>
                      <a:pt x="1185" y="553"/>
                      <a:pt x="1317" y="553"/>
                    </a:cubicBezTo>
                    <a:cubicBezTo>
                      <a:pt x="1516" y="553"/>
                      <a:pt x="1703" y="468"/>
                      <a:pt x="1830" y="326"/>
                    </a:cubicBezTo>
                    <a:cubicBezTo>
                      <a:pt x="1903" y="243"/>
                      <a:pt x="1892" y="120"/>
                      <a:pt x="1812" y="49"/>
                    </a:cubicBezTo>
                    <a:cubicBezTo>
                      <a:pt x="1775" y="16"/>
                      <a:pt x="1729" y="0"/>
                      <a:pt x="168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3231;p46">
                <a:extLst>
                  <a:ext uri="{FF2B5EF4-FFF2-40B4-BE49-F238E27FC236}">
                    <a16:creationId xmlns:a16="http://schemas.microsoft.com/office/drawing/2014/main" id="{C2D0EBF2-3EAC-16E6-2CA4-FA5EC6AEC1F9}"/>
                  </a:ext>
                </a:extLst>
              </p:cNvPr>
              <p:cNvSpPr/>
              <p:nvPr/>
            </p:nvSpPr>
            <p:spPr>
              <a:xfrm>
                <a:off x="5722238" y="2099812"/>
                <a:ext cx="11109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4" h="844" extrusionOk="0">
                    <a:moveTo>
                      <a:pt x="191" y="0"/>
                    </a:moveTo>
                    <a:cubicBezTo>
                      <a:pt x="187" y="0"/>
                      <a:pt x="184" y="0"/>
                      <a:pt x="180" y="0"/>
                    </a:cubicBezTo>
                    <a:cubicBezTo>
                      <a:pt x="79" y="7"/>
                      <a:pt x="0" y="97"/>
                      <a:pt x="0" y="200"/>
                    </a:cubicBezTo>
                    <a:lnTo>
                      <a:pt x="0" y="643"/>
                    </a:lnTo>
                    <a:cubicBezTo>
                      <a:pt x="0" y="746"/>
                      <a:pt x="77" y="836"/>
                      <a:pt x="180" y="843"/>
                    </a:cubicBezTo>
                    <a:cubicBezTo>
                      <a:pt x="184" y="843"/>
                      <a:pt x="189" y="843"/>
                      <a:pt x="193" y="843"/>
                    </a:cubicBezTo>
                    <a:cubicBezTo>
                      <a:pt x="299" y="843"/>
                      <a:pt x="384" y="757"/>
                      <a:pt x="384" y="651"/>
                    </a:cubicBezTo>
                    <a:lnTo>
                      <a:pt x="384" y="192"/>
                    </a:lnTo>
                    <a:cubicBezTo>
                      <a:pt x="384" y="87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3232;p46">
                <a:extLst>
                  <a:ext uri="{FF2B5EF4-FFF2-40B4-BE49-F238E27FC236}">
                    <a16:creationId xmlns:a16="http://schemas.microsoft.com/office/drawing/2014/main" id="{A68C3A5D-3882-094E-B84D-D1439FD3E6DD}"/>
                  </a:ext>
                </a:extLst>
              </p:cNvPr>
              <p:cNvSpPr/>
              <p:nvPr/>
            </p:nvSpPr>
            <p:spPr>
              <a:xfrm>
                <a:off x="5704128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3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8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4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3233;p46">
                <a:extLst>
                  <a:ext uri="{FF2B5EF4-FFF2-40B4-BE49-F238E27FC236}">
                    <a16:creationId xmlns:a16="http://schemas.microsoft.com/office/drawing/2014/main" id="{D1C2B78A-CF14-423B-442B-FD6C5D3987BF}"/>
                  </a:ext>
                </a:extLst>
              </p:cNvPr>
              <p:cNvSpPr/>
              <p:nvPr/>
            </p:nvSpPr>
            <p:spPr>
              <a:xfrm>
                <a:off x="5850919" y="2099783"/>
                <a:ext cx="11138" cy="24417"/>
              </a:xfrm>
              <a:custGeom>
                <a:avLst/>
                <a:gdLst/>
                <a:ahLst/>
                <a:cxnLst/>
                <a:rect l="l" t="t" r="r" b="b"/>
                <a:pathLst>
                  <a:path w="385" h="844" extrusionOk="0">
                    <a:moveTo>
                      <a:pt x="190" y="1"/>
                    </a:moveTo>
                    <a:cubicBezTo>
                      <a:pt x="86" y="1"/>
                      <a:pt x="1" y="87"/>
                      <a:pt x="1" y="193"/>
                    </a:cubicBezTo>
                    <a:lnTo>
                      <a:pt x="1" y="644"/>
                    </a:lnTo>
                    <a:cubicBezTo>
                      <a:pt x="1" y="747"/>
                      <a:pt x="77" y="837"/>
                      <a:pt x="180" y="844"/>
                    </a:cubicBezTo>
                    <a:cubicBezTo>
                      <a:pt x="184" y="844"/>
                      <a:pt x="188" y="844"/>
                      <a:pt x="191" y="844"/>
                    </a:cubicBezTo>
                    <a:cubicBezTo>
                      <a:pt x="298" y="844"/>
                      <a:pt x="384" y="757"/>
                      <a:pt x="384" y="652"/>
                    </a:cubicBezTo>
                    <a:lnTo>
                      <a:pt x="384" y="201"/>
                    </a:lnTo>
                    <a:cubicBezTo>
                      <a:pt x="384" y="98"/>
                      <a:pt x="308" y="9"/>
                      <a:pt x="203" y="1"/>
                    </a:cubicBezTo>
                    <a:cubicBezTo>
                      <a:pt x="199" y="1"/>
                      <a:pt x="194" y="1"/>
                      <a:pt x="190" y="1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3234;p46">
                <a:extLst>
                  <a:ext uri="{FF2B5EF4-FFF2-40B4-BE49-F238E27FC236}">
                    <a16:creationId xmlns:a16="http://schemas.microsoft.com/office/drawing/2014/main" id="{E888E8BF-D33E-8943-7B9E-1269A5674AA0}"/>
                  </a:ext>
                </a:extLst>
              </p:cNvPr>
              <p:cNvSpPr/>
              <p:nvPr/>
            </p:nvSpPr>
            <p:spPr>
              <a:xfrm>
                <a:off x="5854072" y="2131808"/>
                <a:ext cx="26384" cy="11109"/>
              </a:xfrm>
              <a:custGeom>
                <a:avLst/>
                <a:gdLst/>
                <a:ahLst/>
                <a:cxnLst/>
                <a:rect l="l" t="t" r="r" b="b"/>
                <a:pathLst>
                  <a:path w="912" h="384" extrusionOk="0">
                    <a:moveTo>
                      <a:pt x="206" y="0"/>
                    </a:moveTo>
                    <a:cubicBezTo>
                      <a:pt x="102" y="0"/>
                      <a:pt x="13" y="77"/>
                      <a:pt x="7" y="181"/>
                    </a:cubicBezTo>
                    <a:cubicBezTo>
                      <a:pt x="1" y="292"/>
                      <a:pt x="90" y="384"/>
                      <a:pt x="199" y="384"/>
                    </a:cubicBezTo>
                    <a:lnTo>
                      <a:pt x="706" y="384"/>
                    </a:lnTo>
                    <a:cubicBezTo>
                      <a:pt x="811" y="384"/>
                      <a:pt x="898" y="307"/>
                      <a:pt x="906" y="204"/>
                    </a:cubicBezTo>
                    <a:cubicBezTo>
                      <a:pt x="912" y="95"/>
                      <a:pt x="823" y="0"/>
                      <a:pt x="714" y="0"/>
                    </a:cubicBezTo>
                    <a:close/>
                  </a:path>
                </a:pathLst>
              </a:custGeom>
              <a:solidFill>
                <a:srgbClr val="FFB2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3235;p46">
                <a:extLst>
                  <a:ext uri="{FF2B5EF4-FFF2-40B4-BE49-F238E27FC236}">
                    <a16:creationId xmlns:a16="http://schemas.microsoft.com/office/drawing/2014/main" id="{F12B88FE-CB63-9BEF-078D-9043D9035C86}"/>
                  </a:ext>
                </a:extLst>
              </p:cNvPr>
              <p:cNvSpPr/>
              <p:nvPr/>
            </p:nvSpPr>
            <p:spPr>
              <a:xfrm>
                <a:off x="5768266" y="2147344"/>
                <a:ext cx="48313" cy="23404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809" extrusionOk="0">
                    <a:moveTo>
                      <a:pt x="149" y="0"/>
                    </a:moveTo>
                    <a:cubicBezTo>
                      <a:pt x="66" y="0"/>
                      <a:pt x="0" y="66"/>
                      <a:pt x="0" y="148"/>
                    </a:cubicBezTo>
                    <a:cubicBezTo>
                      <a:pt x="0" y="513"/>
                      <a:pt x="374" y="809"/>
                      <a:pt x="835" y="809"/>
                    </a:cubicBezTo>
                    <a:cubicBezTo>
                      <a:pt x="1295" y="809"/>
                      <a:pt x="1669" y="513"/>
                      <a:pt x="1669" y="148"/>
                    </a:cubicBezTo>
                    <a:lnTo>
                      <a:pt x="1669" y="146"/>
                    </a:lnTo>
                    <a:cubicBezTo>
                      <a:pt x="1669" y="68"/>
                      <a:pt x="1603" y="0"/>
                      <a:pt x="1523" y="0"/>
                    </a:cubicBezTo>
                    <a:close/>
                  </a:path>
                </a:pathLst>
              </a:custGeom>
              <a:solidFill>
                <a:srgbClr val="423E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B0AEF9DD-F8A9-BCF3-7017-FB2D084EE4A5}"/>
              </a:ext>
            </a:extLst>
          </p:cNvPr>
          <p:cNvSpPr/>
          <p:nvPr/>
        </p:nvSpPr>
        <p:spPr>
          <a:xfrm>
            <a:off x="1642046" y="2973912"/>
            <a:ext cx="3413760" cy="9101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200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APPLICATION</a:t>
            </a:r>
          </a:p>
        </p:txBody>
      </p: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5C3109D9-FDBB-7246-77C9-A8D89F515CA8}"/>
              </a:ext>
            </a:extLst>
          </p:cNvPr>
          <p:cNvSpPr/>
          <p:nvPr/>
        </p:nvSpPr>
        <p:spPr>
          <a:xfrm>
            <a:off x="1638454" y="4001022"/>
            <a:ext cx="3413760" cy="37902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1</a:t>
            </a:r>
          </a:p>
        </p:txBody>
      </p:sp>
      <p:sp>
        <p:nvSpPr>
          <p:cNvPr id="165" name="Rectangle : coins arrondis 164">
            <a:extLst>
              <a:ext uri="{FF2B5EF4-FFF2-40B4-BE49-F238E27FC236}">
                <a16:creationId xmlns:a16="http://schemas.microsoft.com/office/drawing/2014/main" id="{82B18F31-C5E4-53CD-5320-D89C184BC85D}"/>
              </a:ext>
            </a:extLst>
          </p:cNvPr>
          <p:cNvSpPr/>
          <p:nvPr/>
        </p:nvSpPr>
        <p:spPr>
          <a:xfrm>
            <a:off x="1627865" y="4504609"/>
            <a:ext cx="3413760" cy="379028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2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B5EF47-98F8-C237-7D1F-1ED27621B178}"/>
              </a:ext>
            </a:extLst>
          </p:cNvPr>
          <p:cNvSpPr/>
          <p:nvPr/>
        </p:nvSpPr>
        <p:spPr>
          <a:xfrm>
            <a:off x="1617276" y="5008196"/>
            <a:ext cx="3413760" cy="379028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3</a:t>
            </a:r>
          </a:p>
        </p:txBody>
      </p:sp>
      <p:sp>
        <p:nvSpPr>
          <p:cNvPr id="167" name="Rectangle : coins arrondis 166">
            <a:extLst>
              <a:ext uri="{FF2B5EF4-FFF2-40B4-BE49-F238E27FC236}">
                <a16:creationId xmlns:a16="http://schemas.microsoft.com/office/drawing/2014/main" id="{DF4177B2-DC3D-77BF-397D-DA9F9D16D30B}"/>
              </a:ext>
            </a:extLst>
          </p:cNvPr>
          <p:cNvSpPr/>
          <p:nvPr/>
        </p:nvSpPr>
        <p:spPr>
          <a:xfrm>
            <a:off x="1606687" y="5511783"/>
            <a:ext cx="3413760" cy="379028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4</a:t>
            </a:r>
          </a:p>
        </p:txBody>
      </p:sp>
      <p:sp>
        <p:nvSpPr>
          <p:cNvPr id="168" name="Rectangle : coins arrondis 167">
            <a:extLst>
              <a:ext uri="{FF2B5EF4-FFF2-40B4-BE49-F238E27FC236}">
                <a16:creationId xmlns:a16="http://schemas.microsoft.com/office/drawing/2014/main" id="{86C396A7-505B-381B-560C-D780793C762F}"/>
              </a:ext>
            </a:extLst>
          </p:cNvPr>
          <p:cNvSpPr/>
          <p:nvPr/>
        </p:nvSpPr>
        <p:spPr>
          <a:xfrm>
            <a:off x="1596098" y="6015370"/>
            <a:ext cx="3413760" cy="379028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Race prédite 5</a:t>
            </a:r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15B47DF-511C-9BA7-02C6-2D97CB8671D1}"/>
              </a:ext>
            </a:extLst>
          </p:cNvPr>
          <p:cNvGrpSpPr/>
          <p:nvPr/>
        </p:nvGrpSpPr>
        <p:grpSpPr>
          <a:xfrm>
            <a:off x="5657330" y="1530025"/>
            <a:ext cx="2381420" cy="2381419"/>
            <a:chOff x="6068810" y="1530025"/>
            <a:chExt cx="2381420" cy="2381419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97AB4D1-1086-DBAE-32E8-B3E50A50CC0D}"/>
                </a:ext>
              </a:extLst>
            </p:cNvPr>
            <p:cNvGrpSpPr/>
            <p:nvPr/>
          </p:nvGrpSpPr>
          <p:grpSpPr>
            <a:xfrm>
              <a:off x="6068810" y="1530025"/>
              <a:ext cx="2381420" cy="2381419"/>
              <a:chOff x="6465400" y="1447915"/>
              <a:chExt cx="2381420" cy="2381419"/>
            </a:xfrm>
          </p:grpSpPr>
          <p:sp>
            <p:nvSpPr>
              <p:cNvPr id="31" name="Larme 30">
                <a:extLst>
                  <a:ext uri="{FF2B5EF4-FFF2-40B4-BE49-F238E27FC236}">
                    <a16:creationId xmlns:a16="http://schemas.microsoft.com/office/drawing/2014/main" id="{CFC5B0B2-EACA-AE19-6030-C623769D486C}"/>
                  </a:ext>
                </a:extLst>
              </p:cNvPr>
              <p:cNvSpPr/>
              <p:nvPr/>
            </p:nvSpPr>
            <p:spPr>
              <a:xfrm flipV="1">
                <a:off x="6511120" y="1493634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Larme 26">
                <a:extLst>
                  <a:ext uri="{FF2B5EF4-FFF2-40B4-BE49-F238E27FC236}">
                    <a16:creationId xmlns:a16="http://schemas.microsoft.com/office/drawing/2014/main" id="{63322710-1F9C-7501-0E77-ACC5CC09CB52}"/>
                  </a:ext>
                </a:extLst>
              </p:cNvPr>
              <p:cNvSpPr/>
              <p:nvPr/>
            </p:nvSpPr>
            <p:spPr>
              <a:xfrm flipV="1">
                <a:off x="6465400" y="1447915"/>
                <a:ext cx="2335700" cy="2335700"/>
              </a:xfrm>
              <a:prstGeom prst="teardrop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413EB25D-890F-CC78-652B-AAA3B3D56B93}"/>
                </a:ext>
              </a:extLst>
            </p:cNvPr>
            <p:cNvSpPr txBox="1"/>
            <p:nvPr/>
          </p:nvSpPr>
          <p:spPr>
            <a:xfrm>
              <a:off x="6083942" y="2226424"/>
              <a:ext cx="2293651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EDA et prétraitements</a:t>
              </a:r>
              <a:endParaRPr lang="fr-FR" sz="2500" dirty="0"/>
            </a:p>
          </p:txBody>
        </p:sp>
      </p:grpSp>
      <p:grpSp>
        <p:nvGrpSpPr>
          <p:cNvPr id="175" name="Groupe 174">
            <a:extLst>
              <a:ext uri="{FF2B5EF4-FFF2-40B4-BE49-F238E27FC236}">
                <a16:creationId xmlns:a16="http://schemas.microsoft.com/office/drawing/2014/main" id="{9D0EA7DA-66CA-8FCE-AC01-C7D99B0B6F17}"/>
              </a:ext>
            </a:extLst>
          </p:cNvPr>
          <p:cNvGrpSpPr/>
          <p:nvPr/>
        </p:nvGrpSpPr>
        <p:grpSpPr>
          <a:xfrm>
            <a:off x="8215561" y="1530025"/>
            <a:ext cx="2381419" cy="2381418"/>
            <a:chOff x="8627041" y="1530025"/>
            <a:chExt cx="2381419" cy="238141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D1E7656C-44F0-A00D-C772-17A9C3C80CF9}"/>
                </a:ext>
              </a:extLst>
            </p:cNvPr>
            <p:cNvGrpSpPr/>
            <p:nvPr/>
          </p:nvGrpSpPr>
          <p:grpSpPr>
            <a:xfrm>
              <a:off x="8627041" y="1530025"/>
              <a:ext cx="2381419" cy="2381418"/>
              <a:chOff x="9023631" y="1447915"/>
              <a:chExt cx="2381419" cy="2381418"/>
            </a:xfrm>
          </p:grpSpPr>
          <p:sp>
            <p:nvSpPr>
              <p:cNvPr id="29" name="Larme 28">
                <a:extLst>
                  <a:ext uri="{FF2B5EF4-FFF2-40B4-BE49-F238E27FC236}">
                    <a16:creationId xmlns:a16="http://schemas.microsoft.com/office/drawing/2014/main" id="{64D821B6-5F9C-E935-A81E-1F4D6754A910}"/>
                  </a:ext>
                </a:extLst>
              </p:cNvPr>
              <p:cNvSpPr/>
              <p:nvPr/>
            </p:nvSpPr>
            <p:spPr>
              <a:xfrm flipH="1" flipV="1">
                <a:off x="9069351" y="1493634"/>
                <a:ext cx="2335699" cy="2335699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Larme 24">
                <a:extLst>
                  <a:ext uri="{FF2B5EF4-FFF2-40B4-BE49-F238E27FC236}">
                    <a16:creationId xmlns:a16="http://schemas.microsoft.com/office/drawing/2014/main" id="{24C81A54-276D-5A26-8673-9A405F25BB39}"/>
                  </a:ext>
                </a:extLst>
              </p:cNvPr>
              <p:cNvSpPr/>
              <p:nvPr/>
            </p:nvSpPr>
            <p:spPr>
              <a:xfrm flipH="1" flipV="1">
                <a:off x="9023631" y="1447915"/>
                <a:ext cx="2335699" cy="2335699"/>
              </a:xfrm>
              <a:prstGeom prst="teardrop">
                <a:avLst/>
              </a:prstGeom>
              <a:solidFill>
                <a:srgbClr val="F1CEA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1" name="ZoneTexte 170">
              <a:extLst>
                <a:ext uri="{FF2B5EF4-FFF2-40B4-BE49-F238E27FC236}">
                  <a16:creationId xmlns:a16="http://schemas.microsoft.com/office/drawing/2014/main" id="{95CAD703-0E67-1E6E-FC1F-DDCADAA57660}"/>
                </a:ext>
              </a:extLst>
            </p:cNvPr>
            <p:cNvSpPr txBox="1"/>
            <p:nvPr/>
          </p:nvSpPr>
          <p:spPr>
            <a:xfrm>
              <a:off x="8648064" y="2054707"/>
              <a:ext cx="229365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complet d’un réseau de neurones</a:t>
              </a:r>
              <a:endParaRPr lang="fr-FR" sz="2500" dirty="0"/>
            </a:p>
          </p:txBody>
        </p:sp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6657AD6F-1FA0-6F49-C4EE-B762604BF4AE}"/>
              </a:ext>
            </a:extLst>
          </p:cNvPr>
          <p:cNvGrpSpPr/>
          <p:nvPr/>
        </p:nvGrpSpPr>
        <p:grpSpPr>
          <a:xfrm>
            <a:off x="5657934" y="4073939"/>
            <a:ext cx="2381420" cy="2381419"/>
            <a:chOff x="6069414" y="4073939"/>
            <a:chExt cx="2381420" cy="2381419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D48E1F9D-7BF2-9DFE-044E-C6E4CFCD6D03}"/>
                </a:ext>
              </a:extLst>
            </p:cNvPr>
            <p:cNvGrpSpPr/>
            <p:nvPr/>
          </p:nvGrpSpPr>
          <p:grpSpPr>
            <a:xfrm>
              <a:off x="6069414" y="4073939"/>
              <a:ext cx="2381420" cy="2381419"/>
              <a:chOff x="6466004" y="3991829"/>
              <a:chExt cx="2381420" cy="2381419"/>
            </a:xfrm>
          </p:grpSpPr>
          <p:sp>
            <p:nvSpPr>
              <p:cNvPr id="28" name="Larme 27">
                <a:extLst>
                  <a:ext uri="{FF2B5EF4-FFF2-40B4-BE49-F238E27FC236}">
                    <a16:creationId xmlns:a16="http://schemas.microsoft.com/office/drawing/2014/main" id="{41159D28-D7C6-4DB5-40A5-7046BFE01687}"/>
                  </a:ext>
                </a:extLst>
              </p:cNvPr>
              <p:cNvSpPr/>
              <p:nvPr/>
            </p:nvSpPr>
            <p:spPr>
              <a:xfrm>
                <a:off x="6511724" y="4037548"/>
                <a:ext cx="2335700" cy="2335700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Larme 23">
                <a:extLst>
                  <a:ext uri="{FF2B5EF4-FFF2-40B4-BE49-F238E27FC236}">
                    <a16:creationId xmlns:a16="http://schemas.microsoft.com/office/drawing/2014/main" id="{88FE1FEF-C1B8-885E-D4A7-005C968A95BF}"/>
                  </a:ext>
                </a:extLst>
              </p:cNvPr>
              <p:cNvSpPr/>
              <p:nvPr/>
            </p:nvSpPr>
            <p:spPr>
              <a:xfrm>
                <a:off x="6466004" y="3991829"/>
                <a:ext cx="2335700" cy="2335700"/>
              </a:xfrm>
              <a:prstGeom prst="teardrop">
                <a:avLst/>
              </a:prstGeom>
              <a:solidFill>
                <a:srgbClr val="FEBE98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ZoneTexte 171">
              <a:extLst>
                <a:ext uri="{FF2B5EF4-FFF2-40B4-BE49-F238E27FC236}">
                  <a16:creationId xmlns:a16="http://schemas.microsoft.com/office/drawing/2014/main" id="{C93820FD-995E-107B-85B2-825EB78508A3}"/>
                </a:ext>
              </a:extLst>
            </p:cNvPr>
            <p:cNvSpPr txBox="1"/>
            <p:nvPr/>
          </p:nvSpPr>
          <p:spPr>
            <a:xfrm>
              <a:off x="6101181" y="4525214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Entraînement partiel avec transfer learning</a:t>
              </a:r>
              <a:endParaRPr lang="fr-FR" sz="2500" dirty="0"/>
            </a:p>
          </p:txBody>
        </p:sp>
      </p:grpSp>
      <p:grpSp>
        <p:nvGrpSpPr>
          <p:cNvPr id="177" name="Groupe 176">
            <a:extLst>
              <a:ext uri="{FF2B5EF4-FFF2-40B4-BE49-F238E27FC236}">
                <a16:creationId xmlns:a16="http://schemas.microsoft.com/office/drawing/2014/main" id="{C70728A1-856D-F13F-6828-A9E0DAF6E8E9}"/>
              </a:ext>
            </a:extLst>
          </p:cNvPr>
          <p:cNvGrpSpPr/>
          <p:nvPr/>
        </p:nvGrpSpPr>
        <p:grpSpPr>
          <a:xfrm>
            <a:off x="8215561" y="4054918"/>
            <a:ext cx="2382023" cy="2382022"/>
            <a:chOff x="8627041" y="4054918"/>
            <a:chExt cx="2382023" cy="2382022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F71D4121-1B43-5DC2-C091-29A6173C0712}"/>
                </a:ext>
              </a:extLst>
            </p:cNvPr>
            <p:cNvGrpSpPr/>
            <p:nvPr/>
          </p:nvGrpSpPr>
          <p:grpSpPr>
            <a:xfrm>
              <a:off x="8627041" y="4054918"/>
              <a:ext cx="2382023" cy="2382022"/>
              <a:chOff x="9023631" y="3972808"/>
              <a:chExt cx="2382023" cy="2382022"/>
            </a:xfrm>
          </p:grpSpPr>
          <p:sp>
            <p:nvSpPr>
              <p:cNvPr id="30" name="Larme 29">
                <a:extLst>
                  <a:ext uri="{FF2B5EF4-FFF2-40B4-BE49-F238E27FC236}">
                    <a16:creationId xmlns:a16="http://schemas.microsoft.com/office/drawing/2014/main" id="{5342987A-FD27-C3EE-6039-2B41C7B16F35}"/>
                  </a:ext>
                </a:extLst>
              </p:cNvPr>
              <p:cNvSpPr/>
              <p:nvPr/>
            </p:nvSpPr>
            <p:spPr>
              <a:xfrm flipH="1">
                <a:off x="9069351" y="4018527"/>
                <a:ext cx="2336303" cy="2336303"/>
              </a:xfrm>
              <a:prstGeom prst="teardrop">
                <a:avLst/>
              </a:prstGeom>
              <a:solidFill>
                <a:srgbClr val="61594F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Larme 25">
                <a:extLst>
                  <a:ext uri="{FF2B5EF4-FFF2-40B4-BE49-F238E27FC236}">
                    <a16:creationId xmlns:a16="http://schemas.microsoft.com/office/drawing/2014/main" id="{8C0697AA-8258-52CA-90B7-8F70262E0137}"/>
                  </a:ext>
                </a:extLst>
              </p:cNvPr>
              <p:cNvSpPr/>
              <p:nvPr/>
            </p:nvSpPr>
            <p:spPr>
              <a:xfrm flipH="1">
                <a:off x="9023631" y="3972808"/>
                <a:ext cx="2336303" cy="2336303"/>
              </a:xfrm>
              <a:prstGeom prst="teardrop">
                <a:avLst/>
              </a:prstGeom>
              <a:solidFill>
                <a:srgbClr val="CCBCB6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2DBDC1F3-D828-43A3-1FF5-9BF91B411B24}"/>
                </a:ext>
              </a:extLst>
            </p:cNvPr>
            <p:cNvSpPr txBox="1"/>
            <p:nvPr/>
          </p:nvSpPr>
          <p:spPr>
            <a:xfrm>
              <a:off x="8627041" y="4583356"/>
              <a:ext cx="2293651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Création d’une application avec Streamlit</a:t>
              </a:r>
              <a:endParaRPr lang="fr-FR" sz="2500" dirty="0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EEAC6ED-F78C-6107-9F53-8FBEB9406C2C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619FDF1-F1DE-1060-EB40-0ACE7E21C594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EBCA68-E2EF-A560-34E3-960F0F58C433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9567726-CCDC-CCA6-F4B6-8CF2092E286C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0DD05-40B0-CFE8-3CFB-1E690F404073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81C825-30A4-AD62-FC84-5C9C03D3B311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6591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0931 0.1384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6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3854 0.2449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1224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06354 0.2467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233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5.55112E-17 L -0.00924 0.1375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687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11433 0.1384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  <p:bldP spid="38" grpId="0" animBg="1"/>
      <p:bldP spid="164" grpId="0" animBg="1"/>
      <p:bldP spid="165" grpId="0" animBg="1"/>
      <p:bldP spid="166" grpId="0" animBg="1"/>
      <p:bldP spid="167" grpId="0" animBg="1"/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2FE9A46-7B45-A3ED-CDE8-59A8831F9545}"/>
              </a:ext>
            </a:extLst>
          </p:cNvPr>
          <p:cNvGrpSpPr/>
          <p:nvPr/>
        </p:nvGrpSpPr>
        <p:grpSpPr>
          <a:xfrm>
            <a:off x="2087880" y="1270046"/>
            <a:ext cx="1379480" cy="1007157"/>
            <a:chOff x="1607847" y="5330180"/>
            <a:chExt cx="1546283" cy="1128940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FB4F8F5B-5368-FC35-64B7-183547B50DF6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144C8EEA-C60F-4FB0-F9B0-CBCF7909A509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A998F59-F439-9ABA-EEAD-17D58A3C916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87C839D1-2DD1-ECE6-2F4D-CE0DD37D82C8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CCBCB6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03799A9-8DF4-7F26-EE6D-582648D7C0CC}"/>
                  </a:ext>
                </a:extLst>
              </p:cNvPr>
              <p:cNvCxnSpPr>
                <a:cxnSpLocks/>
                <a:stCxn id="46" idx="2"/>
                <a:endCxn id="44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57A57034-64A0-D849-1ABA-3D93469498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90AAFA4-7296-4C4F-C3C9-0F126941015D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9E09D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688404-A3A5-CF93-DAA3-74D840ACBE12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9E09D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E8A2B59A-7F77-429B-AD4A-1238721E2937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CCBCB6"/>
            </a:solidFill>
            <a:ln w="12700"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EB09BF1-D120-6ECD-CD78-DD3BAFE9C45A}"/>
                </a:ext>
              </a:extLst>
            </p:cNvPr>
            <p:cNvCxnSpPr>
              <a:cxnSpLocks/>
              <a:stCxn id="34" idx="2"/>
              <a:endCxn id="32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7CA594B0-1609-5020-22C7-91319584F334}"/>
                </a:ext>
              </a:extLst>
            </p:cNvPr>
            <p:cNvCxnSpPr>
              <a:cxnSpLocks/>
              <a:endCxn id="32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615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4B8C2DF-F580-81B0-99F1-D38B8D857DB8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F7A5DDC-4A14-FA1E-8E71-C33DFBDE801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E5C414-B347-2BFA-1375-D7D598F82B6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9E09D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608FDCDE-ECBB-D97F-6B31-F5AF388213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9E09D"/>
              </a:solidFill>
              <a:ln w="12700"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4E4635B4-8112-9024-A564-03257AB99765}"/>
                  </a:ext>
                </a:extLst>
              </p:cNvPr>
              <p:cNvCxnSpPr>
                <a:cxnSpLocks/>
                <a:stCxn id="41" idx="2"/>
                <a:endCxn id="39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1007A104-537F-E15A-7601-A1C494F975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61594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F5ABE3B6-67EB-A260-2D3B-361691241ED5}"/>
                </a:ext>
              </a:extLst>
            </p:cNvPr>
            <p:cNvSpPr txBox="1"/>
            <p:nvPr/>
          </p:nvSpPr>
          <p:spPr>
            <a:xfrm>
              <a:off x="1607847" y="5844377"/>
              <a:ext cx="1536923" cy="2846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Stanford Dogs Dataset</a:t>
              </a:r>
            </a:p>
          </p:txBody>
        </p: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6A4CE55A-91DF-E305-A8E0-649A501904EE}"/>
              </a:ext>
            </a:extLst>
          </p:cNvPr>
          <p:cNvGrpSpPr/>
          <p:nvPr/>
        </p:nvGrpSpPr>
        <p:grpSpPr>
          <a:xfrm>
            <a:off x="1136202" y="2403781"/>
            <a:ext cx="9916257" cy="4238534"/>
            <a:chOff x="1136202" y="2403781"/>
            <a:chExt cx="9916257" cy="4238534"/>
          </a:xfrm>
        </p:grpSpPr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D4A9079F-DA32-24E9-75E0-0C7B9C2B5326}"/>
                </a:ext>
              </a:extLst>
            </p:cNvPr>
            <p:cNvGrpSpPr/>
            <p:nvPr/>
          </p:nvGrpSpPr>
          <p:grpSpPr>
            <a:xfrm>
              <a:off x="1136202" y="2403781"/>
              <a:ext cx="9916257" cy="4238534"/>
              <a:chOff x="1120409" y="2525748"/>
              <a:chExt cx="9916257" cy="4238534"/>
            </a:xfrm>
          </p:grpSpPr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BF266725-2CA9-6B0E-EFE5-751805256D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06" t="5814" r="4165"/>
              <a:stretch/>
            </p:blipFill>
            <p:spPr>
              <a:xfrm>
                <a:off x="1372777" y="2525748"/>
                <a:ext cx="9544784" cy="4238534"/>
              </a:xfrm>
              <a:prstGeom prst="rect">
                <a:avLst/>
              </a:prstGeom>
            </p:spPr>
          </p:pic>
          <p:pic>
            <p:nvPicPr>
              <p:cNvPr id="49" name="Image 48">
                <a:extLst>
                  <a:ext uri="{FF2B5EF4-FFF2-40B4-BE49-F238E27FC236}">
                    <a16:creationId xmlns:a16="http://schemas.microsoft.com/office/drawing/2014/main" id="{EFFC78D0-6CA8-5A79-86AD-470F9FF48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" t="5814" r="96187"/>
              <a:stretch/>
            </p:blipFill>
            <p:spPr>
              <a:xfrm>
                <a:off x="1120409" y="2525748"/>
                <a:ext cx="261547" cy="4238534"/>
              </a:xfrm>
              <a:prstGeom prst="rect">
                <a:avLst/>
              </a:prstGeom>
            </p:spPr>
          </p:pic>
          <p:pic>
            <p:nvPicPr>
              <p:cNvPr id="50" name="Image 49">
                <a:extLst>
                  <a:ext uri="{FF2B5EF4-FFF2-40B4-BE49-F238E27FC236}">
                    <a16:creationId xmlns:a16="http://schemas.microsoft.com/office/drawing/2014/main" id="{C4D5F775-1051-C661-A2F1-F8494264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8839" t="5814"/>
              <a:stretch/>
            </p:blipFill>
            <p:spPr>
              <a:xfrm>
                <a:off x="10912026" y="2525748"/>
                <a:ext cx="124640" cy="4238534"/>
              </a:xfrm>
              <a:prstGeom prst="rect">
                <a:avLst/>
              </a:prstGeom>
            </p:spPr>
          </p:pic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59218C5-E19B-720E-B884-6EB187D8F628}"/>
                </a:ext>
              </a:extLst>
            </p:cNvPr>
            <p:cNvSpPr txBox="1"/>
            <p:nvPr/>
          </p:nvSpPr>
          <p:spPr>
            <a:xfrm>
              <a:off x="1333500" y="2509574"/>
              <a:ext cx="96708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OCCURRENCES DES CLASSES</a:t>
              </a:r>
            </a:p>
          </p:txBody>
        </p:sp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29FA8FA9-C228-49C2-ECF5-9C604C76085E}"/>
              </a:ext>
            </a:extLst>
          </p:cNvPr>
          <p:cNvSpPr/>
          <p:nvPr/>
        </p:nvSpPr>
        <p:spPr>
          <a:xfrm>
            <a:off x="3805570" y="1280210"/>
            <a:ext cx="1298856" cy="1007157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ImageNet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7B712F1-92ED-DD00-7C1A-D2609F00E486}"/>
              </a:ext>
            </a:extLst>
          </p:cNvPr>
          <p:cNvSpPr/>
          <p:nvPr/>
        </p:nvSpPr>
        <p:spPr>
          <a:xfrm>
            <a:off x="5446572" y="1276396"/>
            <a:ext cx="1298856" cy="1007157"/>
          </a:xfrm>
          <a:prstGeom prst="roundRect">
            <a:avLst/>
          </a:prstGeom>
          <a:solidFill>
            <a:srgbClr val="FEBE98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20k images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B9A691D2-5CF1-42C6-3BB8-42821FCF2E97}"/>
              </a:ext>
            </a:extLst>
          </p:cNvPr>
          <p:cNvSpPr/>
          <p:nvPr/>
        </p:nvSpPr>
        <p:spPr>
          <a:xfrm>
            <a:off x="7101869" y="1280210"/>
            <a:ext cx="1298856" cy="1007157"/>
          </a:xfrm>
          <a:prstGeom prst="roundRect">
            <a:avLst/>
          </a:prstGeom>
          <a:solidFill>
            <a:srgbClr val="CCBCB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61594F"/>
                </a:solidFill>
                <a:latin typeface="Fira Sans Extra Condensed SemiB" panose="020B0603050000020004" pitchFamily="34" charset="0"/>
              </a:rPr>
              <a:t>120 classes</a:t>
            </a: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4070A0CC-6122-DEC3-E24A-CF467E107FE2}"/>
              </a:ext>
            </a:extLst>
          </p:cNvPr>
          <p:cNvGrpSpPr/>
          <p:nvPr/>
        </p:nvGrpSpPr>
        <p:grpSpPr>
          <a:xfrm>
            <a:off x="8757167" y="1089274"/>
            <a:ext cx="1556105" cy="1198093"/>
            <a:chOff x="8757167" y="1089274"/>
            <a:chExt cx="1556105" cy="1198093"/>
          </a:xfrm>
        </p:grpSpPr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023D2340-D4BD-3BD0-6980-56727AF9F257}"/>
                </a:ext>
              </a:extLst>
            </p:cNvPr>
            <p:cNvSpPr/>
            <p:nvPr/>
          </p:nvSpPr>
          <p:spPr>
            <a:xfrm>
              <a:off x="8757167" y="1280210"/>
              <a:ext cx="1298856" cy="1007157"/>
            </a:xfrm>
            <a:prstGeom prst="roundRect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60 classes</a:t>
              </a:r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3DC4D916-5219-4A8B-804A-4E554758CE37}"/>
                </a:ext>
              </a:extLst>
            </p:cNvPr>
            <p:cNvGrpSpPr/>
            <p:nvPr/>
          </p:nvGrpSpPr>
          <p:grpSpPr>
            <a:xfrm>
              <a:off x="9798773" y="1089274"/>
              <a:ext cx="514499" cy="514499"/>
              <a:chOff x="10428037" y="1007619"/>
              <a:chExt cx="514499" cy="514499"/>
            </a:xfrm>
          </p:grpSpPr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6E683EDD-95B0-7A88-0E80-A435CD201295}"/>
                  </a:ext>
                </a:extLst>
              </p:cNvPr>
              <p:cNvSpPr/>
              <p:nvPr/>
            </p:nvSpPr>
            <p:spPr>
              <a:xfrm>
                <a:off x="10428037" y="1007619"/>
                <a:ext cx="514499" cy="514499"/>
              </a:xfrm>
              <a:prstGeom prst="ellipse">
                <a:avLst/>
              </a:prstGeom>
              <a:solidFill>
                <a:srgbClr val="F9E09D"/>
              </a:solidFill>
              <a:ln>
                <a:solidFill>
                  <a:srgbClr val="61594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90" name="Google Shape;20181;p145">
                <a:extLst>
                  <a:ext uri="{FF2B5EF4-FFF2-40B4-BE49-F238E27FC236}">
                    <a16:creationId xmlns:a16="http://schemas.microsoft.com/office/drawing/2014/main" id="{B82C6CFB-1E46-78F6-25A2-61E6DA4B9C4F}"/>
                  </a:ext>
                </a:extLst>
              </p:cNvPr>
              <p:cNvGrpSpPr/>
              <p:nvPr/>
            </p:nvGrpSpPr>
            <p:grpSpPr>
              <a:xfrm rot="2632452">
                <a:off x="10541897" y="1070006"/>
                <a:ext cx="305620" cy="366430"/>
                <a:chOff x="3105248" y="3348244"/>
                <a:chExt cx="305620" cy="366430"/>
              </a:xfrm>
            </p:grpSpPr>
            <p:sp>
              <p:nvSpPr>
                <p:cNvPr id="91" name="Google Shape;20182;p145">
                  <a:extLst>
                    <a:ext uri="{FF2B5EF4-FFF2-40B4-BE49-F238E27FC236}">
                      <a16:creationId xmlns:a16="http://schemas.microsoft.com/office/drawing/2014/main" id="{80B16525-7CCF-30BA-5CBD-943BBA6B76E0}"/>
                    </a:ext>
                  </a:extLst>
                </p:cNvPr>
                <p:cNvSpPr/>
                <p:nvPr/>
              </p:nvSpPr>
              <p:spPr>
                <a:xfrm>
                  <a:off x="3198750" y="3348244"/>
                  <a:ext cx="99774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8" h="9126" extrusionOk="0">
                      <a:moveTo>
                        <a:pt x="1241" y="1"/>
                      </a:moveTo>
                      <a:cubicBezTo>
                        <a:pt x="1192" y="1"/>
                        <a:pt x="1143" y="13"/>
                        <a:pt x="1097" y="38"/>
                      </a:cubicBezTo>
                      <a:lnTo>
                        <a:pt x="1020" y="86"/>
                      </a:lnTo>
                      <a:cubicBezTo>
                        <a:pt x="327" y="490"/>
                        <a:pt x="0" y="1298"/>
                        <a:pt x="202" y="2077"/>
                      </a:cubicBezTo>
                      <a:lnTo>
                        <a:pt x="2106" y="9125"/>
                      </a:lnTo>
                      <a:lnTo>
                        <a:pt x="3818" y="8664"/>
                      </a:lnTo>
                      <a:lnTo>
                        <a:pt x="3587" y="7798"/>
                      </a:lnTo>
                      <a:lnTo>
                        <a:pt x="1597" y="394"/>
                      </a:lnTo>
                      <a:lnTo>
                        <a:pt x="1549" y="240"/>
                      </a:lnTo>
                      <a:cubicBezTo>
                        <a:pt x="1506" y="92"/>
                        <a:pt x="1376" y="1"/>
                        <a:pt x="1241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0183;p145">
                  <a:extLst>
                    <a:ext uri="{FF2B5EF4-FFF2-40B4-BE49-F238E27FC236}">
                      <a16:creationId xmlns:a16="http://schemas.microsoft.com/office/drawing/2014/main" id="{505AC479-0AB1-97B8-9D30-DFE0797E43B6}"/>
                    </a:ext>
                  </a:extLst>
                </p:cNvPr>
                <p:cNvSpPr/>
                <p:nvPr/>
              </p:nvSpPr>
              <p:spPr>
                <a:xfrm>
                  <a:off x="3223366" y="3348244"/>
                  <a:ext cx="69147" cy="208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6" h="7972" extrusionOk="0">
                      <a:moveTo>
                        <a:pt x="289" y="1"/>
                      </a:moveTo>
                      <a:cubicBezTo>
                        <a:pt x="240" y="1"/>
                        <a:pt x="191" y="13"/>
                        <a:pt x="145" y="38"/>
                      </a:cubicBezTo>
                      <a:lnTo>
                        <a:pt x="68" y="86"/>
                      </a:lnTo>
                      <a:cubicBezTo>
                        <a:pt x="1" y="365"/>
                        <a:pt x="10" y="654"/>
                        <a:pt x="87" y="923"/>
                      </a:cubicBezTo>
                      <a:lnTo>
                        <a:pt x="1991" y="7972"/>
                      </a:lnTo>
                      <a:lnTo>
                        <a:pt x="2645" y="7798"/>
                      </a:lnTo>
                      <a:lnTo>
                        <a:pt x="645" y="404"/>
                      </a:lnTo>
                      <a:lnTo>
                        <a:pt x="597" y="240"/>
                      </a:lnTo>
                      <a:cubicBezTo>
                        <a:pt x="555" y="92"/>
                        <a:pt x="424" y="1"/>
                        <a:pt x="289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20184;p145">
                  <a:extLst>
                    <a:ext uri="{FF2B5EF4-FFF2-40B4-BE49-F238E27FC236}">
                      <a16:creationId xmlns:a16="http://schemas.microsoft.com/office/drawing/2014/main" id="{E9114CF7-6291-1AC5-F039-69F5E2DF4F78}"/>
                    </a:ext>
                  </a:extLst>
                </p:cNvPr>
                <p:cNvSpPr/>
                <p:nvPr/>
              </p:nvSpPr>
              <p:spPr>
                <a:xfrm>
                  <a:off x="3224124" y="3348244"/>
                  <a:ext cx="99277" cy="23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9126" extrusionOk="0">
                      <a:moveTo>
                        <a:pt x="2580" y="1"/>
                      </a:moveTo>
                      <a:cubicBezTo>
                        <a:pt x="2442" y="1"/>
                        <a:pt x="2312" y="90"/>
                        <a:pt x="2270" y="231"/>
                      </a:cubicBezTo>
                      <a:lnTo>
                        <a:pt x="2222" y="394"/>
                      </a:lnTo>
                      <a:lnTo>
                        <a:pt x="1" y="8654"/>
                      </a:lnTo>
                      <a:lnTo>
                        <a:pt x="703" y="8847"/>
                      </a:lnTo>
                      <a:lnTo>
                        <a:pt x="1712" y="9125"/>
                      </a:lnTo>
                      <a:lnTo>
                        <a:pt x="3616" y="2077"/>
                      </a:lnTo>
                      <a:cubicBezTo>
                        <a:pt x="3799" y="1423"/>
                        <a:pt x="3587" y="731"/>
                        <a:pt x="3097" y="288"/>
                      </a:cubicBezTo>
                      <a:cubicBezTo>
                        <a:pt x="2982" y="192"/>
                        <a:pt x="2866" y="106"/>
                        <a:pt x="2732" y="38"/>
                      </a:cubicBezTo>
                      <a:cubicBezTo>
                        <a:pt x="2683" y="13"/>
                        <a:pt x="2631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E7E7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20185;p145">
                  <a:extLst>
                    <a:ext uri="{FF2B5EF4-FFF2-40B4-BE49-F238E27FC236}">
                      <a16:creationId xmlns:a16="http://schemas.microsoft.com/office/drawing/2014/main" id="{D915210F-6897-5F33-EE58-111F461D009B}"/>
                    </a:ext>
                  </a:extLst>
                </p:cNvPr>
                <p:cNvSpPr/>
                <p:nvPr/>
              </p:nvSpPr>
              <p:spPr>
                <a:xfrm>
                  <a:off x="3242469" y="3355770"/>
                  <a:ext cx="80697" cy="230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8" h="8838" extrusionOk="0">
                      <a:moveTo>
                        <a:pt x="2385" y="0"/>
                      </a:moveTo>
                      <a:cubicBezTo>
                        <a:pt x="2318" y="39"/>
                        <a:pt x="2280" y="106"/>
                        <a:pt x="2260" y="173"/>
                      </a:cubicBezTo>
                      <a:lnTo>
                        <a:pt x="2212" y="337"/>
                      </a:lnTo>
                      <a:lnTo>
                        <a:pt x="1" y="8559"/>
                      </a:lnTo>
                      <a:lnTo>
                        <a:pt x="1010" y="8837"/>
                      </a:lnTo>
                      <a:lnTo>
                        <a:pt x="2914" y="1789"/>
                      </a:lnTo>
                      <a:cubicBezTo>
                        <a:pt x="3087" y="1135"/>
                        <a:pt x="2885" y="443"/>
                        <a:pt x="2385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0186;p145">
                  <a:extLst>
                    <a:ext uri="{FF2B5EF4-FFF2-40B4-BE49-F238E27FC236}">
                      <a16:creationId xmlns:a16="http://schemas.microsoft.com/office/drawing/2014/main" id="{D5785F50-D80A-1F05-17BF-0A42FC7A602C}"/>
                    </a:ext>
                  </a:extLst>
                </p:cNvPr>
                <p:cNvSpPr/>
                <p:nvPr/>
              </p:nvSpPr>
              <p:spPr>
                <a:xfrm>
                  <a:off x="3235675" y="3503000"/>
                  <a:ext cx="175192" cy="211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8084" extrusionOk="0">
                      <a:moveTo>
                        <a:pt x="3920" y="4201"/>
                      </a:moveTo>
                      <a:cubicBezTo>
                        <a:pt x="3946" y="4201"/>
                        <a:pt x="3974" y="4202"/>
                        <a:pt x="4001" y="4204"/>
                      </a:cubicBezTo>
                      <a:cubicBezTo>
                        <a:pt x="4771" y="4242"/>
                        <a:pt x="5367" y="4896"/>
                        <a:pt x="5319" y="5665"/>
                      </a:cubicBezTo>
                      <a:cubicBezTo>
                        <a:pt x="5275" y="6470"/>
                        <a:pt x="4609" y="6979"/>
                        <a:pt x="3923" y="6979"/>
                      </a:cubicBezTo>
                      <a:cubicBezTo>
                        <a:pt x="3560" y="6979"/>
                        <a:pt x="3191" y="6837"/>
                        <a:pt x="2905" y="6521"/>
                      </a:cubicBezTo>
                      <a:cubicBezTo>
                        <a:pt x="2096" y="5618"/>
                        <a:pt x="2740" y="4201"/>
                        <a:pt x="3920" y="4201"/>
                      </a:cubicBezTo>
                      <a:close/>
                      <a:moveTo>
                        <a:pt x="979" y="0"/>
                      </a:moveTo>
                      <a:cubicBezTo>
                        <a:pt x="904" y="0"/>
                        <a:pt x="827" y="10"/>
                        <a:pt x="751" y="30"/>
                      </a:cubicBezTo>
                      <a:cubicBezTo>
                        <a:pt x="280" y="165"/>
                        <a:pt x="1" y="646"/>
                        <a:pt x="126" y="1126"/>
                      </a:cubicBezTo>
                      <a:lnTo>
                        <a:pt x="1520" y="6290"/>
                      </a:lnTo>
                      <a:cubicBezTo>
                        <a:pt x="1848" y="7376"/>
                        <a:pt x="2844" y="8084"/>
                        <a:pt x="3927" y="8084"/>
                      </a:cubicBezTo>
                      <a:cubicBezTo>
                        <a:pt x="4149" y="8084"/>
                        <a:pt x="4374" y="8054"/>
                        <a:pt x="4597" y="7992"/>
                      </a:cubicBezTo>
                      <a:cubicBezTo>
                        <a:pt x="5924" y="7617"/>
                        <a:pt x="6703" y="6261"/>
                        <a:pt x="6357" y="4934"/>
                      </a:cubicBezTo>
                      <a:lnTo>
                        <a:pt x="6357" y="4934"/>
                      </a:lnTo>
                      <a:lnTo>
                        <a:pt x="6357" y="4944"/>
                      </a:lnTo>
                      <a:cubicBezTo>
                        <a:pt x="6044" y="3788"/>
                        <a:pt x="5011" y="3079"/>
                        <a:pt x="3925" y="3079"/>
                      </a:cubicBezTo>
                      <a:cubicBezTo>
                        <a:pt x="3476" y="3079"/>
                        <a:pt x="3017" y="3201"/>
                        <a:pt x="2597" y="3463"/>
                      </a:cubicBezTo>
                      <a:lnTo>
                        <a:pt x="1838" y="655"/>
                      </a:lnTo>
                      <a:cubicBezTo>
                        <a:pt x="1733" y="260"/>
                        <a:pt x="1371" y="0"/>
                        <a:pt x="979" y="0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20187;p145">
                  <a:extLst>
                    <a:ext uri="{FF2B5EF4-FFF2-40B4-BE49-F238E27FC236}">
                      <a16:creationId xmlns:a16="http://schemas.microsoft.com/office/drawing/2014/main" id="{CC3AB75A-6B57-B4E1-9142-7C221A6216CD}"/>
                    </a:ext>
                  </a:extLst>
                </p:cNvPr>
                <p:cNvSpPr/>
                <p:nvPr/>
              </p:nvSpPr>
              <p:spPr>
                <a:xfrm>
                  <a:off x="3105248" y="3502739"/>
                  <a:ext cx="181725" cy="21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8110" extrusionOk="0">
                      <a:moveTo>
                        <a:pt x="3007" y="4212"/>
                      </a:moveTo>
                      <a:cubicBezTo>
                        <a:pt x="3127" y="4212"/>
                        <a:pt x="3250" y="4228"/>
                        <a:pt x="3376" y="4262"/>
                      </a:cubicBezTo>
                      <a:cubicBezTo>
                        <a:pt x="4117" y="4454"/>
                        <a:pt x="4559" y="5214"/>
                        <a:pt x="4367" y="5964"/>
                      </a:cubicBezTo>
                      <a:cubicBezTo>
                        <a:pt x="4184" y="6630"/>
                        <a:pt x="3602" y="6990"/>
                        <a:pt x="3017" y="6990"/>
                      </a:cubicBezTo>
                      <a:cubicBezTo>
                        <a:pt x="2554" y="6990"/>
                        <a:pt x="2090" y="6766"/>
                        <a:pt x="1819" y="6291"/>
                      </a:cubicBezTo>
                      <a:cubicBezTo>
                        <a:pt x="1268" y="5336"/>
                        <a:pt x="1995" y="4212"/>
                        <a:pt x="3007" y="4212"/>
                      </a:cubicBezTo>
                      <a:close/>
                      <a:moveTo>
                        <a:pt x="5975" y="1"/>
                      </a:moveTo>
                      <a:cubicBezTo>
                        <a:pt x="5583" y="1"/>
                        <a:pt x="5222" y="261"/>
                        <a:pt x="5117" y="656"/>
                      </a:cubicBezTo>
                      <a:lnTo>
                        <a:pt x="4357" y="3473"/>
                      </a:lnTo>
                      <a:cubicBezTo>
                        <a:pt x="3918" y="3196"/>
                        <a:pt x="3458" y="3073"/>
                        <a:pt x="3015" y="3073"/>
                      </a:cubicBezTo>
                      <a:cubicBezTo>
                        <a:pt x="1397" y="3073"/>
                        <a:pt x="1" y="4710"/>
                        <a:pt x="665" y="6483"/>
                      </a:cubicBezTo>
                      <a:cubicBezTo>
                        <a:pt x="1039" y="7464"/>
                        <a:pt x="1976" y="8110"/>
                        <a:pt x="3026" y="8110"/>
                      </a:cubicBezTo>
                      <a:cubicBezTo>
                        <a:pt x="3056" y="8110"/>
                        <a:pt x="3086" y="8109"/>
                        <a:pt x="3117" y="8108"/>
                      </a:cubicBezTo>
                      <a:cubicBezTo>
                        <a:pt x="4194" y="8060"/>
                        <a:pt x="5127" y="7339"/>
                        <a:pt x="5434" y="6300"/>
                      </a:cubicBezTo>
                      <a:lnTo>
                        <a:pt x="6829" y="1127"/>
                      </a:lnTo>
                      <a:cubicBezTo>
                        <a:pt x="6954" y="656"/>
                        <a:pt x="6665" y="175"/>
                        <a:pt x="6204" y="40"/>
                      </a:cubicBezTo>
                      <a:lnTo>
                        <a:pt x="6204" y="31"/>
                      </a:lnTo>
                      <a:cubicBezTo>
                        <a:pt x="6127" y="10"/>
                        <a:pt x="6051" y="1"/>
                        <a:pt x="5975" y="1"/>
                      </a:cubicBezTo>
                      <a:close/>
                    </a:path>
                  </a:pathLst>
                </a:custGeom>
                <a:solidFill>
                  <a:srgbClr val="CCBCB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20188;p145">
                  <a:extLst>
                    <a:ext uri="{FF2B5EF4-FFF2-40B4-BE49-F238E27FC236}">
                      <a16:creationId xmlns:a16="http://schemas.microsoft.com/office/drawing/2014/main" id="{19DFDD09-9A79-1FDA-46DD-5D84977A8D27}"/>
                    </a:ext>
                  </a:extLst>
                </p:cNvPr>
                <p:cNvSpPr/>
                <p:nvPr/>
              </p:nvSpPr>
              <p:spPr>
                <a:xfrm>
                  <a:off x="3253288" y="3522365"/>
                  <a:ext cx="15836" cy="16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" h="617" extrusionOk="0">
                      <a:moveTo>
                        <a:pt x="308" y="1"/>
                      </a:moveTo>
                      <a:cubicBezTo>
                        <a:pt x="135" y="1"/>
                        <a:pt x="0" y="145"/>
                        <a:pt x="0" y="308"/>
                      </a:cubicBezTo>
                      <a:cubicBezTo>
                        <a:pt x="0" y="472"/>
                        <a:pt x="135" y="616"/>
                        <a:pt x="308" y="616"/>
                      </a:cubicBezTo>
                      <a:cubicBezTo>
                        <a:pt x="471" y="616"/>
                        <a:pt x="606" y="472"/>
                        <a:pt x="606" y="308"/>
                      </a:cubicBezTo>
                      <a:cubicBezTo>
                        <a:pt x="606" y="145"/>
                        <a:pt x="471" y="1"/>
                        <a:pt x="308" y="1"/>
                      </a:cubicBezTo>
                      <a:close/>
                    </a:path>
                  </a:pathLst>
                </a:custGeom>
                <a:solidFill>
                  <a:srgbClr val="61594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763F588-C12C-3FA7-21A4-D96004C6DD6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873184-0223-9CB0-C091-2931CDAD7FA1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2E082129-03C3-F1F3-E95A-D7E89623BFFE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FDDCD4AE-0598-9BA1-775E-994DC65556A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7C19C4F-59B5-AB56-1D7E-172EF9DAE88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3E2330B9-FAB3-50CF-633F-5464082674EB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00BA9196-E8CF-7855-6AB0-D8FBF1E3AC13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719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7" grpId="0" animBg="1"/>
      <p:bldP spid="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EXPLORATION DES DONNÉES</a:t>
              </a:r>
              <a:endParaRPr lang="fr-FR" sz="32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9BF1928-BB1E-40D2-E12D-FE04CE815651}"/>
              </a:ext>
            </a:extLst>
          </p:cNvPr>
          <p:cNvGrpSpPr/>
          <p:nvPr/>
        </p:nvGrpSpPr>
        <p:grpSpPr>
          <a:xfrm>
            <a:off x="745331" y="2082800"/>
            <a:ext cx="3618920" cy="3287127"/>
            <a:chOff x="745331" y="2082800"/>
            <a:chExt cx="3618920" cy="328712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3F200BAF-BE80-64EA-1565-EE5DA4DFFA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745331" y="2482851"/>
              <a:ext cx="3485096" cy="260985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85A74A8-AC7E-87F4-CA3A-24F4F8AE540C}"/>
                </a:ext>
              </a:extLst>
            </p:cNvPr>
            <p:cNvSpPr txBox="1"/>
            <p:nvPr/>
          </p:nvSpPr>
          <p:spPr>
            <a:xfrm>
              <a:off x="1520139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HAUTEURS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EEAE8F1-83B7-7BDA-F387-FFC1CD9E5E14}"/>
                </a:ext>
              </a:extLst>
            </p:cNvPr>
            <p:cNvSpPr txBox="1"/>
            <p:nvPr/>
          </p:nvSpPr>
          <p:spPr>
            <a:xfrm>
              <a:off x="879155" y="5031373"/>
              <a:ext cx="3485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200           300           400          500          600</a:t>
              </a:r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9F0722B-AC3D-D848-BC6B-ED00780E9450}"/>
                </a:ext>
              </a:extLst>
            </p:cNvPr>
            <p:cNvCxnSpPr>
              <a:cxnSpLocks/>
            </p:cNvCxnSpPr>
            <p:nvPr/>
          </p:nvCxnSpPr>
          <p:spPr>
            <a:xfrm>
              <a:off x="237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0431262C-A060-07D6-C7D8-F18CFAF69E54}"/>
              </a:ext>
            </a:extLst>
          </p:cNvPr>
          <p:cNvGrpSpPr/>
          <p:nvPr/>
        </p:nvGrpSpPr>
        <p:grpSpPr>
          <a:xfrm>
            <a:off x="4388959" y="2082800"/>
            <a:ext cx="3485097" cy="3287127"/>
            <a:chOff x="4388959" y="2082800"/>
            <a:chExt cx="3485097" cy="3287127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9BD7A98-5C5E-99A8-FEA3-4404A609A9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87" t="11258" b="4611"/>
            <a:stretch/>
          </p:blipFill>
          <p:spPr>
            <a:xfrm>
              <a:off x="4388959" y="2482851"/>
              <a:ext cx="3485097" cy="260985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AFC116A7-74C2-5558-4C6E-42C558D5EC48}"/>
                </a:ext>
              </a:extLst>
            </p:cNvPr>
            <p:cNvSpPr txBox="1"/>
            <p:nvPr/>
          </p:nvSpPr>
          <p:spPr>
            <a:xfrm>
              <a:off x="5163767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LARGEURS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CAB2274-8F75-4437-D255-D2E23D788AC3}"/>
                </a:ext>
              </a:extLst>
            </p:cNvPr>
            <p:cNvSpPr txBox="1"/>
            <p:nvPr/>
          </p:nvSpPr>
          <p:spPr>
            <a:xfrm>
              <a:off x="4612955" y="5031373"/>
              <a:ext cx="32611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200       300      400       500      600       700</a:t>
              </a:r>
            </a:p>
          </p:txBody>
        </p: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362496-6A46-95A3-3F01-19BC829933BC}"/>
                </a:ext>
              </a:extLst>
            </p:cNvPr>
            <p:cNvCxnSpPr>
              <a:cxnSpLocks/>
            </p:cNvCxnSpPr>
            <p:nvPr/>
          </p:nvCxnSpPr>
          <p:spPr>
            <a:xfrm>
              <a:off x="650176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5726E0D-DAAD-FC03-7BFA-DBEBFF4801A9}"/>
              </a:ext>
            </a:extLst>
          </p:cNvPr>
          <p:cNvGrpSpPr/>
          <p:nvPr/>
        </p:nvGrpSpPr>
        <p:grpSpPr>
          <a:xfrm>
            <a:off x="7961573" y="2082800"/>
            <a:ext cx="3569318" cy="3287127"/>
            <a:chOff x="7961573" y="2082800"/>
            <a:chExt cx="3569318" cy="3287127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1F87D1-6166-EB79-68B0-875A806C8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258" b="4611"/>
            <a:stretch/>
          </p:blipFill>
          <p:spPr>
            <a:xfrm>
              <a:off x="7961573" y="2482850"/>
              <a:ext cx="3545301" cy="2609851"/>
            </a:xfrm>
            <a:prstGeom prst="rect">
              <a:avLst/>
            </a:prstGeom>
          </p:spPr>
        </p:pic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EFD3847C-EF59-4DBB-23EF-9A3F5468D323}"/>
                </a:ext>
              </a:extLst>
            </p:cNvPr>
            <p:cNvSpPr txBox="1"/>
            <p:nvPr/>
          </p:nvSpPr>
          <p:spPr>
            <a:xfrm>
              <a:off x="8766483" y="2082800"/>
              <a:ext cx="19354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NOMBRE DE PIXELS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A85832-0081-B3ED-EAD2-CD63C2D76A18}"/>
                </a:ext>
              </a:extLst>
            </p:cNvPr>
            <p:cNvSpPr txBox="1"/>
            <p:nvPr/>
          </p:nvSpPr>
          <p:spPr>
            <a:xfrm>
              <a:off x="7969088" y="5031373"/>
              <a:ext cx="35618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120k     140k     160k      180k      200k     220k</a:t>
              </a:r>
            </a:p>
          </p:txBody>
        </p: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128DF59-BB6B-9729-470A-017449B0B266}"/>
                </a:ext>
              </a:extLst>
            </p:cNvPr>
            <p:cNvCxnSpPr>
              <a:cxnSpLocks/>
            </p:cNvCxnSpPr>
            <p:nvPr/>
          </p:nvCxnSpPr>
          <p:spPr>
            <a:xfrm>
              <a:off x="9991725" y="3581400"/>
              <a:ext cx="0" cy="38417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9C37CF2-670B-AE0A-96CE-8B562F76CED6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96C70C-1293-C207-24AD-BD9AFE8E8C48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5993021-319E-E1E4-7D3E-8433D264E2E8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00F986B-3194-1140-D9B1-E41E214364EF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0CABF33-21F7-B771-D00F-1C980B9A84C4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4853F3D-0547-2403-EE1C-8F0FC99CFF61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E2AF8F3-A4C4-40EB-9F9F-F6A65731FDFA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99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PRÉTRAITEMENTS DE BASE</a:t>
              </a:r>
              <a:endParaRPr lang="fr-FR" sz="3200" dirty="0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01B38FB-2CE0-11A9-9C28-9EC29D263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980" y="1350007"/>
            <a:ext cx="4137660" cy="12851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4FFC29D-5AAF-6776-9A99-E68CFC5E7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150" y="2635148"/>
            <a:ext cx="4213860" cy="12547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3CC827-2C84-5DFE-D12D-096B41A06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380" y="3879782"/>
            <a:ext cx="4213860" cy="125479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D85B92-4F90-5D09-A98D-83D98E83E9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10" y="5134576"/>
            <a:ext cx="4213860" cy="1254794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A30C7FCE-B491-4851-9129-1AA41B3D13D9}"/>
              </a:ext>
            </a:extLst>
          </p:cNvPr>
          <p:cNvGrpSpPr/>
          <p:nvPr/>
        </p:nvGrpSpPr>
        <p:grpSpPr>
          <a:xfrm>
            <a:off x="1390652" y="2719066"/>
            <a:ext cx="1821178" cy="774596"/>
            <a:chOff x="266702" y="2638906"/>
            <a:chExt cx="1821178" cy="774596"/>
          </a:xfrm>
        </p:grpSpPr>
        <p:sp>
          <p:nvSpPr>
            <p:cNvPr id="47" name="Flèche : virage 46">
              <a:extLst>
                <a:ext uri="{FF2B5EF4-FFF2-40B4-BE49-F238E27FC236}">
                  <a16:creationId xmlns:a16="http://schemas.microsoft.com/office/drawing/2014/main" id="{C8E3672A-1A6B-2C6E-3B05-C2361F9E876C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FA2558FB-2907-8CF4-A076-575459C7D77A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CD366014-2F74-84CA-BA44-48CB2F227884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Redimensionnement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87121F7-A2FD-5760-4BBC-E2F3D597855D}"/>
              </a:ext>
            </a:extLst>
          </p:cNvPr>
          <p:cNvGrpSpPr/>
          <p:nvPr/>
        </p:nvGrpSpPr>
        <p:grpSpPr>
          <a:xfrm>
            <a:off x="2861312" y="3960062"/>
            <a:ext cx="1821178" cy="774596"/>
            <a:chOff x="266702" y="2638906"/>
            <a:chExt cx="1821178" cy="774596"/>
          </a:xfrm>
        </p:grpSpPr>
        <p:sp>
          <p:nvSpPr>
            <p:cNvPr id="52" name="Flèche : virage 51">
              <a:extLst>
                <a:ext uri="{FF2B5EF4-FFF2-40B4-BE49-F238E27FC236}">
                  <a16:creationId xmlns:a16="http://schemas.microsoft.com/office/drawing/2014/main" id="{83DA05A5-0272-DEA4-4731-FDE237E043A4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F874AD41-6CF0-EACB-7178-75191A848293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4" name="Rectangle : coins arrondis 53">
              <a:extLst>
                <a:ext uri="{FF2B5EF4-FFF2-40B4-BE49-F238E27FC236}">
                  <a16:creationId xmlns:a16="http://schemas.microsoft.com/office/drawing/2014/main" id="{4C35E72F-8E58-B5D3-85CD-12394A9A12A1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Débruitage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9C92210B-2645-4999-1E28-E5CC693D3A7B}"/>
              </a:ext>
            </a:extLst>
          </p:cNvPr>
          <p:cNvGrpSpPr/>
          <p:nvPr/>
        </p:nvGrpSpPr>
        <p:grpSpPr>
          <a:xfrm>
            <a:off x="4267200" y="5204696"/>
            <a:ext cx="1821178" cy="774596"/>
            <a:chOff x="266702" y="2638906"/>
            <a:chExt cx="1821178" cy="774596"/>
          </a:xfrm>
        </p:grpSpPr>
        <p:sp>
          <p:nvSpPr>
            <p:cNvPr id="56" name="Flèche : virage 55">
              <a:extLst>
                <a:ext uri="{FF2B5EF4-FFF2-40B4-BE49-F238E27FC236}">
                  <a16:creationId xmlns:a16="http://schemas.microsoft.com/office/drawing/2014/main" id="{7D6A798B-CA38-8F57-C97F-FC30AD3EA788}"/>
                </a:ext>
              </a:extLst>
            </p:cNvPr>
            <p:cNvSpPr/>
            <p:nvPr/>
          </p:nvSpPr>
          <p:spPr>
            <a:xfrm flipV="1">
              <a:off x="1257300" y="2638906"/>
              <a:ext cx="830580" cy="711199"/>
            </a:xfrm>
            <a:prstGeom prst="bentArrow">
              <a:avLst/>
            </a:prstGeom>
            <a:solidFill>
              <a:srgbClr val="E7E7E7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7" name="Rectangle : coins arrondis 56">
              <a:extLst>
                <a:ext uri="{FF2B5EF4-FFF2-40B4-BE49-F238E27FC236}">
                  <a16:creationId xmlns:a16="http://schemas.microsoft.com/office/drawing/2014/main" id="{C25867A8-EA6F-C05C-EE72-422A813B8778}"/>
                </a:ext>
              </a:extLst>
            </p:cNvPr>
            <p:cNvSpPr/>
            <p:nvPr/>
          </p:nvSpPr>
          <p:spPr>
            <a:xfrm>
              <a:off x="289562" y="2963824"/>
              <a:ext cx="1363980" cy="449678"/>
            </a:xfrm>
            <a:prstGeom prst="roundRect">
              <a:avLst/>
            </a:pr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endParaRPr>
            </a:p>
          </p:txBody>
        </p: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3AD1839-0866-9BC2-B897-980530BC872D}"/>
                </a:ext>
              </a:extLst>
            </p:cNvPr>
            <p:cNvSpPr/>
            <p:nvPr/>
          </p:nvSpPr>
          <p:spPr>
            <a:xfrm>
              <a:off x="266702" y="2944846"/>
              <a:ext cx="1363980" cy="449678"/>
            </a:xfrm>
            <a:prstGeom prst="roundRect">
              <a:avLst/>
            </a:pr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1594F"/>
                  </a:solidFill>
                  <a:latin typeface="Fira Sans Extra Condensed Mediu" panose="020B0603050000020004" pitchFamily="34" charset="0"/>
                </a:rPr>
                <a:t>Égalisation</a:t>
              </a:r>
            </a:p>
          </p:txBody>
        </p:sp>
      </p:grp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95F57FB0-74EE-73DD-1E06-7E00B5BBA8B2}"/>
              </a:ext>
            </a:extLst>
          </p:cNvPr>
          <p:cNvSpPr/>
          <p:nvPr/>
        </p:nvSpPr>
        <p:spPr>
          <a:xfrm>
            <a:off x="10174133" y="5548592"/>
            <a:ext cx="1363980" cy="449678"/>
          </a:xfrm>
          <a:prstGeom prst="roundRect">
            <a:avLst/>
          </a:prstGeom>
          <a:solidFill>
            <a:srgbClr val="61594F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rgbClr val="61594F"/>
              </a:solidFill>
              <a:latin typeface="Fira Sans Extra Condensed Mediu" panose="020B0603050000020004" pitchFamily="34" charset="0"/>
            </a:endParaRP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A90CD518-A127-E135-2E49-B7FFDBD61DC8}"/>
              </a:ext>
            </a:extLst>
          </p:cNvPr>
          <p:cNvSpPr/>
          <p:nvPr/>
        </p:nvSpPr>
        <p:spPr>
          <a:xfrm>
            <a:off x="10151273" y="5529614"/>
            <a:ext cx="1363980" cy="449678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+ Contraste auto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A3740D-49D7-1283-160D-C6091A12D1E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0050978-0188-36CC-5FB3-3638D156182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20B988D-E7DA-9566-8EAE-459B06C4335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269B9C6-847D-8456-C7B7-0D1236E7C506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8F03FB1-D856-FA1D-7173-E6187B1A37E8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928CDE85-DE1D-2B35-9EF9-33403E921ACA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BBBA7A-06AB-3C81-A715-C3CC2C60E339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417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9B71CC5D-896D-64C3-91EF-6CA807BF6D1D}"/>
              </a:ext>
            </a:extLst>
          </p:cNvPr>
          <p:cNvGrpSpPr/>
          <p:nvPr/>
        </p:nvGrpSpPr>
        <p:grpSpPr>
          <a:xfrm>
            <a:off x="2087880" y="398780"/>
            <a:ext cx="8016240" cy="675640"/>
            <a:chOff x="2599372" y="3159760"/>
            <a:chExt cx="7620000" cy="675640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F2307D2-E8B1-63B2-93FC-D4CCFCA4B134}"/>
                </a:ext>
              </a:extLst>
            </p:cNvPr>
            <p:cNvSpPr/>
            <p:nvPr/>
          </p:nvSpPr>
          <p:spPr>
            <a:xfrm>
              <a:off x="2645092" y="32105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61594F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sz="4500" dirty="0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1212477A-209B-EB8A-17FF-2A0E51256AA8}"/>
                </a:ext>
              </a:extLst>
            </p:cNvPr>
            <p:cNvSpPr/>
            <p:nvPr/>
          </p:nvSpPr>
          <p:spPr>
            <a:xfrm>
              <a:off x="2599372" y="3159760"/>
              <a:ext cx="7574280" cy="624840"/>
            </a:xfrm>
            <a:custGeom>
              <a:avLst/>
              <a:gdLst>
                <a:gd name="connsiteX0" fmla="*/ 312420 w 7574280"/>
                <a:gd name="connsiteY0" fmla="*/ 0 h 624840"/>
                <a:gd name="connsiteX1" fmla="*/ 7261860 w 7574280"/>
                <a:gd name="connsiteY1" fmla="*/ 0 h 624840"/>
                <a:gd name="connsiteX2" fmla="*/ 7574280 w 7574280"/>
                <a:gd name="connsiteY2" fmla="*/ 312420 h 624840"/>
                <a:gd name="connsiteX3" fmla="*/ 7261860 w 7574280"/>
                <a:gd name="connsiteY3" fmla="*/ 624840 h 624840"/>
                <a:gd name="connsiteX4" fmla="*/ 312420 w 7574280"/>
                <a:gd name="connsiteY4" fmla="*/ 624840 h 624840"/>
                <a:gd name="connsiteX5" fmla="*/ 0 w 7574280"/>
                <a:gd name="connsiteY5" fmla="*/ 312420 h 624840"/>
                <a:gd name="connsiteX6" fmla="*/ 312420 w 7574280"/>
                <a:gd name="connsiteY6" fmla="*/ 0 h 624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4280" h="624840">
                  <a:moveTo>
                    <a:pt x="312420" y="0"/>
                  </a:moveTo>
                  <a:lnTo>
                    <a:pt x="7261860" y="0"/>
                  </a:lnTo>
                  <a:cubicBezTo>
                    <a:pt x="7434405" y="0"/>
                    <a:pt x="7574280" y="139875"/>
                    <a:pt x="7574280" y="312420"/>
                  </a:cubicBezTo>
                  <a:cubicBezTo>
                    <a:pt x="7574280" y="484965"/>
                    <a:pt x="7434405" y="624840"/>
                    <a:pt x="7261860" y="624840"/>
                  </a:cubicBezTo>
                  <a:lnTo>
                    <a:pt x="312420" y="624840"/>
                  </a:lnTo>
                  <a:cubicBezTo>
                    <a:pt x="139875" y="624840"/>
                    <a:pt x="0" y="484965"/>
                    <a:pt x="0" y="312420"/>
                  </a:cubicBezTo>
                  <a:cubicBezTo>
                    <a:pt x="0" y="139875"/>
                    <a:pt x="139875" y="0"/>
                    <a:pt x="312420" y="0"/>
                  </a:cubicBezTo>
                  <a:close/>
                </a:path>
              </a:pathLst>
            </a:custGeom>
            <a:solidFill>
              <a:srgbClr val="F9E09D"/>
            </a:solidFill>
            <a:ln>
              <a:solidFill>
                <a:srgbClr val="6159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fr-FR" sz="3200" dirty="0">
                  <a:solidFill>
                    <a:srgbClr val="61594F"/>
                  </a:solidFill>
                  <a:latin typeface="Fira Sans Extra Condensed SemiB" panose="020B0603050000020004" pitchFamily="34" charset="0"/>
                </a:rPr>
                <a:t>ZCA WHITENING</a:t>
              </a:r>
              <a:endParaRPr lang="fr-FR" sz="3200" dirty="0"/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60A91F72-9AC5-CF41-7D31-BB638E068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1486219"/>
            <a:ext cx="1508760" cy="150876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7D98B47-7633-23EA-CD52-45F84C5C9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1486218"/>
            <a:ext cx="1508760" cy="150876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D95B9FD-C7FD-CC07-0185-0E600937F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3134684"/>
            <a:ext cx="1508760" cy="150876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E70A6FF-149C-9A5A-09A5-47CFC430C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2" y="4767913"/>
            <a:ext cx="1508760" cy="150876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89A71D72-D52B-12E0-1FDD-5872FDCE78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3134684"/>
            <a:ext cx="1508760" cy="150876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30C00A0-A570-3ED4-4F1B-EFCA8E13C1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281" y="4767913"/>
            <a:ext cx="1508760" cy="1508760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6B02B02-BA7C-C7A1-C0EF-9F55F5812050}"/>
              </a:ext>
            </a:extLst>
          </p:cNvPr>
          <p:cNvSpPr/>
          <p:nvPr/>
        </p:nvSpPr>
        <p:spPr>
          <a:xfrm>
            <a:off x="1053465" y="1833562"/>
            <a:ext cx="2647950" cy="828675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PCA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86E94F8-5DF3-EBA4-C248-C27ED2AC8453}"/>
              </a:ext>
            </a:extLst>
          </p:cNvPr>
          <p:cNvSpPr txBox="1"/>
          <p:nvPr/>
        </p:nvSpPr>
        <p:spPr>
          <a:xfrm>
            <a:off x="1988820" y="2417728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×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52F4821-419E-6201-350C-EFC84C331717}"/>
              </a:ext>
            </a:extLst>
          </p:cNvPr>
          <p:cNvSpPr/>
          <p:nvPr/>
        </p:nvSpPr>
        <p:spPr>
          <a:xfrm>
            <a:off x="1053465" y="3185477"/>
            <a:ext cx="2647950" cy="302895"/>
          </a:xfrm>
          <a:prstGeom prst="roundRect">
            <a:avLst/>
          </a:prstGeom>
          <a:solidFill>
            <a:srgbClr val="E7E7E7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MATRICE VALEURS PROPRES</a:t>
            </a:r>
            <a:endParaRPr lang="fr-FR" sz="1400" dirty="0">
              <a:latin typeface="Fira Sans Extra Condensed Mediu" panose="020B06030500000200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75130AA-50C3-5832-58E4-098EAC3AADD9}"/>
              </a:ext>
            </a:extLst>
          </p:cNvPr>
          <p:cNvSpPr txBox="1"/>
          <p:nvPr/>
        </p:nvSpPr>
        <p:spPr>
          <a:xfrm>
            <a:off x="1988820" y="3253382"/>
            <a:ext cx="777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61594F"/>
                </a:solidFill>
              </a:rPr>
              <a:t>=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4F39CAF-FEB9-7CC8-2570-3DA7DF9B0B32}"/>
              </a:ext>
            </a:extLst>
          </p:cNvPr>
          <p:cNvSpPr/>
          <p:nvPr/>
        </p:nvSpPr>
        <p:spPr>
          <a:xfrm>
            <a:off x="1053465" y="4014788"/>
            <a:ext cx="2647950" cy="828675"/>
          </a:xfrm>
          <a:prstGeom prst="roundRect">
            <a:avLst/>
          </a:prstGeom>
          <a:solidFill>
            <a:srgbClr val="F1CEA6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ZCA WHITENING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ACEDBD7D-87D8-3645-671C-F910C282BB4B}"/>
              </a:ext>
            </a:extLst>
          </p:cNvPr>
          <p:cNvSpPr/>
          <p:nvPr/>
        </p:nvSpPr>
        <p:spPr>
          <a:xfrm>
            <a:off x="3828424" y="3071494"/>
            <a:ext cx="777240" cy="3172143"/>
          </a:xfrm>
          <a:prstGeom prst="leftBrace">
            <a:avLst/>
          </a:prstGeom>
          <a:ln w="57150">
            <a:solidFill>
              <a:srgbClr val="6159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3C785E3-FCAC-14AD-D08C-858F4FC4717F}"/>
              </a:ext>
            </a:extLst>
          </p:cNvPr>
          <p:cNvSpPr/>
          <p:nvPr/>
        </p:nvSpPr>
        <p:spPr>
          <a:xfrm>
            <a:off x="4443740" y="3275964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les corrélations entre les features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6FFE033-4692-2A47-34E3-B835313C5D5C}"/>
              </a:ext>
            </a:extLst>
          </p:cNvPr>
          <p:cNvSpPr/>
          <p:nvPr/>
        </p:nvSpPr>
        <p:spPr>
          <a:xfrm>
            <a:off x="4443740" y="3987673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Réduire la dimensionnalité des données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A260F31-D8DA-455A-663F-A22CFB97DD8B}"/>
              </a:ext>
            </a:extLst>
          </p:cNvPr>
          <p:cNvSpPr/>
          <p:nvPr/>
        </p:nvSpPr>
        <p:spPr>
          <a:xfrm>
            <a:off x="4443740" y="469938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Structure des images mieux conservée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EC9D4338-BB9A-AC56-E512-766FBEBBF7F6}"/>
              </a:ext>
            </a:extLst>
          </p:cNvPr>
          <p:cNvSpPr/>
          <p:nvPr/>
        </p:nvSpPr>
        <p:spPr>
          <a:xfrm>
            <a:off x="4443740" y="5414252"/>
            <a:ext cx="2647950" cy="624841"/>
          </a:xfrm>
          <a:prstGeom prst="roundRect">
            <a:avLst/>
          </a:prstGeom>
          <a:solidFill>
            <a:srgbClr val="F9E09D"/>
          </a:solidFill>
          <a:ln>
            <a:solidFill>
              <a:srgbClr val="6159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61594F"/>
                </a:solidFill>
                <a:latin typeface="Fira Sans Extra Condensed Mediu" panose="020B0603050000020004" pitchFamily="34" charset="0"/>
              </a:rPr>
              <a:t>Technique plus coûteuse en terme de calculs</a:t>
            </a:r>
            <a:endParaRPr lang="fr-FR" sz="1800" dirty="0">
              <a:latin typeface="Fira Sans Extra Condensed Mediu" panose="020B06030500000200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C06C4-E752-5B69-6264-DB8B22255C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7E7E7"/>
          </a:solidFill>
          <a:ln w="6350">
            <a:noFill/>
          </a:ln>
          <a:effectLst>
            <a:outerShdw blurRad="38100" sx="102000" sy="102000" algn="l" rotWithShape="0">
              <a:schemeClr val="tx1">
                <a:alpha val="5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E7E7E7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C172AB-3BBA-E480-7A2C-43E4256CF632}"/>
              </a:ext>
            </a:extLst>
          </p:cNvPr>
          <p:cNvSpPr/>
          <p:nvPr/>
        </p:nvSpPr>
        <p:spPr>
          <a:xfrm>
            <a:off x="-3495" y="0"/>
            <a:ext cx="241640" cy="1379220"/>
          </a:xfrm>
          <a:prstGeom prst="rect">
            <a:avLst/>
          </a:prstGeom>
          <a:solidFill>
            <a:srgbClr val="F9E09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63E14AC-DC36-D6B1-0B85-3E2EC52B9F77}"/>
              </a:ext>
            </a:extLst>
          </p:cNvPr>
          <p:cNvSpPr txBox="1"/>
          <p:nvPr/>
        </p:nvSpPr>
        <p:spPr>
          <a:xfrm>
            <a:off x="7490" y="591596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32455C-8C60-DA49-3227-1B993B116E78}"/>
              </a:ext>
            </a:extLst>
          </p:cNvPr>
          <p:cNvSpPr txBox="1"/>
          <p:nvPr/>
        </p:nvSpPr>
        <p:spPr>
          <a:xfrm>
            <a:off x="4315" y="454814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0B16535-F156-3C53-C37D-4A30A44C2D4E}"/>
              </a:ext>
            </a:extLst>
          </p:cNvPr>
          <p:cNvSpPr txBox="1"/>
          <p:nvPr/>
        </p:nvSpPr>
        <p:spPr>
          <a:xfrm>
            <a:off x="2855" y="31741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0708F3A-0C75-F350-D05A-F137CB228A98}"/>
              </a:ext>
            </a:extLst>
          </p:cNvPr>
          <p:cNvSpPr txBox="1"/>
          <p:nvPr/>
        </p:nvSpPr>
        <p:spPr>
          <a:xfrm>
            <a:off x="2855" y="1821571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CCBCB6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892AF3-2A2D-7D01-5212-1C481DA5C49D}"/>
              </a:ext>
            </a:extLst>
          </p:cNvPr>
          <p:cNvSpPr txBox="1"/>
          <p:nvPr/>
        </p:nvSpPr>
        <p:spPr>
          <a:xfrm>
            <a:off x="1140" y="40712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61594F"/>
                </a:solidFill>
                <a:latin typeface="Fira Sans Extra Condensed Black" panose="020B0A03050000020004" pitchFamily="34" charset="0"/>
                <a:cs typeface="Golos Text Medium" panose="020B060402020202020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774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 animBg="1"/>
      <p:bldP spid="6" grpId="0"/>
      <p:bldP spid="8" grpId="0" animBg="1"/>
      <p:bldP spid="9" grpId="0" animBg="1"/>
      <p:bldP spid="10" grpId="0" animBg="1"/>
      <p:bldP spid="12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346</Words>
  <Application>Microsoft Office PowerPoint</Application>
  <PresentationFormat>Grand écran</PresentationFormat>
  <Paragraphs>172</Paragraphs>
  <Slides>25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DINEngschrift</vt:lpstr>
      <vt:lpstr>Fira Sans Extra Condensed Black</vt:lpstr>
      <vt:lpstr>Fira Sans Extra Condensed Mediu</vt:lpstr>
      <vt:lpstr>Fira Sans Extra Condensed SemiB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39</cp:revision>
  <dcterms:created xsi:type="dcterms:W3CDTF">2023-12-13T08:50:43Z</dcterms:created>
  <dcterms:modified xsi:type="dcterms:W3CDTF">2023-12-13T15:57:01Z</dcterms:modified>
</cp:coreProperties>
</file>