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1" r:id="rId4"/>
    <p:sldId id="258" r:id="rId5"/>
    <p:sldId id="262" r:id="rId6"/>
    <p:sldId id="271" r:id="rId7"/>
    <p:sldId id="272" r:id="rId8"/>
    <p:sldId id="273" r:id="rId9"/>
    <p:sldId id="263" r:id="rId10"/>
    <p:sldId id="267" r:id="rId11"/>
    <p:sldId id="274" r:id="rId12"/>
    <p:sldId id="275" r:id="rId13"/>
    <p:sldId id="277" r:id="rId14"/>
    <p:sldId id="276" r:id="rId15"/>
    <p:sldId id="278" r:id="rId16"/>
    <p:sldId id="280" r:id="rId17"/>
    <p:sldId id="264" r:id="rId18"/>
    <p:sldId id="268" r:id="rId19"/>
    <p:sldId id="279" r:id="rId20"/>
    <p:sldId id="281" r:id="rId21"/>
    <p:sldId id="282" r:id="rId22"/>
    <p:sldId id="283" r:id="rId23"/>
    <p:sldId id="265" r:id="rId24"/>
    <p:sldId id="269" r:id="rId25"/>
    <p:sldId id="266" r:id="rId26"/>
    <p:sldId id="270" r:id="rId27"/>
    <p:sldId id="285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594F"/>
    <a:srgbClr val="FEBE98"/>
    <a:srgbClr val="E7E7E7"/>
    <a:srgbClr val="CCBCB6"/>
    <a:srgbClr val="F1CEA6"/>
    <a:srgbClr val="F9E09D"/>
    <a:srgbClr val="0E1117"/>
    <a:srgbClr val="FF8B8B"/>
    <a:srgbClr val="D0E6C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18576" y="-1118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6AFB9-A92C-47A7-8843-F8D272B1C7C0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2F547-D234-4F48-97E7-598597938A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89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2F547-D234-4F48-97E7-598597938A8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66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8772F-855A-80D7-2BBB-A72006FE0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D0CD33-52EC-609D-F4DA-F934ECC58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E2075B-29E6-F26D-7368-8AA4F6EC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A22A-CC97-4FE2-A5CF-D6982CFFB4F2}" type="datetime1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3CCCCD-83D9-E6AC-8774-DF2E0901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B6D21C-79A7-32D5-2C6D-E529A2B0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5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5E999-953B-FBE0-CE46-5CA6587E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F7EC6C-EAB2-7596-3204-75C6D0B5E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EB607C-9A4C-9828-6988-0F230BD1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86DE-8127-4B14-8F69-B9162FA69375}" type="datetime1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6A76F-9169-1720-D3CA-911A4AD6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22072B-55F0-4B51-F650-EB8C701B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55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C0E2E6-9836-9DCE-DAA8-765CA2E44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59C7A2-6B06-22A5-A34B-B3B7980AC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9D55E7-8320-F7FD-5739-98941DAC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73F86-52E6-488E-8B3B-A27F1667F58B}" type="datetime1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8FEB3B-4E07-ABE0-A9BD-3975ABDC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66F5E9-6800-88A8-EDFB-26981981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95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DF8BE-6C1E-22F9-7B90-4BA9D470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5261FF-BDDB-8529-48AF-BF3331C3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3D244E-292F-B172-52D2-791AF0BD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76BB-9601-446B-9878-46E6E8EDEA0D}" type="datetime1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4D9FFF-9263-050D-85F1-B52169D1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A5CEFD-BB4E-5F8E-3FB0-C7598DEE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95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7D3AA-B6AA-9C1A-102C-8DA5AB7E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FF79BE-B51E-7C42-4856-6E1698B98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B1E0AD-172A-9BF5-D780-B0E694DC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B9DA-8AC9-4D7B-9011-104138407125}" type="datetime1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907384-31C6-D9CE-FF01-278DDAFD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F8482-AA72-D8B9-1C7D-EA22C3F2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3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D3DD3-EFF6-2618-0F77-0213BF8D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A380A-BD62-9707-0D02-C4C107ED8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9FEE78-512A-1F6C-2841-58FFCBB8F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9AA554-9E51-D142-2E59-2609B083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00B1-C5FB-4806-8F58-683FF9189CBA}" type="datetime1">
              <a:rPr lang="fr-FR" smtClean="0"/>
              <a:t>16/12/2023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DC5A42-BEDA-CF84-658A-A35109B3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9E8AAD-EE4D-8C19-2B0D-C3CEA0EA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41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B534B-1D6D-9E56-E2C7-78E67BE0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EF6246-BF55-A9AE-F813-2C86B806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473D4D-9FCD-6279-82FE-A8B5D3DF6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471F-9174-1E95-6849-243D213AB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B5028B-A792-A101-1939-313FD3AB3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5681D4-5EF9-6FFA-775E-442F86D5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C909-4F84-4720-A6AD-89E629EED249}" type="datetime1">
              <a:rPr lang="fr-FR" smtClean="0"/>
              <a:t>16/12/2023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C366821-6A44-9B8A-2F38-A6A3CBBD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4A566A-BFBB-6554-5404-FB13E8FE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63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3E62C-2ED4-3E02-51CF-26670C44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065A5-8282-6CF4-3B13-4BD8121E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BD3B-5905-4FBA-B23B-F4D4BF9CA610}" type="datetime1">
              <a:rPr lang="fr-FR" smtClean="0"/>
              <a:t>16/12/2023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1C45D1-591A-C84F-D324-D70A2389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C57B82-66DF-D819-CD1D-C4A61FB1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28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EE82B2-EED9-CC90-4784-AFAF1A85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3EDD-7A32-4D41-8CB9-83ADB6B326F2}" type="datetime1">
              <a:rPr lang="fr-FR" smtClean="0"/>
              <a:t>16/12/2023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483155-A42E-29DC-385F-503A8AEF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B17EE9-9BA6-9913-BCAC-44FB9FEF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3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A6FCE-BF64-D606-AE8C-5F106D8E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FE48C9-E47A-B6D4-9845-88C624A3A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C2F170-8B14-1473-6659-EECA7827E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8DEACB-84EA-82D6-4F44-0C4C88A6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2862-FC3A-41EE-8136-24FFA04D89ED}" type="datetime1">
              <a:rPr lang="fr-FR" smtClean="0"/>
              <a:t>16/12/2023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EAF05B-2A80-F0A8-BB68-3F1C6604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5882F9-E60C-8C3B-DFAA-7D8A157B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88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DA08D-4019-9C0C-DE44-975BD4B5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EFFC31-5484-AC64-DED6-098E2B328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1D8DA3-788F-4AAB-87A4-14EC932D2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DBCD49-3ED3-0492-F1B8-67D405F2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A3E5-BB0D-4798-9C31-228E61928EBF}" type="datetime1">
              <a:rPr lang="fr-FR" smtClean="0"/>
              <a:t>16/12/2023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547FE5-E1EC-9B27-E905-51929489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E435BE-FCEB-17DC-1F51-46EA794A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5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D0CAB5-3302-686D-CABC-B87B2CBF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22CCC9-5FDB-B0EA-E77A-03D34311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02E43E-0090-D547-0FBF-D552BF84F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76D-B65B-4E82-A54F-810822C9CFB2}" type="datetime1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9B2F3E-E461-790F-6008-01E5183A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EE62EE-2BFD-02B0-1A5B-28C691FD0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82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8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Ellipse 100">
            <a:extLst>
              <a:ext uri="{FF2B5EF4-FFF2-40B4-BE49-F238E27FC236}">
                <a16:creationId xmlns:a16="http://schemas.microsoft.com/office/drawing/2014/main" id="{93B1A7A7-2476-ED20-1C74-2CC42293D2BC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29E5806A-96C0-2E8F-A901-3875F1856025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98A17AF-80D5-4C73-9F6A-F728736796DD}"/>
              </a:ext>
            </a:extLst>
          </p:cNvPr>
          <p:cNvSpPr txBox="1"/>
          <p:nvPr/>
        </p:nvSpPr>
        <p:spPr>
          <a:xfrm>
            <a:off x="3839107" y="2641635"/>
            <a:ext cx="478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CLASSEZ DES IMAGES À L'AIDE D'ALGORITHMES DE DEEP LEARNING</a:t>
            </a:r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D170C4B1-90F2-738F-CCD9-AFAEC2468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11" y="2488113"/>
            <a:ext cx="1545716" cy="11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ZoneTexte 89">
            <a:extLst>
              <a:ext uri="{FF2B5EF4-FFF2-40B4-BE49-F238E27FC236}">
                <a16:creationId xmlns:a16="http://schemas.microsoft.com/office/drawing/2014/main" id="{244C4EEB-5786-08F1-161D-A66A96E4B2C2}"/>
              </a:ext>
            </a:extLst>
          </p:cNvPr>
          <p:cNvSpPr txBox="1"/>
          <p:nvPr/>
        </p:nvSpPr>
        <p:spPr>
          <a:xfrm>
            <a:off x="3998962" y="2391774"/>
            <a:ext cx="290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  <a:cs typeface="Arial" panose="020B0604020202020204" pitchFamily="34" charset="0"/>
              </a:rPr>
              <a:t>Machine Learning Engineer - Projet N°6</a:t>
            </a:r>
          </a:p>
        </p:txBody>
      </p:sp>
      <p:grpSp>
        <p:nvGrpSpPr>
          <p:cNvPr id="102" name="Google Shape;150;p16">
            <a:extLst>
              <a:ext uri="{FF2B5EF4-FFF2-40B4-BE49-F238E27FC236}">
                <a16:creationId xmlns:a16="http://schemas.microsoft.com/office/drawing/2014/main" id="{06947800-34A4-1E9B-2EB6-532FD0102E0E}"/>
              </a:ext>
            </a:extLst>
          </p:cNvPr>
          <p:cNvGrpSpPr/>
          <p:nvPr/>
        </p:nvGrpSpPr>
        <p:grpSpPr>
          <a:xfrm flipH="1">
            <a:off x="1325641" y="981576"/>
            <a:ext cx="3594875" cy="3599051"/>
            <a:chOff x="32286250" y="30994550"/>
            <a:chExt cx="22272150" cy="22298025"/>
          </a:xfrm>
        </p:grpSpPr>
        <p:sp>
          <p:nvSpPr>
            <p:cNvPr id="103" name="Google Shape;151;p16">
              <a:extLst>
                <a:ext uri="{FF2B5EF4-FFF2-40B4-BE49-F238E27FC236}">
                  <a16:creationId xmlns:a16="http://schemas.microsoft.com/office/drawing/2014/main" id="{BB227A56-9E02-6371-4A66-473384EFD7A0}"/>
                </a:ext>
              </a:extLst>
            </p:cNvPr>
            <p:cNvSpPr/>
            <p:nvPr/>
          </p:nvSpPr>
          <p:spPr>
            <a:xfrm>
              <a:off x="36441150" y="50989375"/>
              <a:ext cx="16045825" cy="2303200"/>
            </a:xfrm>
            <a:custGeom>
              <a:avLst/>
              <a:gdLst/>
              <a:ahLst/>
              <a:cxnLst/>
              <a:rect l="l" t="t" r="r" b="b"/>
              <a:pathLst>
                <a:path w="641833" h="92128" extrusionOk="0">
                  <a:moveTo>
                    <a:pt x="320906" y="1"/>
                  </a:moveTo>
                  <a:cubicBezTo>
                    <a:pt x="235789" y="1"/>
                    <a:pt x="154166" y="4855"/>
                    <a:pt x="93989" y="13497"/>
                  </a:cubicBezTo>
                  <a:cubicBezTo>
                    <a:pt x="33813" y="22138"/>
                    <a:pt x="1" y="33855"/>
                    <a:pt x="1" y="46075"/>
                  </a:cubicBezTo>
                  <a:cubicBezTo>
                    <a:pt x="1" y="58294"/>
                    <a:pt x="33813" y="69991"/>
                    <a:pt x="93989" y="78632"/>
                  </a:cubicBezTo>
                  <a:cubicBezTo>
                    <a:pt x="154166" y="87273"/>
                    <a:pt x="235789" y="92128"/>
                    <a:pt x="320906" y="92128"/>
                  </a:cubicBezTo>
                  <a:cubicBezTo>
                    <a:pt x="406023" y="92128"/>
                    <a:pt x="487646" y="87273"/>
                    <a:pt x="547844" y="78632"/>
                  </a:cubicBezTo>
                  <a:cubicBezTo>
                    <a:pt x="608020" y="69991"/>
                    <a:pt x="641832" y="58294"/>
                    <a:pt x="641832" y="46075"/>
                  </a:cubicBezTo>
                  <a:cubicBezTo>
                    <a:pt x="641832" y="33855"/>
                    <a:pt x="608020" y="22138"/>
                    <a:pt x="547844" y="13497"/>
                  </a:cubicBezTo>
                  <a:cubicBezTo>
                    <a:pt x="487646" y="4855"/>
                    <a:pt x="406023" y="1"/>
                    <a:pt x="320906" y="1"/>
                  </a:cubicBezTo>
                  <a:close/>
                </a:path>
              </a:pathLst>
            </a:custGeom>
            <a:solidFill>
              <a:srgbClr val="CCBC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52;p16">
              <a:extLst>
                <a:ext uri="{FF2B5EF4-FFF2-40B4-BE49-F238E27FC236}">
                  <a16:creationId xmlns:a16="http://schemas.microsoft.com/office/drawing/2014/main" id="{55A529D2-3C8C-92AE-BD88-BB598DAA80A0}"/>
                </a:ext>
              </a:extLst>
            </p:cNvPr>
            <p:cNvSpPr/>
            <p:nvPr/>
          </p:nvSpPr>
          <p:spPr>
            <a:xfrm>
              <a:off x="49995475" y="39057100"/>
              <a:ext cx="4562925" cy="4571375"/>
            </a:xfrm>
            <a:custGeom>
              <a:avLst/>
              <a:gdLst/>
              <a:ahLst/>
              <a:cxnLst/>
              <a:rect l="l" t="t" r="r" b="b"/>
              <a:pathLst>
                <a:path w="182517" h="182855" extrusionOk="0">
                  <a:moveTo>
                    <a:pt x="127863" y="1"/>
                  </a:moveTo>
                  <a:cubicBezTo>
                    <a:pt x="124310" y="1"/>
                    <a:pt x="120747" y="2418"/>
                    <a:pt x="120416" y="6866"/>
                  </a:cubicBezTo>
                  <a:cubicBezTo>
                    <a:pt x="111314" y="130148"/>
                    <a:pt x="0" y="167895"/>
                    <a:pt x="0" y="167895"/>
                  </a:cubicBezTo>
                  <a:lnTo>
                    <a:pt x="32223" y="182855"/>
                  </a:lnTo>
                  <a:cubicBezTo>
                    <a:pt x="32223" y="182855"/>
                    <a:pt x="182517" y="162580"/>
                    <a:pt x="134832" y="5213"/>
                  </a:cubicBezTo>
                  <a:cubicBezTo>
                    <a:pt x="133750" y="1665"/>
                    <a:pt x="130810" y="1"/>
                    <a:pt x="127863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53;p16">
              <a:extLst>
                <a:ext uri="{FF2B5EF4-FFF2-40B4-BE49-F238E27FC236}">
                  <a16:creationId xmlns:a16="http://schemas.microsoft.com/office/drawing/2014/main" id="{6C8D3511-F340-AADE-7650-794DD4F0E6C9}"/>
                </a:ext>
              </a:extLst>
            </p:cNvPr>
            <p:cNvSpPr/>
            <p:nvPr/>
          </p:nvSpPr>
          <p:spPr>
            <a:xfrm>
              <a:off x="38728550" y="45728675"/>
              <a:ext cx="2146850" cy="6581050"/>
            </a:xfrm>
            <a:custGeom>
              <a:avLst/>
              <a:gdLst/>
              <a:ahLst/>
              <a:cxnLst/>
              <a:rect l="l" t="t" r="r" b="b"/>
              <a:pathLst>
                <a:path w="85874" h="263242" extrusionOk="0">
                  <a:moveTo>
                    <a:pt x="82422" y="0"/>
                  </a:moveTo>
                  <a:lnTo>
                    <a:pt x="24882" y="3453"/>
                  </a:lnTo>
                  <a:cubicBezTo>
                    <a:pt x="24882" y="3453"/>
                    <a:pt x="35239" y="141548"/>
                    <a:pt x="45596" y="216350"/>
                  </a:cubicBezTo>
                  <a:cubicBezTo>
                    <a:pt x="44469" y="216197"/>
                    <a:pt x="43350" y="216123"/>
                    <a:pt x="42242" y="216123"/>
                  </a:cubicBezTo>
                  <a:cubicBezTo>
                    <a:pt x="18447" y="216123"/>
                    <a:pt x="1" y="250184"/>
                    <a:pt x="34088" y="260081"/>
                  </a:cubicBezTo>
                  <a:cubicBezTo>
                    <a:pt x="41919" y="262354"/>
                    <a:pt x="48807" y="263241"/>
                    <a:pt x="54790" y="263241"/>
                  </a:cubicBezTo>
                  <a:cubicBezTo>
                    <a:pt x="76060" y="263241"/>
                    <a:pt x="85874" y="252025"/>
                    <a:pt x="85874" y="252025"/>
                  </a:cubicBezTo>
                  <a:lnTo>
                    <a:pt x="82422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154;p16">
              <a:extLst>
                <a:ext uri="{FF2B5EF4-FFF2-40B4-BE49-F238E27FC236}">
                  <a16:creationId xmlns:a16="http://schemas.microsoft.com/office/drawing/2014/main" id="{78CE1620-B6FB-5D87-967F-529E12EEE9DA}"/>
                </a:ext>
              </a:extLst>
            </p:cNvPr>
            <p:cNvSpPr/>
            <p:nvPr/>
          </p:nvSpPr>
          <p:spPr>
            <a:xfrm>
              <a:off x="46093675" y="45728675"/>
              <a:ext cx="2146850" cy="6581050"/>
            </a:xfrm>
            <a:custGeom>
              <a:avLst/>
              <a:gdLst/>
              <a:ahLst/>
              <a:cxnLst/>
              <a:rect l="l" t="t" r="r" b="b"/>
              <a:pathLst>
                <a:path w="85874" h="263242" extrusionOk="0">
                  <a:moveTo>
                    <a:pt x="82421" y="0"/>
                  </a:moveTo>
                  <a:lnTo>
                    <a:pt x="24881" y="3453"/>
                  </a:lnTo>
                  <a:cubicBezTo>
                    <a:pt x="24881" y="3453"/>
                    <a:pt x="35238" y="141548"/>
                    <a:pt x="45596" y="216350"/>
                  </a:cubicBezTo>
                  <a:cubicBezTo>
                    <a:pt x="44469" y="216197"/>
                    <a:pt x="43349" y="216123"/>
                    <a:pt x="42241" y="216123"/>
                  </a:cubicBezTo>
                  <a:cubicBezTo>
                    <a:pt x="18446" y="216123"/>
                    <a:pt x="0" y="250184"/>
                    <a:pt x="34088" y="260081"/>
                  </a:cubicBezTo>
                  <a:cubicBezTo>
                    <a:pt x="41919" y="262354"/>
                    <a:pt x="48807" y="263241"/>
                    <a:pt x="54789" y="263241"/>
                  </a:cubicBezTo>
                  <a:cubicBezTo>
                    <a:pt x="76059" y="263241"/>
                    <a:pt x="85873" y="252025"/>
                    <a:pt x="85873" y="252025"/>
                  </a:cubicBezTo>
                  <a:lnTo>
                    <a:pt x="82421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55;p16">
              <a:extLst>
                <a:ext uri="{FF2B5EF4-FFF2-40B4-BE49-F238E27FC236}">
                  <a16:creationId xmlns:a16="http://schemas.microsoft.com/office/drawing/2014/main" id="{3022B913-E499-62C9-A66D-759986102310}"/>
                </a:ext>
              </a:extLst>
            </p:cNvPr>
            <p:cNvSpPr/>
            <p:nvPr/>
          </p:nvSpPr>
          <p:spPr>
            <a:xfrm>
              <a:off x="37336675" y="40952850"/>
              <a:ext cx="14292050" cy="7125975"/>
            </a:xfrm>
            <a:custGeom>
              <a:avLst/>
              <a:gdLst/>
              <a:ahLst/>
              <a:cxnLst/>
              <a:rect l="l" t="t" r="r" b="b"/>
              <a:pathLst>
                <a:path w="571682" h="285039" extrusionOk="0">
                  <a:moveTo>
                    <a:pt x="271589" y="1"/>
                  </a:moveTo>
                  <a:lnTo>
                    <a:pt x="66747" y="29921"/>
                  </a:lnTo>
                  <a:cubicBezTo>
                    <a:pt x="66747" y="29921"/>
                    <a:pt x="1" y="279645"/>
                    <a:pt x="191033" y="279645"/>
                  </a:cubicBezTo>
                  <a:cubicBezTo>
                    <a:pt x="257258" y="279645"/>
                    <a:pt x="322515" y="285038"/>
                    <a:pt x="379611" y="285038"/>
                  </a:cubicBezTo>
                  <a:cubicBezTo>
                    <a:pt x="487217" y="285038"/>
                    <a:pt x="565841" y="265881"/>
                    <a:pt x="567345" y="155358"/>
                  </a:cubicBezTo>
                  <a:cubicBezTo>
                    <a:pt x="571681" y="95728"/>
                    <a:pt x="537204" y="52441"/>
                    <a:pt x="437930" y="52441"/>
                  </a:cubicBezTo>
                  <a:cubicBezTo>
                    <a:pt x="431830" y="52441"/>
                    <a:pt x="425486" y="52604"/>
                    <a:pt x="418892" y="52937"/>
                  </a:cubicBezTo>
                  <a:cubicBezTo>
                    <a:pt x="402805" y="53750"/>
                    <a:pt x="388577" y="54172"/>
                    <a:pt x="375968" y="54172"/>
                  </a:cubicBezTo>
                  <a:cubicBezTo>
                    <a:pt x="299273" y="54172"/>
                    <a:pt x="282461" y="38545"/>
                    <a:pt x="27158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156;p16">
              <a:extLst>
                <a:ext uri="{FF2B5EF4-FFF2-40B4-BE49-F238E27FC236}">
                  <a16:creationId xmlns:a16="http://schemas.microsoft.com/office/drawing/2014/main" id="{4097CD63-21A0-F7DF-88A7-2BF664C80969}"/>
                </a:ext>
              </a:extLst>
            </p:cNvPr>
            <p:cNvSpPr/>
            <p:nvPr/>
          </p:nvSpPr>
          <p:spPr>
            <a:xfrm>
              <a:off x="39789450" y="41206025"/>
              <a:ext cx="2892200" cy="6743175"/>
            </a:xfrm>
            <a:custGeom>
              <a:avLst/>
              <a:gdLst/>
              <a:ahLst/>
              <a:cxnLst/>
              <a:rect l="l" t="t" r="r" b="b"/>
              <a:pathLst>
                <a:path w="115688" h="269727" extrusionOk="0">
                  <a:moveTo>
                    <a:pt x="104158" y="1"/>
                  </a:moveTo>
                  <a:lnTo>
                    <a:pt x="4939" y="14480"/>
                  </a:lnTo>
                  <a:cubicBezTo>
                    <a:pt x="1570" y="88947"/>
                    <a:pt x="1" y="178688"/>
                    <a:pt x="6926" y="243552"/>
                  </a:cubicBezTo>
                  <a:cubicBezTo>
                    <a:pt x="27097" y="259474"/>
                    <a:pt x="54820" y="269518"/>
                    <a:pt x="92922" y="269518"/>
                  </a:cubicBezTo>
                  <a:cubicBezTo>
                    <a:pt x="100539" y="269518"/>
                    <a:pt x="108134" y="269601"/>
                    <a:pt x="115687" y="269727"/>
                  </a:cubicBezTo>
                  <a:cubicBezTo>
                    <a:pt x="93445" y="223674"/>
                    <a:pt x="97191" y="97212"/>
                    <a:pt x="104158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57;p16">
              <a:extLst>
                <a:ext uri="{FF2B5EF4-FFF2-40B4-BE49-F238E27FC236}">
                  <a16:creationId xmlns:a16="http://schemas.microsoft.com/office/drawing/2014/main" id="{E0369C0C-46E8-2C76-4DA4-4F38E54618D6}"/>
                </a:ext>
              </a:extLst>
            </p:cNvPr>
            <p:cNvSpPr/>
            <p:nvPr/>
          </p:nvSpPr>
          <p:spPr>
            <a:xfrm>
              <a:off x="38625575" y="41214975"/>
              <a:ext cx="6329425" cy="2229375"/>
            </a:xfrm>
            <a:custGeom>
              <a:avLst/>
              <a:gdLst/>
              <a:ahLst/>
              <a:cxnLst/>
              <a:rect l="l" t="t" r="r" b="b"/>
              <a:pathLst>
                <a:path w="253177" h="89175" extrusionOk="0">
                  <a:moveTo>
                    <a:pt x="210879" y="0"/>
                  </a:moveTo>
                  <a:cubicBezTo>
                    <a:pt x="186327" y="0"/>
                    <a:pt x="153554" y="4183"/>
                    <a:pt x="119349" y="4183"/>
                  </a:cubicBezTo>
                  <a:cubicBezTo>
                    <a:pt x="85165" y="4183"/>
                    <a:pt x="55875" y="15"/>
                    <a:pt x="34866" y="15"/>
                  </a:cubicBezTo>
                  <a:cubicBezTo>
                    <a:pt x="12911" y="15"/>
                    <a:pt x="1" y="4567"/>
                    <a:pt x="1" y="23182"/>
                  </a:cubicBezTo>
                  <a:cubicBezTo>
                    <a:pt x="1" y="59631"/>
                    <a:pt x="56683" y="89175"/>
                    <a:pt x="126588" y="89175"/>
                  </a:cubicBezTo>
                  <a:cubicBezTo>
                    <a:pt x="196494" y="89175"/>
                    <a:pt x="253176" y="59610"/>
                    <a:pt x="253176" y="23182"/>
                  </a:cubicBezTo>
                  <a:cubicBezTo>
                    <a:pt x="253176" y="4557"/>
                    <a:pt x="236505" y="0"/>
                    <a:pt x="210879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58;p16">
              <a:extLst>
                <a:ext uri="{FF2B5EF4-FFF2-40B4-BE49-F238E27FC236}">
                  <a16:creationId xmlns:a16="http://schemas.microsoft.com/office/drawing/2014/main" id="{B6F2E187-5FF5-C9DF-5C49-453ED19E9476}"/>
                </a:ext>
              </a:extLst>
            </p:cNvPr>
            <p:cNvSpPr/>
            <p:nvPr/>
          </p:nvSpPr>
          <p:spPr>
            <a:xfrm>
              <a:off x="42324800" y="46332825"/>
              <a:ext cx="2146850" cy="6581075"/>
            </a:xfrm>
            <a:custGeom>
              <a:avLst/>
              <a:gdLst/>
              <a:ahLst/>
              <a:cxnLst/>
              <a:rect l="l" t="t" r="r" b="b"/>
              <a:pathLst>
                <a:path w="85874" h="263243" extrusionOk="0">
                  <a:moveTo>
                    <a:pt x="82421" y="1"/>
                  </a:moveTo>
                  <a:lnTo>
                    <a:pt x="24882" y="3453"/>
                  </a:lnTo>
                  <a:cubicBezTo>
                    <a:pt x="24882" y="3453"/>
                    <a:pt x="35239" y="141549"/>
                    <a:pt x="45596" y="216351"/>
                  </a:cubicBezTo>
                  <a:cubicBezTo>
                    <a:pt x="44469" y="216198"/>
                    <a:pt x="43350" y="216124"/>
                    <a:pt x="42241" y="216124"/>
                  </a:cubicBezTo>
                  <a:cubicBezTo>
                    <a:pt x="18446" y="216124"/>
                    <a:pt x="1" y="250185"/>
                    <a:pt x="34088" y="260082"/>
                  </a:cubicBezTo>
                  <a:cubicBezTo>
                    <a:pt x="41919" y="262355"/>
                    <a:pt x="48807" y="263242"/>
                    <a:pt x="54790" y="263242"/>
                  </a:cubicBezTo>
                  <a:cubicBezTo>
                    <a:pt x="76060" y="263242"/>
                    <a:pt x="85874" y="252026"/>
                    <a:pt x="85874" y="252026"/>
                  </a:cubicBezTo>
                  <a:lnTo>
                    <a:pt x="82421" y="1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59;p16">
              <a:extLst>
                <a:ext uri="{FF2B5EF4-FFF2-40B4-BE49-F238E27FC236}">
                  <a16:creationId xmlns:a16="http://schemas.microsoft.com/office/drawing/2014/main" id="{9D48DBA1-6FFF-E0CB-2EC1-715580ABC3BB}"/>
                </a:ext>
              </a:extLst>
            </p:cNvPr>
            <p:cNvSpPr/>
            <p:nvPr/>
          </p:nvSpPr>
          <p:spPr>
            <a:xfrm>
              <a:off x="48682975" y="46332825"/>
              <a:ext cx="2146850" cy="6581075"/>
            </a:xfrm>
            <a:custGeom>
              <a:avLst/>
              <a:gdLst/>
              <a:ahLst/>
              <a:cxnLst/>
              <a:rect l="l" t="t" r="r" b="b"/>
              <a:pathLst>
                <a:path w="85874" h="263243" extrusionOk="0">
                  <a:moveTo>
                    <a:pt x="82421" y="1"/>
                  </a:moveTo>
                  <a:lnTo>
                    <a:pt x="24881" y="3453"/>
                  </a:lnTo>
                  <a:cubicBezTo>
                    <a:pt x="24881" y="3453"/>
                    <a:pt x="35238" y="141549"/>
                    <a:pt x="45595" y="216351"/>
                  </a:cubicBezTo>
                  <a:cubicBezTo>
                    <a:pt x="44469" y="216198"/>
                    <a:pt x="43349" y="216124"/>
                    <a:pt x="42241" y="216124"/>
                  </a:cubicBezTo>
                  <a:cubicBezTo>
                    <a:pt x="18446" y="216124"/>
                    <a:pt x="0" y="250185"/>
                    <a:pt x="34087" y="260082"/>
                  </a:cubicBezTo>
                  <a:cubicBezTo>
                    <a:pt x="41918" y="262355"/>
                    <a:pt x="48807" y="263242"/>
                    <a:pt x="54789" y="263242"/>
                  </a:cubicBezTo>
                  <a:cubicBezTo>
                    <a:pt x="76059" y="263242"/>
                    <a:pt x="85873" y="252026"/>
                    <a:pt x="85873" y="252026"/>
                  </a:cubicBezTo>
                  <a:lnTo>
                    <a:pt x="82421" y="1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60;p16">
              <a:extLst>
                <a:ext uri="{FF2B5EF4-FFF2-40B4-BE49-F238E27FC236}">
                  <a16:creationId xmlns:a16="http://schemas.microsoft.com/office/drawing/2014/main" id="{50354C4E-B08D-5E99-9BB9-98A7FF80B067}"/>
                </a:ext>
              </a:extLst>
            </p:cNvPr>
            <p:cNvSpPr/>
            <p:nvPr/>
          </p:nvSpPr>
          <p:spPr>
            <a:xfrm>
              <a:off x="40292675" y="43354350"/>
              <a:ext cx="1100075" cy="1100100"/>
            </a:xfrm>
            <a:custGeom>
              <a:avLst/>
              <a:gdLst/>
              <a:ahLst/>
              <a:cxnLst/>
              <a:rect l="l" t="t" r="r" b="b"/>
              <a:pathLst>
                <a:path w="44003" h="44004" extrusionOk="0">
                  <a:moveTo>
                    <a:pt x="22012" y="1"/>
                  </a:moveTo>
                  <a:cubicBezTo>
                    <a:pt x="9834" y="1"/>
                    <a:pt x="0" y="9877"/>
                    <a:pt x="0" y="22013"/>
                  </a:cubicBezTo>
                  <a:cubicBezTo>
                    <a:pt x="0" y="34169"/>
                    <a:pt x="9876" y="44003"/>
                    <a:pt x="22012" y="44003"/>
                  </a:cubicBezTo>
                  <a:cubicBezTo>
                    <a:pt x="34168" y="44003"/>
                    <a:pt x="44002" y="34148"/>
                    <a:pt x="44002" y="22013"/>
                  </a:cubicBezTo>
                  <a:cubicBezTo>
                    <a:pt x="44002" y="9877"/>
                    <a:pt x="34168" y="1"/>
                    <a:pt x="2201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161;p16">
              <a:extLst>
                <a:ext uri="{FF2B5EF4-FFF2-40B4-BE49-F238E27FC236}">
                  <a16:creationId xmlns:a16="http://schemas.microsoft.com/office/drawing/2014/main" id="{EFCB32C1-1325-A05C-4078-91CAE2DF692F}"/>
                </a:ext>
              </a:extLst>
            </p:cNvPr>
            <p:cNvSpPr/>
            <p:nvPr/>
          </p:nvSpPr>
          <p:spPr>
            <a:xfrm>
              <a:off x="40715325" y="42972500"/>
              <a:ext cx="388675" cy="846375"/>
            </a:xfrm>
            <a:custGeom>
              <a:avLst/>
              <a:gdLst/>
              <a:ahLst/>
              <a:cxnLst/>
              <a:rect l="l" t="t" r="r" b="b"/>
              <a:pathLst>
                <a:path w="15547" h="33855" extrusionOk="0">
                  <a:moveTo>
                    <a:pt x="231" y="1"/>
                  </a:moveTo>
                  <a:cubicBezTo>
                    <a:pt x="105" y="1"/>
                    <a:pt x="0" y="105"/>
                    <a:pt x="0" y="252"/>
                  </a:cubicBezTo>
                  <a:lnTo>
                    <a:pt x="0" y="33625"/>
                  </a:lnTo>
                  <a:cubicBezTo>
                    <a:pt x="0" y="33750"/>
                    <a:pt x="105" y="33855"/>
                    <a:pt x="231" y="33855"/>
                  </a:cubicBezTo>
                  <a:lnTo>
                    <a:pt x="15296" y="33855"/>
                  </a:lnTo>
                  <a:cubicBezTo>
                    <a:pt x="15442" y="33855"/>
                    <a:pt x="15547" y="33750"/>
                    <a:pt x="15547" y="33625"/>
                  </a:cubicBezTo>
                  <a:lnTo>
                    <a:pt x="15547" y="252"/>
                  </a:lnTo>
                  <a:cubicBezTo>
                    <a:pt x="15547" y="105"/>
                    <a:pt x="15442" y="1"/>
                    <a:pt x="1529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162;p16">
              <a:extLst>
                <a:ext uri="{FF2B5EF4-FFF2-40B4-BE49-F238E27FC236}">
                  <a16:creationId xmlns:a16="http://schemas.microsoft.com/office/drawing/2014/main" id="{F4999236-33C9-931C-55A7-BAE1DD4F632B}"/>
                </a:ext>
              </a:extLst>
            </p:cNvPr>
            <p:cNvSpPr/>
            <p:nvPr/>
          </p:nvSpPr>
          <p:spPr>
            <a:xfrm>
              <a:off x="32286250" y="30994550"/>
              <a:ext cx="15640425" cy="9875675"/>
            </a:xfrm>
            <a:custGeom>
              <a:avLst/>
              <a:gdLst/>
              <a:ahLst/>
              <a:cxnLst/>
              <a:rect l="l" t="t" r="r" b="b"/>
              <a:pathLst>
                <a:path w="625617" h="395027" extrusionOk="0">
                  <a:moveTo>
                    <a:pt x="389777" y="0"/>
                  </a:moveTo>
                  <a:cubicBezTo>
                    <a:pt x="342457" y="0"/>
                    <a:pt x="301228" y="14777"/>
                    <a:pt x="271986" y="47046"/>
                  </a:cubicBezTo>
                  <a:cubicBezTo>
                    <a:pt x="247837" y="73704"/>
                    <a:pt x="225345" y="81572"/>
                    <a:pt x="205263" y="81572"/>
                  </a:cubicBezTo>
                  <a:cubicBezTo>
                    <a:pt x="180281" y="81572"/>
                    <a:pt x="159027" y="69395"/>
                    <a:pt x="142950" y="66066"/>
                  </a:cubicBezTo>
                  <a:cubicBezTo>
                    <a:pt x="138593" y="65161"/>
                    <a:pt x="134788" y="64683"/>
                    <a:pt x="131398" y="64683"/>
                  </a:cubicBezTo>
                  <a:cubicBezTo>
                    <a:pt x="112205" y="64683"/>
                    <a:pt x="106304" y="79982"/>
                    <a:pt x="88842" y="119672"/>
                  </a:cubicBezTo>
                  <a:cubicBezTo>
                    <a:pt x="0" y="337382"/>
                    <a:pt x="405960" y="380317"/>
                    <a:pt x="405960" y="380317"/>
                  </a:cubicBezTo>
                  <a:cubicBezTo>
                    <a:pt x="405960" y="380317"/>
                    <a:pt x="423118" y="390486"/>
                    <a:pt x="477540" y="395027"/>
                  </a:cubicBezTo>
                  <a:cubicBezTo>
                    <a:pt x="625616" y="345396"/>
                    <a:pt x="619402" y="73577"/>
                    <a:pt x="520433" y="30537"/>
                  </a:cubicBezTo>
                  <a:cubicBezTo>
                    <a:pt x="474888" y="10740"/>
                    <a:pt x="430119" y="0"/>
                    <a:pt x="389777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163;p16">
              <a:extLst>
                <a:ext uri="{FF2B5EF4-FFF2-40B4-BE49-F238E27FC236}">
                  <a16:creationId xmlns:a16="http://schemas.microsoft.com/office/drawing/2014/main" id="{9685E91B-17C3-6F45-6388-F054F804A7C0}"/>
                </a:ext>
              </a:extLst>
            </p:cNvPr>
            <p:cNvSpPr/>
            <p:nvPr/>
          </p:nvSpPr>
          <p:spPr>
            <a:xfrm>
              <a:off x="33889000" y="32928125"/>
              <a:ext cx="3616150" cy="5128400"/>
            </a:xfrm>
            <a:custGeom>
              <a:avLst/>
              <a:gdLst/>
              <a:ahLst/>
              <a:cxnLst/>
              <a:rect l="l" t="t" r="r" b="b"/>
              <a:pathLst>
                <a:path w="144646" h="205136" extrusionOk="0">
                  <a:moveTo>
                    <a:pt x="113950" y="0"/>
                  </a:moveTo>
                  <a:cubicBezTo>
                    <a:pt x="113929" y="356"/>
                    <a:pt x="113908" y="712"/>
                    <a:pt x="113887" y="1047"/>
                  </a:cubicBezTo>
                  <a:cubicBezTo>
                    <a:pt x="111335" y="43710"/>
                    <a:pt x="68400" y="59737"/>
                    <a:pt x="34859" y="66642"/>
                  </a:cubicBezTo>
                  <a:cubicBezTo>
                    <a:pt x="28477" y="66035"/>
                    <a:pt x="23058" y="64027"/>
                    <a:pt x="18287" y="61076"/>
                  </a:cubicBezTo>
                  <a:lnTo>
                    <a:pt x="18287" y="61076"/>
                  </a:lnTo>
                  <a:cubicBezTo>
                    <a:pt x="0" y="123492"/>
                    <a:pt x="23518" y="170319"/>
                    <a:pt x="64842" y="205136"/>
                  </a:cubicBezTo>
                  <a:cubicBezTo>
                    <a:pt x="114139" y="148056"/>
                    <a:pt x="144645" y="78485"/>
                    <a:pt x="141967" y="4227"/>
                  </a:cubicBezTo>
                  <a:lnTo>
                    <a:pt x="141967" y="4227"/>
                  </a:lnTo>
                  <a:cubicBezTo>
                    <a:pt x="141697" y="4230"/>
                    <a:pt x="141427" y="4231"/>
                    <a:pt x="141158" y="4231"/>
                  </a:cubicBezTo>
                  <a:cubicBezTo>
                    <a:pt x="131499" y="4231"/>
                    <a:pt x="122398" y="2423"/>
                    <a:pt x="113950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164;p16">
              <a:extLst>
                <a:ext uri="{FF2B5EF4-FFF2-40B4-BE49-F238E27FC236}">
                  <a16:creationId xmlns:a16="http://schemas.microsoft.com/office/drawing/2014/main" id="{1BFDAE3E-49F3-4BBA-C2F2-37EC4FCBC31E}"/>
                </a:ext>
              </a:extLst>
            </p:cNvPr>
            <p:cNvSpPr/>
            <p:nvPr/>
          </p:nvSpPr>
          <p:spPr>
            <a:xfrm>
              <a:off x="35510050" y="30995425"/>
              <a:ext cx="12416100" cy="9875850"/>
            </a:xfrm>
            <a:custGeom>
              <a:avLst/>
              <a:gdLst/>
              <a:ahLst/>
              <a:cxnLst/>
              <a:rect l="l" t="t" r="r" b="b"/>
              <a:pathLst>
                <a:path w="496644" h="395034" extrusionOk="0">
                  <a:moveTo>
                    <a:pt x="260789" y="0"/>
                  </a:moveTo>
                  <a:cubicBezTo>
                    <a:pt x="213475" y="0"/>
                    <a:pt x="172252" y="14776"/>
                    <a:pt x="143013" y="47053"/>
                  </a:cubicBezTo>
                  <a:cubicBezTo>
                    <a:pt x="119202" y="73312"/>
                    <a:pt x="97023" y="81326"/>
                    <a:pt x="77146" y="81535"/>
                  </a:cubicBezTo>
                  <a:cubicBezTo>
                    <a:pt x="79824" y="155772"/>
                    <a:pt x="49297" y="225364"/>
                    <a:pt x="0" y="282464"/>
                  </a:cubicBezTo>
                  <a:cubicBezTo>
                    <a:pt x="91960" y="359966"/>
                    <a:pt x="276987" y="380282"/>
                    <a:pt x="276987" y="380282"/>
                  </a:cubicBezTo>
                  <a:cubicBezTo>
                    <a:pt x="276987" y="380282"/>
                    <a:pt x="294166" y="390451"/>
                    <a:pt x="348567" y="395034"/>
                  </a:cubicBezTo>
                  <a:cubicBezTo>
                    <a:pt x="496643" y="345382"/>
                    <a:pt x="490429" y="73563"/>
                    <a:pt x="391460" y="30544"/>
                  </a:cubicBezTo>
                  <a:cubicBezTo>
                    <a:pt x="345910" y="10744"/>
                    <a:pt x="301134" y="0"/>
                    <a:pt x="26078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165;p16">
              <a:extLst>
                <a:ext uri="{FF2B5EF4-FFF2-40B4-BE49-F238E27FC236}">
                  <a16:creationId xmlns:a16="http://schemas.microsoft.com/office/drawing/2014/main" id="{52929CA9-7DA0-0846-598E-9A385A77FA7B}"/>
                </a:ext>
              </a:extLst>
            </p:cNvPr>
            <p:cNvSpPr/>
            <p:nvPr/>
          </p:nvSpPr>
          <p:spPr>
            <a:xfrm>
              <a:off x="34569200" y="35760125"/>
              <a:ext cx="959700" cy="536000"/>
            </a:xfrm>
            <a:custGeom>
              <a:avLst/>
              <a:gdLst/>
              <a:ahLst/>
              <a:cxnLst/>
              <a:rect l="l" t="t" r="r" b="b"/>
              <a:pathLst>
                <a:path w="38388" h="21440" extrusionOk="0">
                  <a:moveTo>
                    <a:pt x="4031" y="1"/>
                  </a:moveTo>
                  <a:cubicBezTo>
                    <a:pt x="1" y="11472"/>
                    <a:pt x="12045" y="21440"/>
                    <a:pt x="23186" y="21440"/>
                  </a:cubicBezTo>
                  <a:cubicBezTo>
                    <a:pt x="29684" y="21440"/>
                    <a:pt x="35875" y="18048"/>
                    <a:pt x="38388" y="9584"/>
                  </a:cubicBezTo>
                  <a:lnTo>
                    <a:pt x="4031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166;p16">
              <a:extLst>
                <a:ext uri="{FF2B5EF4-FFF2-40B4-BE49-F238E27FC236}">
                  <a16:creationId xmlns:a16="http://schemas.microsoft.com/office/drawing/2014/main" id="{54C86899-9A75-0EB9-5B88-CDEBE3A3D26D}"/>
                </a:ext>
              </a:extLst>
            </p:cNvPr>
            <p:cNvSpPr/>
            <p:nvPr/>
          </p:nvSpPr>
          <p:spPr>
            <a:xfrm>
              <a:off x="34553325" y="35690075"/>
              <a:ext cx="1053525" cy="674775"/>
            </a:xfrm>
            <a:custGeom>
              <a:avLst/>
              <a:gdLst/>
              <a:ahLst/>
              <a:cxnLst/>
              <a:rect l="l" t="t" r="r" b="b"/>
              <a:pathLst>
                <a:path w="42141" h="26991" extrusionOk="0">
                  <a:moveTo>
                    <a:pt x="4687" y="1"/>
                  </a:moveTo>
                  <a:cubicBezTo>
                    <a:pt x="3527" y="1"/>
                    <a:pt x="2455" y="712"/>
                    <a:pt x="2072" y="1861"/>
                  </a:cubicBezTo>
                  <a:cubicBezTo>
                    <a:pt x="0" y="7720"/>
                    <a:pt x="1360" y="13892"/>
                    <a:pt x="5754" y="18851"/>
                  </a:cubicBezTo>
                  <a:cubicBezTo>
                    <a:pt x="10274" y="23957"/>
                    <a:pt x="17283" y="26991"/>
                    <a:pt x="23874" y="26991"/>
                  </a:cubicBezTo>
                  <a:cubicBezTo>
                    <a:pt x="25339" y="26991"/>
                    <a:pt x="26782" y="26865"/>
                    <a:pt x="28163" y="26488"/>
                  </a:cubicBezTo>
                  <a:cubicBezTo>
                    <a:pt x="34754" y="25024"/>
                    <a:pt x="39567" y="20295"/>
                    <a:pt x="41701" y="13118"/>
                  </a:cubicBezTo>
                  <a:cubicBezTo>
                    <a:pt x="42140" y="11654"/>
                    <a:pt x="41303" y="10147"/>
                    <a:pt x="39839" y="9687"/>
                  </a:cubicBezTo>
                  <a:cubicBezTo>
                    <a:pt x="39575" y="9607"/>
                    <a:pt x="39308" y="9570"/>
                    <a:pt x="39047" y="9570"/>
                  </a:cubicBezTo>
                  <a:cubicBezTo>
                    <a:pt x="37858" y="9570"/>
                    <a:pt x="36767" y="10349"/>
                    <a:pt x="36407" y="11549"/>
                  </a:cubicBezTo>
                  <a:cubicBezTo>
                    <a:pt x="34859" y="16780"/>
                    <a:pt x="31595" y="20086"/>
                    <a:pt x="26992" y="21111"/>
                  </a:cubicBezTo>
                  <a:cubicBezTo>
                    <a:pt x="25992" y="21334"/>
                    <a:pt x="24948" y="21442"/>
                    <a:pt x="23883" y="21442"/>
                  </a:cubicBezTo>
                  <a:cubicBezTo>
                    <a:pt x="18860" y="21442"/>
                    <a:pt x="13371" y="19053"/>
                    <a:pt x="9918" y="15169"/>
                  </a:cubicBezTo>
                  <a:cubicBezTo>
                    <a:pt x="8139" y="13181"/>
                    <a:pt x="5440" y="9017"/>
                    <a:pt x="7303" y="3682"/>
                  </a:cubicBezTo>
                  <a:cubicBezTo>
                    <a:pt x="7784" y="2238"/>
                    <a:pt x="7031" y="648"/>
                    <a:pt x="5587" y="146"/>
                  </a:cubicBezTo>
                  <a:cubicBezTo>
                    <a:pt x="5288" y="47"/>
                    <a:pt x="4985" y="1"/>
                    <a:pt x="46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167;p16">
              <a:extLst>
                <a:ext uri="{FF2B5EF4-FFF2-40B4-BE49-F238E27FC236}">
                  <a16:creationId xmlns:a16="http://schemas.microsoft.com/office/drawing/2014/main" id="{340D55DF-74B7-7D76-D71A-8D5464E59F23}"/>
                </a:ext>
              </a:extLst>
            </p:cNvPr>
            <p:cNvSpPr/>
            <p:nvPr/>
          </p:nvSpPr>
          <p:spPr>
            <a:xfrm>
              <a:off x="38619300" y="32293100"/>
              <a:ext cx="3540300" cy="3375000"/>
            </a:xfrm>
            <a:custGeom>
              <a:avLst/>
              <a:gdLst/>
              <a:ahLst/>
              <a:cxnLst/>
              <a:rect l="l" t="t" r="r" b="b"/>
              <a:pathLst>
                <a:path w="141612" h="135000" extrusionOk="0">
                  <a:moveTo>
                    <a:pt x="74101" y="0"/>
                  </a:moveTo>
                  <a:cubicBezTo>
                    <a:pt x="56824" y="0"/>
                    <a:pt x="39546" y="6591"/>
                    <a:pt x="26364" y="19773"/>
                  </a:cubicBezTo>
                  <a:cubicBezTo>
                    <a:pt x="0" y="46137"/>
                    <a:pt x="0" y="88884"/>
                    <a:pt x="26364" y="115227"/>
                  </a:cubicBezTo>
                  <a:cubicBezTo>
                    <a:pt x="39023" y="127906"/>
                    <a:pt x="56201" y="134999"/>
                    <a:pt x="74091" y="134999"/>
                  </a:cubicBezTo>
                  <a:cubicBezTo>
                    <a:pt x="92002" y="134999"/>
                    <a:pt x="109180" y="127906"/>
                    <a:pt x="121839" y="115227"/>
                  </a:cubicBezTo>
                  <a:cubicBezTo>
                    <a:pt x="134497" y="102568"/>
                    <a:pt x="141611" y="85410"/>
                    <a:pt x="141611" y="67500"/>
                  </a:cubicBezTo>
                  <a:cubicBezTo>
                    <a:pt x="141611" y="49610"/>
                    <a:pt x="134497" y="32432"/>
                    <a:pt x="121839" y="19773"/>
                  </a:cubicBezTo>
                  <a:cubicBezTo>
                    <a:pt x="108657" y="6591"/>
                    <a:pt x="91379" y="0"/>
                    <a:pt x="74101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168;p16">
              <a:extLst>
                <a:ext uri="{FF2B5EF4-FFF2-40B4-BE49-F238E27FC236}">
                  <a16:creationId xmlns:a16="http://schemas.microsoft.com/office/drawing/2014/main" id="{73E5D550-8DEF-4992-62E3-0C5DB221B8DB}"/>
                </a:ext>
              </a:extLst>
            </p:cNvPr>
            <p:cNvSpPr/>
            <p:nvPr/>
          </p:nvSpPr>
          <p:spPr>
            <a:xfrm>
              <a:off x="38619300" y="32293100"/>
              <a:ext cx="3540300" cy="3375000"/>
            </a:xfrm>
            <a:custGeom>
              <a:avLst/>
              <a:gdLst/>
              <a:ahLst/>
              <a:cxnLst/>
              <a:rect l="l" t="t" r="r" b="b"/>
              <a:pathLst>
                <a:path w="141612" h="135000" extrusionOk="0">
                  <a:moveTo>
                    <a:pt x="74101" y="0"/>
                  </a:moveTo>
                  <a:cubicBezTo>
                    <a:pt x="56824" y="0"/>
                    <a:pt x="39546" y="6591"/>
                    <a:pt x="26364" y="19773"/>
                  </a:cubicBezTo>
                  <a:cubicBezTo>
                    <a:pt x="0" y="46137"/>
                    <a:pt x="0" y="88884"/>
                    <a:pt x="26364" y="115227"/>
                  </a:cubicBezTo>
                  <a:cubicBezTo>
                    <a:pt x="39023" y="127906"/>
                    <a:pt x="56201" y="134999"/>
                    <a:pt x="74091" y="134999"/>
                  </a:cubicBezTo>
                  <a:cubicBezTo>
                    <a:pt x="92002" y="134999"/>
                    <a:pt x="109180" y="127906"/>
                    <a:pt x="121839" y="115227"/>
                  </a:cubicBezTo>
                  <a:cubicBezTo>
                    <a:pt x="134497" y="102568"/>
                    <a:pt x="141611" y="85410"/>
                    <a:pt x="141611" y="67500"/>
                  </a:cubicBezTo>
                  <a:cubicBezTo>
                    <a:pt x="141611" y="49610"/>
                    <a:pt x="134497" y="32432"/>
                    <a:pt x="121839" y="19773"/>
                  </a:cubicBezTo>
                  <a:cubicBezTo>
                    <a:pt x="108657" y="6591"/>
                    <a:pt x="91379" y="0"/>
                    <a:pt x="74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169;p16">
              <a:extLst>
                <a:ext uri="{FF2B5EF4-FFF2-40B4-BE49-F238E27FC236}">
                  <a16:creationId xmlns:a16="http://schemas.microsoft.com/office/drawing/2014/main" id="{2722A744-4BDC-4C01-EECD-0BC938600569}"/>
                </a:ext>
              </a:extLst>
            </p:cNvPr>
            <p:cNvSpPr/>
            <p:nvPr/>
          </p:nvSpPr>
          <p:spPr>
            <a:xfrm>
              <a:off x="38532475" y="32175525"/>
              <a:ext cx="3015625" cy="2747425"/>
            </a:xfrm>
            <a:custGeom>
              <a:avLst/>
              <a:gdLst/>
              <a:ahLst/>
              <a:cxnLst/>
              <a:rect l="l" t="t" r="r" b="b"/>
              <a:pathLst>
                <a:path w="120625" h="109897" extrusionOk="0">
                  <a:moveTo>
                    <a:pt x="60310" y="1"/>
                  </a:moveTo>
                  <a:cubicBezTo>
                    <a:pt x="46247" y="1"/>
                    <a:pt x="32181" y="5362"/>
                    <a:pt x="21447" y="16086"/>
                  </a:cubicBezTo>
                  <a:cubicBezTo>
                    <a:pt x="0" y="37553"/>
                    <a:pt x="0" y="72349"/>
                    <a:pt x="21447" y="93796"/>
                  </a:cubicBezTo>
                  <a:cubicBezTo>
                    <a:pt x="32181" y="104530"/>
                    <a:pt x="46247" y="109897"/>
                    <a:pt x="60310" y="109897"/>
                  </a:cubicBezTo>
                  <a:cubicBezTo>
                    <a:pt x="74373" y="109897"/>
                    <a:pt x="88434" y="104530"/>
                    <a:pt x="99157" y="93796"/>
                  </a:cubicBezTo>
                  <a:cubicBezTo>
                    <a:pt x="120625" y="72349"/>
                    <a:pt x="120625" y="37553"/>
                    <a:pt x="99157" y="16086"/>
                  </a:cubicBezTo>
                  <a:cubicBezTo>
                    <a:pt x="88434" y="5362"/>
                    <a:pt x="74373" y="1"/>
                    <a:pt x="603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170;p16">
              <a:extLst>
                <a:ext uri="{FF2B5EF4-FFF2-40B4-BE49-F238E27FC236}">
                  <a16:creationId xmlns:a16="http://schemas.microsoft.com/office/drawing/2014/main" id="{C41AD1C8-FA12-C581-2AD4-3C8E6DA67515}"/>
                </a:ext>
              </a:extLst>
            </p:cNvPr>
            <p:cNvSpPr/>
            <p:nvPr/>
          </p:nvSpPr>
          <p:spPr>
            <a:xfrm>
              <a:off x="39106300" y="39701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71;p16">
              <a:extLst>
                <a:ext uri="{FF2B5EF4-FFF2-40B4-BE49-F238E27FC236}">
                  <a16:creationId xmlns:a16="http://schemas.microsoft.com/office/drawing/2014/main" id="{3CBFAFD0-CA88-1F6A-A6EC-EB470BDA3E2F}"/>
                </a:ext>
              </a:extLst>
            </p:cNvPr>
            <p:cNvSpPr/>
            <p:nvPr/>
          </p:nvSpPr>
          <p:spPr>
            <a:xfrm>
              <a:off x="39019975" y="38449875"/>
              <a:ext cx="5351250" cy="4133325"/>
            </a:xfrm>
            <a:custGeom>
              <a:avLst/>
              <a:gdLst/>
              <a:ahLst/>
              <a:cxnLst/>
              <a:rect l="l" t="t" r="r" b="b"/>
              <a:pathLst>
                <a:path w="214050" h="165333" extrusionOk="0">
                  <a:moveTo>
                    <a:pt x="214050" y="0"/>
                  </a:moveTo>
                  <a:lnTo>
                    <a:pt x="3453" y="50070"/>
                  </a:lnTo>
                  <a:lnTo>
                    <a:pt x="1" y="136380"/>
                  </a:lnTo>
                  <a:cubicBezTo>
                    <a:pt x="20473" y="156852"/>
                    <a:pt x="59938" y="165333"/>
                    <a:pt x="99661" y="165333"/>
                  </a:cubicBezTo>
                  <a:cubicBezTo>
                    <a:pt x="150352" y="165333"/>
                    <a:pt x="201462" y="151521"/>
                    <a:pt x="214050" y="131191"/>
                  </a:cubicBezTo>
                  <a:lnTo>
                    <a:pt x="214050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172;p16">
              <a:extLst>
                <a:ext uri="{FF2B5EF4-FFF2-40B4-BE49-F238E27FC236}">
                  <a16:creationId xmlns:a16="http://schemas.microsoft.com/office/drawing/2014/main" id="{F9837D18-5B37-A45E-494F-56E2C91A8D3B}"/>
                </a:ext>
              </a:extLst>
            </p:cNvPr>
            <p:cNvSpPr/>
            <p:nvPr/>
          </p:nvSpPr>
          <p:spPr>
            <a:xfrm>
              <a:off x="45737525" y="43369525"/>
              <a:ext cx="891875" cy="57575"/>
            </a:xfrm>
            <a:custGeom>
              <a:avLst/>
              <a:gdLst/>
              <a:ahLst/>
              <a:cxnLst/>
              <a:rect l="l" t="t" r="r" b="b"/>
              <a:pathLst>
                <a:path w="35675" h="2303" extrusionOk="0">
                  <a:moveTo>
                    <a:pt x="0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173;p16">
              <a:extLst>
                <a:ext uri="{FF2B5EF4-FFF2-40B4-BE49-F238E27FC236}">
                  <a16:creationId xmlns:a16="http://schemas.microsoft.com/office/drawing/2014/main" id="{D6FCE99D-155E-1018-6C88-16E1A61F6792}"/>
                </a:ext>
              </a:extLst>
            </p:cNvPr>
            <p:cNvSpPr/>
            <p:nvPr/>
          </p:nvSpPr>
          <p:spPr>
            <a:xfrm>
              <a:off x="45666375" y="43300375"/>
              <a:ext cx="1033650" cy="195250"/>
            </a:xfrm>
            <a:custGeom>
              <a:avLst/>
              <a:gdLst/>
              <a:ahLst/>
              <a:cxnLst/>
              <a:rect l="l" t="t" r="r" b="b"/>
              <a:pathLst>
                <a:path w="41346" h="7810" extrusionOk="0">
                  <a:moveTo>
                    <a:pt x="2857" y="0"/>
                  </a:moveTo>
                  <a:cubicBezTo>
                    <a:pt x="1398" y="0"/>
                    <a:pt x="185" y="1124"/>
                    <a:pt x="84" y="2578"/>
                  </a:cubicBezTo>
                  <a:cubicBezTo>
                    <a:pt x="0" y="4106"/>
                    <a:pt x="1151" y="5403"/>
                    <a:pt x="2679" y="5508"/>
                  </a:cubicBezTo>
                  <a:lnTo>
                    <a:pt x="38353" y="7809"/>
                  </a:lnTo>
                  <a:lnTo>
                    <a:pt x="38521" y="7809"/>
                  </a:lnTo>
                  <a:cubicBezTo>
                    <a:pt x="39964" y="7809"/>
                    <a:pt x="41199" y="6700"/>
                    <a:pt x="41283" y="5236"/>
                  </a:cubicBezTo>
                  <a:cubicBezTo>
                    <a:pt x="41345" y="3708"/>
                    <a:pt x="40195" y="2411"/>
                    <a:pt x="38688" y="2306"/>
                  </a:cubicBezTo>
                  <a:lnTo>
                    <a:pt x="3013" y="5"/>
                  </a:lnTo>
                  <a:cubicBezTo>
                    <a:pt x="2961" y="2"/>
                    <a:pt x="2909" y="0"/>
                    <a:pt x="2857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174;p16">
              <a:extLst>
                <a:ext uri="{FF2B5EF4-FFF2-40B4-BE49-F238E27FC236}">
                  <a16:creationId xmlns:a16="http://schemas.microsoft.com/office/drawing/2014/main" id="{BF7454C9-68D8-6F3C-252E-5D76F13CA83F}"/>
                </a:ext>
              </a:extLst>
            </p:cNvPr>
            <p:cNvSpPr/>
            <p:nvPr/>
          </p:nvSpPr>
          <p:spPr>
            <a:xfrm>
              <a:off x="45047025" y="43973700"/>
              <a:ext cx="1093300" cy="57550"/>
            </a:xfrm>
            <a:custGeom>
              <a:avLst/>
              <a:gdLst/>
              <a:ahLst/>
              <a:cxnLst/>
              <a:rect l="l" t="t" r="r" b="b"/>
              <a:pathLst>
                <a:path w="43732" h="2302" extrusionOk="0">
                  <a:moveTo>
                    <a:pt x="1" y="0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175;p16">
              <a:extLst>
                <a:ext uri="{FF2B5EF4-FFF2-40B4-BE49-F238E27FC236}">
                  <a16:creationId xmlns:a16="http://schemas.microsoft.com/office/drawing/2014/main" id="{42DA4EE1-0AA3-8981-0DE9-2C7A5A46A2A9}"/>
                </a:ext>
              </a:extLst>
            </p:cNvPr>
            <p:cNvSpPr/>
            <p:nvPr/>
          </p:nvSpPr>
          <p:spPr>
            <a:xfrm>
              <a:off x="44975900" y="43904500"/>
              <a:ext cx="1235025" cy="195275"/>
            </a:xfrm>
            <a:custGeom>
              <a:avLst/>
              <a:gdLst/>
              <a:ahLst/>
              <a:cxnLst/>
              <a:rect l="l" t="t" r="r" b="b"/>
              <a:pathLst>
                <a:path w="49401" h="7811" extrusionOk="0">
                  <a:moveTo>
                    <a:pt x="2804" y="0"/>
                  </a:moveTo>
                  <a:cubicBezTo>
                    <a:pt x="1341" y="0"/>
                    <a:pt x="164" y="1157"/>
                    <a:pt x="84" y="2622"/>
                  </a:cubicBezTo>
                  <a:cubicBezTo>
                    <a:pt x="0" y="4129"/>
                    <a:pt x="1172" y="5447"/>
                    <a:pt x="2699" y="5509"/>
                  </a:cubicBezTo>
                  <a:lnTo>
                    <a:pt x="46430" y="7811"/>
                  </a:lnTo>
                  <a:lnTo>
                    <a:pt x="46576" y="7811"/>
                  </a:lnTo>
                  <a:cubicBezTo>
                    <a:pt x="48041" y="7811"/>
                    <a:pt x="49275" y="6702"/>
                    <a:pt x="49338" y="5196"/>
                  </a:cubicBezTo>
                  <a:cubicBezTo>
                    <a:pt x="49401" y="3689"/>
                    <a:pt x="48229" y="2371"/>
                    <a:pt x="46723" y="2308"/>
                  </a:cubicBezTo>
                  <a:lnTo>
                    <a:pt x="2992" y="7"/>
                  </a:lnTo>
                  <a:cubicBezTo>
                    <a:pt x="2929" y="2"/>
                    <a:pt x="2866" y="0"/>
                    <a:pt x="280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176;p16">
              <a:extLst>
                <a:ext uri="{FF2B5EF4-FFF2-40B4-BE49-F238E27FC236}">
                  <a16:creationId xmlns:a16="http://schemas.microsoft.com/office/drawing/2014/main" id="{EAD03304-C7E6-D2FA-D42E-6B0F68CB2393}"/>
                </a:ext>
              </a:extLst>
            </p:cNvPr>
            <p:cNvSpPr/>
            <p:nvPr/>
          </p:nvSpPr>
          <p:spPr>
            <a:xfrm>
              <a:off x="45507350" y="44462800"/>
              <a:ext cx="949425" cy="57550"/>
            </a:xfrm>
            <a:custGeom>
              <a:avLst/>
              <a:gdLst/>
              <a:ahLst/>
              <a:cxnLst/>
              <a:rect l="l" t="t" r="r" b="b"/>
              <a:pathLst>
                <a:path w="37977" h="2302" extrusionOk="0">
                  <a:moveTo>
                    <a:pt x="1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177;p16">
              <a:extLst>
                <a:ext uri="{FF2B5EF4-FFF2-40B4-BE49-F238E27FC236}">
                  <a16:creationId xmlns:a16="http://schemas.microsoft.com/office/drawing/2014/main" id="{A654E1DB-56C4-A26A-67CB-07CB0BD3CF75}"/>
                </a:ext>
              </a:extLst>
            </p:cNvPr>
            <p:cNvSpPr/>
            <p:nvPr/>
          </p:nvSpPr>
          <p:spPr>
            <a:xfrm>
              <a:off x="45436225" y="44393625"/>
              <a:ext cx="1092750" cy="195250"/>
            </a:xfrm>
            <a:custGeom>
              <a:avLst/>
              <a:gdLst/>
              <a:ahLst/>
              <a:cxnLst/>
              <a:rect l="l" t="t" r="r" b="b"/>
              <a:pathLst>
                <a:path w="43710" h="7810" extrusionOk="0">
                  <a:moveTo>
                    <a:pt x="40828" y="1"/>
                  </a:moveTo>
                  <a:cubicBezTo>
                    <a:pt x="40777" y="1"/>
                    <a:pt x="40726" y="2"/>
                    <a:pt x="40676" y="5"/>
                  </a:cubicBezTo>
                  <a:lnTo>
                    <a:pt x="2699" y="2307"/>
                  </a:lnTo>
                  <a:cubicBezTo>
                    <a:pt x="1172" y="2411"/>
                    <a:pt x="0" y="3709"/>
                    <a:pt x="105" y="5236"/>
                  </a:cubicBezTo>
                  <a:cubicBezTo>
                    <a:pt x="188" y="6701"/>
                    <a:pt x="1423" y="7810"/>
                    <a:pt x="2846" y="7810"/>
                  </a:cubicBezTo>
                  <a:lnTo>
                    <a:pt x="3034" y="7810"/>
                  </a:lnTo>
                  <a:lnTo>
                    <a:pt x="41010" y="5508"/>
                  </a:lnTo>
                  <a:cubicBezTo>
                    <a:pt x="42517" y="5403"/>
                    <a:pt x="43709" y="4106"/>
                    <a:pt x="43605" y="2579"/>
                  </a:cubicBezTo>
                  <a:cubicBezTo>
                    <a:pt x="43504" y="1124"/>
                    <a:pt x="42252" y="1"/>
                    <a:pt x="40828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178;p16">
              <a:extLst>
                <a:ext uri="{FF2B5EF4-FFF2-40B4-BE49-F238E27FC236}">
                  <a16:creationId xmlns:a16="http://schemas.microsoft.com/office/drawing/2014/main" id="{82100CAF-AFDA-73D7-9C36-C22D5A61C6B3}"/>
                </a:ext>
              </a:extLst>
            </p:cNvPr>
            <p:cNvSpPr/>
            <p:nvPr/>
          </p:nvSpPr>
          <p:spPr>
            <a:xfrm>
              <a:off x="47895250" y="43369525"/>
              <a:ext cx="891900" cy="57575"/>
            </a:xfrm>
            <a:custGeom>
              <a:avLst/>
              <a:gdLst/>
              <a:ahLst/>
              <a:cxnLst/>
              <a:rect l="l" t="t" r="r" b="b"/>
              <a:pathLst>
                <a:path w="35676" h="2303" extrusionOk="0">
                  <a:moveTo>
                    <a:pt x="1" y="1"/>
                  </a:moveTo>
                  <a:lnTo>
                    <a:pt x="35676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179;p16">
              <a:extLst>
                <a:ext uri="{FF2B5EF4-FFF2-40B4-BE49-F238E27FC236}">
                  <a16:creationId xmlns:a16="http://schemas.microsoft.com/office/drawing/2014/main" id="{6898E08E-3262-B933-D174-B57F7CE30466}"/>
                </a:ext>
              </a:extLst>
            </p:cNvPr>
            <p:cNvSpPr/>
            <p:nvPr/>
          </p:nvSpPr>
          <p:spPr>
            <a:xfrm>
              <a:off x="47824125" y="43300375"/>
              <a:ext cx="1033650" cy="195250"/>
            </a:xfrm>
            <a:custGeom>
              <a:avLst/>
              <a:gdLst/>
              <a:ahLst/>
              <a:cxnLst/>
              <a:rect l="l" t="t" r="r" b="b"/>
              <a:pathLst>
                <a:path w="41346" h="7810" extrusionOk="0">
                  <a:moveTo>
                    <a:pt x="2861" y="0"/>
                  </a:moveTo>
                  <a:cubicBezTo>
                    <a:pt x="1437" y="0"/>
                    <a:pt x="185" y="1124"/>
                    <a:pt x="84" y="2578"/>
                  </a:cubicBezTo>
                  <a:cubicBezTo>
                    <a:pt x="0" y="4106"/>
                    <a:pt x="1151" y="5403"/>
                    <a:pt x="2679" y="5508"/>
                  </a:cubicBezTo>
                  <a:lnTo>
                    <a:pt x="38353" y="7809"/>
                  </a:lnTo>
                  <a:lnTo>
                    <a:pt x="38521" y="7809"/>
                  </a:lnTo>
                  <a:cubicBezTo>
                    <a:pt x="39985" y="7809"/>
                    <a:pt x="41199" y="6700"/>
                    <a:pt x="41283" y="5236"/>
                  </a:cubicBezTo>
                  <a:cubicBezTo>
                    <a:pt x="41345" y="3708"/>
                    <a:pt x="40195" y="2411"/>
                    <a:pt x="38688" y="2306"/>
                  </a:cubicBezTo>
                  <a:lnTo>
                    <a:pt x="3013" y="5"/>
                  </a:lnTo>
                  <a:cubicBezTo>
                    <a:pt x="2962" y="2"/>
                    <a:pt x="2912" y="0"/>
                    <a:pt x="2861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180;p16">
              <a:extLst>
                <a:ext uri="{FF2B5EF4-FFF2-40B4-BE49-F238E27FC236}">
                  <a16:creationId xmlns:a16="http://schemas.microsoft.com/office/drawing/2014/main" id="{C2C5885D-966F-FDEB-B102-279F8BC9BBBB}"/>
                </a:ext>
              </a:extLst>
            </p:cNvPr>
            <p:cNvSpPr/>
            <p:nvPr/>
          </p:nvSpPr>
          <p:spPr>
            <a:xfrm>
              <a:off x="47204775" y="43973700"/>
              <a:ext cx="1093275" cy="57550"/>
            </a:xfrm>
            <a:custGeom>
              <a:avLst/>
              <a:gdLst/>
              <a:ahLst/>
              <a:cxnLst/>
              <a:rect l="l" t="t" r="r" b="b"/>
              <a:pathLst>
                <a:path w="43731" h="2302" extrusionOk="0">
                  <a:moveTo>
                    <a:pt x="1" y="0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181;p16">
              <a:extLst>
                <a:ext uri="{FF2B5EF4-FFF2-40B4-BE49-F238E27FC236}">
                  <a16:creationId xmlns:a16="http://schemas.microsoft.com/office/drawing/2014/main" id="{BC6E0D45-7160-771C-E837-E94293B62AB7}"/>
                </a:ext>
              </a:extLst>
            </p:cNvPr>
            <p:cNvSpPr/>
            <p:nvPr/>
          </p:nvSpPr>
          <p:spPr>
            <a:xfrm>
              <a:off x="47133650" y="43904500"/>
              <a:ext cx="1235025" cy="195275"/>
            </a:xfrm>
            <a:custGeom>
              <a:avLst/>
              <a:gdLst/>
              <a:ahLst/>
              <a:cxnLst/>
              <a:rect l="l" t="t" r="r" b="b"/>
              <a:pathLst>
                <a:path w="49401" h="7811" extrusionOk="0">
                  <a:moveTo>
                    <a:pt x="2803" y="0"/>
                  </a:moveTo>
                  <a:cubicBezTo>
                    <a:pt x="1341" y="0"/>
                    <a:pt x="164" y="1157"/>
                    <a:pt x="84" y="2622"/>
                  </a:cubicBezTo>
                  <a:cubicBezTo>
                    <a:pt x="0" y="4129"/>
                    <a:pt x="1172" y="5447"/>
                    <a:pt x="2699" y="5509"/>
                  </a:cubicBezTo>
                  <a:lnTo>
                    <a:pt x="46430" y="7811"/>
                  </a:lnTo>
                  <a:lnTo>
                    <a:pt x="46576" y="7811"/>
                  </a:lnTo>
                  <a:cubicBezTo>
                    <a:pt x="48041" y="7811"/>
                    <a:pt x="49275" y="6702"/>
                    <a:pt x="49338" y="5196"/>
                  </a:cubicBezTo>
                  <a:cubicBezTo>
                    <a:pt x="49401" y="3689"/>
                    <a:pt x="48229" y="2371"/>
                    <a:pt x="46723" y="2308"/>
                  </a:cubicBezTo>
                  <a:lnTo>
                    <a:pt x="2992" y="7"/>
                  </a:lnTo>
                  <a:cubicBezTo>
                    <a:pt x="2929" y="2"/>
                    <a:pt x="2866" y="0"/>
                    <a:pt x="2803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182;p16">
              <a:extLst>
                <a:ext uri="{FF2B5EF4-FFF2-40B4-BE49-F238E27FC236}">
                  <a16:creationId xmlns:a16="http://schemas.microsoft.com/office/drawing/2014/main" id="{625DEFDF-BF30-01AC-EECB-04E5287A771F}"/>
                </a:ext>
              </a:extLst>
            </p:cNvPr>
            <p:cNvSpPr/>
            <p:nvPr/>
          </p:nvSpPr>
          <p:spPr>
            <a:xfrm>
              <a:off x="47665100" y="44462800"/>
              <a:ext cx="949425" cy="57550"/>
            </a:xfrm>
            <a:custGeom>
              <a:avLst/>
              <a:gdLst/>
              <a:ahLst/>
              <a:cxnLst/>
              <a:rect l="l" t="t" r="r" b="b"/>
              <a:pathLst>
                <a:path w="37977" h="2302" extrusionOk="0">
                  <a:moveTo>
                    <a:pt x="1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183;p16">
              <a:extLst>
                <a:ext uri="{FF2B5EF4-FFF2-40B4-BE49-F238E27FC236}">
                  <a16:creationId xmlns:a16="http://schemas.microsoft.com/office/drawing/2014/main" id="{3AE5AF5A-50A1-C0EE-8F25-77CFDD78F155}"/>
                </a:ext>
              </a:extLst>
            </p:cNvPr>
            <p:cNvSpPr/>
            <p:nvPr/>
          </p:nvSpPr>
          <p:spPr>
            <a:xfrm>
              <a:off x="47593950" y="44393625"/>
              <a:ext cx="1092775" cy="195250"/>
            </a:xfrm>
            <a:custGeom>
              <a:avLst/>
              <a:gdLst/>
              <a:ahLst/>
              <a:cxnLst/>
              <a:rect l="l" t="t" r="r" b="b"/>
              <a:pathLst>
                <a:path w="43711" h="7810" extrusionOk="0">
                  <a:moveTo>
                    <a:pt x="40829" y="1"/>
                  </a:moveTo>
                  <a:cubicBezTo>
                    <a:pt x="40778" y="1"/>
                    <a:pt x="40727" y="2"/>
                    <a:pt x="40676" y="5"/>
                  </a:cubicBezTo>
                  <a:lnTo>
                    <a:pt x="2700" y="2307"/>
                  </a:lnTo>
                  <a:cubicBezTo>
                    <a:pt x="1173" y="2411"/>
                    <a:pt x="1" y="3709"/>
                    <a:pt x="106" y="5236"/>
                  </a:cubicBezTo>
                  <a:cubicBezTo>
                    <a:pt x="189" y="6701"/>
                    <a:pt x="1424" y="7810"/>
                    <a:pt x="2847" y="7810"/>
                  </a:cubicBezTo>
                  <a:lnTo>
                    <a:pt x="3035" y="7810"/>
                  </a:lnTo>
                  <a:lnTo>
                    <a:pt x="41011" y="5508"/>
                  </a:lnTo>
                  <a:cubicBezTo>
                    <a:pt x="42518" y="5403"/>
                    <a:pt x="43710" y="4106"/>
                    <a:pt x="43606" y="2579"/>
                  </a:cubicBezTo>
                  <a:cubicBezTo>
                    <a:pt x="43505" y="1124"/>
                    <a:pt x="42252" y="1"/>
                    <a:pt x="40829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184;p16">
              <a:extLst>
                <a:ext uri="{FF2B5EF4-FFF2-40B4-BE49-F238E27FC236}">
                  <a16:creationId xmlns:a16="http://schemas.microsoft.com/office/drawing/2014/main" id="{BAC05E20-6087-9596-ACCB-EAE104A8D3B2}"/>
                </a:ext>
              </a:extLst>
            </p:cNvPr>
            <p:cNvSpPr/>
            <p:nvPr/>
          </p:nvSpPr>
          <p:spPr>
            <a:xfrm>
              <a:off x="49563925" y="43973700"/>
              <a:ext cx="891875" cy="57550"/>
            </a:xfrm>
            <a:custGeom>
              <a:avLst/>
              <a:gdLst/>
              <a:ahLst/>
              <a:cxnLst/>
              <a:rect l="l" t="t" r="r" b="b"/>
              <a:pathLst>
                <a:path w="35675" h="2302" extrusionOk="0">
                  <a:moveTo>
                    <a:pt x="0" y="0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85;p16">
              <a:extLst>
                <a:ext uri="{FF2B5EF4-FFF2-40B4-BE49-F238E27FC236}">
                  <a16:creationId xmlns:a16="http://schemas.microsoft.com/office/drawing/2014/main" id="{CBA1023F-0780-D6DE-78A0-30EE909AD5E9}"/>
                </a:ext>
              </a:extLst>
            </p:cNvPr>
            <p:cNvSpPr/>
            <p:nvPr/>
          </p:nvSpPr>
          <p:spPr>
            <a:xfrm>
              <a:off x="49492775" y="43904500"/>
              <a:ext cx="1033650" cy="195275"/>
            </a:xfrm>
            <a:custGeom>
              <a:avLst/>
              <a:gdLst/>
              <a:ahLst/>
              <a:cxnLst/>
              <a:rect l="l" t="t" r="r" b="b"/>
              <a:pathLst>
                <a:path w="41346" h="7811" extrusionOk="0">
                  <a:moveTo>
                    <a:pt x="2824" y="0"/>
                  </a:moveTo>
                  <a:cubicBezTo>
                    <a:pt x="1380" y="0"/>
                    <a:pt x="185" y="1136"/>
                    <a:pt x="84" y="2580"/>
                  </a:cubicBezTo>
                  <a:cubicBezTo>
                    <a:pt x="1" y="4108"/>
                    <a:pt x="1151" y="5405"/>
                    <a:pt x="2679" y="5509"/>
                  </a:cubicBezTo>
                  <a:lnTo>
                    <a:pt x="38354" y="7811"/>
                  </a:lnTo>
                  <a:lnTo>
                    <a:pt x="38521" y="7811"/>
                  </a:lnTo>
                  <a:cubicBezTo>
                    <a:pt x="39965" y="7811"/>
                    <a:pt x="41199" y="6702"/>
                    <a:pt x="41283" y="5237"/>
                  </a:cubicBezTo>
                  <a:cubicBezTo>
                    <a:pt x="41346" y="3710"/>
                    <a:pt x="40195" y="2413"/>
                    <a:pt x="38688" y="2308"/>
                  </a:cubicBezTo>
                  <a:lnTo>
                    <a:pt x="3014" y="7"/>
                  </a:lnTo>
                  <a:cubicBezTo>
                    <a:pt x="2950" y="2"/>
                    <a:pt x="2887" y="0"/>
                    <a:pt x="282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86;p16">
              <a:extLst>
                <a:ext uri="{FF2B5EF4-FFF2-40B4-BE49-F238E27FC236}">
                  <a16:creationId xmlns:a16="http://schemas.microsoft.com/office/drawing/2014/main" id="{F137521A-872E-E007-F94F-984FA11A5C4C}"/>
                </a:ext>
              </a:extLst>
            </p:cNvPr>
            <p:cNvSpPr/>
            <p:nvPr/>
          </p:nvSpPr>
          <p:spPr>
            <a:xfrm>
              <a:off x="48873450" y="44577875"/>
              <a:ext cx="1093275" cy="57550"/>
            </a:xfrm>
            <a:custGeom>
              <a:avLst/>
              <a:gdLst/>
              <a:ahLst/>
              <a:cxnLst/>
              <a:rect l="l" t="t" r="r" b="b"/>
              <a:pathLst>
                <a:path w="43731" h="2302" extrusionOk="0">
                  <a:moveTo>
                    <a:pt x="0" y="0"/>
                  </a:moveTo>
                  <a:lnTo>
                    <a:pt x="43730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87;p16">
              <a:extLst>
                <a:ext uri="{FF2B5EF4-FFF2-40B4-BE49-F238E27FC236}">
                  <a16:creationId xmlns:a16="http://schemas.microsoft.com/office/drawing/2014/main" id="{2185262F-BFCE-1BE0-BEA7-2E7C847B2B77}"/>
                </a:ext>
              </a:extLst>
            </p:cNvPr>
            <p:cNvSpPr/>
            <p:nvPr/>
          </p:nvSpPr>
          <p:spPr>
            <a:xfrm>
              <a:off x="48802300" y="44508525"/>
              <a:ext cx="1235025" cy="195425"/>
            </a:xfrm>
            <a:custGeom>
              <a:avLst/>
              <a:gdLst/>
              <a:ahLst/>
              <a:cxnLst/>
              <a:rect l="l" t="t" r="r" b="b"/>
              <a:pathLst>
                <a:path w="49401" h="7817" extrusionOk="0">
                  <a:moveTo>
                    <a:pt x="2746" y="1"/>
                  </a:moveTo>
                  <a:cubicBezTo>
                    <a:pt x="1328" y="1"/>
                    <a:pt x="163" y="1183"/>
                    <a:pt x="84" y="2628"/>
                  </a:cubicBezTo>
                  <a:cubicBezTo>
                    <a:pt x="0" y="4134"/>
                    <a:pt x="1172" y="5452"/>
                    <a:pt x="2700" y="5515"/>
                  </a:cubicBezTo>
                  <a:lnTo>
                    <a:pt x="46430" y="7817"/>
                  </a:lnTo>
                  <a:lnTo>
                    <a:pt x="46576" y="7817"/>
                  </a:lnTo>
                  <a:cubicBezTo>
                    <a:pt x="48041" y="7817"/>
                    <a:pt x="49276" y="6708"/>
                    <a:pt x="49338" y="5201"/>
                  </a:cubicBezTo>
                  <a:cubicBezTo>
                    <a:pt x="49401" y="3695"/>
                    <a:pt x="48229" y="2377"/>
                    <a:pt x="46723" y="2314"/>
                  </a:cubicBezTo>
                  <a:lnTo>
                    <a:pt x="2993" y="12"/>
                  </a:lnTo>
                  <a:cubicBezTo>
                    <a:pt x="2910" y="4"/>
                    <a:pt x="2828" y="1"/>
                    <a:pt x="2746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88;p16">
              <a:extLst>
                <a:ext uri="{FF2B5EF4-FFF2-40B4-BE49-F238E27FC236}">
                  <a16:creationId xmlns:a16="http://schemas.microsoft.com/office/drawing/2014/main" id="{AB650DB8-5911-DEF7-94C5-8113E3E3632E}"/>
                </a:ext>
              </a:extLst>
            </p:cNvPr>
            <p:cNvSpPr/>
            <p:nvPr/>
          </p:nvSpPr>
          <p:spPr>
            <a:xfrm>
              <a:off x="49333750" y="45066950"/>
              <a:ext cx="949450" cy="57575"/>
            </a:xfrm>
            <a:custGeom>
              <a:avLst/>
              <a:gdLst/>
              <a:ahLst/>
              <a:cxnLst/>
              <a:rect l="l" t="t" r="r" b="b"/>
              <a:pathLst>
                <a:path w="37978" h="2303" extrusionOk="0">
                  <a:moveTo>
                    <a:pt x="1" y="2302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89;p16">
              <a:extLst>
                <a:ext uri="{FF2B5EF4-FFF2-40B4-BE49-F238E27FC236}">
                  <a16:creationId xmlns:a16="http://schemas.microsoft.com/office/drawing/2014/main" id="{90BC9357-2810-5C88-985F-2858990071BB}"/>
                </a:ext>
              </a:extLst>
            </p:cNvPr>
            <p:cNvSpPr/>
            <p:nvPr/>
          </p:nvSpPr>
          <p:spPr>
            <a:xfrm>
              <a:off x="49262625" y="44997850"/>
              <a:ext cx="1092750" cy="195200"/>
            </a:xfrm>
            <a:custGeom>
              <a:avLst/>
              <a:gdLst/>
              <a:ahLst/>
              <a:cxnLst/>
              <a:rect l="l" t="t" r="r" b="b"/>
              <a:pathLst>
                <a:path w="43710" h="7808" extrusionOk="0">
                  <a:moveTo>
                    <a:pt x="40794" y="0"/>
                  </a:moveTo>
                  <a:cubicBezTo>
                    <a:pt x="40755" y="0"/>
                    <a:pt x="40715" y="1"/>
                    <a:pt x="40676" y="3"/>
                  </a:cubicBezTo>
                  <a:lnTo>
                    <a:pt x="2699" y="2305"/>
                  </a:lnTo>
                  <a:cubicBezTo>
                    <a:pt x="1172" y="2409"/>
                    <a:pt x="0" y="3706"/>
                    <a:pt x="105" y="5234"/>
                  </a:cubicBezTo>
                  <a:cubicBezTo>
                    <a:pt x="189" y="6698"/>
                    <a:pt x="1423" y="7807"/>
                    <a:pt x="2846" y="7807"/>
                  </a:cubicBezTo>
                  <a:lnTo>
                    <a:pt x="3034" y="7807"/>
                  </a:lnTo>
                  <a:lnTo>
                    <a:pt x="41011" y="5506"/>
                  </a:lnTo>
                  <a:cubicBezTo>
                    <a:pt x="42517" y="5401"/>
                    <a:pt x="43710" y="4104"/>
                    <a:pt x="43605" y="2577"/>
                  </a:cubicBezTo>
                  <a:cubicBezTo>
                    <a:pt x="43503" y="1110"/>
                    <a:pt x="42232" y="0"/>
                    <a:pt x="4079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190;p16">
              <a:extLst>
                <a:ext uri="{FF2B5EF4-FFF2-40B4-BE49-F238E27FC236}">
                  <a16:creationId xmlns:a16="http://schemas.microsoft.com/office/drawing/2014/main" id="{1C09757F-A0B8-DCD2-FA5C-DB6B5B994897}"/>
                </a:ext>
              </a:extLst>
            </p:cNvPr>
            <p:cNvSpPr/>
            <p:nvPr/>
          </p:nvSpPr>
          <p:spPr>
            <a:xfrm>
              <a:off x="49305000" y="45671125"/>
              <a:ext cx="891875" cy="57575"/>
            </a:xfrm>
            <a:custGeom>
              <a:avLst/>
              <a:gdLst/>
              <a:ahLst/>
              <a:cxnLst/>
              <a:rect l="l" t="t" r="r" b="b"/>
              <a:pathLst>
                <a:path w="35675" h="2303" extrusionOk="0">
                  <a:moveTo>
                    <a:pt x="0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191;p16">
              <a:extLst>
                <a:ext uri="{FF2B5EF4-FFF2-40B4-BE49-F238E27FC236}">
                  <a16:creationId xmlns:a16="http://schemas.microsoft.com/office/drawing/2014/main" id="{A0D7181D-D313-8B68-47EC-8137D890B4AA}"/>
                </a:ext>
              </a:extLst>
            </p:cNvPr>
            <p:cNvSpPr/>
            <p:nvPr/>
          </p:nvSpPr>
          <p:spPr>
            <a:xfrm>
              <a:off x="49233850" y="45601925"/>
              <a:ext cx="1033650" cy="195300"/>
            </a:xfrm>
            <a:custGeom>
              <a:avLst/>
              <a:gdLst/>
              <a:ahLst/>
              <a:cxnLst/>
              <a:rect l="l" t="t" r="r" b="b"/>
              <a:pathLst>
                <a:path w="41346" h="7812" extrusionOk="0">
                  <a:moveTo>
                    <a:pt x="2824" y="0"/>
                  </a:moveTo>
                  <a:cubicBezTo>
                    <a:pt x="1380" y="0"/>
                    <a:pt x="184" y="1136"/>
                    <a:pt x="84" y="2580"/>
                  </a:cubicBezTo>
                  <a:cubicBezTo>
                    <a:pt x="0" y="4108"/>
                    <a:pt x="1151" y="5405"/>
                    <a:pt x="2679" y="5510"/>
                  </a:cubicBezTo>
                  <a:lnTo>
                    <a:pt x="38353" y="7811"/>
                  </a:lnTo>
                  <a:lnTo>
                    <a:pt x="38521" y="7811"/>
                  </a:lnTo>
                  <a:cubicBezTo>
                    <a:pt x="39965" y="7811"/>
                    <a:pt x="41199" y="6702"/>
                    <a:pt x="41283" y="5238"/>
                  </a:cubicBezTo>
                  <a:cubicBezTo>
                    <a:pt x="41346" y="3710"/>
                    <a:pt x="40195" y="2413"/>
                    <a:pt x="38688" y="2308"/>
                  </a:cubicBezTo>
                  <a:lnTo>
                    <a:pt x="3013" y="7"/>
                  </a:lnTo>
                  <a:cubicBezTo>
                    <a:pt x="2950" y="2"/>
                    <a:pt x="2887" y="0"/>
                    <a:pt x="282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92;p16">
              <a:extLst>
                <a:ext uri="{FF2B5EF4-FFF2-40B4-BE49-F238E27FC236}">
                  <a16:creationId xmlns:a16="http://schemas.microsoft.com/office/drawing/2014/main" id="{D7432149-8D42-87EC-2910-9ABD0F360BCE}"/>
                </a:ext>
              </a:extLst>
            </p:cNvPr>
            <p:cNvSpPr/>
            <p:nvPr/>
          </p:nvSpPr>
          <p:spPr>
            <a:xfrm>
              <a:off x="48614500" y="46275300"/>
              <a:ext cx="1093300" cy="57550"/>
            </a:xfrm>
            <a:custGeom>
              <a:avLst/>
              <a:gdLst/>
              <a:ahLst/>
              <a:cxnLst/>
              <a:rect l="l" t="t" r="r" b="b"/>
              <a:pathLst>
                <a:path w="43732" h="2302" extrusionOk="0">
                  <a:moveTo>
                    <a:pt x="1" y="0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93;p16">
              <a:extLst>
                <a:ext uri="{FF2B5EF4-FFF2-40B4-BE49-F238E27FC236}">
                  <a16:creationId xmlns:a16="http://schemas.microsoft.com/office/drawing/2014/main" id="{8D357CC4-355F-A913-546C-B4A291B5B927}"/>
                </a:ext>
              </a:extLst>
            </p:cNvPr>
            <p:cNvSpPr/>
            <p:nvPr/>
          </p:nvSpPr>
          <p:spPr>
            <a:xfrm>
              <a:off x="48543375" y="46206100"/>
              <a:ext cx="1235025" cy="195275"/>
            </a:xfrm>
            <a:custGeom>
              <a:avLst/>
              <a:gdLst/>
              <a:ahLst/>
              <a:cxnLst/>
              <a:rect l="l" t="t" r="r" b="b"/>
              <a:pathLst>
                <a:path w="49401" h="7811" extrusionOk="0">
                  <a:moveTo>
                    <a:pt x="2808" y="0"/>
                  </a:moveTo>
                  <a:cubicBezTo>
                    <a:pt x="1380" y="0"/>
                    <a:pt x="164" y="1157"/>
                    <a:pt x="84" y="2622"/>
                  </a:cubicBezTo>
                  <a:cubicBezTo>
                    <a:pt x="0" y="4128"/>
                    <a:pt x="1172" y="5447"/>
                    <a:pt x="2699" y="5509"/>
                  </a:cubicBezTo>
                  <a:lnTo>
                    <a:pt x="46430" y="7811"/>
                  </a:lnTo>
                  <a:lnTo>
                    <a:pt x="46576" y="7811"/>
                  </a:lnTo>
                  <a:cubicBezTo>
                    <a:pt x="48041" y="7811"/>
                    <a:pt x="49275" y="6702"/>
                    <a:pt x="49338" y="5196"/>
                  </a:cubicBezTo>
                  <a:cubicBezTo>
                    <a:pt x="49401" y="3689"/>
                    <a:pt x="48229" y="2371"/>
                    <a:pt x="46723" y="2308"/>
                  </a:cubicBezTo>
                  <a:lnTo>
                    <a:pt x="2992" y="6"/>
                  </a:lnTo>
                  <a:cubicBezTo>
                    <a:pt x="2931" y="2"/>
                    <a:pt x="2869" y="0"/>
                    <a:pt x="280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94;p16">
              <a:extLst>
                <a:ext uri="{FF2B5EF4-FFF2-40B4-BE49-F238E27FC236}">
                  <a16:creationId xmlns:a16="http://schemas.microsoft.com/office/drawing/2014/main" id="{5F0A07D3-9D28-62A9-C9CC-2D0BF205C28D}"/>
                </a:ext>
              </a:extLst>
            </p:cNvPr>
            <p:cNvSpPr/>
            <p:nvPr/>
          </p:nvSpPr>
          <p:spPr>
            <a:xfrm>
              <a:off x="49074825" y="46764375"/>
              <a:ext cx="949425" cy="57575"/>
            </a:xfrm>
            <a:custGeom>
              <a:avLst/>
              <a:gdLst/>
              <a:ahLst/>
              <a:cxnLst/>
              <a:rect l="l" t="t" r="r" b="b"/>
              <a:pathLst>
                <a:path w="37977" h="2303" extrusionOk="0">
                  <a:moveTo>
                    <a:pt x="1" y="2303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95;p16">
              <a:extLst>
                <a:ext uri="{FF2B5EF4-FFF2-40B4-BE49-F238E27FC236}">
                  <a16:creationId xmlns:a16="http://schemas.microsoft.com/office/drawing/2014/main" id="{4796769C-A32C-360C-9CED-416132E3D032}"/>
                </a:ext>
              </a:extLst>
            </p:cNvPr>
            <p:cNvSpPr/>
            <p:nvPr/>
          </p:nvSpPr>
          <p:spPr>
            <a:xfrm>
              <a:off x="49003700" y="46695275"/>
              <a:ext cx="1092750" cy="195200"/>
            </a:xfrm>
            <a:custGeom>
              <a:avLst/>
              <a:gdLst/>
              <a:ahLst/>
              <a:cxnLst/>
              <a:rect l="l" t="t" r="r" b="b"/>
              <a:pathLst>
                <a:path w="43710" h="7808" extrusionOk="0">
                  <a:moveTo>
                    <a:pt x="40792" y="1"/>
                  </a:moveTo>
                  <a:cubicBezTo>
                    <a:pt x="40753" y="1"/>
                    <a:pt x="40714" y="1"/>
                    <a:pt x="40676" y="3"/>
                  </a:cubicBezTo>
                  <a:lnTo>
                    <a:pt x="2699" y="2305"/>
                  </a:lnTo>
                  <a:cubicBezTo>
                    <a:pt x="1172" y="2409"/>
                    <a:pt x="0" y="3707"/>
                    <a:pt x="105" y="5234"/>
                  </a:cubicBezTo>
                  <a:cubicBezTo>
                    <a:pt x="188" y="6699"/>
                    <a:pt x="1423" y="7808"/>
                    <a:pt x="2846" y="7808"/>
                  </a:cubicBezTo>
                  <a:lnTo>
                    <a:pt x="3034" y="7808"/>
                  </a:lnTo>
                  <a:lnTo>
                    <a:pt x="41010" y="5506"/>
                  </a:lnTo>
                  <a:cubicBezTo>
                    <a:pt x="42517" y="5401"/>
                    <a:pt x="43709" y="4104"/>
                    <a:pt x="43605" y="2577"/>
                  </a:cubicBezTo>
                  <a:cubicBezTo>
                    <a:pt x="43503" y="1110"/>
                    <a:pt x="42212" y="1"/>
                    <a:pt x="40792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96;p16">
              <a:extLst>
                <a:ext uri="{FF2B5EF4-FFF2-40B4-BE49-F238E27FC236}">
                  <a16:creationId xmlns:a16="http://schemas.microsoft.com/office/drawing/2014/main" id="{96A6F77B-52BC-BA00-3359-75554954D4DA}"/>
                </a:ext>
              </a:extLst>
            </p:cNvPr>
            <p:cNvSpPr/>
            <p:nvPr/>
          </p:nvSpPr>
          <p:spPr>
            <a:xfrm>
              <a:off x="47693875" y="46447925"/>
              <a:ext cx="891875" cy="57550"/>
            </a:xfrm>
            <a:custGeom>
              <a:avLst/>
              <a:gdLst/>
              <a:ahLst/>
              <a:cxnLst/>
              <a:rect l="l" t="t" r="r" b="b"/>
              <a:pathLst>
                <a:path w="35675" h="2302" extrusionOk="0">
                  <a:moveTo>
                    <a:pt x="0" y="0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97;p16">
              <a:extLst>
                <a:ext uri="{FF2B5EF4-FFF2-40B4-BE49-F238E27FC236}">
                  <a16:creationId xmlns:a16="http://schemas.microsoft.com/office/drawing/2014/main" id="{2E866EED-C5B9-874B-2D60-385C064C2AFD}"/>
                </a:ext>
              </a:extLst>
            </p:cNvPr>
            <p:cNvSpPr/>
            <p:nvPr/>
          </p:nvSpPr>
          <p:spPr>
            <a:xfrm>
              <a:off x="47622725" y="46378750"/>
              <a:ext cx="1033650" cy="195250"/>
            </a:xfrm>
            <a:custGeom>
              <a:avLst/>
              <a:gdLst/>
              <a:ahLst/>
              <a:cxnLst/>
              <a:rect l="l" t="t" r="r" b="b"/>
              <a:pathLst>
                <a:path w="41346" h="7810" extrusionOk="0">
                  <a:moveTo>
                    <a:pt x="2857" y="1"/>
                  </a:moveTo>
                  <a:cubicBezTo>
                    <a:pt x="1399" y="1"/>
                    <a:pt x="185" y="1124"/>
                    <a:pt x="84" y="2579"/>
                  </a:cubicBezTo>
                  <a:cubicBezTo>
                    <a:pt x="1" y="4106"/>
                    <a:pt x="1152" y="5404"/>
                    <a:pt x="2679" y="5508"/>
                  </a:cubicBezTo>
                  <a:lnTo>
                    <a:pt x="38354" y="7810"/>
                  </a:lnTo>
                  <a:lnTo>
                    <a:pt x="38521" y="7810"/>
                  </a:lnTo>
                  <a:cubicBezTo>
                    <a:pt x="39965" y="7810"/>
                    <a:pt x="41199" y="6701"/>
                    <a:pt x="41283" y="5236"/>
                  </a:cubicBezTo>
                  <a:cubicBezTo>
                    <a:pt x="41346" y="3709"/>
                    <a:pt x="40195" y="2411"/>
                    <a:pt x="38688" y="2307"/>
                  </a:cubicBezTo>
                  <a:lnTo>
                    <a:pt x="3014" y="5"/>
                  </a:lnTo>
                  <a:cubicBezTo>
                    <a:pt x="2961" y="2"/>
                    <a:pt x="2909" y="1"/>
                    <a:pt x="2857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98;p16">
              <a:extLst>
                <a:ext uri="{FF2B5EF4-FFF2-40B4-BE49-F238E27FC236}">
                  <a16:creationId xmlns:a16="http://schemas.microsoft.com/office/drawing/2014/main" id="{35C84793-3828-4605-E0B1-AC6664FD979D}"/>
                </a:ext>
              </a:extLst>
            </p:cNvPr>
            <p:cNvSpPr/>
            <p:nvPr/>
          </p:nvSpPr>
          <p:spPr>
            <a:xfrm>
              <a:off x="47003400" y="47052075"/>
              <a:ext cx="1093275" cy="57575"/>
            </a:xfrm>
            <a:custGeom>
              <a:avLst/>
              <a:gdLst/>
              <a:ahLst/>
              <a:cxnLst/>
              <a:rect l="l" t="t" r="r" b="b"/>
              <a:pathLst>
                <a:path w="43731" h="2303" extrusionOk="0">
                  <a:moveTo>
                    <a:pt x="0" y="1"/>
                  </a:moveTo>
                  <a:lnTo>
                    <a:pt x="43731" y="2303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99;p16">
              <a:extLst>
                <a:ext uri="{FF2B5EF4-FFF2-40B4-BE49-F238E27FC236}">
                  <a16:creationId xmlns:a16="http://schemas.microsoft.com/office/drawing/2014/main" id="{68B9BA0C-FD4C-76BA-4AE5-4332F8B865DE}"/>
                </a:ext>
              </a:extLst>
            </p:cNvPr>
            <p:cNvSpPr/>
            <p:nvPr/>
          </p:nvSpPr>
          <p:spPr>
            <a:xfrm>
              <a:off x="46932250" y="46982300"/>
              <a:ext cx="1235050" cy="195875"/>
            </a:xfrm>
            <a:custGeom>
              <a:avLst/>
              <a:gdLst/>
              <a:ahLst/>
              <a:cxnLst/>
              <a:rect l="l" t="t" r="r" b="b"/>
              <a:pathLst>
                <a:path w="49402" h="7835" extrusionOk="0">
                  <a:moveTo>
                    <a:pt x="2776" y="0"/>
                  </a:moveTo>
                  <a:cubicBezTo>
                    <a:pt x="1327" y="0"/>
                    <a:pt x="164" y="1189"/>
                    <a:pt x="84" y="2625"/>
                  </a:cubicBezTo>
                  <a:cubicBezTo>
                    <a:pt x="1" y="4152"/>
                    <a:pt x="1172" y="5449"/>
                    <a:pt x="2700" y="5533"/>
                  </a:cubicBezTo>
                  <a:lnTo>
                    <a:pt x="46430" y="7835"/>
                  </a:lnTo>
                  <a:lnTo>
                    <a:pt x="46577" y="7835"/>
                  </a:lnTo>
                  <a:cubicBezTo>
                    <a:pt x="48041" y="7835"/>
                    <a:pt x="49276" y="6726"/>
                    <a:pt x="49338" y="5219"/>
                  </a:cubicBezTo>
                  <a:cubicBezTo>
                    <a:pt x="49401" y="3713"/>
                    <a:pt x="48229" y="2394"/>
                    <a:pt x="46723" y="2311"/>
                  </a:cubicBezTo>
                  <a:lnTo>
                    <a:pt x="2993" y="9"/>
                  </a:lnTo>
                  <a:cubicBezTo>
                    <a:pt x="2920" y="3"/>
                    <a:pt x="2848" y="0"/>
                    <a:pt x="2776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200;p16">
              <a:extLst>
                <a:ext uri="{FF2B5EF4-FFF2-40B4-BE49-F238E27FC236}">
                  <a16:creationId xmlns:a16="http://schemas.microsoft.com/office/drawing/2014/main" id="{9DBEC899-BEEF-6793-54D2-A773BF15AA55}"/>
                </a:ext>
              </a:extLst>
            </p:cNvPr>
            <p:cNvSpPr/>
            <p:nvPr/>
          </p:nvSpPr>
          <p:spPr>
            <a:xfrm>
              <a:off x="47463700" y="47541175"/>
              <a:ext cx="949450" cy="57575"/>
            </a:xfrm>
            <a:custGeom>
              <a:avLst/>
              <a:gdLst/>
              <a:ahLst/>
              <a:cxnLst/>
              <a:rect l="l" t="t" r="r" b="b"/>
              <a:pathLst>
                <a:path w="37978" h="2303" extrusionOk="0">
                  <a:moveTo>
                    <a:pt x="1" y="2302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201;p16">
              <a:extLst>
                <a:ext uri="{FF2B5EF4-FFF2-40B4-BE49-F238E27FC236}">
                  <a16:creationId xmlns:a16="http://schemas.microsoft.com/office/drawing/2014/main" id="{1B359D80-D2B1-20AD-D8F3-E4E16CA1FD0F}"/>
                </a:ext>
              </a:extLst>
            </p:cNvPr>
            <p:cNvSpPr/>
            <p:nvPr/>
          </p:nvSpPr>
          <p:spPr>
            <a:xfrm>
              <a:off x="47392575" y="47472075"/>
              <a:ext cx="1092750" cy="195175"/>
            </a:xfrm>
            <a:custGeom>
              <a:avLst/>
              <a:gdLst/>
              <a:ahLst/>
              <a:cxnLst/>
              <a:rect l="l" t="t" r="r" b="b"/>
              <a:pathLst>
                <a:path w="43710" h="7807" extrusionOk="0">
                  <a:moveTo>
                    <a:pt x="40792" y="0"/>
                  </a:moveTo>
                  <a:cubicBezTo>
                    <a:pt x="40754" y="0"/>
                    <a:pt x="40715" y="1"/>
                    <a:pt x="40676" y="3"/>
                  </a:cubicBezTo>
                  <a:lnTo>
                    <a:pt x="2699" y="2304"/>
                  </a:lnTo>
                  <a:cubicBezTo>
                    <a:pt x="1172" y="2409"/>
                    <a:pt x="0" y="3706"/>
                    <a:pt x="105" y="5234"/>
                  </a:cubicBezTo>
                  <a:cubicBezTo>
                    <a:pt x="189" y="6698"/>
                    <a:pt x="1423" y="7807"/>
                    <a:pt x="2846" y="7807"/>
                  </a:cubicBezTo>
                  <a:lnTo>
                    <a:pt x="3034" y="7807"/>
                  </a:lnTo>
                  <a:lnTo>
                    <a:pt x="41011" y="5506"/>
                  </a:lnTo>
                  <a:cubicBezTo>
                    <a:pt x="42517" y="5401"/>
                    <a:pt x="43710" y="4104"/>
                    <a:pt x="43605" y="2576"/>
                  </a:cubicBezTo>
                  <a:cubicBezTo>
                    <a:pt x="43503" y="1110"/>
                    <a:pt x="42212" y="0"/>
                    <a:pt x="40792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202;p16">
              <a:extLst>
                <a:ext uri="{FF2B5EF4-FFF2-40B4-BE49-F238E27FC236}">
                  <a16:creationId xmlns:a16="http://schemas.microsoft.com/office/drawing/2014/main" id="{E480F3FC-AB18-9E78-925F-7B11467BFA49}"/>
                </a:ext>
              </a:extLst>
            </p:cNvPr>
            <p:cNvSpPr/>
            <p:nvPr/>
          </p:nvSpPr>
          <p:spPr>
            <a:xfrm>
              <a:off x="45162125" y="46304075"/>
              <a:ext cx="891875" cy="57550"/>
            </a:xfrm>
            <a:custGeom>
              <a:avLst/>
              <a:gdLst/>
              <a:ahLst/>
              <a:cxnLst/>
              <a:rect l="l" t="t" r="r" b="b"/>
              <a:pathLst>
                <a:path w="35675" h="2302" extrusionOk="0">
                  <a:moveTo>
                    <a:pt x="0" y="0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203;p16">
              <a:extLst>
                <a:ext uri="{FF2B5EF4-FFF2-40B4-BE49-F238E27FC236}">
                  <a16:creationId xmlns:a16="http://schemas.microsoft.com/office/drawing/2014/main" id="{5B1379E9-7988-5C0F-3AD6-9D7B81F1428A}"/>
                </a:ext>
              </a:extLst>
            </p:cNvPr>
            <p:cNvSpPr/>
            <p:nvPr/>
          </p:nvSpPr>
          <p:spPr>
            <a:xfrm>
              <a:off x="45090975" y="46234900"/>
              <a:ext cx="1033650" cy="195250"/>
            </a:xfrm>
            <a:custGeom>
              <a:avLst/>
              <a:gdLst/>
              <a:ahLst/>
              <a:cxnLst/>
              <a:rect l="l" t="t" r="r" b="b"/>
              <a:pathLst>
                <a:path w="41346" h="7810" extrusionOk="0">
                  <a:moveTo>
                    <a:pt x="2861" y="1"/>
                  </a:moveTo>
                  <a:cubicBezTo>
                    <a:pt x="1437" y="1"/>
                    <a:pt x="185" y="1124"/>
                    <a:pt x="84" y="2579"/>
                  </a:cubicBezTo>
                  <a:cubicBezTo>
                    <a:pt x="0" y="4106"/>
                    <a:pt x="1151" y="5404"/>
                    <a:pt x="2679" y="5508"/>
                  </a:cubicBezTo>
                  <a:lnTo>
                    <a:pt x="38353" y="7810"/>
                  </a:lnTo>
                  <a:lnTo>
                    <a:pt x="38521" y="7810"/>
                  </a:lnTo>
                  <a:cubicBezTo>
                    <a:pt x="39965" y="7810"/>
                    <a:pt x="41199" y="6701"/>
                    <a:pt x="41283" y="5236"/>
                  </a:cubicBezTo>
                  <a:cubicBezTo>
                    <a:pt x="41345" y="3709"/>
                    <a:pt x="40195" y="2411"/>
                    <a:pt x="38688" y="2307"/>
                  </a:cubicBezTo>
                  <a:lnTo>
                    <a:pt x="3013" y="5"/>
                  </a:lnTo>
                  <a:cubicBezTo>
                    <a:pt x="2962" y="2"/>
                    <a:pt x="2912" y="1"/>
                    <a:pt x="2861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204;p16">
              <a:extLst>
                <a:ext uri="{FF2B5EF4-FFF2-40B4-BE49-F238E27FC236}">
                  <a16:creationId xmlns:a16="http://schemas.microsoft.com/office/drawing/2014/main" id="{AE5B3A57-5441-AC24-5F27-FB344BB9F887}"/>
                </a:ext>
              </a:extLst>
            </p:cNvPr>
            <p:cNvSpPr/>
            <p:nvPr/>
          </p:nvSpPr>
          <p:spPr>
            <a:xfrm>
              <a:off x="44471625" y="46908225"/>
              <a:ext cx="1093300" cy="57575"/>
            </a:xfrm>
            <a:custGeom>
              <a:avLst/>
              <a:gdLst/>
              <a:ahLst/>
              <a:cxnLst/>
              <a:rect l="l" t="t" r="r" b="b"/>
              <a:pathLst>
                <a:path w="43732" h="2303" extrusionOk="0">
                  <a:moveTo>
                    <a:pt x="1" y="1"/>
                  </a:moveTo>
                  <a:lnTo>
                    <a:pt x="43731" y="2303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205;p16">
              <a:extLst>
                <a:ext uri="{FF2B5EF4-FFF2-40B4-BE49-F238E27FC236}">
                  <a16:creationId xmlns:a16="http://schemas.microsoft.com/office/drawing/2014/main" id="{A700647D-DDEA-F430-7698-6A37379193A3}"/>
                </a:ext>
              </a:extLst>
            </p:cNvPr>
            <p:cNvSpPr/>
            <p:nvPr/>
          </p:nvSpPr>
          <p:spPr>
            <a:xfrm>
              <a:off x="44400500" y="46838450"/>
              <a:ext cx="1235025" cy="195875"/>
            </a:xfrm>
            <a:custGeom>
              <a:avLst/>
              <a:gdLst/>
              <a:ahLst/>
              <a:cxnLst/>
              <a:rect l="l" t="t" r="r" b="b"/>
              <a:pathLst>
                <a:path w="49401" h="7835" extrusionOk="0">
                  <a:moveTo>
                    <a:pt x="2778" y="0"/>
                  </a:moveTo>
                  <a:cubicBezTo>
                    <a:pt x="1346" y="0"/>
                    <a:pt x="164" y="1189"/>
                    <a:pt x="84" y="2625"/>
                  </a:cubicBezTo>
                  <a:cubicBezTo>
                    <a:pt x="0" y="4152"/>
                    <a:pt x="1172" y="5449"/>
                    <a:pt x="2699" y="5533"/>
                  </a:cubicBezTo>
                  <a:lnTo>
                    <a:pt x="46430" y="7835"/>
                  </a:lnTo>
                  <a:lnTo>
                    <a:pt x="46576" y="7835"/>
                  </a:lnTo>
                  <a:cubicBezTo>
                    <a:pt x="48041" y="7835"/>
                    <a:pt x="49275" y="6726"/>
                    <a:pt x="49338" y="5219"/>
                  </a:cubicBezTo>
                  <a:cubicBezTo>
                    <a:pt x="49401" y="3713"/>
                    <a:pt x="48229" y="2394"/>
                    <a:pt x="46723" y="2311"/>
                  </a:cubicBezTo>
                  <a:lnTo>
                    <a:pt x="2992" y="9"/>
                  </a:lnTo>
                  <a:cubicBezTo>
                    <a:pt x="2920" y="3"/>
                    <a:pt x="2849" y="0"/>
                    <a:pt x="277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206;p16">
              <a:extLst>
                <a:ext uri="{FF2B5EF4-FFF2-40B4-BE49-F238E27FC236}">
                  <a16:creationId xmlns:a16="http://schemas.microsoft.com/office/drawing/2014/main" id="{1D3A9E0A-35B0-45DF-4779-8650292B12BA}"/>
                </a:ext>
              </a:extLst>
            </p:cNvPr>
            <p:cNvSpPr/>
            <p:nvPr/>
          </p:nvSpPr>
          <p:spPr>
            <a:xfrm>
              <a:off x="44931950" y="47397325"/>
              <a:ext cx="949425" cy="57575"/>
            </a:xfrm>
            <a:custGeom>
              <a:avLst/>
              <a:gdLst/>
              <a:ahLst/>
              <a:cxnLst/>
              <a:rect l="l" t="t" r="r" b="b"/>
              <a:pathLst>
                <a:path w="37977" h="2303" extrusionOk="0">
                  <a:moveTo>
                    <a:pt x="1" y="2302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207;p16">
              <a:extLst>
                <a:ext uri="{FF2B5EF4-FFF2-40B4-BE49-F238E27FC236}">
                  <a16:creationId xmlns:a16="http://schemas.microsoft.com/office/drawing/2014/main" id="{372A3AB8-F6E2-A599-1757-7F6A17278398}"/>
                </a:ext>
              </a:extLst>
            </p:cNvPr>
            <p:cNvSpPr/>
            <p:nvPr/>
          </p:nvSpPr>
          <p:spPr>
            <a:xfrm>
              <a:off x="44860825" y="47328175"/>
              <a:ext cx="1092750" cy="195250"/>
            </a:xfrm>
            <a:custGeom>
              <a:avLst/>
              <a:gdLst/>
              <a:ahLst/>
              <a:cxnLst/>
              <a:rect l="l" t="t" r="r" b="b"/>
              <a:pathLst>
                <a:path w="43710" h="7810" extrusionOk="0">
                  <a:moveTo>
                    <a:pt x="40828" y="0"/>
                  </a:moveTo>
                  <a:cubicBezTo>
                    <a:pt x="40777" y="0"/>
                    <a:pt x="40727" y="2"/>
                    <a:pt x="40676" y="5"/>
                  </a:cubicBezTo>
                  <a:lnTo>
                    <a:pt x="2699" y="2306"/>
                  </a:lnTo>
                  <a:cubicBezTo>
                    <a:pt x="1172" y="2411"/>
                    <a:pt x="0" y="3708"/>
                    <a:pt x="105" y="5236"/>
                  </a:cubicBezTo>
                  <a:cubicBezTo>
                    <a:pt x="188" y="6700"/>
                    <a:pt x="1423" y="7809"/>
                    <a:pt x="2846" y="7809"/>
                  </a:cubicBezTo>
                  <a:lnTo>
                    <a:pt x="3034" y="7809"/>
                  </a:lnTo>
                  <a:lnTo>
                    <a:pt x="41010" y="5508"/>
                  </a:lnTo>
                  <a:cubicBezTo>
                    <a:pt x="42517" y="5403"/>
                    <a:pt x="43709" y="4106"/>
                    <a:pt x="43605" y="2578"/>
                  </a:cubicBezTo>
                  <a:cubicBezTo>
                    <a:pt x="43504" y="1123"/>
                    <a:pt x="42252" y="0"/>
                    <a:pt x="4082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208;p16">
              <a:extLst>
                <a:ext uri="{FF2B5EF4-FFF2-40B4-BE49-F238E27FC236}">
                  <a16:creationId xmlns:a16="http://schemas.microsoft.com/office/drawing/2014/main" id="{4241ABDC-B40B-C9E5-A899-257F5D539014}"/>
                </a:ext>
              </a:extLst>
            </p:cNvPr>
            <p:cNvSpPr/>
            <p:nvPr/>
          </p:nvSpPr>
          <p:spPr>
            <a:xfrm>
              <a:off x="46686925" y="44923100"/>
              <a:ext cx="891900" cy="57575"/>
            </a:xfrm>
            <a:custGeom>
              <a:avLst/>
              <a:gdLst/>
              <a:ahLst/>
              <a:cxnLst/>
              <a:rect l="l" t="t" r="r" b="b"/>
              <a:pathLst>
                <a:path w="35676" h="2303" extrusionOk="0">
                  <a:moveTo>
                    <a:pt x="0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209;p16">
              <a:extLst>
                <a:ext uri="{FF2B5EF4-FFF2-40B4-BE49-F238E27FC236}">
                  <a16:creationId xmlns:a16="http://schemas.microsoft.com/office/drawing/2014/main" id="{756A0FA4-CCEF-EC57-A225-20D24C0ECE5D}"/>
                </a:ext>
              </a:extLst>
            </p:cNvPr>
            <p:cNvSpPr/>
            <p:nvPr/>
          </p:nvSpPr>
          <p:spPr>
            <a:xfrm>
              <a:off x="46615775" y="44853900"/>
              <a:ext cx="1033650" cy="195300"/>
            </a:xfrm>
            <a:custGeom>
              <a:avLst/>
              <a:gdLst/>
              <a:ahLst/>
              <a:cxnLst/>
              <a:rect l="l" t="t" r="r" b="b"/>
              <a:pathLst>
                <a:path w="41346" h="7812" extrusionOk="0">
                  <a:moveTo>
                    <a:pt x="2824" y="0"/>
                  </a:moveTo>
                  <a:cubicBezTo>
                    <a:pt x="1380" y="0"/>
                    <a:pt x="185" y="1137"/>
                    <a:pt x="84" y="2581"/>
                  </a:cubicBezTo>
                  <a:cubicBezTo>
                    <a:pt x="1" y="4108"/>
                    <a:pt x="1152" y="5405"/>
                    <a:pt x="2679" y="5510"/>
                  </a:cubicBezTo>
                  <a:lnTo>
                    <a:pt x="38354" y="7811"/>
                  </a:lnTo>
                  <a:lnTo>
                    <a:pt x="38521" y="7811"/>
                  </a:lnTo>
                  <a:cubicBezTo>
                    <a:pt x="39986" y="7811"/>
                    <a:pt x="41199" y="6702"/>
                    <a:pt x="41283" y="5238"/>
                  </a:cubicBezTo>
                  <a:cubicBezTo>
                    <a:pt x="41346" y="3710"/>
                    <a:pt x="40195" y="2413"/>
                    <a:pt x="38689" y="2309"/>
                  </a:cubicBezTo>
                  <a:lnTo>
                    <a:pt x="3014" y="7"/>
                  </a:lnTo>
                  <a:cubicBezTo>
                    <a:pt x="2950" y="3"/>
                    <a:pt x="2887" y="0"/>
                    <a:pt x="282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210;p16">
              <a:extLst>
                <a:ext uri="{FF2B5EF4-FFF2-40B4-BE49-F238E27FC236}">
                  <a16:creationId xmlns:a16="http://schemas.microsoft.com/office/drawing/2014/main" id="{42B5506A-6E79-6ECF-AE36-1F549AEEBE66}"/>
                </a:ext>
              </a:extLst>
            </p:cNvPr>
            <p:cNvSpPr/>
            <p:nvPr/>
          </p:nvSpPr>
          <p:spPr>
            <a:xfrm>
              <a:off x="45996450" y="45527275"/>
              <a:ext cx="1093275" cy="57575"/>
            </a:xfrm>
            <a:custGeom>
              <a:avLst/>
              <a:gdLst/>
              <a:ahLst/>
              <a:cxnLst/>
              <a:rect l="l" t="t" r="r" b="b"/>
              <a:pathLst>
                <a:path w="43731" h="2303" extrusionOk="0">
                  <a:moveTo>
                    <a:pt x="0" y="1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211;p16">
              <a:extLst>
                <a:ext uri="{FF2B5EF4-FFF2-40B4-BE49-F238E27FC236}">
                  <a16:creationId xmlns:a16="http://schemas.microsoft.com/office/drawing/2014/main" id="{150662CD-38AA-B197-8D72-A09B1F65B0C9}"/>
                </a:ext>
              </a:extLst>
            </p:cNvPr>
            <p:cNvSpPr/>
            <p:nvPr/>
          </p:nvSpPr>
          <p:spPr>
            <a:xfrm>
              <a:off x="45925300" y="45457425"/>
              <a:ext cx="1235050" cy="195950"/>
            </a:xfrm>
            <a:custGeom>
              <a:avLst/>
              <a:gdLst/>
              <a:ahLst/>
              <a:cxnLst/>
              <a:rect l="l" t="t" r="r" b="b"/>
              <a:pathLst>
                <a:path w="49402" h="7838" extrusionOk="0">
                  <a:moveTo>
                    <a:pt x="2747" y="0"/>
                  </a:moveTo>
                  <a:cubicBezTo>
                    <a:pt x="1311" y="0"/>
                    <a:pt x="164" y="1201"/>
                    <a:pt x="84" y="2627"/>
                  </a:cubicBezTo>
                  <a:cubicBezTo>
                    <a:pt x="1" y="4155"/>
                    <a:pt x="1172" y="5473"/>
                    <a:pt x="2700" y="5536"/>
                  </a:cubicBezTo>
                  <a:lnTo>
                    <a:pt x="46430" y="7837"/>
                  </a:lnTo>
                  <a:lnTo>
                    <a:pt x="46577" y="7837"/>
                  </a:lnTo>
                  <a:cubicBezTo>
                    <a:pt x="48041" y="7837"/>
                    <a:pt x="49276" y="6728"/>
                    <a:pt x="49338" y="5222"/>
                  </a:cubicBezTo>
                  <a:cubicBezTo>
                    <a:pt x="49401" y="3715"/>
                    <a:pt x="48230" y="2397"/>
                    <a:pt x="46723" y="2334"/>
                  </a:cubicBezTo>
                  <a:lnTo>
                    <a:pt x="2993" y="12"/>
                  </a:lnTo>
                  <a:cubicBezTo>
                    <a:pt x="2910" y="4"/>
                    <a:pt x="2828" y="0"/>
                    <a:pt x="2747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212;p16">
              <a:extLst>
                <a:ext uri="{FF2B5EF4-FFF2-40B4-BE49-F238E27FC236}">
                  <a16:creationId xmlns:a16="http://schemas.microsoft.com/office/drawing/2014/main" id="{90FD65B6-D340-DC42-E4E8-7331B76D4E37}"/>
                </a:ext>
              </a:extLst>
            </p:cNvPr>
            <p:cNvSpPr/>
            <p:nvPr/>
          </p:nvSpPr>
          <p:spPr>
            <a:xfrm>
              <a:off x="46456750" y="46016375"/>
              <a:ext cx="949450" cy="57550"/>
            </a:xfrm>
            <a:custGeom>
              <a:avLst/>
              <a:gdLst/>
              <a:ahLst/>
              <a:cxnLst/>
              <a:rect l="l" t="t" r="r" b="b"/>
              <a:pathLst>
                <a:path w="37978" h="2302" extrusionOk="0">
                  <a:moveTo>
                    <a:pt x="1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213;p16">
              <a:extLst>
                <a:ext uri="{FF2B5EF4-FFF2-40B4-BE49-F238E27FC236}">
                  <a16:creationId xmlns:a16="http://schemas.microsoft.com/office/drawing/2014/main" id="{361A1AD0-7C44-3046-75C3-E879F44BBB77}"/>
                </a:ext>
              </a:extLst>
            </p:cNvPr>
            <p:cNvSpPr/>
            <p:nvPr/>
          </p:nvSpPr>
          <p:spPr>
            <a:xfrm>
              <a:off x="46385625" y="45947200"/>
              <a:ext cx="1092750" cy="195250"/>
            </a:xfrm>
            <a:custGeom>
              <a:avLst/>
              <a:gdLst/>
              <a:ahLst/>
              <a:cxnLst/>
              <a:rect l="l" t="t" r="r" b="b"/>
              <a:pathLst>
                <a:path w="43710" h="7810" extrusionOk="0">
                  <a:moveTo>
                    <a:pt x="40826" y="1"/>
                  </a:moveTo>
                  <a:cubicBezTo>
                    <a:pt x="40776" y="1"/>
                    <a:pt x="40726" y="2"/>
                    <a:pt x="40676" y="5"/>
                  </a:cubicBezTo>
                  <a:lnTo>
                    <a:pt x="2700" y="2307"/>
                  </a:lnTo>
                  <a:cubicBezTo>
                    <a:pt x="1172" y="2411"/>
                    <a:pt x="0" y="3709"/>
                    <a:pt x="105" y="5236"/>
                  </a:cubicBezTo>
                  <a:cubicBezTo>
                    <a:pt x="189" y="6701"/>
                    <a:pt x="1423" y="7810"/>
                    <a:pt x="2846" y="7810"/>
                  </a:cubicBezTo>
                  <a:lnTo>
                    <a:pt x="3034" y="7810"/>
                  </a:lnTo>
                  <a:lnTo>
                    <a:pt x="41011" y="5508"/>
                  </a:lnTo>
                  <a:cubicBezTo>
                    <a:pt x="42517" y="5404"/>
                    <a:pt x="43710" y="4106"/>
                    <a:pt x="43605" y="2579"/>
                  </a:cubicBezTo>
                  <a:cubicBezTo>
                    <a:pt x="43504" y="1124"/>
                    <a:pt x="42232" y="1"/>
                    <a:pt x="40826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214;p16">
              <a:extLst>
                <a:ext uri="{FF2B5EF4-FFF2-40B4-BE49-F238E27FC236}">
                  <a16:creationId xmlns:a16="http://schemas.microsoft.com/office/drawing/2014/main" id="{0F7D5102-EBF8-35AC-92D7-E01CB86836DF}"/>
                </a:ext>
              </a:extLst>
            </p:cNvPr>
            <p:cNvSpPr/>
            <p:nvPr/>
          </p:nvSpPr>
          <p:spPr>
            <a:xfrm>
              <a:off x="43781150" y="44923100"/>
              <a:ext cx="891900" cy="57575"/>
            </a:xfrm>
            <a:custGeom>
              <a:avLst/>
              <a:gdLst/>
              <a:ahLst/>
              <a:cxnLst/>
              <a:rect l="l" t="t" r="r" b="b"/>
              <a:pathLst>
                <a:path w="35676" h="2303" extrusionOk="0">
                  <a:moveTo>
                    <a:pt x="1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215;p16">
              <a:extLst>
                <a:ext uri="{FF2B5EF4-FFF2-40B4-BE49-F238E27FC236}">
                  <a16:creationId xmlns:a16="http://schemas.microsoft.com/office/drawing/2014/main" id="{1CDBDC1B-8072-C618-C7EF-0E432A32198E}"/>
                </a:ext>
              </a:extLst>
            </p:cNvPr>
            <p:cNvSpPr/>
            <p:nvPr/>
          </p:nvSpPr>
          <p:spPr>
            <a:xfrm>
              <a:off x="43710025" y="44853900"/>
              <a:ext cx="1033650" cy="195300"/>
            </a:xfrm>
            <a:custGeom>
              <a:avLst/>
              <a:gdLst/>
              <a:ahLst/>
              <a:cxnLst/>
              <a:rect l="l" t="t" r="r" b="b"/>
              <a:pathLst>
                <a:path w="41346" h="7812" extrusionOk="0">
                  <a:moveTo>
                    <a:pt x="2828" y="0"/>
                  </a:moveTo>
                  <a:cubicBezTo>
                    <a:pt x="1418" y="0"/>
                    <a:pt x="184" y="1137"/>
                    <a:pt x="84" y="2581"/>
                  </a:cubicBezTo>
                  <a:cubicBezTo>
                    <a:pt x="0" y="4108"/>
                    <a:pt x="1151" y="5405"/>
                    <a:pt x="2678" y="5510"/>
                  </a:cubicBezTo>
                  <a:lnTo>
                    <a:pt x="38353" y="7811"/>
                  </a:lnTo>
                  <a:lnTo>
                    <a:pt x="38520" y="7811"/>
                  </a:lnTo>
                  <a:cubicBezTo>
                    <a:pt x="39985" y="7811"/>
                    <a:pt x="41199" y="6702"/>
                    <a:pt x="41282" y="5238"/>
                  </a:cubicBezTo>
                  <a:cubicBezTo>
                    <a:pt x="41345" y="3710"/>
                    <a:pt x="40194" y="2413"/>
                    <a:pt x="38688" y="2309"/>
                  </a:cubicBezTo>
                  <a:lnTo>
                    <a:pt x="3013" y="7"/>
                  </a:lnTo>
                  <a:cubicBezTo>
                    <a:pt x="2951" y="3"/>
                    <a:pt x="2890" y="0"/>
                    <a:pt x="282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216;p16">
              <a:extLst>
                <a:ext uri="{FF2B5EF4-FFF2-40B4-BE49-F238E27FC236}">
                  <a16:creationId xmlns:a16="http://schemas.microsoft.com/office/drawing/2014/main" id="{8E1515F8-920C-C06D-90F6-730E33A878F3}"/>
                </a:ext>
              </a:extLst>
            </p:cNvPr>
            <p:cNvSpPr/>
            <p:nvPr/>
          </p:nvSpPr>
          <p:spPr>
            <a:xfrm>
              <a:off x="43090675" y="45527275"/>
              <a:ext cx="1093275" cy="57575"/>
            </a:xfrm>
            <a:custGeom>
              <a:avLst/>
              <a:gdLst/>
              <a:ahLst/>
              <a:cxnLst/>
              <a:rect l="l" t="t" r="r" b="b"/>
              <a:pathLst>
                <a:path w="43731" h="2303" extrusionOk="0">
                  <a:moveTo>
                    <a:pt x="1" y="1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217;p16">
              <a:extLst>
                <a:ext uri="{FF2B5EF4-FFF2-40B4-BE49-F238E27FC236}">
                  <a16:creationId xmlns:a16="http://schemas.microsoft.com/office/drawing/2014/main" id="{687C4AA4-588A-99B5-6244-5259F84862BD}"/>
                </a:ext>
              </a:extLst>
            </p:cNvPr>
            <p:cNvSpPr/>
            <p:nvPr/>
          </p:nvSpPr>
          <p:spPr>
            <a:xfrm>
              <a:off x="43019525" y="45457425"/>
              <a:ext cx="1235050" cy="195950"/>
            </a:xfrm>
            <a:custGeom>
              <a:avLst/>
              <a:gdLst/>
              <a:ahLst/>
              <a:cxnLst/>
              <a:rect l="l" t="t" r="r" b="b"/>
              <a:pathLst>
                <a:path w="49402" h="7838" extrusionOk="0">
                  <a:moveTo>
                    <a:pt x="2747" y="0"/>
                  </a:moveTo>
                  <a:cubicBezTo>
                    <a:pt x="1312" y="0"/>
                    <a:pt x="164" y="1201"/>
                    <a:pt x="85" y="2627"/>
                  </a:cubicBezTo>
                  <a:cubicBezTo>
                    <a:pt x="1" y="4155"/>
                    <a:pt x="1173" y="5473"/>
                    <a:pt x="2700" y="5536"/>
                  </a:cubicBezTo>
                  <a:lnTo>
                    <a:pt x="46430" y="7837"/>
                  </a:lnTo>
                  <a:lnTo>
                    <a:pt x="46577" y="7837"/>
                  </a:lnTo>
                  <a:cubicBezTo>
                    <a:pt x="48042" y="7837"/>
                    <a:pt x="49276" y="6728"/>
                    <a:pt x="49339" y="5222"/>
                  </a:cubicBezTo>
                  <a:cubicBezTo>
                    <a:pt x="49402" y="3715"/>
                    <a:pt x="48230" y="2397"/>
                    <a:pt x="46723" y="2334"/>
                  </a:cubicBezTo>
                  <a:lnTo>
                    <a:pt x="2993" y="12"/>
                  </a:lnTo>
                  <a:cubicBezTo>
                    <a:pt x="2910" y="4"/>
                    <a:pt x="2828" y="0"/>
                    <a:pt x="2747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218;p16">
              <a:extLst>
                <a:ext uri="{FF2B5EF4-FFF2-40B4-BE49-F238E27FC236}">
                  <a16:creationId xmlns:a16="http://schemas.microsoft.com/office/drawing/2014/main" id="{F4A9A29F-0AD7-07E3-A667-1C6959228918}"/>
                </a:ext>
              </a:extLst>
            </p:cNvPr>
            <p:cNvSpPr/>
            <p:nvPr/>
          </p:nvSpPr>
          <p:spPr>
            <a:xfrm>
              <a:off x="43551000" y="46016375"/>
              <a:ext cx="949425" cy="57550"/>
            </a:xfrm>
            <a:custGeom>
              <a:avLst/>
              <a:gdLst/>
              <a:ahLst/>
              <a:cxnLst/>
              <a:rect l="l" t="t" r="r" b="b"/>
              <a:pathLst>
                <a:path w="37977" h="2302" extrusionOk="0">
                  <a:moveTo>
                    <a:pt x="0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219;p16">
              <a:extLst>
                <a:ext uri="{FF2B5EF4-FFF2-40B4-BE49-F238E27FC236}">
                  <a16:creationId xmlns:a16="http://schemas.microsoft.com/office/drawing/2014/main" id="{C7EF9483-2979-A8FB-F8BD-1545DA2307D2}"/>
                </a:ext>
              </a:extLst>
            </p:cNvPr>
            <p:cNvSpPr/>
            <p:nvPr/>
          </p:nvSpPr>
          <p:spPr>
            <a:xfrm>
              <a:off x="43479850" y="45947200"/>
              <a:ext cx="1092750" cy="195250"/>
            </a:xfrm>
            <a:custGeom>
              <a:avLst/>
              <a:gdLst/>
              <a:ahLst/>
              <a:cxnLst/>
              <a:rect l="l" t="t" r="r" b="b"/>
              <a:pathLst>
                <a:path w="43710" h="7810" extrusionOk="0">
                  <a:moveTo>
                    <a:pt x="40827" y="1"/>
                  </a:moveTo>
                  <a:cubicBezTo>
                    <a:pt x="40777" y="1"/>
                    <a:pt x="40726" y="2"/>
                    <a:pt x="40676" y="5"/>
                  </a:cubicBezTo>
                  <a:lnTo>
                    <a:pt x="2700" y="2307"/>
                  </a:lnTo>
                  <a:cubicBezTo>
                    <a:pt x="1172" y="2411"/>
                    <a:pt x="1" y="3709"/>
                    <a:pt x="105" y="5236"/>
                  </a:cubicBezTo>
                  <a:cubicBezTo>
                    <a:pt x="189" y="6701"/>
                    <a:pt x="1423" y="7810"/>
                    <a:pt x="2846" y="7810"/>
                  </a:cubicBezTo>
                  <a:lnTo>
                    <a:pt x="3035" y="7810"/>
                  </a:lnTo>
                  <a:lnTo>
                    <a:pt x="41011" y="5508"/>
                  </a:lnTo>
                  <a:cubicBezTo>
                    <a:pt x="42517" y="5404"/>
                    <a:pt x="43710" y="4106"/>
                    <a:pt x="43605" y="2579"/>
                  </a:cubicBezTo>
                  <a:cubicBezTo>
                    <a:pt x="43504" y="1124"/>
                    <a:pt x="42233" y="1"/>
                    <a:pt x="40827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220;p16">
              <a:extLst>
                <a:ext uri="{FF2B5EF4-FFF2-40B4-BE49-F238E27FC236}">
                  <a16:creationId xmlns:a16="http://schemas.microsoft.com/office/drawing/2014/main" id="{8A6DFE8D-0BFE-DF8F-3656-75AE5BB16EED}"/>
                </a:ext>
              </a:extLst>
            </p:cNvPr>
            <p:cNvSpPr/>
            <p:nvPr/>
          </p:nvSpPr>
          <p:spPr>
            <a:xfrm>
              <a:off x="49733400" y="52103700"/>
              <a:ext cx="496425" cy="828475"/>
            </a:xfrm>
            <a:custGeom>
              <a:avLst/>
              <a:gdLst/>
              <a:ahLst/>
              <a:cxnLst/>
              <a:rect l="l" t="t" r="r" b="b"/>
              <a:pathLst>
                <a:path w="19857" h="33139" extrusionOk="0">
                  <a:moveTo>
                    <a:pt x="16791" y="0"/>
                  </a:moveTo>
                  <a:cubicBezTo>
                    <a:pt x="16573" y="0"/>
                    <a:pt x="16352" y="26"/>
                    <a:pt x="16133" y="79"/>
                  </a:cubicBezTo>
                  <a:cubicBezTo>
                    <a:pt x="15484" y="246"/>
                    <a:pt x="0" y="4431"/>
                    <a:pt x="3139" y="30711"/>
                  </a:cubicBezTo>
                  <a:cubicBezTo>
                    <a:pt x="3306" y="32134"/>
                    <a:pt x="4499" y="33138"/>
                    <a:pt x="5880" y="33138"/>
                  </a:cubicBezTo>
                  <a:lnTo>
                    <a:pt x="6173" y="33138"/>
                  </a:lnTo>
                  <a:cubicBezTo>
                    <a:pt x="7700" y="32971"/>
                    <a:pt x="8788" y="31569"/>
                    <a:pt x="8600" y="30063"/>
                  </a:cubicBezTo>
                  <a:cubicBezTo>
                    <a:pt x="6089" y="8930"/>
                    <a:pt x="16970" y="5603"/>
                    <a:pt x="17493" y="5435"/>
                  </a:cubicBezTo>
                  <a:cubicBezTo>
                    <a:pt x="18957" y="5059"/>
                    <a:pt x="19857" y="3552"/>
                    <a:pt x="19480" y="2088"/>
                  </a:cubicBezTo>
                  <a:cubicBezTo>
                    <a:pt x="19178" y="825"/>
                    <a:pt x="18028" y="0"/>
                    <a:pt x="16791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221;p16">
              <a:extLst>
                <a:ext uri="{FF2B5EF4-FFF2-40B4-BE49-F238E27FC236}">
                  <a16:creationId xmlns:a16="http://schemas.microsoft.com/office/drawing/2014/main" id="{6C1B2B13-0C26-396A-5137-B8E5FA75CCC7}"/>
                </a:ext>
              </a:extLst>
            </p:cNvPr>
            <p:cNvSpPr/>
            <p:nvPr/>
          </p:nvSpPr>
          <p:spPr>
            <a:xfrm>
              <a:off x="49226525" y="51988625"/>
              <a:ext cx="496425" cy="828450"/>
            </a:xfrm>
            <a:custGeom>
              <a:avLst/>
              <a:gdLst/>
              <a:ahLst/>
              <a:cxnLst/>
              <a:rect l="l" t="t" r="r" b="b"/>
              <a:pathLst>
                <a:path w="19857" h="33138" extrusionOk="0">
                  <a:moveTo>
                    <a:pt x="16810" y="0"/>
                  </a:moveTo>
                  <a:cubicBezTo>
                    <a:pt x="16593" y="0"/>
                    <a:pt x="16373" y="26"/>
                    <a:pt x="16154" y="79"/>
                  </a:cubicBezTo>
                  <a:cubicBezTo>
                    <a:pt x="15484" y="246"/>
                    <a:pt x="1" y="4431"/>
                    <a:pt x="3139" y="30711"/>
                  </a:cubicBezTo>
                  <a:cubicBezTo>
                    <a:pt x="3306" y="32134"/>
                    <a:pt x="4499" y="33138"/>
                    <a:pt x="5901" y="33138"/>
                  </a:cubicBezTo>
                  <a:lnTo>
                    <a:pt x="6173" y="33138"/>
                  </a:lnTo>
                  <a:cubicBezTo>
                    <a:pt x="7700" y="32971"/>
                    <a:pt x="8788" y="31569"/>
                    <a:pt x="8621" y="30062"/>
                  </a:cubicBezTo>
                  <a:cubicBezTo>
                    <a:pt x="6089" y="8950"/>
                    <a:pt x="16949" y="5603"/>
                    <a:pt x="17514" y="5456"/>
                  </a:cubicBezTo>
                  <a:cubicBezTo>
                    <a:pt x="18978" y="5059"/>
                    <a:pt x="19857" y="3573"/>
                    <a:pt x="19501" y="2108"/>
                  </a:cubicBezTo>
                  <a:cubicBezTo>
                    <a:pt x="19181" y="827"/>
                    <a:pt x="18044" y="0"/>
                    <a:pt x="16810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222;p16">
              <a:extLst>
                <a:ext uri="{FF2B5EF4-FFF2-40B4-BE49-F238E27FC236}">
                  <a16:creationId xmlns:a16="http://schemas.microsoft.com/office/drawing/2014/main" id="{8C0E1568-29A9-1A78-244F-3B7641D77F62}"/>
                </a:ext>
              </a:extLst>
            </p:cNvPr>
            <p:cNvSpPr/>
            <p:nvPr/>
          </p:nvSpPr>
          <p:spPr>
            <a:xfrm>
              <a:off x="47000775" y="51485225"/>
              <a:ext cx="495900" cy="828650"/>
            </a:xfrm>
            <a:custGeom>
              <a:avLst/>
              <a:gdLst/>
              <a:ahLst/>
              <a:cxnLst/>
              <a:rect l="l" t="t" r="r" b="b"/>
              <a:pathLst>
                <a:path w="19836" h="33146" extrusionOk="0">
                  <a:moveTo>
                    <a:pt x="16788" y="1"/>
                  </a:moveTo>
                  <a:cubicBezTo>
                    <a:pt x="16564" y="1"/>
                    <a:pt x="16337" y="28"/>
                    <a:pt x="16112" y="86"/>
                  </a:cubicBezTo>
                  <a:cubicBezTo>
                    <a:pt x="15463" y="233"/>
                    <a:pt x="1" y="4417"/>
                    <a:pt x="3118" y="30718"/>
                  </a:cubicBezTo>
                  <a:cubicBezTo>
                    <a:pt x="3286" y="32120"/>
                    <a:pt x="4478" y="33146"/>
                    <a:pt x="5859" y="33146"/>
                  </a:cubicBezTo>
                  <a:cubicBezTo>
                    <a:pt x="5964" y="33146"/>
                    <a:pt x="6068" y="33146"/>
                    <a:pt x="6152" y="33125"/>
                  </a:cubicBezTo>
                  <a:cubicBezTo>
                    <a:pt x="7679" y="32957"/>
                    <a:pt x="8768" y="31576"/>
                    <a:pt x="8579" y="30049"/>
                  </a:cubicBezTo>
                  <a:cubicBezTo>
                    <a:pt x="6068" y="8916"/>
                    <a:pt x="16949" y="5610"/>
                    <a:pt x="17472" y="5443"/>
                  </a:cubicBezTo>
                  <a:cubicBezTo>
                    <a:pt x="18936" y="5045"/>
                    <a:pt x="19836" y="3560"/>
                    <a:pt x="19459" y="2095"/>
                  </a:cubicBezTo>
                  <a:cubicBezTo>
                    <a:pt x="19159" y="838"/>
                    <a:pt x="18019" y="1"/>
                    <a:pt x="16788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223;p16">
              <a:extLst>
                <a:ext uri="{FF2B5EF4-FFF2-40B4-BE49-F238E27FC236}">
                  <a16:creationId xmlns:a16="http://schemas.microsoft.com/office/drawing/2014/main" id="{D4457026-8A2B-F729-BC45-52D07C9B39C5}"/>
                </a:ext>
              </a:extLst>
            </p:cNvPr>
            <p:cNvSpPr/>
            <p:nvPr/>
          </p:nvSpPr>
          <p:spPr>
            <a:xfrm>
              <a:off x="46494425" y="51370150"/>
              <a:ext cx="495900" cy="828650"/>
            </a:xfrm>
            <a:custGeom>
              <a:avLst/>
              <a:gdLst/>
              <a:ahLst/>
              <a:cxnLst/>
              <a:rect l="l" t="t" r="r" b="b"/>
              <a:pathLst>
                <a:path w="19836" h="33146" extrusionOk="0">
                  <a:moveTo>
                    <a:pt x="16808" y="0"/>
                  </a:moveTo>
                  <a:cubicBezTo>
                    <a:pt x="16585" y="0"/>
                    <a:pt x="16358" y="28"/>
                    <a:pt x="16133" y="86"/>
                  </a:cubicBezTo>
                  <a:cubicBezTo>
                    <a:pt x="15484" y="233"/>
                    <a:pt x="0" y="4417"/>
                    <a:pt x="3139" y="30718"/>
                  </a:cubicBezTo>
                  <a:cubicBezTo>
                    <a:pt x="3285" y="32120"/>
                    <a:pt x="4499" y="33145"/>
                    <a:pt x="5880" y="33145"/>
                  </a:cubicBezTo>
                  <a:lnTo>
                    <a:pt x="6173" y="33145"/>
                  </a:lnTo>
                  <a:cubicBezTo>
                    <a:pt x="7679" y="32957"/>
                    <a:pt x="8788" y="31576"/>
                    <a:pt x="8600" y="30049"/>
                  </a:cubicBezTo>
                  <a:cubicBezTo>
                    <a:pt x="6089" y="8937"/>
                    <a:pt x="16949" y="5610"/>
                    <a:pt x="17493" y="5443"/>
                  </a:cubicBezTo>
                  <a:cubicBezTo>
                    <a:pt x="18957" y="5045"/>
                    <a:pt x="19836" y="3559"/>
                    <a:pt x="19480" y="2095"/>
                  </a:cubicBezTo>
                  <a:cubicBezTo>
                    <a:pt x="19162" y="838"/>
                    <a:pt x="18034" y="0"/>
                    <a:pt x="16808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224;p16">
              <a:extLst>
                <a:ext uri="{FF2B5EF4-FFF2-40B4-BE49-F238E27FC236}">
                  <a16:creationId xmlns:a16="http://schemas.microsoft.com/office/drawing/2014/main" id="{3F837737-3D82-E23E-625A-6B9F02A36FD9}"/>
                </a:ext>
              </a:extLst>
            </p:cNvPr>
            <p:cNvSpPr/>
            <p:nvPr/>
          </p:nvSpPr>
          <p:spPr>
            <a:xfrm>
              <a:off x="43265900" y="52052250"/>
              <a:ext cx="496450" cy="828650"/>
            </a:xfrm>
            <a:custGeom>
              <a:avLst/>
              <a:gdLst/>
              <a:ahLst/>
              <a:cxnLst/>
              <a:rect l="l" t="t" r="r" b="b"/>
              <a:pathLst>
                <a:path w="19858" h="33146" extrusionOk="0">
                  <a:moveTo>
                    <a:pt x="16829" y="1"/>
                  </a:moveTo>
                  <a:cubicBezTo>
                    <a:pt x="16606" y="1"/>
                    <a:pt x="16379" y="28"/>
                    <a:pt x="16154" y="86"/>
                  </a:cubicBezTo>
                  <a:cubicBezTo>
                    <a:pt x="15484" y="233"/>
                    <a:pt x="1" y="4418"/>
                    <a:pt x="3139" y="30698"/>
                  </a:cubicBezTo>
                  <a:cubicBezTo>
                    <a:pt x="3307" y="32121"/>
                    <a:pt x="4500" y="33146"/>
                    <a:pt x="5901" y="33146"/>
                  </a:cubicBezTo>
                  <a:lnTo>
                    <a:pt x="6173" y="33146"/>
                  </a:lnTo>
                  <a:cubicBezTo>
                    <a:pt x="7701" y="32958"/>
                    <a:pt x="8789" y="31577"/>
                    <a:pt x="8601" y="30049"/>
                  </a:cubicBezTo>
                  <a:cubicBezTo>
                    <a:pt x="6090" y="8937"/>
                    <a:pt x="16949" y="5589"/>
                    <a:pt x="17493" y="5443"/>
                  </a:cubicBezTo>
                  <a:cubicBezTo>
                    <a:pt x="18979" y="5045"/>
                    <a:pt x="19857" y="3560"/>
                    <a:pt x="19502" y="2095"/>
                  </a:cubicBezTo>
                  <a:cubicBezTo>
                    <a:pt x="19183" y="838"/>
                    <a:pt x="18056" y="1"/>
                    <a:pt x="16829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225;p16">
              <a:extLst>
                <a:ext uri="{FF2B5EF4-FFF2-40B4-BE49-F238E27FC236}">
                  <a16:creationId xmlns:a16="http://schemas.microsoft.com/office/drawing/2014/main" id="{E207B08A-6A27-2D3E-2C79-EC8FA788231A}"/>
                </a:ext>
              </a:extLst>
            </p:cNvPr>
            <p:cNvSpPr/>
            <p:nvPr/>
          </p:nvSpPr>
          <p:spPr>
            <a:xfrm>
              <a:off x="42759550" y="51936825"/>
              <a:ext cx="495925" cy="829000"/>
            </a:xfrm>
            <a:custGeom>
              <a:avLst/>
              <a:gdLst/>
              <a:ahLst/>
              <a:cxnLst/>
              <a:rect l="l" t="t" r="r" b="b"/>
              <a:pathLst>
                <a:path w="19837" h="33160" extrusionOk="0">
                  <a:moveTo>
                    <a:pt x="16789" y="1"/>
                  </a:moveTo>
                  <a:cubicBezTo>
                    <a:pt x="16572" y="1"/>
                    <a:pt x="16352" y="26"/>
                    <a:pt x="16133" y="79"/>
                  </a:cubicBezTo>
                  <a:cubicBezTo>
                    <a:pt x="15484" y="247"/>
                    <a:pt x="1" y="4431"/>
                    <a:pt x="3139" y="30712"/>
                  </a:cubicBezTo>
                  <a:cubicBezTo>
                    <a:pt x="3286" y="32134"/>
                    <a:pt x="4499" y="33160"/>
                    <a:pt x="5880" y="33160"/>
                  </a:cubicBezTo>
                  <a:lnTo>
                    <a:pt x="6152" y="33160"/>
                  </a:lnTo>
                  <a:cubicBezTo>
                    <a:pt x="7680" y="32971"/>
                    <a:pt x="8768" y="31590"/>
                    <a:pt x="8600" y="30063"/>
                  </a:cubicBezTo>
                  <a:cubicBezTo>
                    <a:pt x="6090" y="8951"/>
                    <a:pt x="16928" y="5603"/>
                    <a:pt x="17493" y="5457"/>
                  </a:cubicBezTo>
                  <a:cubicBezTo>
                    <a:pt x="18958" y="5059"/>
                    <a:pt x="19836" y="3574"/>
                    <a:pt x="19481" y="2109"/>
                  </a:cubicBezTo>
                  <a:cubicBezTo>
                    <a:pt x="19160" y="828"/>
                    <a:pt x="18023" y="1"/>
                    <a:pt x="16789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226;p16">
              <a:extLst>
                <a:ext uri="{FF2B5EF4-FFF2-40B4-BE49-F238E27FC236}">
                  <a16:creationId xmlns:a16="http://schemas.microsoft.com/office/drawing/2014/main" id="{9AF6F1DE-40DB-ADFF-C7B1-8678FF19FA4B}"/>
                </a:ext>
              </a:extLst>
            </p:cNvPr>
            <p:cNvSpPr/>
            <p:nvPr/>
          </p:nvSpPr>
          <p:spPr>
            <a:xfrm>
              <a:off x="39684300" y="51448075"/>
              <a:ext cx="496450" cy="828650"/>
            </a:xfrm>
            <a:custGeom>
              <a:avLst/>
              <a:gdLst/>
              <a:ahLst/>
              <a:cxnLst/>
              <a:rect l="l" t="t" r="r" b="b"/>
              <a:pathLst>
                <a:path w="19858" h="33146" extrusionOk="0">
                  <a:moveTo>
                    <a:pt x="16816" y="1"/>
                  </a:moveTo>
                  <a:cubicBezTo>
                    <a:pt x="16591" y="1"/>
                    <a:pt x="16362" y="29"/>
                    <a:pt x="16133" y="87"/>
                  </a:cubicBezTo>
                  <a:cubicBezTo>
                    <a:pt x="15484" y="233"/>
                    <a:pt x="1" y="4418"/>
                    <a:pt x="3139" y="30698"/>
                  </a:cubicBezTo>
                  <a:cubicBezTo>
                    <a:pt x="3328" y="32121"/>
                    <a:pt x="4500" y="33146"/>
                    <a:pt x="5880" y="33146"/>
                  </a:cubicBezTo>
                  <a:cubicBezTo>
                    <a:pt x="5985" y="33146"/>
                    <a:pt x="6090" y="33146"/>
                    <a:pt x="6173" y="33104"/>
                  </a:cubicBezTo>
                  <a:cubicBezTo>
                    <a:pt x="7680" y="32958"/>
                    <a:pt x="8789" y="31577"/>
                    <a:pt x="8601" y="30049"/>
                  </a:cubicBezTo>
                  <a:cubicBezTo>
                    <a:pt x="6090" y="8916"/>
                    <a:pt x="16970" y="5590"/>
                    <a:pt x="17493" y="5443"/>
                  </a:cubicBezTo>
                  <a:cubicBezTo>
                    <a:pt x="18958" y="5046"/>
                    <a:pt x="19857" y="3560"/>
                    <a:pt x="19481" y="2095"/>
                  </a:cubicBezTo>
                  <a:cubicBezTo>
                    <a:pt x="19180" y="838"/>
                    <a:pt x="18055" y="1"/>
                    <a:pt x="1681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227;p16">
              <a:extLst>
                <a:ext uri="{FF2B5EF4-FFF2-40B4-BE49-F238E27FC236}">
                  <a16:creationId xmlns:a16="http://schemas.microsoft.com/office/drawing/2014/main" id="{B62179C6-8A2C-464D-11C1-526FFB044CCB}"/>
                </a:ext>
              </a:extLst>
            </p:cNvPr>
            <p:cNvSpPr/>
            <p:nvPr/>
          </p:nvSpPr>
          <p:spPr>
            <a:xfrm>
              <a:off x="39177425" y="51332825"/>
              <a:ext cx="496450" cy="828825"/>
            </a:xfrm>
            <a:custGeom>
              <a:avLst/>
              <a:gdLst/>
              <a:ahLst/>
              <a:cxnLst/>
              <a:rect l="l" t="t" r="r" b="b"/>
              <a:pathLst>
                <a:path w="19858" h="33153" extrusionOk="0">
                  <a:moveTo>
                    <a:pt x="16841" y="1"/>
                  </a:moveTo>
                  <a:cubicBezTo>
                    <a:pt x="16608" y="1"/>
                    <a:pt x="16371" y="31"/>
                    <a:pt x="16133" y="94"/>
                  </a:cubicBezTo>
                  <a:cubicBezTo>
                    <a:pt x="15484" y="240"/>
                    <a:pt x="1" y="4425"/>
                    <a:pt x="3139" y="30705"/>
                  </a:cubicBezTo>
                  <a:cubicBezTo>
                    <a:pt x="3328" y="32128"/>
                    <a:pt x="4500" y="33153"/>
                    <a:pt x="5880" y="33153"/>
                  </a:cubicBezTo>
                  <a:lnTo>
                    <a:pt x="6194" y="33153"/>
                  </a:lnTo>
                  <a:cubicBezTo>
                    <a:pt x="7722" y="32965"/>
                    <a:pt x="8789" y="31584"/>
                    <a:pt x="8601" y="30056"/>
                  </a:cubicBezTo>
                  <a:cubicBezTo>
                    <a:pt x="6090" y="8944"/>
                    <a:pt x="16949" y="5596"/>
                    <a:pt x="17493" y="5450"/>
                  </a:cubicBezTo>
                  <a:cubicBezTo>
                    <a:pt x="18958" y="5052"/>
                    <a:pt x="19857" y="3567"/>
                    <a:pt x="19481" y="2102"/>
                  </a:cubicBezTo>
                  <a:cubicBezTo>
                    <a:pt x="19181" y="851"/>
                    <a:pt x="18081" y="1"/>
                    <a:pt x="16841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228;p16">
              <a:extLst>
                <a:ext uri="{FF2B5EF4-FFF2-40B4-BE49-F238E27FC236}">
                  <a16:creationId xmlns:a16="http://schemas.microsoft.com/office/drawing/2014/main" id="{672FD60F-FE4A-4C5B-506E-FB3679725B50}"/>
                </a:ext>
              </a:extLst>
            </p:cNvPr>
            <p:cNvSpPr/>
            <p:nvPr/>
          </p:nvSpPr>
          <p:spPr>
            <a:xfrm>
              <a:off x="34343025" y="32612850"/>
              <a:ext cx="2394750" cy="2027425"/>
            </a:xfrm>
            <a:custGeom>
              <a:avLst/>
              <a:gdLst/>
              <a:ahLst/>
              <a:cxnLst/>
              <a:rect l="l" t="t" r="r" b="b"/>
              <a:pathLst>
                <a:path w="95790" h="81097" extrusionOk="0">
                  <a:moveTo>
                    <a:pt x="49117" y="0"/>
                  </a:moveTo>
                  <a:cubicBezTo>
                    <a:pt x="29938" y="0"/>
                    <a:pt x="24041" y="15281"/>
                    <a:pt x="6592" y="54982"/>
                  </a:cubicBezTo>
                  <a:cubicBezTo>
                    <a:pt x="4813" y="59020"/>
                    <a:pt x="3307" y="63351"/>
                    <a:pt x="2010" y="67578"/>
                  </a:cubicBezTo>
                  <a:cubicBezTo>
                    <a:pt x="1" y="74064"/>
                    <a:pt x="461" y="73771"/>
                    <a:pt x="6341" y="75926"/>
                  </a:cubicBezTo>
                  <a:cubicBezTo>
                    <a:pt x="15206" y="79106"/>
                    <a:pt x="24320" y="81097"/>
                    <a:pt x="33454" y="81097"/>
                  </a:cubicBezTo>
                  <a:cubicBezTo>
                    <a:pt x="34236" y="81097"/>
                    <a:pt x="35019" y="81082"/>
                    <a:pt x="35801" y="81053"/>
                  </a:cubicBezTo>
                  <a:cubicBezTo>
                    <a:pt x="41953" y="80822"/>
                    <a:pt x="48083" y="79651"/>
                    <a:pt x="54151" y="77307"/>
                  </a:cubicBezTo>
                  <a:cubicBezTo>
                    <a:pt x="80097" y="67285"/>
                    <a:pt x="94157" y="40398"/>
                    <a:pt x="95726" y="13679"/>
                  </a:cubicBezTo>
                  <a:cubicBezTo>
                    <a:pt x="95747" y="13323"/>
                    <a:pt x="95768" y="12967"/>
                    <a:pt x="95789" y="12632"/>
                  </a:cubicBezTo>
                  <a:cubicBezTo>
                    <a:pt x="82356" y="8782"/>
                    <a:pt x="70513" y="3426"/>
                    <a:pt x="60638" y="1375"/>
                  </a:cubicBezTo>
                  <a:cubicBezTo>
                    <a:pt x="56293" y="475"/>
                    <a:pt x="52499" y="0"/>
                    <a:pt x="49117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229;p16">
              <a:extLst>
                <a:ext uri="{FF2B5EF4-FFF2-40B4-BE49-F238E27FC236}">
                  <a16:creationId xmlns:a16="http://schemas.microsoft.com/office/drawing/2014/main" id="{172EE708-1DA2-93A6-72E2-D4CAC246847F}"/>
                </a:ext>
              </a:extLst>
            </p:cNvPr>
            <p:cNvSpPr/>
            <p:nvPr/>
          </p:nvSpPr>
          <p:spPr>
            <a:xfrm>
              <a:off x="39818750" y="41605325"/>
              <a:ext cx="2472675" cy="976700"/>
            </a:xfrm>
            <a:custGeom>
              <a:avLst/>
              <a:gdLst/>
              <a:ahLst/>
              <a:cxnLst/>
              <a:rect l="l" t="t" r="r" b="b"/>
              <a:pathLst>
                <a:path w="98907" h="39068" extrusionOk="0">
                  <a:moveTo>
                    <a:pt x="50791" y="0"/>
                  </a:moveTo>
                  <a:cubicBezTo>
                    <a:pt x="30100" y="0"/>
                    <a:pt x="8895" y="10789"/>
                    <a:pt x="0" y="28931"/>
                  </a:cubicBezTo>
                  <a:cubicBezTo>
                    <a:pt x="19734" y="35946"/>
                    <a:pt x="43708" y="39068"/>
                    <a:pt x="67790" y="39068"/>
                  </a:cubicBezTo>
                  <a:cubicBezTo>
                    <a:pt x="78255" y="39068"/>
                    <a:pt x="88740" y="38478"/>
                    <a:pt x="98906" y="37363"/>
                  </a:cubicBezTo>
                  <a:cubicBezTo>
                    <a:pt x="92491" y="11238"/>
                    <a:pt x="71909" y="0"/>
                    <a:pt x="50791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230;p16">
              <a:extLst>
                <a:ext uri="{FF2B5EF4-FFF2-40B4-BE49-F238E27FC236}">
                  <a16:creationId xmlns:a16="http://schemas.microsoft.com/office/drawing/2014/main" id="{B8E03CBE-590F-A648-B1D3-A0027C71D4D5}"/>
                </a:ext>
              </a:extLst>
            </p:cNvPr>
            <p:cNvSpPr/>
            <p:nvPr/>
          </p:nvSpPr>
          <p:spPr>
            <a:xfrm>
              <a:off x="40115350" y="31434700"/>
              <a:ext cx="9756700" cy="11686725"/>
            </a:xfrm>
            <a:custGeom>
              <a:avLst/>
              <a:gdLst/>
              <a:ahLst/>
              <a:cxnLst/>
              <a:rect l="l" t="t" r="r" b="b"/>
              <a:pathLst>
                <a:path w="390268" h="467469" extrusionOk="0">
                  <a:moveTo>
                    <a:pt x="170318" y="1"/>
                  </a:moveTo>
                  <a:lnTo>
                    <a:pt x="170318" y="1"/>
                  </a:lnTo>
                  <a:cubicBezTo>
                    <a:pt x="170317" y="4"/>
                    <a:pt x="1" y="437974"/>
                    <a:pt x="255163" y="467371"/>
                  </a:cubicBezTo>
                  <a:cubicBezTo>
                    <a:pt x="256262" y="467437"/>
                    <a:pt x="257349" y="467469"/>
                    <a:pt x="258424" y="467469"/>
                  </a:cubicBezTo>
                  <a:cubicBezTo>
                    <a:pt x="326873" y="467469"/>
                    <a:pt x="346012" y="336402"/>
                    <a:pt x="325906" y="259914"/>
                  </a:cubicBezTo>
                  <a:cubicBezTo>
                    <a:pt x="305443" y="182245"/>
                    <a:pt x="390267" y="23268"/>
                    <a:pt x="170318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231;p16">
              <a:extLst>
                <a:ext uri="{FF2B5EF4-FFF2-40B4-BE49-F238E27FC236}">
                  <a16:creationId xmlns:a16="http://schemas.microsoft.com/office/drawing/2014/main" id="{3959E39A-3A66-49F1-E411-0B32B2D6D3B8}"/>
                </a:ext>
              </a:extLst>
            </p:cNvPr>
            <p:cNvSpPr/>
            <p:nvPr/>
          </p:nvSpPr>
          <p:spPr>
            <a:xfrm>
              <a:off x="34343025" y="32612850"/>
              <a:ext cx="2394750" cy="2027425"/>
            </a:xfrm>
            <a:custGeom>
              <a:avLst/>
              <a:gdLst/>
              <a:ahLst/>
              <a:cxnLst/>
              <a:rect l="l" t="t" r="r" b="b"/>
              <a:pathLst>
                <a:path w="95790" h="81097" extrusionOk="0">
                  <a:moveTo>
                    <a:pt x="49117" y="0"/>
                  </a:moveTo>
                  <a:cubicBezTo>
                    <a:pt x="29938" y="0"/>
                    <a:pt x="24041" y="15281"/>
                    <a:pt x="6592" y="54982"/>
                  </a:cubicBezTo>
                  <a:cubicBezTo>
                    <a:pt x="4813" y="59020"/>
                    <a:pt x="3307" y="63351"/>
                    <a:pt x="2010" y="67578"/>
                  </a:cubicBezTo>
                  <a:cubicBezTo>
                    <a:pt x="1" y="74064"/>
                    <a:pt x="461" y="73771"/>
                    <a:pt x="6341" y="75926"/>
                  </a:cubicBezTo>
                  <a:cubicBezTo>
                    <a:pt x="15206" y="79106"/>
                    <a:pt x="24320" y="81097"/>
                    <a:pt x="33454" y="81097"/>
                  </a:cubicBezTo>
                  <a:cubicBezTo>
                    <a:pt x="34236" y="81097"/>
                    <a:pt x="35019" y="81082"/>
                    <a:pt x="35801" y="81053"/>
                  </a:cubicBezTo>
                  <a:cubicBezTo>
                    <a:pt x="41953" y="80822"/>
                    <a:pt x="48083" y="79651"/>
                    <a:pt x="54151" y="77307"/>
                  </a:cubicBezTo>
                  <a:cubicBezTo>
                    <a:pt x="80097" y="67285"/>
                    <a:pt x="94157" y="40398"/>
                    <a:pt x="95726" y="13679"/>
                  </a:cubicBezTo>
                  <a:cubicBezTo>
                    <a:pt x="95747" y="13323"/>
                    <a:pt x="95768" y="12967"/>
                    <a:pt x="95789" y="12632"/>
                  </a:cubicBezTo>
                  <a:cubicBezTo>
                    <a:pt x="82356" y="8782"/>
                    <a:pt x="70513" y="3426"/>
                    <a:pt x="60638" y="1375"/>
                  </a:cubicBezTo>
                  <a:cubicBezTo>
                    <a:pt x="56293" y="475"/>
                    <a:pt x="52499" y="0"/>
                    <a:pt x="4911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232;p16">
              <a:extLst>
                <a:ext uri="{FF2B5EF4-FFF2-40B4-BE49-F238E27FC236}">
                  <a16:creationId xmlns:a16="http://schemas.microsoft.com/office/drawing/2014/main" id="{9E4E7316-F7EB-99B3-F474-BE9AA8AC7E88}"/>
                </a:ext>
              </a:extLst>
            </p:cNvPr>
            <p:cNvSpPr/>
            <p:nvPr/>
          </p:nvSpPr>
          <p:spPr>
            <a:xfrm>
              <a:off x="34977550" y="33947625"/>
              <a:ext cx="992850" cy="1107400"/>
            </a:xfrm>
            <a:custGeom>
              <a:avLst/>
              <a:gdLst/>
              <a:ahLst/>
              <a:cxnLst/>
              <a:rect l="l" t="t" r="r" b="b"/>
              <a:pathLst>
                <a:path w="39714" h="44296" extrusionOk="0">
                  <a:moveTo>
                    <a:pt x="19891" y="1"/>
                  </a:moveTo>
                  <a:cubicBezTo>
                    <a:pt x="19880" y="1"/>
                    <a:pt x="19868" y="1"/>
                    <a:pt x="19857" y="1"/>
                  </a:cubicBezTo>
                  <a:cubicBezTo>
                    <a:pt x="8893" y="1"/>
                    <a:pt x="0" y="9897"/>
                    <a:pt x="0" y="22138"/>
                  </a:cubicBezTo>
                  <a:cubicBezTo>
                    <a:pt x="0" y="34378"/>
                    <a:pt x="8893" y="44296"/>
                    <a:pt x="19857" y="44296"/>
                  </a:cubicBezTo>
                  <a:cubicBezTo>
                    <a:pt x="30821" y="44296"/>
                    <a:pt x="39713" y="34378"/>
                    <a:pt x="39713" y="22138"/>
                  </a:cubicBezTo>
                  <a:cubicBezTo>
                    <a:pt x="39713" y="9910"/>
                    <a:pt x="30839" y="1"/>
                    <a:pt x="19891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00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B3358E3-36CB-9D78-55CA-4E02B9D09D30}"/>
              </a:ext>
            </a:extLst>
          </p:cNvPr>
          <p:cNvSpPr/>
          <p:nvPr/>
        </p:nvSpPr>
        <p:spPr>
          <a:xfrm>
            <a:off x="6923465" y="5184638"/>
            <a:ext cx="3728394" cy="1528453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Dataset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BBF93E5-8A4E-1757-5A2A-E1C2BC88BB10}"/>
              </a:ext>
            </a:extLst>
          </p:cNvPr>
          <p:cNvCxnSpPr>
            <a:cxnSpLocks/>
          </p:cNvCxnSpPr>
          <p:nvPr/>
        </p:nvCxnSpPr>
        <p:spPr>
          <a:xfrm>
            <a:off x="9766300" y="6067917"/>
            <a:ext cx="1310251" cy="17983"/>
          </a:xfrm>
          <a:prstGeom prst="line">
            <a:avLst/>
          </a:prstGeom>
          <a:ln w="76200">
            <a:solidFill>
              <a:srgbClr val="6159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0" name="Image 1089">
            <a:extLst>
              <a:ext uri="{FF2B5EF4-FFF2-40B4-BE49-F238E27FC236}">
                <a16:creationId xmlns:a16="http://schemas.microsoft.com/office/drawing/2014/main" id="{AFAC57DA-0573-5C00-34D8-9C2FF265A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17" y="1499151"/>
            <a:ext cx="2638878" cy="4604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MODÉLISATION PERSONNELLE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1074" name="Groupe 1073">
            <a:extLst>
              <a:ext uri="{FF2B5EF4-FFF2-40B4-BE49-F238E27FC236}">
                <a16:creationId xmlns:a16="http://schemas.microsoft.com/office/drawing/2014/main" id="{3A2C1DED-34F4-4030-5D10-1E56D6DEF574}"/>
              </a:ext>
            </a:extLst>
          </p:cNvPr>
          <p:cNvGrpSpPr/>
          <p:nvPr/>
        </p:nvGrpSpPr>
        <p:grpSpPr>
          <a:xfrm>
            <a:off x="4903846" y="1561960"/>
            <a:ext cx="1726521" cy="4574343"/>
            <a:chOff x="2065020" y="1620716"/>
            <a:chExt cx="1726521" cy="4574343"/>
          </a:xfrm>
        </p:grpSpPr>
        <p:sp>
          <p:nvSpPr>
            <p:cNvPr id="1051" name="Cube 1050">
              <a:extLst>
                <a:ext uri="{FF2B5EF4-FFF2-40B4-BE49-F238E27FC236}">
                  <a16:creationId xmlns:a16="http://schemas.microsoft.com/office/drawing/2014/main" id="{1F322968-9583-75E1-DCCF-032141568B84}"/>
                </a:ext>
              </a:extLst>
            </p:cNvPr>
            <p:cNvSpPr/>
            <p:nvPr/>
          </p:nvSpPr>
          <p:spPr>
            <a:xfrm>
              <a:off x="2065020" y="1620716"/>
              <a:ext cx="1482068" cy="4574343"/>
            </a:xfrm>
            <a:prstGeom prst="cube">
              <a:avLst>
                <a:gd name="adj" fmla="val 88755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2" name="Cube 1051">
              <a:extLst>
                <a:ext uri="{FF2B5EF4-FFF2-40B4-BE49-F238E27FC236}">
                  <a16:creationId xmlns:a16="http://schemas.microsoft.com/office/drawing/2014/main" id="{39D58759-1621-6F26-DF54-A6BA4D5CCD0D}"/>
                </a:ext>
              </a:extLst>
            </p:cNvPr>
            <p:cNvSpPr/>
            <p:nvPr/>
          </p:nvSpPr>
          <p:spPr>
            <a:xfrm>
              <a:off x="2309473" y="1620716"/>
              <a:ext cx="1482068" cy="4574343"/>
            </a:xfrm>
            <a:prstGeom prst="cube">
              <a:avLst>
                <a:gd name="adj" fmla="val 88755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5" name="Groupe 1074">
            <a:extLst>
              <a:ext uri="{FF2B5EF4-FFF2-40B4-BE49-F238E27FC236}">
                <a16:creationId xmlns:a16="http://schemas.microsoft.com/office/drawing/2014/main" id="{2DB8E769-7E80-4AB6-7348-1BAB6F806B04}"/>
              </a:ext>
            </a:extLst>
          </p:cNvPr>
          <p:cNvGrpSpPr/>
          <p:nvPr/>
        </p:nvGrpSpPr>
        <p:grpSpPr>
          <a:xfrm>
            <a:off x="5629072" y="2283363"/>
            <a:ext cx="1463460" cy="3303766"/>
            <a:chOff x="2790246" y="2342119"/>
            <a:chExt cx="1463460" cy="3303766"/>
          </a:xfrm>
        </p:grpSpPr>
        <p:sp>
          <p:nvSpPr>
            <p:cNvPr id="1053" name="Cube 1052">
              <a:extLst>
                <a:ext uri="{FF2B5EF4-FFF2-40B4-BE49-F238E27FC236}">
                  <a16:creationId xmlns:a16="http://schemas.microsoft.com/office/drawing/2014/main" id="{A005ADB3-A566-DA0E-9725-6EE7D4F2AC80}"/>
                </a:ext>
              </a:extLst>
            </p:cNvPr>
            <p:cNvSpPr/>
            <p:nvPr/>
          </p:nvSpPr>
          <p:spPr>
            <a:xfrm>
              <a:off x="2790246" y="2342119"/>
              <a:ext cx="1070406" cy="3303766"/>
            </a:xfrm>
            <a:prstGeom prst="cube">
              <a:avLst>
                <a:gd name="adj" fmla="val 86894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5" name="Cube 1054">
              <a:extLst>
                <a:ext uri="{FF2B5EF4-FFF2-40B4-BE49-F238E27FC236}">
                  <a16:creationId xmlns:a16="http://schemas.microsoft.com/office/drawing/2014/main" id="{846650B6-E15C-1EBC-2646-4DAA228C7AB5}"/>
                </a:ext>
              </a:extLst>
            </p:cNvPr>
            <p:cNvSpPr/>
            <p:nvPr/>
          </p:nvSpPr>
          <p:spPr>
            <a:xfrm>
              <a:off x="2986773" y="2342119"/>
              <a:ext cx="1070406" cy="3303766"/>
            </a:xfrm>
            <a:prstGeom prst="cube">
              <a:avLst>
                <a:gd name="adj" fmla="val 86894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6" name="Cube 1055">
              <a:extLst>
                <a:ext uri="{FF2B5EF4-FFF2-40B4-BE49-F238E27FC236}">
                  <a16:creationId xmlns:a16="http://schemas.microsoft.com/office/drawing/2014/main" id="{65AFD048-4B9E-E407-F33B-72AA0080AA8E}"/>
                </a:ext>
              </a:extLst>
            </p:cNvPr>
            <p:cNvSpPr/>
            <p:nvPr/>
          </p:nvSpPr>
          <p:spPr>
            <a:xfrm>
              <a:off x="3183300" y="2342119"/>
              <a:ext cx="1070406" cy="3303766"/>
            </a:xfrm>
            <a:prstGeom prst="cube">
              <a:avLst>
                <a:gd name="adj" fmla="val 86894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6" name="Groupe 1075">
            <a:extLst>
              <a:ext uri="{FF2B5EF4-FFF2-40B4-BE49-F238E27FC236}">
                <a16:creationId xmlns:a16="http://schemas.microsoft.com/office/drawing/2014/main" id="{419A17E7-91DF-936A-1AF6-8CFAD078EAF6}"/>
              </a:ext>
            </a:extLst>
          </p:cNvPr>
          <p:cNvGrpSpPr/>
          <p:nvPr/>
        </p:nvGrpSpPr>
        <p:grpSpPr>
          <a:xfrm>
            <a:off x="6511122" y="3024313"/>
            <a:ext cx="1251242" cy="2042193"/>
            <a:chOff x="3672296" y="3083069"/>
            <a:chExt cx="1251242" cy="2042193"/>
          </a:xfrm>
        </p:grpSpPr>
        <p:sp>
          <p:nvSpPr>
            <p:cNvPr id="1057" name="Cube 1056">
              <a:extLst>
                <a:ext uri="{FF2B5EF4-FFF2-40B4-BE49-F238E27FC236}">
                  <a16:creationId xmlns:a16="http://schemas.microsoft.com/office/drawing/2014/main" id="{6015F100-E4E7-FC3D-185B-1C01706637E8}"/>
                </a:ext>
              </a:extLst>
            </p:cNvPr>
            <p:cNvSpPr/>
            <p:nvPr/>
          </p:nvSpPr>
          <p:spPr>
            <a:xfrm>
              <a:off x="3672296" y="3083069"/>
              <a:ext cx="661661" cy="2042193"/>
            </a:xfrm>
            <a:prstGeom prst="cube">
              <a:avLst>
                <a:gd name="adj" fmla="val 7708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8" name="Cube 1057">
              <a:extLst>
                <a:ext uri="{FF2B5EF4-FFF2-40B4-BE49-F238E27FC236}">
                  <a16:creationId xmlns:a16="http://schemas.microsoft.com/office/drawing/2014/main" id="{45A68111-EC7E-F3DE-A4B0-5655B1F0692E}"/>
                </a:ext>
              </a:extLst>
            </p:cNvPr>
            <p:cNvSpPr/>
            <p:nvPr/>
          </p:nvSpPr>
          <p:spPr>
            <a:xfrm>
              <a:off x="3868823" y="3083069"/>
              <a:ext cx="661661" cy="2042193"/>
            </a:xfrm>
            <a:prstGeom prst="cube">
              <a:avLst>
                <a:gd name="adj" fmla="val 77534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9" name="Cube 1058">
              <a:extLst>
                <a:ext uri="{FF2B5EF4-FFF2-40B4-BE49-F238E27FC236}">
                  <a16:creationId xmlns:a16="http://schemas.microsoft.com/office/drawing/2014/main" id="{F75CD1F2-D5D7-5AD7-1DE9-030EE3935AB8}"/>
                </a:ext>
              </a:extLst>
            </p:cNvPr>
            <p:cNvSpPr/>
            <p:nvPr/>
          </p:nvSpPr>
          <p:spPr>
            <a:xfrm>
              <a:off x="4065350" y="3083069"/>
              <a:ext cx="661661" cy="2042193"/>
            </a:xfrm>
            <a:prstGeom prst="cube">
              <a:avLst>
                <a:gd name="adj" fmla="val 77980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0" name="Cube 1059">
              <a:extLst>
                <a:ext uri="{FF2B5EF4-FFF2-40B4-BE49-F238E27FC236}">
                  <a16:creationId xmlns:a16="http://schemas.microsoft.com/office/drawing/2014/main" id="{4DE8AA6D-A29C-5417-0801-0BD887B74BDE}"/>
                </a:ext>
              </a:extLst>
            </p:cNvPr>
            <p:cNvSpPr/>
            <p:nvPr/>
          </p:nvSpPr>
          <p:spPr>
            <a:xfrm>
              <a:off x="4261877" y="3083069"/>
              <a:ext cx="661661" cy="2042193"/>
            </a:xfrm>
            <a:prstGeom prst="cube">
              <a:avLst>
                <a:gd name="adj" fmla="val 77719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7" name="Groupe 1076">
            <a:extLst>
              <a:ext uri="{FF2B5EF4-FFF2-40B4-BE49-F238E27FC236}">
                <a16:creationId xmlns:a16="http://schemas.microsoft.com/office/drawing/2014/main" id="{FDCFCAA3-4B9A-EA2C-EB6B-330F8418E70A}"/>
              </a:ext>
            </a:extLst>
          </p:cNvPr>
          <p:cNvGrpSpPr/>
          <p:nvPr/>
        </p:nvGrpSpPr>
        <p:grpSpPr>
          <a:xfrm>
            <a:off x="7407567" y="3506869"/>
            <a:ext cx="1026249" cy="1244201"/>
            <a:chOff x="4568741" y="3512285"/>
            <a:chExt cx="1026249" cy="1347761"/>
          </a:xfrm>
        </p:grpSpPr>
        <p:sp>
          <p:nvSpPr>
            <p:cNvPr id="1061" name="Cube 1060">
              <a:extLst>
                <a:ext uri="{FF2B5EF4-FFF2-40B4-BE49-F238E27FC236}">
                  <a16:creationId xmlns:a16="http://schemas.microsoft.com/office/drawing/2014/main" id="{827A1B49-07F8-AFF6-BCDE-6F3D93AB5550}"/>
                </a:ext>
              </a:extLst>
            </p:cNvPr>
            <p:cNvSpPr/>
            <p:nvPr/>
          </p:nvSpPr>
          <p:spPr>
            <a:xfrm>
              <a:off x="4568741" y="3512285"/>
              <a:ext cx="436668" cy="1347761"/>
            </a:xfrm>
            <a:prstGeom prst="cube">
              <a:avLst>
                <a:gd name="adj" fmla="val 65064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2" name="Cube 1061">
              <a:extLst>
                <a:ext uri="{FF2B5EF4-FFF2-40B4-BE49-F238E27FC236}">
                  <a16:creationId xmlns:a16="http://schemas.microsoft.com/office/drawing/2014/main" id="{E2A9817F-EEAC-06C2-5E13-A1985323E4B6}"/>
                </a:ext>
              </a:extLst>
            </p:cNvPr>
            <p:cNvSpPr/>
            <p:nvPr/>
          </p:nvSpPr>
          <p:spPr>
            <a:xfrm>
              <a:off x="4765268" y="3512285"/>
              <a:ext cx="436668" cy="1347761"/>
            </a:xfrm>
            <a:prstGeom prst="cube">
              <a:avLst>
                <a:gd name="adj" fmla="val 66261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3" name="Cube 1062">
              <a:extLst>
                <a:ext uri="{FF2B5EF4-FFF2-40B4-BE49-F238E27FC236}">
                  <a16:creationId xmlns:a16="http://schemas.microsoft.com/office/drawing/2014/main" id="{0091D37E-BC95-7F20-34DA-58C17DDA5022}"/>
                </a:ext>
              </a:extLst>
            </p:cNvPr>
            <p:cNvSpPr/>
            <p:nvPr/>
          </p:nvSpPr>
          <p:spPr>
            <a:xfrm>
              <a:off x="4961795" y="3512285"/>
              <a:ext cx="436668" cy="1347761"/>
            </a:xfrm>
            <a:prstGeom prst="cube">
              <a:avLst>
                <a:gd name="adj" fmla="val 65203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4" name="Cube 1063">
              <a:extLst>
                <a:ext uri="{FF2B5EF4-FFF2-40B4-BE49-F238E27FC236}">
                  <a16:creationId xmlns:a16="http://schemas.microsoft.com/office/drawing/2014/main" id="{1245B3DF-8C6A-E1EA-25F9-31041EC07892}"/>
                </a:ext>
              </a:extLst>
            </p:cNvPr>
            <p:cNvSpPr/>
            <p:nvPr/>
          </p:nvSpPr>
          <p:spPr>
            <a:xfrm>
              <a:off x="5158322" y="3512285"/>
              <a:ext cx="436668" cy="1347761"/>
            </a:xfrm>
            <a:prstGeom prst="cube">
              <a:avLst>
                <a:gd name="adj" fmla="val 65343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8" name="Groupe 1077">
            <a:extLst>
              <a:ext uri="{FF2B5EF4-FFF2-40B4-BE49-F238E27FC236}">
                <a16:creationId xmlns:a16="http://schemas.microsoft.com/office/drawing/2014/main" id="{65559BCB-DA62-0C5D-453E-EA7FC2236D51}"/>
              </a:ext>
            </a:extLst>
          </p:cNvPr>
          <p:cNvGrpSpPr/>
          <p:nvPr/>
        </p:nvGrpSpPr>
        <p:grpSpPr>
          <a:xfrm>
            <a:off x="8270533" y="3908943"/>
            <a:ext cx="668583" cy="481731"/>
            <a:chOff x="5431707" y="3868639"/>
            <a:chExt cx="668583" cy="661186"/>
          </a:xfrm>
        </p:grpSpPr>
        <p:sp>
          <p:nvSpPr>
            <p:cNvPr id="1065" name="Cube 1064">
              <a:extLst>
                <a:ext uri="{FF2B5EF4-FFF2-40B4-BE49-F238E27FC236}">
                  <a16:creationId xmlns:a16="http://schemas.microsoft.com/office/drawing/2014/main" id="{424C5A69-3B5B-DBF9-2522-14C6062EBCD7}"/>
                </a:ext>
              </a:extLst>
            </p:cNvPr>
            <p:cNvSpPr/>
            <p:nvPr/>
          </p:nvSpPr>
          <p:spPr>
            <a:xfrm>
              <a:off x="5431707" y="3868639"/>
              <a:ext cx="214221" cy="661186"/>
            </a:xfrm>
            <a:prstGeom prst="cube">
              <a:avLst>
                <a:gd name="adj" fmla="val 47831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6" name="Cube 1065">
              <a:extLst>
                <a:ext uri="{FF2B5EF4-FFF2-40B4-BE49-F238E27FC236}">
                  <a16:creationId xmlns:a16="http://schemas.microsoft.com/office/drawing/2014/main" id="{B6C5729B-C6A2-C930-62CB-4F54F4D56D50}"/>
                </a:ext>
              </a:extLst>
            </p:cNvPr>
            <p:cNvSpPr/>
            <p:nvPr/>
          </p:nvSpPr>
          <p:spPr>
            <a:xfrm>
              <a:off x="5583161" y="3868639"/>
              <a:ext cx="214221" cy="661186"/>
            </a:xfrm>
            <a:prstGeom prst="cube">
              <a:avLst>
                <a:gd name="adj" fmla="val 49028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7" name="Cube 1066">
              <a:extLst>
                <a:ext uri="{FF2B5EF4-FFF2-40B4-BE49-F238E27FC236}">
                  <a16:creationId xmlns:a16="http://schemas.microsoft.com/office/drawing/2014/main" id="{9A07A991-E538-20F6-5ED4-E5250A6D3D88}"/>
                </a:ext>
              </a:extLst>
            </p:cNvPr>
            <p:cNvSpPr/>
            <p:nvPr/>
          </p:nvSpPr>
          <p:spPr>
            <a:xfrm>
              <a:off x="5734615" y="3868639"/>
              <a:ext cx="214221" cy="661186"/>
            </a:xfrm>
            <a:prstGeom prst="cube">
              <a:avLst>
                <a:gd name="adj" fmla="val 47970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8" name="Cube 1067">
              <a:extLst>
                <a:ext uri="{FF2B5EF4-FFF2-40B4-BE49-F238E27FC236}">
                  <a16:creationId xmlns:a16="http://schemas.microsoft.com/office/drawing/2014/main" id="{2E27E7FF-4803-D21D-2892-008429B4E315}"/>
                </a:ext>
              </a:extLst>
            </p:cNvPr>
            <p:cNvSpPr/>
            <p:nvPr/>
          </p:nvSpPr>
          <p:spPr>
            <a:xfrm>
              <a:off x="5886069" y="3868639"/>
              <a:ext cx="214221" cy="661186"/>
            </a:xfrm>
            <a:prstGeom prst="cube">
              <a:avLst>
                <a:gd name="adj" fmla="val 44133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69" name="Cube 1068">
            <a:extLst>
              <a:ext uri="{FF2B5EF4-FFF2-40B4-BE49-F238E27FC236}">
                <a16:creationId xmlns:a16="http://schemas.microsoft.com/office/drawing/2014/main" id="{1064AE55-2430-DA6C-89D9-5492580FADB4}"/>
              </a:ext>
            </a:extLst>
          </p:cNvPr>
          <p:cNvSpPr/>
          <p:nvPr/>
        </p:nvSpPr>
        <p:spPr>
          <a:xfrm>
            <a:off x="8887804" y="3979771"/>
            <a:ext cx="274206" cy="295275"/>
          </a:xfrm>
          <a:prstGeom prst="cube">
            <a:avLst>
              <a:gd name="adj" fmla="val 36549"/>
            </a:avLst>
          </a:pr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0" name="Cube 1069">
            <a:extLst>
              <a:ext uri="{FF2B5EF4-FFF2-40B4-BE49-F238E27FC236}">
                <a16:creationId xmlns:a16="http://schemas.microsoft.com/office/drawing/2014/main" id="{20E5542F-F2C4-A023-BA9B-424CB0061099}"/>
              </a:ext>
            </a:extLst>
          </p:cNvPr>
          <p:cNvSpPr/>
          <p:nvPr/>
        </p:nvSpPr>
        <p:spPr>
          <a:xfrm>
            <a:off x="9125049" y="3979771"/>
            <a:ext cx="274206" cy="295275"/>
          </a:xfrm>
          <a:prstGeom prst="cube">
            <a:avLst>
              <a:gd name="adj" fmla="val 36549"/>
            </a:avLst>
          </a:pr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1" name="Cube 1070">
            <a:extLst>
              <a:ext uri="{FF2B5EF4-FFF2-40B4-BE49-F238E27FC236}">
                <a16:creationId xmlns:a16="http://schemas.microsoft.com/office/drawing/2014/main" id="{42A5E5D2-388B-6E74-5F1B-0B47A7EC5694}"/>
              </a:ext>
            </a:extLst>
          </p:cNvPr>
          <p:cNvSpPr/>
          <p:nvPr/>
        </p:nvSpPr>
        <p:spPr>
          <a:xfrm>
            <a:off x="9381084" y="3979771"/>
            <a:ext cx="274206" cy="295275"/>
          </a:xfrm>
          <a:prstGeom prst="cube">
            <a:avLst>
              <a:gd name="adj" fmla="val 36549"/>
            </a:avLst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2" name="Cube 1071">
            <a:extLst>
              <a:ext uri="{FF2B5EF4-FFF2-40B4-BE49-F238E27FC236}">
                <a16:creationId xmlns:a16="http://schemas.microsoft.com/office/drawing/2014/main" id="{04664D61-5BF1-25E5-65CF-5CE756FB85C2}"/>
              </a:ext>
            </a:extLst>
          </p:cNvPr>
          <p:cNvSpPr/>
          <p:nvPr/>
        </p:nvSpPr>
        <p:spPr>
          <a:xfrm>
            <a:off x="9620104" y="3979772"/>
            <a:ext cx="274206" cy="295275"/>
          </a:xfrm>
          <a:prstGeom prst="cube">
            <a:avLst>
              <a:gd name="adj" fmla="val 36549"/>
            </a:avLst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3" name="Cube 1072">
            <a:extLst>
              <a:ext uri="{FF2B5EF4-FFF2-40B4-BE49-F238E27FC236}">
                <a16:creationId xmlns:a16="http://schemas.microsoft.com/office/drawing/2014/main" id="{07DD2C0E-100C-0E9D-B23B-1054C05C535E}"/>
              </a:ext>
            </a:extLst>
          </p:cNvPr>
          <p:cNvSpPr/>
          <p:nvPr/>
        </p:nvSpPr>
        <p:spPr>
          <a:xfrm>
            <a:off x="9874364" y="3979771"/>
            <a:ext cx="274206" cy="295275"/>
          </a:xfrm>
          <a:prstGeom prst="cube">
            <a:avLst>
              <a:gd name="adj" fmla="val 36549"/>
            </a:avLst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99" name="Groupe 1098">
            <a:extLst>
              <a:ext uri="{FF2B5EF4-FFF2-40B4-BE49-F238E27FC236}">
                <a16:creationId xmlns:a16="http://schemas.microsoft.com/office/drawing/2014/main" id="{63528B32-749B-1C04-CCEF-E063EEE5BDB0}"/>
              </a:ext>
            </a:extLst>
          </p:cNvPr>
          <p:cNvGrpSpPr/>
          <p:nvPr/>
        </p:nvGrpSpPr>
        <p:grpSpPr>
          <a:xfrm>
            <a:off x="9031881" y="1568151"/>
            <a:ext cx="2133921" cy="348632"/>
            <a:chOff x="1513073" y="4025005"/>
            <a:chExt cx="2133921" cy="348632"/>
          </a:xfrm>
        </p:grpSpPr>
        <p:sp>
          <p:nvSpPr>
            <p:cNvPr id="1082" name="Cube 1081">
              <a:extLst>
                <a:ext uri="{FF2B5EF4-FFF2-40B4-BE49-F238E27FC236}">
                  <a16:creationId xmlns:a16="http://schemas.microsoft.com/office/drawing/2014/main" id="{7F6BE78B-120C-E6F2-B8BE-DD7BEAD24DF2}"/>
                </a:ext>
              </a:extLst>
            </p:cNvPr>
            <p:cNvSpPr/>
            <p:nvPr/>
          </p:nvSpPr>
          <p:spPr>
            <a:xfrm>
              <a:off x="1513073" y="4078362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1" name="ZoneTexte 1090">
              <a:extLst>
                <a:ext uri="{FF2B5EF4-FFF2-40B4-BE49-F238E27FC236}">
                  <a16:creationId xmlns:a16="http://schemas.microsoft.com/office/drawing/2014/main" id="{3A5B3892-0EF7-5C08-D7A2-40AC82E01784}"/>
                </a:ext>
              </a:extLst>
            </p:cNvPr>
            <p:cNvSpPr txBox="1"/>
            <p:nvPr/>
          </p:nvSpPr>
          <p:spPr>
            <a:xfrm>
              <a:off x="1787279" y="4025005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Conv2D + ReLU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00" name="Groupe 1099">
            <a:extLst>
              <a:ext uri="{FF2B5EF4-FFF2-40B4-BE49-F238E27FC236}">
                <a16:creationId xmlns:a16="http://schemas.microsoft.com/office/drawing/2014/main" id="{A89F94FE-5376-07E3-7F2F-A552BF5ABAAE}"/>
              </a:ext>
            </a:extLst>
          </p:cNvPr>
          <p:cNvGrpSpPr/>
          <p:nvPr/>
        </p:nvGrpSpPr>
        <p:grpSpPr>
          <a:xfrm>
            <a:off x="9031881" y="1895086"/>
            <a:ext cx="2145392" cy="353059"/>
            <a:chOff x="1513073" y="4351940"/>
            <a:chExt cx="2145392" cy="353059"/>
          </a:xfrm>
        </p:grpSpPr>
        <p:sp>
          <p:nvSpPr>
            <p:cNvPr id="1079" name="Cube 1078">
              <a:extLst>
                <a:ext uri="{FF2B5EF4-FFF2-40B4-BE49-F238E27FC236}">
                  <a16:creationId xmlns:a16="http://schemas.microsoft.com/office/drawing/2014/main" id="{388E3387-55C1-1A3F-E924-CE92D4099889}"/>
                </a:ext>
              </a:extLst>
            </p:cNvPr>
            <p:cNvSpPr/>
            <p:nvPr/>
          </p:nvSpPr>
          <p:spPr>
            <a:xfrm>
              <a:off x="1513073" y="4409724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2" name="ZoneTexte 1091">
              <a:extLst>
                <a:ext uri="{FF2B5EF4-FFF2-40B4-BE49-F238E27FC236}">
                  <a16:creationId xmlns:a16="http://schemas.microsoft.com/office/drawing/2014/main" id="{1526E990-DCF6-3B72-48D3-3BC8571DE5DD}"/>
                </a:ext>
              </a:extLst>
            </p:cNvPr>
            <p:cNvSpPr txBox="1"/>
            <p:nvPr/>
          </p:nvSpPr>
          <p:spPr>
            <a:xfrm>
              <a:off x="1798750" y="4351940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MaxPooling2D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01" name="Groupe 1100">
            <a:extLst>
              <a:ext uri="{FF2B5EF4-FFF2-40B4-BE49-F238E27FC236}">
                <a16:creationId xmlns:a16="http://schemas.microsoft.com/office/drawing/2014/main" id="{00E6875E-1439-BAA9-D7C4-D8850AAB0B3A}"/>
              </a:ext>
            </a:extLst>
          </p:cNvPr>
          <p:cNvGrpSpPr/>
          <p:nvPr/>
        </p:nvGrpSpPr>
        <p:grpSpPr>
          <a:xfrm>
            <a:off x="9031881" y="2226020"/>
            <a:ext cx="2144195" cy="356239"/>
            <a:chOff x="1513073" y="4682874"/>
            <a:chExt cx="2144195" cy="356239"/>
          </a:xfrm>
        </p:grpSpPr>
        <p:sp>
          <p:nvSpPr>
            <p:cNvPr id="1080" name="Cube 1079">
              <a:extLst>
                <a:ext uri="{FF2B5EF4-FFF2-40B4-BE49-F238E27FC236}">
                  <a16:creationId xmlns:a16="http://schemas.microsoft.com/office/drawing/2014/main" id="{B7B29C62-480B-9D0B-E8BC-685DD3A13264}"/>
                </a:ext>
              </a:extLst>
            </p:cNvPr>
            <p:cNvSpPr/>
            <p:nvPr/>
          </p:nvSpPr>
          <p:spPr>
            <a:xfrm>
              <a:off x="1513073" y="4743838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3" name="ZoneTexte 1092">
              <a:extLst>
                <a:ext uri="{FF2B5EF4-FFF2-40B4-BE49-F238E27FC236}">
                  <a16:creationId xmlns:a16="http://schemas.microsoft.com/office/drawing/2014/main" id="{759C6A5C-84AE-F800-6610-E23BE4A4FBC6}"/>
                </a:ext>
              </a:extLst>
            </p:cNvPr>
            <p:cNvSpPr txBox="1"/>
            <p:nvPr/>
          </p:nvSpPr>
          <p:spPr>
            <a:xfrm>
              <a:off x="1797553" y="4682874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Flatten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02" name="Groupe 1101">
            <a:extLst>
              <a:ext uri="{FF2B5EF4-FFF2-40B4-BE49-F238E27FC236}">
                <a16:creationId xmlns:a16="http://schemas.microsoft.com/office/drawing/2014/main" id="{1FCB02AF-1555-C369-57C2-5AD8B6A5940E}"/>
              </a:ext>
            </a:extLst>
          </p:cNvPr>
          <p:cNvGrpSpPr/>
          <p:nvPr/>
        </p:nvGrpSpPr>
        <p:grpSpPr>
          <a:xfrm>
            <a:off x="9031881" y="2564574"/>
            <a:ext cx="2396302" cy="349358"/>
            <a:chOff x="1513073" y="5021428"/>
            <a:chExt cx="2396302" cy="349358"/>
          </a:xfrm>
        </p:grpSpPr>
        <p:sp>
          <p:nvSpPr>
            <p:cNvPr id="1081" name="Cube 1080">
              <a:extLst>
                <a:ext uri="{FF2B5EF4-FFF2-40B4-BE49-F238E27FC236}">
                  <a16:creationId xmlns:a16="http://schemas.microsoft.com/office/drawing/2014/main" id="{BFD1CF48-CF09-DB31-58F0-1755002A8318}"/>
                </a:ext>
              </a:extLst>
            </p:cNvPr>
            <p:cNvSpPr/>
            <p:nvPr/>
          </p:nvSpPr>
          <p:spPr>
            <a:xfrm>
              <a:off x="1513073" y="507551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4" name="ZoneTexte 1093">
              <a:extLst>
                <a:ext uri="{FF2B5EF4-FFF2-40B4-BE49-F238E27FC236}">
                  <a16:creationId xmlns:a16="http://schemas.microsoft.com/office/drawing/2014/main" id="{026038FD-A64D-CF5B-678C-445A4901DD16}"/>
                </a:ext>
              </a:extLst>
            </p:cNvPr>
            <p:cNvSpPr txBox="1"/>
            <p:nvPr/>
          </p:nvSpPr>
          <p:spPr>
            <a:xfrm>
              <a:off x="1797553" y="5021428"/>
              <a:ext cx="21118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Fully connected + ReLU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03" name="Groupe 1102">
            <a:extLst>
              <a:ext uri="{FF2B5EF4-FFF2-40B4-BE49-F238E27FC236}">
                <a16:creationId xmlns:a16="http://schemas.microsoft.com/office/drawing/2014/main" id="{503DD78D-F2CD-A868-D34F-4136873214A0}"/>
              </a:ext>
            </a:extLst>
          </p:cNvPr>
          <p:cNvGrpSpPr/>
          <p:nvPr/>
        </p:nvGrpSpPr>
        <p:grpSpPr>
          <a:xfrm>
            <a:off x="9031881" y="2891509"/>
            <a:ext cx="2678242" cy="356537"/>
            <a:chOff x="1513073" y="5348363"/>
            <a:chExt cx="2678242" cy="356537"/>
          </a:xfrm>
        </p:grpSpPr>
        <p:sp>
          <p:nvSpPr>
            <p:cNvPr id="1083" name="Cube 1082">
              <a:extLst>
                <a:ext uri="{FF2B5EF4-FFF2-40B4-BE49-F238E27FC236}">
                  <a16:creationId xmlns:a16="http://schemas.microsoft.com/office/drawing/2014/main" id="{B60ACCB5-9F4B-3DBA-7A17-64E9D1D74531}"/>
                </a:ext>
              </a:extLst>
            </p:cNvPr>
            <p:cNvSpPr/>
            <p:nvPr/>
          </p:nvSpPr>
          <p:spPr>
            <a:xfrm>
              <a:off x="1513073" y="5409625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6" name="ZoneTexte 1095">
              <a:extLst>
                <a:ext uri="{FF2B5EF4-FFF2-40B4-BE49-F238E27FC236}">
                  <a16:creationId xmlns:a16="http://schemas.microsoft.com/office/drawing/2014/main" id="{EE7B75C3-83E4-CAC6-6BFA-28B060778CB1}"/>
                </a:ext>
              </a:extLst>
            </p:cNvPr>
            <p:cNvSpPr txBox="1"/>
            <p:nvPr/>
          </p:nvSpPr>
          <p:spPr>
            <a:xfrm>
              <a:off x="1794899" y="5348363"/>
              <a:ext cx="2396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Fully connected + Softmax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1097" name="Rectangle : coins arrondis 1096">
            <a:extLst>
              <a:ext uri="{FF2B5EF4-FFF2-40B4-BE49-F238E27FC236}">
                <a16:creationId xmlns:a16="http://schemas.microsoft.com/office/drawing/2014/main" id="{690B6990-217F-41EE-1298-B2D4F8FA9862}"/>
              </a:ext>
            </a:extLst>
          </p:cNvPr>
          <p:cNvSpPr/>
          <p:nvPr/>
        </p:nvSpPr>
        <p:spPr>
          <a:xfrm>
            <a:off x="772160" y="1821571"/>
            <a:ext cx="2396302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Réseau de neurones avec TensorFlow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098" name="Rectangle : coins arrondis 1097">
            <a:extLst>
              <a:ext uri="{FF2B5EF4-FFF2-40B4-BE49-F238E27FC236}">
                <a16:creationId xmlns:a16="http://schemas.microsoft.com/office/drawing/2014/main" id="{78BF5707-0B14-C8CD-EA98-A96C0BF2E904}"/>
              </a:ext>
            </a:extLst>
          </p:cNvPr>
          <p:cNvSpPr/>
          <p:nvPr/>
        </p:nvSpPr>
        <p:spPr>
          <a:xfrm>
            <a:off x="772160" y="3213553"/>
            <a:ext cx="2396302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Structure basée sur VGG16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105" name="ZoneTexte 1104">
            <a:extLst>
              <a:ext uri="{FF2B5EF4-FFF2-40B4-BE49-F238E27FC236}">
                <a16:creationId xmlns:a16="http://schemas.microsoft.com/office/drawing/2014/main" id="{7BAC4335-2301-B655-BF5A-5B3751D2A98C}"/>
              </a:ext>
            </a:extLst>
          </p:cNvPr>
          <p:cNvSpPr txBox="1"/>
          <p:nvPr/>
        </p:nvSpPr>
        <p:spPr>
          <a:xfrm>
            <a:off x="4349115" y="1246843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224×224×3</a:t>
            </a:r>
          </a:p>
        </p:txBody>
      </p:sp>
      <p:sp>
        <p:nvSpPr>
          <p:cNvPr id="1106" name="ZoneTexte 1105">
            <a:extLst>
              <a:ext uri="{FF2B5EF4-FFF2-40B4-BE49-F238E27FC236}">
                <a16:creationId xmlns:a16="http://schemas.microsoft.com/office/drawing/2014/main" id="{BF935937-3639-DE1C-369E-3A29A31C9683}"/>
              </a:ext>
            </a:extLst>
          </p:cNvPr>
          <p:cNvSpPr txBox="1"/>
          <p:nvPr/>
        </p:nvSpPr>
        <p:spPr>
          <a:xfrm>
            <a:off x="5731395" y="1203366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224×224×64</a:t>
            </a:r>
          </a:p>
        </p:txBody>
      </p:sp>
      <p:sp>
        <p:nvSpPr>
          <p:cNvPr id="1107" name="ZoneTexte 1106">
            <a:extLst>
              <a:ext uri="{FF2B5EF4-FFF2-40B4-BE49-F238E27FC236}">
                <a16:creationId xmlns:a16="http://schemas.microsoft.com/office/drawing/2014/main" id="{B598C379-F3EA-D39B-E9AB-8CC82D32EED0}"/>
              </a:ext>
            </a:extLst>
          </p:cNvPr>
          <p:cNvSpPr txBox="1"/>
          <p:nvPr/>
        </p:nvSpPr>
        <p:spPr>
          <a:xfrm>
            <a:off x="6481626" y="1926645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112×112×128</a:t>
            </a:r>
          </a:p>
        </p:txBody>
      </p:sp>
      <p:sp>
        <p:nvSpPr>
          <p:cNvPr id="1108" name="ZoneTexte 1107">
            <a:extLst>
              <a:ext uri="{FF2B5EF4-FFF2-40B4-BE49-F238E27FC236}">
                <a16:creationId xmlns:a16="http://schemas.microsoft.com/office/drawing/2014/main" id="{8C07DDC0-DEE0-595A-4A83-38E9F4FF0380}"/>
              </a:ext>
            </a:extLst>
          </p:cNvPr>
          <p:cNvSpPr txBox="1"/>
          <p:nvPr/>
        </p:nvSpPr>
        <p:spPr>
          <a:xfrm>
            <a:off x="6914222" y="2667790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56×56×256</a:t>
            </a:r>
          </a:p>
        </p:txBody>
      </p:sp>
      <p:sp>
        <p:nvSpPr>
          <p:cNvPr id="1109" name="ZoneTexte 1108">
            <a:extLst>
              <a:ext uri="{FF2B5EF4-FFF2-40B4-BE49-F238E27FC236}">
                <a16:creationId xmlns:a16="http://schemas.microsoft.com/office/drawing/2014/main" id="{708E886B-E16D-E666-4554-C46AE2274C99}"/>
              </a:ext>
            </a:extLst>
          </p:cNvPr>
          <p:cNvSpPr txBox="1"/>
          <p:nvPr/>
        </p:nvSpPr>
        <p:spPr>
          <a:xfrm>
            <a:off x="7573614" y="3145157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28×28×512</a:t>
            </a:r>
          </a:p>
        </p:txBody>
      </p:sp>
      <p:sp>
        <p:nvSpPr>
          <p:cNvPr id="1110" name="ZoneTexte 1109">
            <a:extLst>
              <a:ext uri="{FF2B5EF4-FFF2-40B4-BE49-F238E27FC236}">
                <a16:creationId xmlns:a16="http://schemas.microsoft.com/office/drawing/2014/main" id="{AE0DC1C1-571E-0EA0-0D35-C328182B7206}"/>
              </a:ext>
            </a:extLst>
          </p:cNvPr>
          <p:cNvSpPr txBox="1"/>
          <p:nvPr/>
        </p:nvSpPr>
        <p:spPr>
          <a:xfrm>
            <a:off x="8187163" y="3559292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14×14×512</a:t>
            </a:r>
          </a:p>
        </p:txBody>
      </p:sp>
      <p:sp>
        <p:nvSpPr>
          <p:cNvPr id="1111" name="ZoneTexte 1110">
            <a:extLst>
              <a:ext uri="{FF2B5EF4-FFF2-40B4-BE49-F238E27FC236}">
                <a16:creationId xmlns:a16="http://schemas.microsoft.com/office/drawing/2014/main" id="{A14A8982-780C-12E1-2BB3-E3CD8FB369FA}"/>
              </a:ext>
            </a:extLst>
          </p:cNvPr>
          <p:cNvSpPr txBox="1"/>
          <p:nvPr/>
        </p:nvSpPr>
        <p:spPr>
          <a:xfrm>
            <a:off x="8930406" y="4216567"/>
            <a:ext cx="116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1×1×4096</a:t>
            </a:r>
          </a:p>
        </p:txBody>
      </p:sp>
      <p:sp>
        <p:nvSpPr>
          <p:cNvPr id="1112" name="ZoneTexte 1111">
            <a:extLst>
              <a:ext uri="{FF2B5EF4-FFF2-40B4-BE49-F238E27FC236}">
                <a16:creationId xmlns:a16="http://schemas.microsoft.com/office/drawing/2014/main" id="{4DAA94F9-ECC7-C2F4-340A-CF36E11788C1}"/>
              </a:ext>
            </a:extLst>
          </p:cNvPr>
          <p:cNvSpPr txBox="1"/>
          <p:nvPr/>
        </p:nvSpPr>
        <p:spPr>
          <a:xfrm>
            <a:off x="10141939" y="3929024"/>
            <a:ext cx="8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1×1×10</a:t>
            </a:r>
          </a:p>
        </p:txBody>
      </p:sp>
      <p:sp>
        <p:nvSpPr>
          <p:cNvPr id="1113" name="Rectangle : coins arrondis 1112">
            <a:extLst>
              <a:ext uri="{FF2B5EF4-FFF2-40B4-BE49-F238E27FC236}">
                <a16:creationId xmlns:a16="http://schemas.microsoft.com/office/drawing/2014/main" id="{EFC884A9-D900-E345-3077-CCFEC0F136EF}"/>
              </a:ext>
            </a:extLst>
          </p:cNvPr>
          <p:cNvSpPr/>
          <p:nvPr/>
        </p:nvSpPr>
        <p:spPr>
          <a:xfrm>
            <a:off x="772160" y="4610912"/>
            <a:ext cx="2396302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Entraînemen</a:t>
            </a:r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t sur 10 classes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0B7BDDED-3A6B-7D28-237E-6EB31E13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10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5496967-C244-E263-E4EE-3AE4C3098CF2}"/>
              </a:ext>
            </a:extLst>
          </p:cNvPr>
          <p:cNvSpPr/>
          <p:nvPr/>
        </p:nvSpPr>
        <p:spPr>
          <a:xfrm>
            <a:off x="7116779" y="5598168"/>
            <a:ext cx="2149367" cy="960948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Entraînemen</a:t>
            </a:r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t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9971091-07C7-177A-0BEE-C511D235156D}"/>
              </a:ext>
            </a:extLst>
          </p:cNvPr>
          <p:cNvSpPr/>
          <p:nvPr/>
        </p:nvSpPr>
        <p:spPr>
          <a:xfrm>
            <a:off x="9392811" y="5597059"/>
            <a:ext cx="1106647" cy="960948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Test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3021908-6BDA-DFC9-BED5-7301BC02316D}"/>
              </a:ext>
            </a:extLst>
          </p:cNvPr>
          <p:cNvGrpSpPr/>
          <p:nvPr/>
        </p:nvGrpSpPr>
        <p:grpSpPr>
          <a:xfrm>
            <a:off x="8259434" y="5995162"/>
            <a:ext cx="884798" cy="507915"/>
            <a:chOff x="8321035" y="6002420"/>
            <a:chExt cx="884798" cy="507915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10215971-51A6-C2D1-3AE5-3161C1C03871}"/>
                </a:ext>
              </a:extLst>
            </p:cNvPr>
            <p:cNvSpPr/>
            <p:nvPr/>
          </p:nvSpPr>
          <p:spPr>
            <a:xfrm>
              <a:off x="8346899" y="6029322"/>
              <a:ext cx="858934" cy="481013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CC77D8F7-4C20-8D0F-71E7-50C0A0E8A706}"/>
                </a:ext>
              </a:extLst>
            </p:cNvPr>
            <p:cNvSpPr/>
            <p:nvPr/>
          </p:nvSpPr>
          <p:spPr>
            <a:xfrm>
              <a:off x="8321035" y="6002420"/>
              <a:ext cx="858934" cy="481013"/>
            </a:xfrm>
            <a:prstGeom prst="roundRect">
              <a:avLst/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Valid.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2FC494F-A7A0-AC45-0FBA-BB744D5C3517}"/>
              </a:ext>
            </a:extLst>
          </p:cNvPr>
          <p:cNvGrpSpPr/>
          <p:nvPr/>
        </p:nvGrpSpPr>
        <p:grpSpPr>
          <a:xfrm>
            <a:off x="7262548" y="5993814"/>
            <a:ext cx="883650" cy="507992"/>
            <a:chOff x="7324149" y="6001072"/>
            <a:chExt cx="883650" cy="507992"/>
          </a:xfrm>
        </p:grpSpPr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FE35A313-3CCE-0488-3B01-0C24B9F43B04}"/>
                </a:ext>
              </a:extLst>
            </p:cNvPr>
            <p:cNvSpPr/>
            <p:nvPr/>
          </p:nvSpPr>
          <p:spPr>
            <a:xfrm>
              <a:off x="7348865" y="6028051"/>
              <a:ext cx="858934" cy="481013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58A5F91D-D955-3628-1942-BF09395D8A58}"/>
                </a:ext>
              </a:extLst>
            </p:cNvPr>
            <p:cNvSpPr/>
            <p:nvPr/>
          </p:nvSpPr>
          <p:spPr>
            <a:xfrm>
              <a:off x="7324149" y="6001072"/>
              <a:ext cx="858934" cy="481013"/>
            </a:xfrm>
            <a:prstGeom prst="roundRect">
              <a:avLst/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Train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A12C4E2-6380-8DCA-1AEF-A5A9615359EE}"/>
              </a:ext>
            </a:extLst>
          </p:cNvPr>
          <p:cNvGrpSpPr/>
          <p:nvPr/>
        </p:nvGrpSpPr>
        <p:grpSpPr>
          <a:xfrm>
            <a:off x="9514573" y="5983971"/>
            <a:ext cx="881122" cy="511484"/>
            <a:chOff x="9588874" y="5997579"/>
            <a:chExt cx="881122" cy="511484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3196B8B5-31AD-71BC-BD6F-830AFE85FF2F}"/>
                </a:ext>
              </a:extLst>
            </p:cNvPr>
            <p:cNvSpPr/>
            <p:nvPr/>
          </p:nvSpPr>
          <p:spPr>
            <a:xfrm>
              <a:off x="9611062" y="6028050"/>
              <a:ext cx="858934" cy="481013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17A3364E-7BC4-4A7E-DF01-B5D6C37D3FF7}"/>
                </a:ext>
              </a:extLst>
            </p:cNvPr>
            <p:cNvSpPr/>
            <p:nvPr/>
          </p:nvSpPr>
          <p:spPr>
            <a:xfrm>
              <a:off x="9588874" y="5997579"/>
              <a:ext cx="858934" cy="481013"/>
            </a:xfrm>
            <a:prstGeom prst="roundRect">
              <a:avLst/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Test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4CE0556-A1F1-D491-C160-5F8B9C241B5A}"/>
              </a:ext>
            </a:extLst>
          </p:cNvPr>
          <p:cNvSpPr/>
          <p:nvPr/>
        </p:nvSpPr>
        <p:spPr>
          <a:xfrm>
            <a:off x="10789459" y="4489950"/>
            <a:ext cx="1217318" cy="1856922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Métriques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7415B40F-F156-C223-5F49-6848A2BD0BEB}"/>
              </a:ext>
            </a:extLst>
          </p:cNvPr>
          <p:cNvSpPr/>
          <p:nvPr/>
        </p:nvSpPr>
        <p:spPr>
          <a:xfrm>
            <a:off x="10988435" y="4971701"/>
            <a:ext cx="819365" cy="251311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47222A5B-5CA3-E548-3957-B40EFC2D83E2}"/>
              </a:ext>
            </a:extLst>
          </p:cNvPr>
          <p:cNvSpPr/>
          <p:nvPr/>
        </p:nvSpPr>
        <p:spPr>
          <a:xfrm>
            <a:off x="10988435" y="5302933"/>
            <a:ext cx="819365" cy="251311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F63F69CC-0DE9-C1F0-D8D8-93AC5758BBA3}"/>
              </a:ext>
            </a:extLst>
          </p:cNvPr>
          <p:cNvSpPr/>
          <p:nvPr/>
        </p:nvSpPr>
        <p:spPr>
          <a:xfrm>
            <a:off x="10988435" y="5630984"/>
            <a:ext cx="819365" cy="251311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C4E7E0EF-D893-8641-CEA7-FE7A2B01FB68}"/>
              </a:ext>
            </a:extLst>
          </p:cNvPr>
          <p:cNvSpPr/>
          <p:nvPr/>
        </p:nvSpPr>
        <p:spPr>
          <a:xfrm>
            <a:off x="10989186" y="5959035"/>
            <a:ext cx="819365" cy="251311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C841EB88-F2FA-B171-69DD-F42ACF0BBFFA}"/>
              </a:ext>
            </a:extLst>
          </p:cNvPr>
          <p:cNvGrpSpPr/>
          <p:nvPr/>
        </p:nvGrpSpPr>
        <p:grpSpPr>
          <a:xfrm>
            <a:off x="8564731" y="4298356"/>
            <a:ext cx="1432941" cy="614957"/>
            <a:chOff x="8564731" y="4298356"/>
            <a:chExt cx="1432941" cy="614957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3BB9154B-9BA2-58FE-BD38-B7DC41EF1D6D}"/>
                </a:ext>
              </a:extLst>
            </p:cNvPr>
            <p:cNvSpPr txBox="1"/>
            <p:nvPr/>
          </p:nvSpPr>
          <p:spPr>
            <a:xfrm>
              <a:off x="8564731" y="4543981"/>
              <a:ext cx="143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7×7×512</a:t>
              </a:r>
            </a:p>
          </p:txBody>
        </p: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A3B304B7-AF30-4EFA-9977-156C610F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6555" y="4298356"/>
              <a:ext cx="0" cy="312556"/>
            </a:xfrm>
            <a:prstGeom prst="straightConnector1">
              <a:avLst/>
            </a:prstGeom>
            <a:ln w="28575">
              <a:solidFill>
                <a:srgbClr val="6159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976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069" grpId="0" animBg="1"/>
      <p:bldP spid="1070" grpId="0" animBg="1"/>
      <p:bldP spid="1071" grpId="0" animBg="1"/>
      <p:bldP spid="1072" grpId="0" animBg="1"/>
      <p:bldP spid="1073" grpId="0" animBg="1"/>
      <p:bldP spid="1097" grpId="0" animBg="1"/>
      <p:bldP spid="1098" grpId="0" animBg="1"/>
      <p:bldP spid="1105" grpId="0"/>
      <p:bldP spid="1106" grpId="0"/>
      <p:bldP spid="1107" grpId="0"/>
      <p:bldP spid="1108" grpId="0"/>
      <p:bldP spid="1109" grpId="0"/>
      <p:bldP spid="1110" grpId="0"/>
      <p:bldP spid="1111" grpId="0"/>
      <p:bldP spid="1112" grpId="0"/>
      <p:bldP spid="1113" grpId="0" animBg="1"/>
      <p:bldP spid="7" grpId="0" animBg="1"/>
      <p:bldP spid="13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DE BASE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076F197-A0F8-2CD7-FE58-F29777FE89F8}"/>
              </a:ext>
            </a:extLst>
          </p:cNvPr>
          <p:cNvGrpSpPr/>
          <p:nvPr/>
        </p:nvGrpSpPr>
        <p:grpSpPr>
          <a:xfrm>
            <a:off x="9421256" y="1569111"/>
            <a:ext cx="2372179" cy="2812388"/>
            <a:chOff x="9349922" y="1696111"/>
            <a:chExt cx="2372179" cy="2812388"/>
          </a:xfrm>
        </p:grpSpPr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4672EAE5-A36D-331C-797B-36147D6794B6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9F8859C7-FDB9-F123-09CF-D5C5C84CBB2E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SCORES SUR SET DE TEST</a:t>
              </a:r>
            </a:p>
          </p:txBody>
        </p:sp>
      </p:grp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890FC74B-95CF-B94C-E6E0-CFFACB0BCEDC}"/>
              </a:ext>
            </a:extLst>
          </p:cNvPr>
          <p:cNvSpPr/>
          <p:nvPr/>
        </p:nvSpPr>
        <p:spPr>
          <a:xfrm>
            <a:off x="11043147" y="2086612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b="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0.134</a:t>
            </a:r>
            <a:endParaRPr lang="fr-FR" sz="14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9E2C2A22-E004-7A07-4800-37E2D2F859B8}"/>
              </a:ext>
            </a:extLst>
          </p:cNvPr>
          <p:cNvSpPr/>
          <p:nvPr/>
        </p:nvSpPr>
        <p:spPr>
          <a:xfrm>
            <a:off x="9558812" y="2086612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2C85AEA5-A3F1-7ECD-0B7F-5C07928DA0DE}"/>
              </a:ext>
            </a:extLst>
          </p:cNvPr>
          <p:cNvSpPr/>
          <p:nvPr/>
        </p:nvSpPr>
        <p:spPr>
          <a:xfrm>
            <a:off x="11043147" y="2648903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0.018</a:t>
            </a:r>
          </a:p>
        </p:txBody>
      </p:sp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2D39B827-247F-9D17-BA98-754F5B4F6CF3}"/>
              </a:ext>
            </a:extLst>
          </p:cNvPr>
          <p:cNvSpPr/>
          <p:nvPr/>
        </p:nvSpPr>
        <p:spPr>
          <a:xfrm>
            <a:off x="9558812" y="2648903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8C1B0F2A-EB1C-9B76-DA8B-33D9B455D771}"/>
              </a:ext>
            </a:extLst>
          </p:cNvPr>
          <p:cNvSpPr/>
          <p:nvPr/>
        </p:nvSpPr>
        <p:spPr>
          <a:xfrm>
            <a:off x="11043147" y="3211194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b="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0.134</a:t>
            </a:r>
            <a:endParaRPr lang="fr-FR" sz="14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5BF2DF6F-B10C-C6EA-727D-2A04C3E5B919}"/>
              </a:ext>
            </a:extLst>
          </p:cNvPr>
          <p:cNvSpPr/>
          <p:nvPr/>
        </p:nvSpPr>
        <p:spPr>
          <a:xfrm>
            <a:off x="9558812" y="3211194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AA86D139-59A4-4BDF-C478-4273021FBBD8}"/>
              </a:ext>
            </a:extLst>
          </p:cNvPr>
          <p:cNvSpPr/>
          <p:nvPr/>
        </p:nvSpPr>
        <p:spPr>
          <a:xfrm>
            <a:off x="11043147" y="3773485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b="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0.032</a:t>
            </a:r>
            <a:endParaRPr lang="fr-FR" sz="14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71F7B15E-4E8B-635D-F8DB-63E263C48388}"/>
              </a:ext>
            </a:extLst>
          </p:cNvPr>
          <p:cNvSpPr/>
          <p:nvPr/>
        </p:nvSpPr>
        <p:spPr>
          <a:xfrm>
            <a:off x="9558812" y="3773485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BE5C5AF-BB01-91B3-4434-0F720E3CF333}"/>
              </a:ext>
            </a:extLst>
          </p:cNvPr>
          <p:cNvGrpSpPr/>
          <p:nvPr/>
        </p:nvGrpSpPr>
        <p:grpSpPr>
          <a:xfrm>
            <a:off x="3965592" y="1378685"/>
            <a:ext cx="5204639" cy="5228060"/>
            <a:chOff x="3965592" y="1378685"/>
            <a:chExt cx="5204639" cy="5228060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51673A84-535D-81A0-0FEC-5A517CD2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0823" y="1378685"/>
              <a:ext cx="5119408" cy="5228060"/>
            </a:xfrm>
            <a:prstGeom prst="rect">
              <a:avLst/>
            </a:prstGeom>
          </p:spPr>
        </p:pic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FAF54A64-E2C3-2294-2ECC-E7975ADAAC11}"/>
                </a:ext>
              </a:extLst>
            </p:cNvPr>
            <p:cNvSpPr txBox="1"/>
            <p:nvPr/>
          </p:nvSpPr>
          <p:spPr>
            <a:xfrm>
              <a:off x="4909581" y="1575461"/>
              <a:ext cx="29781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MATRICE DE CONFUSION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93A57C36-C05A-BB8C-9CD1-458BBAC0C043}"/>
                </a:ext>
              </a:extLst>
            </p:cNvPr>
            <p:cNvSpPr txBox="1"/>
            <p:nvPr/>
          </p:nvSpPr>
          <p:spPr>
            <a:xfrm>
              <a:off x="5664059" y="6151443"/>
              <a:ext cx="143109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PRÉDITE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D928AE4B-2D44-7B85-7899-1F2FD09B9F45}"/>
                </a:ext>
              </a:extLst>
            </p:cNvPr>
            <p:cNvSpPr txBox="1"/>
            <p:nvPr/>
          </p:nvSpPr>
          <p:spPr>
            <a:xfrm rot="16200000">
              <a:off x="3443207" y="3838826"/>
              <a:ext cx="1352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RÉELLE</a:t>
              </a:r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73847AC1-E2A4-D069-8515-007E61D9145C}"/>
              </a:ext>
            </a:extLst>
          </p:cNvPr>
          <p:cNvGrpSpPr/>
          <p:nvPr/>
        </p:nvGrpSpPr>
        <p:grpSpPr>
          <a:xfrm>
            <a:off x="740979" y="1257301"/>
            <a:ext cx="2935725" cy="2757402"/>
            <a:chOff x="740979" y="1295401"/>
            <a:chExt cx="2935725" cy="2757402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4D2577CE-8A5A-D90D-B0B4-293B844A17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37" b="4854"/>
            <a:stretch/>
          </p:blipFill>
          <p:spPr>
            <a:xfrm>
              <a:off x="867756" y="1295401"/>
              <a:ext cx="2783549" cy="2559050"/>
            </a:xfrm>
            <a:prstGeom prst="rect">
              <a:avLst/>
            </a:prstGeom>
          </p:spPr>
        </p:pic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5A2B8D6F-9599-3B96-952B-A8456EB3DEBC}"/>
                </a:ext>
              </a:extLst>
            </p:cNvPr>
            <p:cNvSpPr txBox="1"/>
            <p:nvPr/>
          </p:nvSpPr>
          <p:spPr>
            <a:xfrm>
              <a:off x="1157509" y="1349573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 (TRAINING &amp; VALIDATION)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C00C23B0-A2FA-D166-47F2-A5116D0E1116}"/>
                </a:ext>
              </a:extLst>
            </p:cNvPr>
            <p:cNvSpPr txBox="1"/>
            <p:nvPr/>
          </p:nvSpPr>
          <p:spPr>
            <a:xfrm rot="16200000">
              <a:off x="459351" y="2568096"/>
              <a:ext cx="8402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EE1151D7-600C-1CDD-80DC-9A6DC1AA7AAE}"/>
                </a:ext>
              </a:extLst>
            </p:cNvPr>
            <p:cNvSpPr txBox="1"/>
            <p:nvPr/>
          </p:nvSpPr>
          <p:spPr>
            <a:xfrm>
              <a:off x="2087880" y="3775804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94C3785E-2905-BF91-2052-00E91450DEF7}"/>
              </a:ext>
            </a:extLst>
          </p:cNvPr>
          <p:cNvGrpSpPr/>
          <p:nvPr/>
        </p:nvGrpSpPr>
        <p:grpSpPr>
          <a:xfrm>
            <a:off x="684794" y="3965946"/>
            <a:ext cx="2957480" cy="2761102"/>
            <a:chOff x="684794" y="3934196"/>
            <a:chExt cx="2957480" cy="2761102"/>
          </a:xfrm>
        </p:grpSpPr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0D3D8021-1D42-561B-7B64-526016E75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64" r="115" b="4854"/>
            <a:stretch/>
          </p:blipFill>
          <p:spPr>
            <a:xfrm>
              <a:off x="795698" y="3934196"/>
              <a:ext cx="2814826" cy="2559051"/>
            </a:xfrm>
            <a:prstGeom prst="rect">
              <a:avLst/>
            </a:prstGeom>
          </p:spPr>
        </p:pic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AA681134-7E33-6032-9F3E-C50470EC679B}"/>
                </a:ext>
              </a:extLst>
            </p:cNvPr>
            <p:cNvSpPr txBox="1"/>
            <p:nvPr/>
          </p:nvSpPr>
          <p:spPr>
            <a:xfrm>
              <a:off x="1123079" y="4001700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 (TRAINING &amp; VALIDATION)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91F101ED-2A46-340A-43F7-F2AE330C396D}"/>
                </a:ext>
              </a:extLst>
            </p:cNvPr>
            <p:cNvSpPr txBox="1"/>
            <p:nvPr/>
          </p:nvSpPr>
          <p:spPr>
            <a:xfrm rot="16200000">
              <a:off x="245008" y="5165895"/>
              <a:ext cx="1156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D467E13A-C4EC-F15F-045B-F42E8BF4B119}"/>
                </a:ext>
              </a:extLst>
            </p:cNvPr>
            <p:cNvSpPr txBox="1"/>
            <p:nvPr/>
          </p:nvSpPr>
          <p:spPr>
            <a:xfrm>
              <a:off x="2087880" y="6418299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8A6CA46C-9180-99CC-550A-254FAB39F62B}"/>
              </a:ext>
            </a:extLst>
          </p:cNvPr>
          <p:cNvGrpSpPr/>
          <p:nvPr/>
        </p:nvGrpSpPr>
        <p:grpSpPr>
          <a:xfrm>
            <a:off x="9440305" y="4548140"/>
            <a:ext cx="2372179" cy="1824377"/>
            <a:chOff x="9349922" y="1696111"/>
            <a:chExt cx="2372179" cy="2812388"/>
          </a:xfrm>
        </p:grpSpPr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D47DCB7C-36F6-5FAD-5511-46BA3F18CAF6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AA54E89C-3658-7240-BCE2-7F3690483371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9E303B11-8A0B-EB85-8A67-875725064E13}"/>
              </a:ext>
            </a:extLst>
          </p:cNvPr>
          <p:cNvSpPr/>
          <p:nvPr/>
        </p:nvSpPr>
        <p:spPr>
          <a:xfrm>
            <a:off x="9592214" y="4658992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Une seule classe prédite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E30FC6F-F92E-2059-C530-E54A038DAA0A}"/>
              </a:ext>
            </a:extLst>
          </p:cNvPr>
          <p:cNvSpPr/>
          <p:nvPr/>
        </p:nvSpPr>
        <p:spPr>
          <a:xfrm>
            <a:off x="9592213" y="5146740"/>
            <a:ext cx="2038356" cy="596362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13% </a:t>
            </a:r>
            <a: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≈ 10%</a:t>
            </a:r>
            <a:b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</a:br>
            <a:r>
              <a:rPr lang="fr-FR" sz="1400" b="1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∼</a:t>
            </a:r>
            <a: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 </a:t>
            </a:r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prédiction aléatoire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E46D14C1-1BC3-03CA-6AE9-405A74176EF0}"/>
              </a:ext>
            </a:extLst>
          </p:cNvPr>
          <p:cNvSpPr/>
          <p:nvPr/>
        </p:nvSpPr>
        <p:spPr>
          <a:xfrm>
            <a:off x="9592213" y="5819839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Le modèle n’apprend pas</a:t>
            </a:r>
            <a:endParaRPr lang="fr-FR" sz="14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410D0A6D-DAC0-1897-519C-54D61613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11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8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62" grpId="0" animBg="1"/>
      <p:bldP spid="63" grpId="0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be 56">
            <a:extLst>
              <a:ext uri="{FF2B5EF4-FFF2-40B4-BE49-F238E27FC236}">
                <a16:creationId xmlns:a16="http://schemas.microsoft.com/office/drawing/2014/main" id="{A3D48560-2520-D577-6C62-3A961477228D}"/>
              </a:ext>
            </a:extLst>
          </p:cNvPr>
          <p:cNvSpPr/>
          <p:nvPr/>
        </p:nvSpPr>
        <p:spPr>
          <a:xfrm>
            <a:off x="3141923" y="2314014"/>
            <a:ext cx="3290878" cy="3326822"/>
          </a:xfrm>
          <a:prstGeom prst="cube">
            <a:avLst>
              <a:gd name="adj" fmla="val 2661"/>
            </a:avLst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AVEC DATA AUGMENTATION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49145095-BBE8-8AE4-2C84-7B2C618072CE}"/>
              </a:ext>
            </a:extLst>
          </p:cNvPr>
          <p:cNvSpPr/>
          <p:nvPr/>
        </p:nvSpPr>
        <p:spPr>
          <a:xfrm>
            <a:off x="3678877" y="2532215"/>
            <a:ext cx="2154020" cy="417361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RandomBrightness()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71D620F8-4309-2A72-BE72-66F924838DC2}"/>
              </a:ext>
            </a:extLst>
          </p:cNvPr>
          <p:cNvSpPr/>
          <p:nvPr/>
        </p:nvSpPr>
        <p:spPr>
          <a:xfrm>
            <a:off x="3678877" y="3045473"/>
            <a:ext cx="2162242" cy="417361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RandomContrast()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FD8D2D22-4E20-67E7-2FC8-E6494DE4EEEF}"/>
              </a:ext>
            </a:extLst>
          </p:cNvPr>
          <p:cNvSpPr/>
          <p:nvPr/>
        </p:nvSpPr>
        <p:spPr>
          <a:xfrm>
            <a:off x="3678877" y="3558731"/>
            <a:ext cx="2170464" cy="417361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RandomFlip()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369D5E7C-452A-C03B-ACDA-CE2A481B1F17}"/>
              </a:ext>
            </a:extLst>
          </p:cNvPr>
          <p:cNvSpPr/>
          <p:nvPr/>
        </p:nvSpPr>
        <p:spPr>
          <a:xfrm>
            <a:off x="3678877" y="4071989"/>
            <a:ext cx="2178686" cy="417361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RandomRotation()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0CA4D8F-72F1-664E-6797-9DC4C67D9D22}"/>
              </a:ext>
            </a:extLst>
          </p:cNvPr>
          <p:cNvSpPr/>
          <p:nvPr/>
        </p:nvSpPr>
        <p:spPr>
          <a:xfrm>
            <a:off x="3678877" y="4585247"/>
            <a:ext cx="2186908" cy="417361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RandomTranslation()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4922E447-039D-57C0-DDF7-C00C0D75140E}"/>
              </a:ext>
            </a:extLst>
          </p:cNvPr>
          <p:cNvSpPr/>
          <p:nvPr/>
        </p:nvSpPr>
        <p:spPr>
          <a:xfrm>
            <a:off x="3678877" y="5098505"/>
            <a:ext cx="2195130" cy="417361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RandomZoom()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E6D56D6-8172-6991-1C23-E4DB795F9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84" y="1540169"/>
            <a:ext cx="2638878" cy="4604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5" name="Groupe 54">
            <a:extLst>
              <a:ext uri="{FF2B5EF4-FFF2-40B4-BE49-F238E27FC236}">
                <a16:creationId xmlns:a16="http://schemas.microsoft.com/office/drawing/2014/main" id="{97AFBC0A-63E3-F412-ACED-9E5FCBD809F6}"/>
              </a:ext>
            </a:extLst>
          </p:cNvPr>
          <p:cNvGrpSpPr/>
          <p:nvPr/>
        </p:nvGrpSpPr>
        <p:grpSpPr>
          <a:xfrm>
            <a:off x="4487280" y="1587838"/>
            <a:ext cx="5244724" cy="4574343"/>
            <a:chOff x="5583296" y="1771510"/>
            <a:chExt cx="5244724" cy="457434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CF87166-243E-4A26-DBEC-4767D45D469A}"/>
                </a:ext>
              </a:extLst>
            </p:cNvPr>
            <p:cNvGrpSpPr/>
            <p:nvPr/>
          </p:nvGrpSpPr>
          <p:grpSpPr>
            <a:xfrm>
              <a:off x="5583296" y="1771510"/>
              <a:ext cx="1726521" cy="4574343"/>
              <a:chOff x="2065020" y="1620716"/>
              <a:chExt cx="1726521" cy="4574343"/>
            </a:xfrm>
          </p:grpSpPr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CF6B9E87-D4AC-44D8-6A17-CA45C62FF4E9}"/>
                  </a:ext>
                </a:extLst>
              </p:cNvPr>
              <p:cNvSpPr/>
              <p:nvPr/>
            </p:nvSpPr>
            <p:spPr>
              <a:xfrm>
                <a:off x="2065020" y="1620716"/>
                <a:ext cx="1482068" cy="4574343"/>
              </a:xfrm>
              <a:prstGeom prst="cube">
                <a:avLst>
                  <a:gd name="adj" fmla="val 88755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C036378E-0EA4-420D-D3D0-BBD603B9356B}"/>
                  </a:ext>
                </a:extLst>
              </p:cNvPr>
              <p:cNvSpPr/>
              <p:nvPr/>
            </p:nvSpPr>
            <p:spPr>
              <a:xfrm>
                <a:off x="2309473" y="1620716"/>
                <a:ext cx="1482068" cy="4574343"/>
              </a:xfrm>
              <a:prstGeom prst="cube">
                <a:avLst>
                  <a:gd name="adj" fmla="val 88755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5236C255-645B-9F25-744D-B5610AB2506F}"/>
                </a:ext>
              </a:extLst>
            </p:cNvPr>
            <p:cNvGrpSpPr/>
            <p:nvPr/>
          </p:nvGrpSpPr>
          <p:grpSpPr>
            <a:xfrm>
              <a:off x="6308522" y="2492913"/>
              <a:ext cx="1463460" cy="3303766"/>
              <a:chOff x="2790246" y="2342119"/>
              <a:chExt cx="1463460" cy="3303766"/>
            </a:xfrm>
          </p:grpSpPr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A1795844-F7BC-160E-24F3-6221F193375D}"/>
                  </a:ext>
                </a:extLst>
              </p:cNvPr>
              <p:cNvSpPr/>
              <p:nvPr/>
            </p:nvSpPr>
            <p:spPr>
              <a:xfrm>
                <a:off x="2790246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9459E711-3D4D-FB58-DA43-40CD7D687495}"/>
                  </a:ext>
                </a:extLst>
              </p:cNvPr>
              <p:cNvSpPr/>
              <p:nvPr/>
            </p:nvSpPr>
            <p:spPr>
              <a:xfrm>
                <a:off x="2986773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EE59B7E5-062F-85D5-6C78-EEA04FDA6E68}"/>
                  </a:ext>
                </a:extLst>
              </p:cNvPr>
              <p:cNvSpPr/>
              <p:nvPr/>
            </p:nvSpPr>
            <p:spPr>
              <a:xfrm>
                <a:off x="3183300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3F43253C-DAF6-3F45-D81B-E59BF949DD67}"/>
                </a:ext>
              </a:extLst>
            </p:cNvPr>
            <p:cNvGrpSpPr/>
            <p:nvPr/>
          </p:nvGrpSpPr>
          <p:grpSpPr>
            <a:xfrm>
              <a:off x="7190572" y="3233863"/>
              <a:ext cx="1251242" cy="2042193"/>
              <a:chOff x="3672296" y="3083069"/>
              <a:chExt cx="1251242" cy="2042193"/>
            </a:xfrm>
          </p:grpSpPr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835B8A96-01E6-61BF-6C87-0F826B870F5A}"/>
                  </a:ext>
                </a:extLst>
              </p:cNvPr>
              <p:cNvSpPr/>
              <p:nvPr/>
            </p:nvSpPr>
            <p:spPr>
              <a:xfrm>
                <a:off x="3672296" y="3083069"/>
                <a:ext cx="661661" cy="2042193"/>
              </a:xfrm>
              <a:prstGeom prst="cube">
                <a:avLst>
                  <a:gd name="adj" fmla="val 77089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E559BDD6-F3C0-EBCB-9917-2F5A3DF71E4E}"/>
                  </a:ext>
                </a:extLst>
              </p:cNvPr>
              <p:cNvSpPr/>
              <p:nvPr/>
            </p:nvSpPr>
            <p:spPr>
              <a:xfrm>
                <a:off x="3868823" y="3083069"/>
                <a:ext cx="661661" cy="2042193"/>
              </a:xfrm>
              <a:prstGeom prst="cube">
                <a:avLst>
                  <a:gd name="adj" fmla="val 7753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3E632CD3-5DAD-316E-C19F-9340B8FFB6D1}"/>
                  </a:ext>
                </a:extLst>
              </p:cNvPr>
              <p:cNvSpPr/>
              <p:nvPr/>
            </p:nvSpPr>
            <p:spPr>
              <a:xfrm>
                <a:off x="4065350" y="3083069"/>
                <a:ext cx="661661" cy="2042193"/>
              </a:xfrm>
              <a:prstGeom prst="cube">
                <a:avLst>
                  <a:gd name="adj" fmla="val 77980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9E6EED34-B1FE-82FF-104D-4EEEE1068C6C}"/>
                  </a:ext>
                </a:extLst>
              </p:cNvPr>
              <p:cNvSpPr/>
              <p:nvPr/>
            </p:nvSpPr>
            <p:spPr>
              <a:xfrm>
                <a:off x="4261877" y="3083069"/>
                <a:ext cx="661661" cy="2042193"/>
              </a:xfrm>
              <a:prstGeom prst="cube">
                <a:avLst>
                  <a:gd name="adj" fmla="val 77719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6D1B47CB-B5A8-E3F8-8C4C-DF2A38286412}"/>
                </a:ext>
              </a:extLst>
            </p:cNvPr>
            <p:cNvGrpSpPr/>
            <p:nvPr/>
          </p:nvGrpSpPr>
          <p:grpSpPr>
            <a:xfrm>
              <a:off x="8087017" y="3716419"/>
              <a:ext cx="1026249" cy="1244201"/>
              <a:chOff x="4568741" y="3512285"/>
              <a:chExt cx="1026249" cy="1347761"/>
            </a:xfrm>
          </p:grpSpPr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6689DE74-0D4A-8BD8-BDD4-10B07E52D1BF}"/>
                  </a:ext>
                </a:extLst>
              </p:cNvPr>
              <p:cNvSpPr/>
              <p:nvPr/>
            </p:nvSpPr>
            <p:spPr>
              <a:xfrm>
                <a:off x="4568741" y="3512285"/>
                <a:ext cx="436668" cy="1347761"/>
              </a:xfrm>
              <a:prstGeom prst="cube">
                <a:avLst>
                  <a:gd name="adj" fmla="val 65064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F1F8330F-D122-EB14-AD14-7CFC31C6A38B}"/>
                  </a:ext>
                </a:extLst>
              </p:cNvPr>
              <p:cNvSpPr/>
              <p:nvPr/>
            </p:nvSpPr>
            <p:spPr>
              <a:xfrm>
                <a:off x="4765268" y="3512285"/>
                <a:ext cx="436668" cy="1347761"/>
              </a:xfrm>
              <a:prstGeom prst="cube">
                <a:avLst>
                  <a:gd name="adj" fmla="val 66261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D20A7604-AEBA-14FE-1A95-CB4A233DEE99}"/>
                  </a:ext>
                </a:extLst>
              </p:cNvPr>
              <p:cNvSpPr/>
              <p:nvPr/>
            </p:nvSpPr>
            <p:spPr>
              <a:xfrm>
                <a:off x="4961795" y="3512285"/>
                <a:ext cx="436668" cy="1347761"/>
              </a:xfrm>
              <a:prstGeom prst="cube">
                <a:avLst>
                  <a:gd name="adj" fmla="val 6520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204BAF5E-FED2-E265-1C46-439631518CCC}"/>
                  </a:ext>
                </a:extLst>
              </p:cNvPr>
              <p:cNvSpPr/>
              <p:nvPr/>
            </p:nvSpPr>
            <p:spPr>
              <a:xfrm>
                <a:off x="5158322" y="3512285"/>
                <a:ext cx="436668" cy="1347761"/>
              </a:xfrm>
              <a:prstGeom prst="cube">
                <a:avLst>
                  <a:gd name="adj" fmla="val 6534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8C07C817-64BE-AFE8-E39C-0592991AA565}"/>
                </a:ext>
              </a:extLst>
            </p:cNvPr>
            <p:cNvGrpSpPr/>
            <p:nvPr/>
          </p:nvGrpSpPr>
          <p:grpSpPr>
            <a:xfrm>
              <a:off x="8949983" y="4118493"/>
              <a:ext cx="668583" cy="481731"/>
              <a:chOff x="5431707" y="3868639"/>
              <a:chExt cx="668583" cy="661186"/>
            </a:xfrm>
          </p:grpSpPr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80C3F071-3977-28A9-D5F7-D1337E49D4F5}"/>
                  </a:ext>
                </a:extLst>
              </p:cNvPr>
              <p:cNvSpPr/>
              <p:nvPr/>
            </p:nvSpPr>
            <p:spPr>
              <a:xfrm>
                <a:off x="5431707" y="3868639"/>
                <a:ext cx="214221" cy="661186"/>
              </a:xfrm>
              <a:prstGeom prst="cube">
                <a:avLst>
                  <a:gd name="adj" fmla="val 47831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B1EB25EF-63E7-6BFD-5422-C0A7F7883966}"/>
                  </a:ext>
                </a:extLst>
              </p:cNvPr>
              <p:cNvSpPr/>
              <p:nvPr/>
            </p:nvSpPr>
            <p:spPr>
              <a:xfrm>
                <a:off x="5583161" y="3868639"/>
                <a:ext cx="214221" cy="661186"/>
              </a:xfrm>
              <a:prstGeom prst="cube">
                <a:avLst>
                  <a:gd name="adj" fmla="val 49028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D436FA0C-CD46-70DF-5EE1-94B1844AF3B5}"/>
                  </a:ext>
                </a:extLst>
              </p:cNvPr>
              <p:cNvSpPr/>
              <p:nvPr/>
            </p:nvSpPr>
            <p:spPr>
              <a:xfrm>
                <a:off x="5734615" y="3868639"/>
                <a:ext cx="214221" cy="661186"/>
              </a:xfrm>
              <a:prstGeom prst="cube">
                <a:avLst>
                  <a:gd name="adj" fmla="val 47970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B7123B21-4FD5-3020-B556-9E3AE44C57E5}"/>
                  </a:ext>
                </a:extLst>
              </p:cNvPr>
              <p:cNvSpPr/>
              <p:nvPr/>
            </p:nvSpPr>
            <p:spPr>
              <a:xfrm>
                <a:off x="5886069" y="3868639"/>
                <a:ext cx="214221" cy="661186"/>
              </a:xfrm>
              <a:prstGeom prst="cube">
                <a:avLst>
                  <a:gd name="adj" fmla="val 4413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CBD6E21F-D6FF-3A1F-B479-35211AD8D0A2}"/>
                </a:ext>
              </a:extLst>
            </p:cNvPr>
            <p:cNvSpPr/>
            <p:nvPr/>
          </p:nvSpPr>
          <p:spPr>
            <a:xfrm>
              <a:off x="9567254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094E497F-C2DC-6080-609B-D60859A9BE4B}"/>
                </a:ext>
              </a:extLst>
            </p:cNvPr>
            <p:cNvSpPr/>
            <p:nvPr/>
          </p:nvSpPr>
          <p:spPr>
            <a:xfrm>
              <a:off x="9804499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B347723E-8729-7249-B543-633BFF68AAEC}"/>
                </a:ext>
              </a:extLst>
            </p:cNvPr>
            <p:cNvSpPr/>
            <p:nvPr/>
          </p:nvSpPr>
          <p:spPr>
            <a:xfrm>
              <a:off x="10060534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7A73B174-A2DC-9F93-2802-35C86ED4BF04}"/>
                </a:ext>
              </a:extLst>
            </p:cNvPr>
            <p:cNvSpPr/>
            <p:nvPr/>
          </p:nvSpPr>
          <p:spPr>
            <a:xfrm>
              <a:off x="10299554" y="4189322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B65D46F1-24EC-EDD8-CDEF-817C9A83A1B0}"/>
                </a:ext>
              </a:extLst>
            </p:cNvPr>
            <p:cNvSpPr/>
            <p:nvPr/>
          </p:nvSpPr>
          <p:spPr>
            <a:xfrm>
              <a:off x="10553814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6870F88E-C4AB-3295-6AA1-51EE6022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12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01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81481E-6 L -0.16003 0.0025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8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0.18633 0.0013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0" y="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6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6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6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6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2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6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8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6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6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4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6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6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6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6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AVEC DATA AUGMENTATION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5EAD7CB-EC78-D00C-7C7A-6FF3631B59F5}"/>
              </a:ext>
            </a:extLst>
          </p:cNvPr>
          <p:cNvGrpSpPr/>
          <p:nvPr/>
        </p:nvGrpSpPr>
        <p:grpSpPr>
          <a:xfrm>
            <a:off x="9426314" y="1253628"/>
            <a:ext cx="2372179" cy="2812388"/>
            <a:chOff x="9349922" y="1696111"/>
            <a:chExt cx="2372179" cy="2812388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FD069086-7966-8B96-9CEF-258518B99D88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17678101-6CB9-2A7C-173B-85470968D3F8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SCORES SUR SET DE TEST</a:t>
              </a:r>
            </a:p>
          </p:txBody>
        </p:sp>
      </p:grp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B34917DB-5CEB-09E1-56C7-00EC86FC4CDD}"/>
              </a:ext>
            </a:extLst>
          </p:cNvPr>
          <p:cNvSpPr/>
          <p:nvPr/>
        </p:nvSpPr>
        <p:spPr>
          <a:xfrm>
            <a:off x="11048205" y="1771129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0.134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407C81BF-974B-852E-E819-859E18DFAF6D}"/>
              </a:ext>
            </a:extLst>
          </p:cNvPr>
          <p:cNvSpPr/>
          <p:nvPr/>
        </p:nvSpPr>
        <p:spPr>
          <a:xfrm>
            <a:off x="9563870" y="1771129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B98CD90B-9A5E-EC1C-C6A9-D6A725D36AB5}"/>
              </a:ext>
            </a:extLst>
          </p:cNvPr>
          <p:cNvSpPr/>
          <p:nvPr/>
        </p:nvSpPr>
        <p:spPr>
          <a:xfrm>
            <a:off x="11048205" y="2333420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0.018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91EA7ECE-8FE8-040A-9DA8-54909132B1CE}"/>
              </a:ext>
            </a:extLst>
          </p:cNvPr>
          <p:cNvSpPr/>
          <p:nvPr/>
        </p:nvSpPr>
        <p:spPr>
          <a:xfrm>
            <a:off x="9563870" y="2333420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AA0278DC-441F-D0DD-93C9-43AFC04BED79}"/>
              </a:ext>
            </a:extLst>
          </p:cNvPr>
          <p:cNvSpPr/>
          <p:nvPr/>
        </p:nvSpPr>
        <p:spPr>
          <a:xfrm>
            <a:off x="11048205" y="2895711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0.134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410F25E3-3B3C-40EE-BD55-6FE9C2FB0579}"/>
              </a:ext>
            </a:extLst>
          </p:cNvPr>
          <p:cNvSpPr/>
          <p:nvPr/>
        </p:nvSpPr>
        <p:spPr>
          <a:xfrm>
            <a:off x="9563870" y="2895711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D8E53B64-238A-9EAA-19D5-3734C687CC41}"/>
              </a:ext>
            </a:extLst>
          </p:cNvPr>
          <p:cNvSpPr/>
          <p:nvPr/>
        </p:nvSpPr>
        <p:spPr>
          <a:xfrm>
            <a:off x="11048205" y="3458002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0.032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1A9B9699-F65E-518F-7D70-E716452E3684}"/>
              </a:ext>
            </a:extLst>
          </p:cNvPr>
          <p:cNvSpPr/>
          <p:nvPr/>
        </p:nvSpPr>
        <p:spPr>
          <a:xfrm>
            <a:off x="9563870" y="3458002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75518E47-0517-556B-303E-B57AFC7265BE}"/>
              </a:ext>
            </a:extLst>
          </p:cNvPr>
          <p:cNvGrpSpPr/>
          <p:nvPr/>
        </p:nvGrpSpPr>
        <p:grpSpPr>
          <a:xfrm>
            <a:off x="9445363" y="4232657"/>
            <a:ext cx="2372179" cy="2488041"/>
            <a:chOff x="9349922" y="1696111"/>
            <a:chExt cx="2372179" cy="2812388"/>
          </a:xfrm>
        </p:grpSpPr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BE33740B-B48D-1762-0CDD-72E5C1D6C3DB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C73622D-9F8C-E81F-4B7B-1B6953A611B1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8A3C7DE8-3B85-EB84-8E05-11D8AF35EDA0}"/>
              </a:ext>
            </a:extLst>
          </p:cNvPr>
          <p:cNvSpPr/>
          <p:nvPr/>
        </p:nvSpPr>
        <p:spPr>
          <a:xfrm>
            <a:off x="9597272" y="4445817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Une seule classe prédite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171ACF1-CFF0-1858-24F5-10163DE26D29}"/>
              </a:ext>
            </a:extLst>
          </p:cNvPr>
          <p:cNvSpPr/>
          <p:nvPr/>
        </p:nvSpPr>
        <p:spPr>
          <a:xfrm>
            <a:off x="9597271" y="4933565"/>
            <a:ext cx="2038356" cy="596362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13% </a:t>
            </a:r>
            <a: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≈ 10%</a:t>
            </a:r>
            <a:b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</a:br>
            <a:r>
              <a:rPr lang="fr-FR" sz="1400" b="1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∼</a:t>
            </a:r>
            <a: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 </a:t>
            </a:r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prédiction aléatoire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4D4DC87F-AC0F-AADE-9203-AA57ED3A6044}"/>
              </a:ext>
            </a:extLst>
          </p:cNvPr>
          <p:cNvSpPr/>
          <p:nvPr/>
        </p:nvSpPr>
        <p:spPr>
          <a:xfrm>
            <a:off x="9597271" y="5606664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Le modèle n’apprend pas</a:t>
            </a:r>
            <a:endParaRPr lang="fr-FR" sz="14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A2B99E9-9BF0-A793-48B3-7C2CA69A91A3}"/>
              </a:ext>
            </a:extLst>
          </p:cNvPr>
          <p:cNvGrpSpPr/>
          <p:nvPr/>
        </p:nvGrpSpPr>
        <p:grpSpPr>
          <a:xfrm>
            <a:off x="823529" y="1253628"/>
            <a:ext cx="2940105" cy="2761075"/>
            <a:chOff x="823529" y="1253628"/>
            <a:chExt cx="2940105" cy="2761075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6BA789A6-B1C3-56BD-9E3C-92B0F794A2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491" b="4954"/>
            <a:stretch/>
          </p:blipFill>
          <p:spPr>
            <a:xfrm>
              <a:off x="953841" y="1253628"/>
              <a:ext cx="2809793" cy="2537232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B6FF8610-D887-C9A0-0FC7-A5A854C51C9F}"/>
                </a:ext>
              </a:extLst>
            </p:cNvPr>
            <p:cNvSpPr txBox="1"/>
            <p:nvPr/>
          </p:nvSpPr>
          <p:spPr>
            <a:xfrm>
              <a:off x="1157509" y="1311473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 (TRAINING &amp; VALIDATION)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8092B092-39C9-E17C-228C-E63087239E2E}"/>
                </a:ext>
              </a:extLst>
            </p:cNvPr>
            <p:cNvSpPr txBox="1"/>
            <p:nvPr/>
          </p:nvSpPr>
          <p:spPr>
            <a:xfrm rot="16200000">
              <a:off x="541901" y="2536346"/>
              <a:ext cx="8402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EF299E3A-4D2B-89FF-A57E-D0DCC334F4CA}"/>
                </a:ext>
              </a:extLst>
            </p:cNvPr>
            <p:cNvSpPr txBox="1"/>
            <p:nvPr/>
          </p:nvSpPr>
          <p:spPr>
            <a:xfrm>
              <a:off x="2075180" y="3737704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5451A4F-B4FA-E17E-4256-A9442ECAF6B2}"/>
              </a:ext>
            </a:extLst>
          </p:cNvPr>
          <p:cNvGrpSpPr/>
          <p:nvPr/>
        </p:nvGrpSpPr>
        <p:grpSpPr>
          <a:xfrm>
            <a:off x="748294" y="3968998"/>
            <a:ext cx="2938430" cy="2751700"/>
            <a:chOff x="748294" y="3968998"/>
            <a:chExt cx="2938430" cy="2751700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28244283-87BA-87B1-1B59-4F72343CA2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64" b="4954"/>
            <a:stretch/>
          </p:blipFill>
          <p:spPr>
            <a:xfrm>
              <a:off x="899137" y="3968998"/>
              <a:ext cx="2738949" cy="2537233"/>
            </a:xfrm>
            <a:prstGeom prst="rect">
              <a:avLst/>
            </a:prstGeom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064DA9D5-06F2-94EC-B59F-485A7CAEEE63}"/>
                </a:ext>
              </a:extLst>
            </p:cNvPr>
            <p:cNvSpPr txBox="1"/>
            <p:nvPr/>
          </p:nvSpPr>
          <p:spPr>
            <a:xfrm>
              <a:off x="1167529" y="4033450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 (TRAINING &amp; VALIDATION)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99F51827-0F4C-420E-479A-090871DE5300}"/>
                </a:ext>
              </a:extLst>
            </p:cNvPr>
            <p:cNvSpPr txBox="1"/>
            <p:nvPr/>
          </p:nvSpPr>
          <p:spPr>
            <a:xfrm rot="16200000">
              <a:off x="308508" y="5229395"/>
              <a:ext cx="1156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02B75B01-6730-38B2-D88A-459303824032}"/>
                </a:ext>
              </a:extLst>
            </p:cNvPr>
            <p:cNvSpPr txBox="1"/>
            <p:nvPr/>
          </p:nvSpPr>
          <p:spPr>
            <a:xfrm>
              <a:off x="2037080" y="6443699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6E50A91C-D339-6E19-DE8D-76E3EBFEE0D9}"/>
              </a:ext>
            </a:extLst>
          </p:cNvPr>
          <p:cNvGrpSpPr/>
          <p:nvPr/>
        </p:nvGrpSpPr>
        <p:grpSpPr>
          <a:xfrm>
            <a:off x="3889392" y="1311909"/>
            <a:ext cx="5327037" cy="5354182"/>
            <a:chOff x="3889392" y="1311909"/>
            <a:chExt cx="5327037" cy="5354182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549D1EEE-A5C7-EEBB-453F-8B9A9BF7E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3519" y="1311909"/>
              <a:ext cx="5242910" cy="5354182"/>
            </a:xfrm>
            <a:prstGeom prst="rect">
              <a:avLst/>
            </a:prstGeom>
          </p:spPr>
        </p:pic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6CDD2A7-CEC7-3DE2-047C-81702892365B}"/>
                </a:ext>
              </a:extLst>
            </p:cNvPr>
            <p:cNvSpPr txBox="1"/>
            <p:nvPr/>
          </p:nvSpPr>
          <p:spPr>
            <a:xfrm>
              <a:off x="4909581" y="1575461"/>
              <a:ext cx="29781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MATRICE DE CONFUSION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D46C7F1A-0BAB-58DB-4ED0-F41D27C3D2F7}"/>
                </a:ext>
              </a:extLst>
            </p:cNvPr>
            <p:cNvSpPr txBox="1"/>
            <p:nvPr/>
          </p:nvSpPr>
          <p:spPr>
            <a:xfrm>
              <a:off x="5664059" y="6221293"/>
              <a:ext cx="143109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PRÉDITE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ACF75EC5-2459-8EB7-6ECE-239EE9F56414}"/>
                </a:ext>
              </a:extLst>
            </p:cNvPr>
            <p:cNvSpPr txBox="1"/>
            <p:nvPr/>
          </p:nvSpPr>
          <p:spPr>
            <a:xfrm rot="16200000">
              <a:off x="3367007" y="3838826"/>
              <a:ext cx="1352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RÉELLE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3C1A48FA-7449-30D5-44AE-502D0763D4F8}"/>
              </a:ext>
            </a:extLst>
          </p:cNvPr>
          <p:cNvGrpSpPr/>
          <p:nvPr/>
        </p:nvGrpSpPr>
        <p:grpSpPr>
          <a:xfrm>
            <a:off x="9609176" y="6096489"/>
            <a:ext cx="2038356" cy="417361"/>
            <a:chOff x="9609176" y="5994181"/>
            <a:chExt cx="2038356" cy="417361"/>
          </a:xfrm>
        </p:grpSpPr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2E052335-C8F9-6AE3-B1A3-ABE555051CE1}"/>
                </a:ext>
              </a:extLst>
            </p:cNvPr>
            <p:cNvSpPr/>
            <p:nvPr/>
          </p:nvSpPr>
          <p:spPr>
            <a:xfrm>
              <a:off x="9609176" y="5994181"/>
              <a:ext cx="2038356" cy="41736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    Pas d’amélioration</a:t>
              </a:r>
              <a:endPara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7C4EC2B-219E-71D8-31B5-3092927F3B39}"/>
                </a:ext>
              </a:extLst>
            </p:cNvPr>
            <p:cNvSpPr/>
            <p:nvPr/>
          </p:nvSpPr>
          <p:spPr>
            <a:xfrm>
              <a:off x="9696450" y="6048474"/>
              <a:ext cx="308773" cy="308773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36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6353F09A-D52B-1CBA-AEAA-BB2D1B15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13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4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AVEC TUNING DES HYPERPARAMÈTRES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D837CC30-D4E0-F6B2-2416-60ACC49C8D8C}"/>
              </a:ext>
            </a:extLst>
          </p:cNvPr>
          <p:cNvGrpSpPr/>
          <p:nvPr/>
        </p:nvGrpSpPr>
        <p:grpSpPr>
          <a:xfrm>
            <a:off x="5218800" y="1587838"/>
            <a:ext cx="6502644" cy="4574343"/>
            <a:chOff x="4868280" y="1587838"/>
            <a:chExt cx="6502644" cy="457434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83E08085-DF96-CBC8-FE26-FF25C431F86D}"/>
                </a:ext>
              </a:extLst>
            </p:cNvPr>
            <p:cNvGrpSpPr/>
            <p:nvPr/>
          </p:nvGrpSpPr>
          <p:grpSpPr>
            <a:xfrm>
              <a:off x="4868280" y="1587838"/>
              <a:ext cx="1726521" cy="4574343"/>
              <a:chOff x="2065020" y="1620716"/>
              <a:chExt cx="1726521" cy="4574343"/>
            </a:xfrm>
          </p:grpSpPr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F470E651-4DE7-9E5E-ED99-D8DADAB4F8D4}"/>
                  </a:ext>
                </a:extLst>
              </p:cNvPr>
              <p:cNvSpPr/>
              <p:nvPr/>
            </p:nvSpPr>
            <p:spPr>
              <a:xfrm>
                <a:off x="2065020" y="1620716"/>
                <a:ext cx="1482068" cy="4574343"/>
              </a:xfrm>
              <a:prstGeom prst="cube">
                <a:avLst>
                  <a:gd name="adj" fmla="val 88755"/>
                </a:avLst>
              </a:prstGeom>
              <a:pattFill prst="pct5">
                <a:fgClr>
                  <a:schemeClr val="tx1"/>
                </a:fgClr>
                <a:bgClr>
                  <a:srgbClr val="F1CEA6"/>
                </a:bgClr>
              </a:patt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785B3F5D-2FD1-E949-401E-AB280BA72A10}"/>
                  </a:ext>
                </a:extLst>
              </p:cNvPr>
              <p:cNvSpPr/>
              <p:nvPr/>
            </p:nvSpPr>
            <p:spPr>
              <a:xfrm>
                <a:off x="2309473" y="1620716"/>
                <a:ext cx="1482068" cy="4574343"/>
              </a:xfrm>
              <a:prstGeom prst="cube">
                <a:avLst>
                  <a:gd name="adj" fmla="val 88755"/>
                </a:avLst>
              </a:prstGeom>
              <a:pattFill prst="pct5">
                <a:fgClr>
                  <a:schemeClr val="tx1"/>
                </a:fgClr>
                <a:bgClr>
                  <a:srgbClr val="F9E09D"/>
                </a:bgClr>
              </a:patt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204B1D2-A960-B06B-DF42-FEFA5A2237B9}"/>
                </a:ext>
              </a:extLst>
            </p:cNvPr>
            <p:cNvGrpSpPr/>
            <p:nvPr/>
          </p:nvGrpSpPr>
          <p:grpSpPr>
            <a:xfrm>
              <a:off x="5593506" y="2309241"/>
              <a:ext cx="1657590" cy="3308065"/>
              <a:chOff x="2790246" y="2342119"/>
              <a:chExt cx="1657590" cy="3308065"/>
            </a:xfrm>
          </p:grpSpPr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07F56668-EE47-BEA6-DCE6-872427F77A85}"/>
                  </a:ext>
                </a:extLst>
              </p:cNvPr>
              <p:cNvSpPr/>
              <p:nvPr/>
            </p:nvSpPr>
            <p:spPr>
              <a:xfrm>
                <a:off x="2790246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C789FA65-C0B7-1AC0-D118-FFCF8DD4BE9E}"/>
                  </a:ext>
                </a:extLst>
              </p:cNvPr>
              <p:cNvSpPr/>
              <p:nvPr/>
            </p:nvSpPr>
            <p:spPr>
              <a:xfrm>
                <a:off x="2986773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C5384F96-3AB9-0E4B-5B55-06158198FC17}"/>
                  </a:ext>
                </a:extLst>
              </p:cNvPr>
              <p:cNvSpPr/>
              <p:nvPr/>
            </p:nvSpPr>
            <p:spPr>
              <a:xfrm>
                <a:off x="3183300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F7BF0968-BB01-F391-03FF-ED733C7C296A}"/>
                  </a:ext>
                </a:extLst>
              </p:cNvPr>
              <p:cNvSpPr/>
              <p:nvPr/>
            </p:nvSpPr>
            <p:spPr>
              <a:xfrm>
                <a:off x="3377430" y="2346418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9DEE9DA2-E581-23D2-28E8-B3C749BEAA45}"/>
                </a:ext>
              </a:extLst>
            </p:cNvPr>
            <p:cNvGrpSpPr/>
            <p:nvPr/>
          </p:nvGrpSpPr>
          <p:grpSpPr>
            <a:xfrm>
              <a:off x="6672406" y="3050191"/>
              <a:ext cx="1454909" cy="2046488"/>
              <a:chOff x="3672296" y="3083069"/>
              <a:chExt cx="1454909" cy="2046488"/>
            </a:xfrm>
          </p:grpSpPr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62D6C74C-8093-74E1-2EDF-F5F4B5C80DE0}"/>
                  </a:ext>
                </a:extLst>
              </p:cNvPr>
              <p:cNvSpPr/>
              <p:nvPr/>
            </p:nvSpPr>
            <p:spPr>
              <a:xfrm>
                <a:off x="3672296" y="3083069"/>
                <a:ext cx="661661" cy="2042193"/>
              </a:xfrm>
              <a:prstGeom prst="cube">
                <a:avLst>
                  <a:gd name="adj" fmla="val 77089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DC4D3C2F-A5B7-E5F3-1CFA-7CA7F3724DDB}"/>
                  </a:ext>
                </a:extLst>
              </p:cNvPr>
              <p:cNvSpPr/>
              <p:nvPr/>
            </p:nvSpPr>
            <p:spPr>
              <a:xfrm>
                <a:off x="3868823" y="3083069"/>
                <a:ext cx="661661" cy="2042193"/>
              </a:xfrm>
              <a:prstGeom prst="cube">
                <a:avLst>
                  <a:gd name="adj" fmla="val 7753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3AAAD746-31E5-D2D7-9009-594FBF894DA7}"/>
                  </a:ext>
                </a:extLst>
              </p:cNvPr>
              <p:cNvSpPr/>
              <p:nvPr/>
            </p:nvSpPr>
            <p:spPr>
              <a:xfrm>
                <a:off x="4065350" y="3083069"/>
                <a:ext cx="661661" cy="2042193"/>
              </a:xfrm>
              <a:prstGeom prst="cube">
                <a:avLst>
                  <a:gd name="adj" fmla="val 77980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3EC6F27A-6209-5DD4-330F-57FFC3AF18F2}"/>
                  </a:ext>
                </a:extLst>
              </p:cNvPr>
              <p:cNvSpPr/>
              <p:nvPr/>
            </p:nvSpPr>
            <p:spPr>
              <a:xfrm>
                <a:off x="4261877" y="3083069"/>
                <a:ext cx="661661" cy="2042193"/>
              </a:xfrm>
              <a:prstGeom prst="cube">
                <a:avLst>
                  <a:gd name="adj" fmla="val 77719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2469A4A8-6863-4EEF-4C7D-CFB90711D259}"/>
                  </a:ext>
                </a:extLst>
              </p:cNvPr>
              <p:cNvSpPr/>
              <p:nvPr/>
            </p:nvSpPr>
            <p:spPr>
              <a:xfrm>
                <a:off x="4465544" y="3087364"/>
                <a:ext cx="661661" cy="2042193"/>
              </a:xfrm>
              <a:prstGeom prst="cube">
                <a:avLst>
                  <a:gd name="adj" fmla="val 7753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F83CEEFF-733C-6AA4-760F-BA0535247B79}"/>
                </a:ext>
              </a:extLst>
            </p:cNvPr>
            <p:cNvGrpSpPr/>
            <p:nvPr/>
          </p:nvGrpSpPr>
          <p:grpSpPr>
            <a:xfrm>
              <a:off x="7772051" y="3530607"/>
              <a:ext cx="1223471" cy="1246343"/>
              <a:chOff x="4568741" y="3509966"/>
              <a:chExt cx="1223471" cy="1350080"/>
            </a:xfrm>
          </p:grpSpPr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F7065FB0-6604-E1FE-E067-DDAE399E2903}"/>
                  </a:ext>
                </a:extLst>
              </p:cNvPr>
              <p:cNvSpPr/>
              <p:nvPr/>
            </p:nvSpPr>
            <p:spPr>
              <a:xfrm>
                <a:off x="4568741" y="3512285"/>
                <a:ext cx="436668" cy="1347761"/>
              </a:xfrm>
              <a:prstGeom prst="cube">
                <a:avLst>
                  <a:gd name="adj" fmla="val 65064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FAF6332D-D7B2-312B-3F34-65256E758513}"/>
                  </a:ext>
                </a:extLst>
              </p:cNvPr>
              <p:cNvSpPr/>
              <p:nvPr/>
            </p:nvSpPr>
            <p:spPr>
              <a:xfrm>
                <a:off x="4765268" y="3512285"/>
                <a:ext cx="436668" cy="1347761"/>
              </a:xfrm>
              <a:prstGeom prst="cube">
                <a:avLst>
                  <a:gd name="adj" fmla="val 66261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F2348D44-2EDB-69C3-1224-6D811A22BB50}"/>
                  </a:ext>
                </a:extLst>
              </p:cNvPr>
              <p:cNvSpPr/>
              <p:nvPr/>
            </p:nvSpPr>
            <p:spPr>
              <a:xfrm>
                <a:off x="4961795" y="3512285"/>
                <a:ext cx="436668" cy="1347761"/>
              </a:xfrm>
              <a:prstGeom prst="cube">
                <a:avLst>
                  <a:gd name="adj" fmla="val 6520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FF8136E2-0B7C-67E6-662D-A5EE66757F06}"/>
                  </a:ext>
                </a:extLst>
              </p:cNvPr>
              <p:cNvSpPr/>
              <p:nvPr/>
            </p:nvSpPr>
            <p:spPr>
              <a:xfrm>
                <a:off x="5158322" y="3512285"/>
                <a:ext cx="436668" cy="1347761"/>
              </a:xfrm>
              <a:prstGeom prst="cube">
                <a:avLst>
                  <a:gd name="adj" fmla="val 6534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CEB8810B-765D-D38F-7553-4C1E90251DE9}"/>
                  </a:ext>
                </a:extLst>
              </p:cNvPr>
              <p:cNvSpPr/>
              <p:nvPr/>
            </p:nvSpPr>
            <p:spPr>
              <a:xfrm>
                <a:off x="5355544" y="3509966"/>
                <a:ext cx="436668" cy="1347761"/>
              </a:xfrm>
              <a:prstGeom prst="cube">
                <a:avLst>
                  <a:gd name="adj" fmla="val 66261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8E60588-96C4-5C92-E0A5-043AEFCD3F8E}"/>
                </a:ext>
              </a:extLst>
            </p:cNvPr>
            <p:cNvGrpSpPr/>
            <p:nvPr/>
          </p:nvGrpSpPr>
          <p:grpSpPr>
            <a:xfrm>
              <a:off x="8838217" y="3932684"/>
              <a:ext cx="820730" cy="483877"/>
              <a:chOff x="5431707" y="3865695"/>
              <a:chExt cx="820730" cy="664130"/>
            </a:xfrm>
          </p:grpSpPr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30662949-1897-08E5-8972-D0E322D154C8}"/>
                  </a:ext>
                </a:extLst>
              </p:cNvPr>
              <p:cNvSpPr/>
              <p:nvPr/>
            </p:nvSpPr>
            <p:spPr>
              <a:xfrm>
                <a:off x="5431707" y="3868639"/>
                <a:ext cx="214221" cy="661186"/>
              </a:xfrm>
              <a:prstGeom prst="cube">
                <a:avLst>
                  <a:gd name="adj" fmla="val 47831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7E7EE709-E80F-1BA5-641E-870EB0F14793}"/>
                  </a:ext>
                </a:extLst>
              </p:cNvPr>
              <p:cNvSpPr/>
              <p:nvPr/>
            </p:nvSpPr>
            <p:spPr>
              <a:xfrm>
                <a:off x="5583161" y="3868639"/>
                <a:ext cx="214221" cy="661186"/>
              </a:xfrm>
              <a:prstGeom prst="cube">
                <a:avLst>
                  <a:gd name="adj" fmla="val 49028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F4C4FE93-F257-00B9-A6CB-900B7C3FE020}"/>
                  </a:ext>
                </a:extLst>
              </p:cNvPr>
              <p:cNvSpPr/>
              <p:nvPr/>
            </p:nvSpPr>
            <p:spPr>
              <a:xfrm>
                <a:off x="5734615" y="3868639"/>
                <a:ext cx="214221" cy="661186"/>
              </a:xfrm>
              <a:prstGeom prst="cube">
                <a:avLst>
                  <a:gd name="adj" fmla="val 47970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EE7F0D41-51FB-644F-86E8-6D2EC2CA2939}"/>
                  </a:ext>
                </a:extLst>
              </p:cNvPr>
              <p:cNvSpPr/>
              <p:nvPr/>
            </p:nvSpPr>
            <p:spPr>
              <a:xfrm>
                <a:off x="5892508" y="3868639"/>
                <a:ext cx="214221" cy="661186"/>
              </a:xfrm>
              <a:prstGeom prst="cube">
                <a:avLst>
                  <a:gd name="adj" fmla="val 4413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44C5EFC3-18FD-F20E-A828-A907A428E81F}"/>
                  </a:ext>
                </a:extLst>
              </p:cNvPr>
              <p:cNvSpPr/>
              <p:nvPr/>
            </p:nvSpPr>
            <p:spPr>
              <a:xfrm>
                <a:off x="6038216" y="3865695"/>
                <a:ext cx="214221" cy="661187"/>
              </a:xfrm>
              <a:prstGeom prst="cube">
                <a:avLst>
                  <a:gd name="adj" fmla="val 49028"/>
                </a:avLst>
              </a:prstGeom>
              <a:solidFill>
                <a:srgbClr val="F1CEA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8D1145F7-862E-1751-6E90-ADE82A37216D}"/>
                </a:ext>
              </a:extLst>
            </p:cNvPr>
            <p:cNvSpPr/>
            <p:nvPr/>
          </p:nvSpPr>
          <p:spPr>
            <a:xfrm>
              <a:off x="9601538" y="4005649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FFD3C43C-53EE-65F0-367B-8BA2E465D121}"/>
                </a:ext>
              </a:extLst>
            </p:cNvPr>
            <p:cNvSpPr/>
            <p:nvPr/>
          </p:nvSpPr>
          <p:spPr>
            <a:xfrm>
              <a:off x="9847173" y="4006683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3BE81EE9-336D-C243-2DC6-C6BA37F0F647}"/>
                </a:ext>
              </a:extLst>
            </p:cNvPr>
            <p:cNvSpPr/>
            <p:nvPr/>
          </p:nvSpPr>
          <p:spPr>
            <a:xfrm>
              <a:off x="10092913" y="4005649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4550F501-56EE-3B20-349B-D2DA456E8AF7}"/>
                </a:ext>
              </a:extLst>
            </p:cNvPr>
            <p:cNvSpPr/>
            <p:nvPr/>
          </p:nvSpPr>
          <p:spPr>
            <a:xfrm>
              <a:off x="10339423" y="4005649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3B8BC05D-C8F2-C569-A758-C0553E973FF0}"/>
                </a:ext>
              </a:extLst>
            </p:cNvPr>
            <p:cNvSpPr/>
            <p:nvPr/>
          </p:nvSpPr>
          <p:spPr>
            <a:xfrm>
              <a:off x="10583255" y="4006683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E4F5118D-95E3-1017-ABAC-6816D445C206}"/>
                </a:ext>
              </a:extLst>
            </p:cNvPr>
            <p:cNvSpPr/>
            <p:nvPr/>
          </p:nvSpPr>
          <p:spPr>
            <a:xfrm>
              <a:off x="10842458" y="4005650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2F3BA8C5-357C-E136-4551-EDE00BC6549A}"/>
                </a:ext>
              </a:extLst>
            </p:cNvPr>
            <p:cNvSpPr/>
            <p:nvPr/>
          </p:nvSpPr>
          <p:spPr>
            <a:xfrm>
              <a:off x="11096718" y="4005649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C5BFB607-A323-8483-9D92-430C3E3D8FF8}"/>
              </a:ext>
            </a:extLst>
          </p:cNvPr>
          <p:cNvGrpSpPr/>
          <p:nvPr/>
        </p:nvGrpSpPr>
        <p:grpSpPr>
          <a:xfrm>
            <a:off x="6216054" y="4358752"/>
            <a:ext cx="4800926" cy="2191721"/>
            <a:chOff x="5484534" y="4358752"/>
            <a:chExt cx="4800926" cy="2191721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28FA784C-ABC6-BE0B-8B9D-8E48642CD390}"/>
                </a:ext>
              </a:extLst>
            </p:cNvPr>
            <p:cNvGrpSpPr/>
            <p:nvPr/>
          </p:nvGrpSpPr>
          <p:grpSpPr>
            <a:xfrm>
              <a:off x="5484534" y="4358752"/>
              <a:ext cx="4800926" cy="1820822"/>
              <a:chOff x="5484534" y="4358752"/>
              <a:chExt cx="4800926" cy="1820822"/>
            </a:xfrm>
          </p:grpSpPr>
          <p:cxnSp>
            <p:nvCxnSpPr>
              <p:cNvPr id="54" name="Connecteur droit avec flèche 53">
                <a:extLst>
                  <a:ext uri="{FF2B5EF4-FFF2-40B4-BE49-F238E27FC236}">
                    <a16:creationId xmlns:a16="http://schemas.microsoft.com/office/drawing/2014/main" id="{03305279-54BE-E791-C2F5-E2A880A35453}"/>
                  </a:ext>
                </a:extLst>
              </p:cNvPr>
              <p:cNvCxnSpPr/>
              <p:nvPr/>
            </p:nvCxnSpPr>
            <p:spPr>
              <a:xfrm flipV="1">
                <a:off x="5484534" y="5665224"/>
                <a:ext cx="0" cy="514350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>
                <a:extLst>
                  <a:ext uri="{FF2B5EF4-FFF2-40B4-BE49-F238E27FC236}">
                    <a16:creationId xmlns:a16="http://schemas.microsoft.com/office/drawing/2014/main" id="{B81F6861-B6A8-BEB9-EC00-D0FE5BFDB2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64034" y="5144435"/>
                <a:ext cx="0" cy="1017746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avec flèche 57">
                <a:extLst>
                  <a:ext uri="{FF2B5EF4-FFF2-40B4-BE49-F238E27FC236}">
                    <a16:creationId xmlns:a16="http://schemas.microsoft.com/office/drawing/2014/main" id="{7D678901-0B52-19BE-D510-6D3B946D95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2584" y="4836416"/>
                <a:ext cx="0" cy="1336719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>
                <a:extLst>
                  <a:ext uri="{FF2B5EF4-FFF2-40B4-BE49-F238E27FC236}">
                    <a16:creationId xmlns:a16="http://schemas.microsoft.com/office/drawing/2014/main" id="{1847B74A-0E46-313A-511A-4330BBD0AC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69572" y="4473368"/>
                <a:ext cx="1866" cy="1688813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>
                <a:extLst>
                  <a:ext uri="{FF2B5EF4-FFF2-40B4-BE49-F238E27FC236}">
                    <a16:creationId xmlns:a16="http://schemas.microsoft.com/office/drawing/2014/main" id="{230C8E55-1366-EB30-440F-73C1A00CCD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3716" y="4358752"/>
                <a:ext cx="0" cy="1803429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avec flèche 63">
                <a:extLst>
                  <a:ext uri="{FF2B5EF4-FFF2-40B4-BE49-F238E27FC236}">
                    <a16:creationId xmlns:a16="http://schemas.microsoft.com/office/drawing/2014/main" id="{E7837CC6-BC39-1B5C-5005-03F85FD68D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85460" y="4358752"/>
                <a:ext cx="0" cy="1820733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BEC6561-6F22-35B1-25F1-647DAD076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4534" y="6162181"/>
                <a:ext cx="4800926" cy="0"/>
              </a:xfrm>
              <a:prstGeom prst="line">
                <a:avLst/>
              </a:prstGeom>
              <a:ln w="38100">
                <a:solidFill>
                  <a:srgbClr val="6159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F0A7224A-0A10-4ED5-39EA-AF951BD99EAD}"/>
                </a:ext>
              </a:extLst>
            </p:cNvPr>
            <p:cNvSpPr txBox="1"/>
            <p:nvPr/>
          </p:nvSpPr>
          <p:spPr>
            <a:xfrm>
              <a:off x="6843388" y="6181141"/>
              <a:ext cx="208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Dropout (0.25/0.10)</a:t>
              </a:r>
            </a:p>
          </p:txBody>
        </p: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A4548F24-8D88-4F44-4CDC-409BCA076381}"/>
              </a:ext>
            </a:extLst>
          </p:cNvPr>
          <p:cNvGrpSpPr/>
          <p:nvPr/>
        </p:nvGrpSpPr>
        <p:grpSpPr>
          <a:xfrm>
            <a:off x="6594699" y="1284261"/>
            <a:ext cx="3355314" cy="2571431"/>
            <a:chOff x="5863179" y="1284261"/>
            <a:chExt cx="3355314" cy="2571431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BC9CB615-AEC8-6DFD-7D9D-6BE9AE350BE1}"/>
                </a:ext>
              </a:extLst>
            </p:cNvPr>
            <p:cNvGrpSpPr/>
            <p:nvPr/>
          </p:nvGrpSpPr>
          <p:grpSpPr>
            <a:xfrm>
              <a:off x="5863179" y="1284261"/>
              <a:ext cx="3355314" cy="2571431"/>
              <a:chOff x="5863179" y="1284261"/>
              <a:chExt cx="3355314" cy="2571431"/>
            </a:xfrm>
          </p:grpSpPr>
          <p:cxnSp>
            <p:nvCxnSpPr>
              <p:cNvPr id="77" name="Connecteur droit avec flèche 76">
                <a:extLst>
                  <a:ext uri="{FF2B5EF4-FFF2-40B4-BE49-F238E27FC236}">
                    <a16:creationId xmlns:a16="http://schemas.microsoft.com/office/drawing/2014/main" id="{327389AB-A002-48F2-AC52-9F63B2D1F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9397" y="1286766"/>
                <a:ext cx="0" cy="223929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avec flèche 79">
                <a:extLst>
                  <a:ext uri="{FF2B5EF4-FFF2-40B4-BE49-F238E27FC236}">
                    <a16:creationId xmlns:a16="http://schemas.microsoft.com/office/drawing/2014/main" id="{58636E60-4D92-2D79-4EEF-6D2F8CE5D9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493" y="1284261"/>
                <a:ext cx="0" cy="2571431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E36B20E2-78D6-8474-3970-AC804FA55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179" y="1303578"/>
                <a:ext cx="3355314" cy="0"/>
              </a:xfrm>
              <a:prstGeom prst="line">
                <a:avLst/>
              </a:prstGeom>
              <a:ln w="38100">
                <a:solidFill>
                  <a:srgbClr val="6159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28CD6F33-184B-8A2D-E4B7-B2D73A15DD06}"/>
                </a:ext>
              </a:extLst>
            </p:cNvPr>
            <p:cNvSpPr txBox="1"/>
            <p:nvPr/>
          </p:nvSpPr>
          <p:spPr>
            <a:xfrm>
              <a:off x="6371543" y="1332307"/>
              <a:ext cx="2338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Kernel size (3, 3) </a:t>
              </a:r>
              <a:r>
                <a:rPr lang="fr-FR" b="0" i="0" dirty="0">
                  <a:solidFill>
                    <a:srgbClr val="61594F"/>
                  </a:solidFill>
                  <a:effectLst/>
                  <a:latin typeface="Fira Sans Extra Condensed Mediu" panose="020B0603050000020004" pitchFamily="34" charset="0"/>
                </a:rPr>
                <a:t>→</a:t>
              </a:r>
              <a:r>
                <a:rPr lang="fr-FR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(6, 6)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80AB8D49-9EB0-2E1D-77D7-6AF2AF452F21}"/>
              </a:ext>
            </a:extLst>
          </p:cNvPr>
          <p:cNvGrpSpPr/>
          <p:nvPr/>
        </p:nvGrpSpPr>
        <p:grpSpPr>
          <a:xfrm>
            <a:off x="5286897" y="6211592"/>
            <a:ext cx="2398257" cy="525203"/>
            <a:chOff x="4936377" y="6211592"/>
            <a:chExt cx="2398257" cy="525203"/>
          </a:xfrm>
        </p:grpSpPr>
        <p:cxnSp>
          <p:nvCxnSpPr>
            <p:cNvPr id="89" name="Connecteur droit avec flèche 88">
              <a:extLst>
                <a:ext uri="{FF2B5EF4-FFF2-40B4-BE49-F238E27FC236}">
                  <a16:creationId xmlns:a16="http://schemas.microsoft.com/office/drawing/2014/main" id="{476B0E96-5D1C-667F-ED8F-473D19579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427" y="6211592"/>
              <a:ext cx="0" cy="338881"/>
            </a:xfrm>
            <a:prstGeom prst="straightConnector1">
              <a:avLst/>
            </a:prstGeom>
            <a:ln w="38100">
              <a:solidFill>
                <a:srgbClr val="6159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>
              <a:extLst>
                <a:ext uri="{FF2B5EF4-FFF2-40B4-BE49-F238E27FC236}">
                  <a16:creationId xmlns:a16="http://schemas.microsoft.com/office/drawing/2014/main" id="{21B02AF6-E6E4-EC4A-DB07-C7CE0E034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7801" y="6211681"/>
              <a:ext cx="0" cy="338881"/>
            </a:xfrm>
            <a:prstGeom prst="straightConnector1">
              <a:avLst/>
            </a:prstGeom>
            <a:ln w="38100">
              <a:solidFill>
                <a:srgbClr val="6159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5F9F2832-DE50-7A24-B44F-E94BECD52103}"/>
                </a:ext>
              </a:extLst>
            </p:cNvPr>
            <p:cNvCxnSpPr>
              <a:cxnSpLocks/>
            </p:cNvCxnSpPr>
            <p:nvPr/>
          </p:nvCxnSpPr>
          <p:spPr>
            <a:xfrm>
              <a:off x="4936377" y="6540902"/>
              <a:ext cx="453439" cy="0"/>
            </a:xfrm>
            <a:prstGeom prst="line">
              <a:avLst/>
            </a:prstGeom>
            <a:ln w="38100">
              <a:solidFill>
                <a:srgbClr val="6159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11E415-B561-70A8-5F88-C4FD4151501B}"/>
                </a:ext>
              </a:extLst>
            </p:cNvPr>
            <p:cNvSpPr txBox="1"/>
            <p:nvPr/>
          </p:nvSpPr>
          <p:spPr>
            <a:xfrm>
              <a:off x="5223202" y="6367463"/>
              <a:ext cx="2111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ReLU</a:t>
              </a:r>
              <a:r>
                <a:rPr lang="fr-FR" b="0" i="0" dirty="0">
                  <a:solidFill>
                    <a:srgbClr val="61594F"/>
                  </a:solidFill>
                  <a:effectLst/>
                  <a:latin typeface="Fira Sans Extra Condensed Mediu" panose="020B0603050000020004" pitchFamily="34" charset="0"/>
                </a:rPr>
                <a:t> → </a:t>
              </a:r>
              <a:r>
                <a:rPr lang="fr-FR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LeakyReLU</a:t>
              </a:r>
            </a:p>
          </p:txBody>
        </p:sp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0F579B39-6F5A-C030-28C6-7A50A0639B28}"/>
              </a:ext>
            </a:extLst>
          </p:cNvPr>
          <p:cNvGrpSpPr/>
          <p:nvPr/>
        </p:nvGrpSpPr>
        <p:grpSpPr>
          <a:xfrm>
            <a:off x="1379900" y="2608288"/>
            <a:ext cx="2133921" cy="348632"/>
            <a:chOff x="1513073" y="4025005"/>
            <a:chExt cx="2133921" cy="348632"/>
          </a:xfrm>
        </p:grpSpPr>
        <p:sp>
          <p:nvSpPr>
            <p:cNvPr id="100" name="Cube 99">
              <a:extLst>
                <a:ext uri="{FF2B5EF4-FFF2-40B4-BE49-F238E27FC236}">
                  <a16:creationId xmlns:a16="http://schemas.microsoft.com/office/drawing/2014/main" id="{4E6D7F7C-8545-4A23-9F84-2D875EBCC4BA}"/>
                </a:ext>
              </a:extLst>
            </p:cNvPr>
            <p:cNvSpPr/>
            <p:nvPr/>
          </p:nvSpPr>
          <p:spPr>
            <a:xfrm>
              <a:off x="1513073" y="4078362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7802A3B8-0DB1-D77A-8097-7064F9326392}"/>
                </a:ext>
              </a:extLst>
            </p:cNvPr>
            <p:cNvSpPr txBox="1"/>
            <p:nvPr/>
          </p:nvSpPr>
          <p:spPr>
            <a:xfrm>
              <a:off x="1787279" y="4025005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Conv2D + ReLU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E7E90D30-F184-32CC-69E5-0A3A35601E32}"/>
              </a:ext>
            </a:extLst>
          </p:cNvPr>
          <p:cNvGrpSpPr/>
          <p:nvPr/>
        </p:nvGrpSpPr>
        <p:grpSpPr>
          <a:xfrm>
            <a:off x="1379900" y="2935223"/>
            <a:ext cx="2145392" cy="353059"/>
            <a:chOff x="1513073" y="4351940"/>
            <a:chExt cx="2145392" cy="353059"/>
          </a:xfrm>
        </p:grpSpPr>
        <p:sp>
          <p:nvSpPr>
            <p:cNvPr id="103" name="Cube 102">
              <a:extLst>
                <a:ext uri="{FF2B5EF4-FFF2-40B4-BE49-F238E27FC236}">
                  <a16:creationId xmlns:a16="http://schemas.microsoft.com/office/drawing/2014/main" id="{DDD31A94-13D3-EFD2-9F37-09A3015EA7AA}"/>
                </a:ext>
              </a:extLst>
            </p:cNvPr>
            <p:cNvSpPr/>
            <p:nvPr/>
          </p:nvSpPr>
          <p:spPr>
            <a:xfrm>
              <a:off x="1513073" y="4409724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1B87E2F4-3D5A-C251-72BB-397D9B4585FA}"/>
                </a:ext>
              </a:extLst>
            </p:cNvPr>
            <p:cNvSpPr txBox="1"/>
            <p:nvPr/>
          </p:nvSpPr>
          <p:spPr>
            <a:xfrm>
              <a:off x="1798750" y="4351940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MaxPooling2D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B149E9F8-2FFE-AEBC-09A5-FA07269749CE}"/>
              </a:ext>
            </a:extLst>
          </p:cNvPr>
          <p:cNvGrpSpPr/>
          <p:nvPr/>
        </p:nvGrpSpPr>
        <p:grpSpPr>
          <a:xfrm>
            <a:off x="1379900" y="3266157"/>
            <a:ext cx="2144195" cy="356239"/>
            <a:chOff x="1513073" y="4682874"/>
            <a:chExt cx="2144195" cy="356239"/>
          </a:xfrm>
        </p:grpSpPr>
        <p:sp>
          <p:nvSpPr>
            <p:cNvPr id="106" name="Cube 105">
              <a:extLst>
                <a:ext uri="{FF2B5EF4-FFF2-40B4-BE49-F238E27FC236}">
                  <a16:creationId xmlns:a16="http://schemas.microsoft.com/office/drawing/2014/main" id="{008D079B-3C82-A98B-F484-A4706AF36141}"/>
                </a:ext>
              </a:extLst>
            </p:cNvPr>
            <p:cNvSpPr/>
            <p:nvPr/>
          </p:nvSpPr>
          <p:spPr>
            <a:xfrm>
              <a:off x="1513073" y="4743838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B4362ED8-1B70-E2E5-BBB4-2BC479050C6A}"/>
                </a:ext>
              </a:extLst>
            </p:cNvPr>
            <p:cNvSpPr txBox="1"/>
            <p:nvPr/>
          </p:nvSpPr>
          <p:spPr>
            <a:xfrm>
              <a:off x="1797553" y="4682874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Flatten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8A48FBE9-2075-C7CB-D1C7-EA1DE182D705}"/>
              </a:ext>
            </a:extLst>
          </p:cNvPr>
          <p:cNvGrpSpPr/>
          <p:nvPr/>
        </p:nvGrpSpPr>
        <p:grpSpPr>
          <a:xfrm>
            <a:off x="1379900" y="3604711"/>
            <a:ext cx="2396302" cy="349358"/>
            <a:chOff x="1513073" y="5021428"/>
            <a:chExt cx="2396302" cy="349358"/>
          </a:xfrm>
        </p:grpSpPr>
        <p:sp>
          <p:nvSpPr>
            <p:cNvPr id="109" name="Cube 108">
              <a:extLst>
                <a:ext uri="{FF2B5EF4-FFF2-40B4-BE49-F238E27FC236}">
                  <a16:creationId xmlns:a16="http://schemas.microsoft.com/office/drawing/2014/main" id="{6FECE0F3-1D5F-663C-D8F7-18903DFAE791}"/>
                </a:ext>
              </a:extLst>
            </p:cNvPr>
            <p:cNvSpPr/>
            <p:nvPr/>
          </p:nvSpPr>
          <p:spPr>
            <a:xfrm>
              <a:off x="1513073" y="507551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18C8E1D7-2BA9-E9D5-D09A-4BC9F9044C80}"/>
                </a:ext>
              </a:extLst>
            </p:cNvPr>
            <p:cNvSpPr txBox="1"/>
            <p:nvPr/>
          </p:nvSpPr>
          <p:spPr>
            <a:xfrm>
              <a:off x="1797553" y="5021428"/>
              <a:ext cx="21118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Fully connected + ReLU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CDB4AC9F-FBE9-A439-CC30-358CCE68F679}"/>
              </a:ext>
            </a:extLst>
          </p:cNvPr>
          <p:cNvGrpSpPr/>
          <p:nvPr/>
        </p:nvGrpSpPr>
        <p:grpSpPr>
          <a:xfrm>
            <a:off x="1379900" y="3931646"/>
            <a:ext cx="2678242" cy="356537"/>
            <a:chOff x="1513073" y="5348363"/>
            <a:chExt cx="2678242" cy="356537"/>
          </a:xfrm>
        </p:grpSpPr>
        <p:sp>
          <p:nvSpPr>
            <p:cNvPr id="112" name="Cube 111">
              <a:extLst>
                <a:ext uri="{FF2B5EF4-FFF2-40B4-BE49-F238E27FC236}">
                  <a16:creationId xmlns:a16="http://schemas.microsoft.com/office/drawing/2014/main" id="{3D995B1D-F827-EB7F-5888-ECD4F145C888}"/>
                </a:ext>
              </a:extLst>
            </p:cNvPr>
            <p:cNvSpPr/>
            <p:nvPr/>
          </p:nvSpPr>
          <p:spPr>
            <a:xfrm>
              <a:off x="1513073" y="5409625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A47C27D6-997A-7D96-89DF-BB2103461027}"/>
                </a:ext>
              </a:extLst>
            </p:cNvPr>
            <p:cNvSpPr txBox="1"/>
            <p:nvPr/>
          </p:nvSpPr>
          <p:spPr>
            <a:xfrm>
              <a:off x="1794899" y="5348363"/>
              <a:ext cx="2396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Fully connected + Softmax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37C5E0ED-7071-202B-9BD0-6E9AA651D13D}"/>
              </a:ext>
            </a:extLst>
          </p:cNvPr>
          <p:cNvGrpSpPr/>
          <p:nvPr/>
        </p:nvGrpSpPr>
        <p:grpSpPr>
          <a:xfrm>
            <a:off x="1379900" y="4270231"/>
            <a:ext cx="2678242" cy="356537"/>
            <a:chOff x="1513073" y="5348363"/>
            <a:chExt cx="2678242" cy="356537"/>
          </a:xfrm>
        </p:grpSpPr>
        <p:sp>
          <p:nvSpPr>
            <p:cNvPr id="115" name="Cube 114">
              <a:extLst>
                <a:ext uri="{FF2B5EF4-FFF2-40B4-BE49-F238E27FC236}">
                  <a16:creationId xmlns:a16="http://schemas.microsoft.com/office/drawing/2014/main" id="{B04F31A9-B9A4-FADB-1CDD-DC087D5D421E}"/>
                </a:ext>
              </a:extLst>
            </p:cNvPr>
            <p:cNvSpPr/>
            <p:nvPr/>
          </p:nvSpPr>
          <p:spPr>
            <a:xfrm>
              <a:off x="1513073" y="5409625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D0E6C3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0E29C799-B74C-3A28-B27C-962520C4CFD1}"/>
                </a:ext>
              </a:extLst>
            </p:cNvPr>
            <p:cNvSpPr txBox="1"/>
            <p:nvPr/>
          </p:nvSpPr>
          <p:spPr>
            <a:xfrm>
              <a:off x="1794899" y="5348363"/>
              <a:ext cx="2396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Dropout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C4A99FCA-2D90-040C-8810-BA339C3038AB}"/>
              </a:ext>
            </a:extLst>
          </p:cNvPr>
          <p:cNvGrpSpPr/>
          <p:nvPr/>
        </p:nvGrpSpPr>
        <p:grpSpPr>
          <a:xfrm>
            <a:off x="4044121" y="2065220"/>
            <a:ext cx="1146962" cy="417361"/>
            <a:chOff x="3739321" y="2093248"/>
            <a:chExt cx="1146962" cy="417361"/>
          </a:xfrm>
        </p:grpSpPr>
        <p:sp>
          <p:nvSpPr>
            <p:cNvPr id="121" name="Rectangle : coins arrondis 120">
              <a:extLst>
                <a:ext uri="{FF2B5EF4-FFF2-40B4-BE49-F238E27FC236}">
                  <a16:creationId xmlns:a16="http://schemas.microsoft.com/office/drawing/2014/main" id="{B95B7D8A-8093-C33E-5302-AAF1E5C04637}"/>
                </a:ext>
              </a:extLst>
            </p:cNvPr>
            <p:cNvSpPr/>
            <p:nvPr/>
          </p:nvSpPr>
          <p:spPr>
            <a:xfrm>
              <a:off x="4073444" y="2093248"/>
              <a:ext cx="812839" cy="41736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100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384CE513-DC24-6B8B-A872-2643A0FA5528}"/>
                </a:ext>
              </a:extLst>
            </p:cNvPr>
            <p:cNvSpPr txBox="1"/>
            <p:nvPr/>
          </p:nvSpPr>
          <p:spPr>
            <a:xfrm>
              <a:off x="3739321" y="2116269"/>
              <a:ext cx="3640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b="0" i="0" dirty="0">
                  <a:solidFill>
                    <a:srgbClr val="61594F"/>
                  </a:solidFill>
                  <a:effectLst/>
                  <a:latin typeface="Fira Sans Extra Condensed Mediu" panose="020B0603050000020004" pitchFamily="34" charset="0"/>
                </a:rPr>
                <a:t>→</a:t>
              </a:r>
              <a:endParaRPr lang="fr-FR" dirty="0"/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02980383-9F4C-3223-E8C2-984119E1BF23}"/>
              </a:ext>
            </a:extLst>
          </p:cNvPr>
          <p:cNvGrpSpPr/>
          <p:nvPr/>
        </p:nvGrpSpPr>
        <p:grpSpPr>
          <a:xfrm>
            <a:off x="4039194" y="1590015"/>
            <a:ext cx="1146249" cy="417361"/>
            <a:chOff x="3734394" y="1618043"/>
            <a:chExt cx="1146249" cy="417361"/>
          </a:xfrm>
        </p:grpSpPr>
        <p:sp>
          <p:nvSpPr>
            <p:cNvPr id="122" name="Rectangle : coins arrondis 121">
              <a:extLst>
                <a:ext uri="{FF2B5EF4-FFF2-40B4-BE49-F238E27FC236}">
                  <a16:creationId xmlns:a16="http://schemas.microsoft.com/office/drawing/2014/main" id="{3D45380E-81CA-71A4-57ED-40DA0DAC3E04}"/>
                </a:ext>
              </a:extLst>
            </p:cNvPr>
            <p:cNvSpPr/>
            <p:nvPr/>
          </p:nvSpPr>
          <p:spPr>
            <a:xfrm>
              <a:off x="4067804" y="1618043"/>
              <a:ext cx="812839" cy="417361"/>
            </a:xfrm>
            <a:prstGeom prst="roundRect">
              <a:avLst/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Adagrad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D23FC15B-DE02-8E61-5702-009CECC4B863}"/>
                </a:ext>
              </a:extLst>
            </p:cNvPr>
            <p:cNvSpPr txBox="1"/>
            <p:nvPr/>
          </p:nvSpPr>
          <p:spPr>
            <a:xfrm>
              <a:off x="3734394" y="1626065"/>
              <a:ext cx="3640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b="0" i="0" dirty="0">
                  <a:solidFill>
                    <a:srgbClr val="61594F"/>
                  </a:solidFill>
                  <a:effectLst/>
                  <a:latin typeface="Fira Sans Extra Condensed Mediu" panose="020B0603050000020004" pitchFamily="34" charset="0"/>
                </a:rPr>
                <a:t>→</a:t>
              </a:r>
              <a:endParaRPr lang="fr-FR" dirty="0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800759D4-450A-37DF-ED0F-448311365DBF}"/>
              </a:ext>
            </a:extLst>
          </p:cNvPr>
          <p:cNvGrpSpPr/>
          <p:nvPr/>
        </p:nvGrpSpPr>
        <p:grpSpPr>
          <a:xfrm>
            <a:off x="755798" y="2065220"/>
            <a:ext cx="3315818" cy="417361"/>
            <a:chOff x="450998" y="2093248"/>
            <a:chExt cx="3315818" cy="417361"/>
          </a:xfrm>
        </p:grpSpPr>
        <p:cxnSp>
          <p:nvCxnSpPr>
            <p:cNvPr id="162" name="Connecteur droit 161">
              <a:extLst>
                <a:ext uri="{FF2B5EF4-FFF2-40B4-BE49-F238E27FC236}">
                  <a16:creationId xmlns:a16="http://schemas.microsoft.com/office/drawing/2014/main" id="{32C6E8DC-65C7-AEA3-5D1B-1EDCF194D38B}"/>
                </a:ext>
              </a:extLst>
            </p:cNvPr>
            <p:cNvCxnSpPr>
              <a:cxnSpLocks/>
            </p:cNvCxnSpPr>
            <p:nvPr/>
          </p:nvCxnSpPr>
          <p:spPr>
            <a:xfrm>
              <a:off x="1585872" y="2300935"/>
              <a:ext cx="1633577" cy="0"/>
            </a:xfrm>
            <a:prstGeom prst="line">
              <a:avLst/>
            </a:prstGeom>
            <a:ln w="76200">
              <a:solidFill>
                <a:srgbClr val="6159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 : coins arrondis 116">
              <a:extLst>
                <a:ext uri="{FF2B5EF4-FFF2-40B4-BE49-F238E27FC236}">
                  <a16:creationId xmlns:a16="http://schemas.microsoft.com/office/drawing/2014/main" id="{702E6CB1-E477-62A2-7031-83DF5238C15D}"/>
                </a:ext>
              </a:extLst>
            </p:cNvPr>
            <p:cNvSpPr/>
            <p:nvPr/>
          </p:nvSpPr>
          <p:spPr>
            <a:xfrm>
              <a:off x="1887427" y="2093248"/>
              <a:ext cx="994650" cy="41736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Batch size</a:t>
              </a:r>
            </a:p>
          </p:txBody>
        </p:sp>
        <p:sp>
          <p:nvSpPr>
            <p:cNvPr id="119" name="Rectangle : coins arrondis 118">
              <a:extLst>
                <a:ext uri="{FF2B5EF4-FFF2-40B4-BE49-F238E27FC236}">
                  <a16:creationId xmlns:a16="http://schemas.microsoft.com/office/drawing/2014/main" id="{F6AB882A-F574-C964-020A-AF978BBCEA80}"/>
                </a:ext>
              </a:extLst>
            </p:cNvPr>
            <p:cNvSpPr/>
            <p:nvPr/>
          </p:nvSpPr>
          <p:spPr>
            <a:xfrm>
              <a:off x="2953977" y="2093248"/>
              <a:ext cx="812839" cy="41736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32</a:t>
              </a:r>
            </a:p>
          </p:txBody>
        </p:sp>
        <p:sp>
          <p:nvSpPr>
            <p:cNvPr id="127" name="Rectangle : coins arrondis 126">
              <a:extLst>
                <a:ext uri="{FF2B5EF4-FFF2-40B4-BE49-F238E27FC236}">
                  <a16:creationId xmlns:a16="http://schemas.microsoft.com/office/drawing/2014/main" id="{6637B810-679A-B0CD-5672-974436D2B1B5}"/>
                </a:ext>
              </a:extLst>
            </p:cNvPr>
            <p:cNvSpPr/>
            <p:nvPr/>
          </p:nvSpPr>
          <p:spPr>
            <a:xfrm>
              <a:off x="450998" y="2093248"/>
              <a:ext cx="1368564" cy="41736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Model.fit()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D3BBBBD9-8235-76A3-88A3-68E0EB90A12F}"/>
              </a:ext>
            </a:extLst>
          </p:cNvPr>
          <p:cNvGrpSpPr/>
          <p:nvPr/>
        </p:nvGrpSpPr>
        <p:grpSpPr>
          <a:xfrm>
            <a:off x="5214931" y="1584715"/>
            <a:ext cx="5244724" cy="4574343"/>
            <a:chOff x="5583296" y="1771510"/>
            <a:chExt cx="5244724" cy="4574343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4373A384-5A4B-4F0D-F4DA-DCE808352884}"/>
                </a:ext>
              </a:extLst>
            </p:cNvPr>
            <p:cNvGrpSpPr/>
            <p:nvPr/>
          </p:nvGrpSpPr>
          <p:grpSpPr>
            <a:xfrm>
              <a:off x="5583296" y="1771510"/>
              <a:ext cx="1726521" cy="4574343"/>
              <a:chOff x="2065020" y="1620716"/>
              <a:chExt cx="1726521" cy="4574343"/>
            </a:xfrm>
          </p:grpSpPr>
          <p:sp>
            <p:nvSpPr>
              <p:cNvPr id="154" name="Cube 153">
                <a:extLst>
                  <a:ext uri="{FF2B5EF4-FFF2-40B4-BE49-F238E27FC236}">
                    <a16:creationId xmlns:a16="http://schemas.microsoft.com/office/drawing/2014/main" id="{0A490F55-32B6-FE4A-469D-902C1D341AA0}"/>
                  </a:ext>
                </a:extLst>
              </p:cNvPr>
              <p:cNvSpPr/>
              <p:nvPr/>
            </p:nvSpPr>
            <p:spPr>
              <a:xfrm>
                <a:off x="2065020" y="1620716"/>
                <a:ext cx="1482068" cy="4574343"/>
              </a:xfrm>
              <a:prstGeom prst="cube">
                <a:avLst>
                  <a:gd name="adj" fmla="val 88755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Cube 154">
                <a:extLst>
                  <a:ext uri="{FF2B5EF4-FFF2-40B4-BE49-F238E27FC236}">
                    <a16:creationId xmlns:a16="http://schemas.microsoft.com/office/drawing/2014/main" id="{E60E025C-E49B-AD50-D8D9-6B1F4F2FE7CA}"/>
                  </a:ext>
                </a:extLst>
              </p:cNvPr>
              <p:cNvSpPr/>
              <p:nvPr/>
            </p:nvSpPr>
            <p:spPr>
              <a:xfrm>
                <a:off x="2309473" y="1620716"/>
                <a:ext cx="1482068" cy="4574343"/>
              </a:xfrm>
              <a:prstGeom prst="cube">
                <a:avLst>
                  <a:gd name="adj" fmla="val 88755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2AD9EF39-0314-8862-022D-727E2AEC9092}"/>
                </a:ext>
              </a:extLst>
            </p:cNvPr>
            <p:cNvGrpSpPr/>
            <p:nvPr/>
          </p:nvGrpSpPr>
          <p:grpSpPr>
            <a:xfrm>
              <a:off x="6308522" y="2492913"/>
              <a:ext cx="1463460" cy="3303766"/>
              <a:chOff x="2790246" y="2342119"/>
              <a:chExt cx="1463460" cy="3303766"/>
            </a:xfrm>
          </p:grpSpPr>
          <p:sp>
            <p:nvSpPr>
              <p:cNvPr id="151" name="Cube 150">
                <a:extLst>
                  <a:ext uri="{FF2B5EF4-FFF2-40B4-BE49-F238E27FC236}">
                    <a16:creationId xmlns:a16="http://schemas.microsoft.com/office/drawing/2014/main" id="{3AB9C699-3846-FD76-0C83-E2F3CB345639}"/>
                  </a:ext>
                </a:extLst>
              </p:cNvPr>
              <p:cNvSpPr/>
              <p:nvPr/>
            </p:nvSpPr>
            <p:spPr>
              <a:xfrm>
                <a:off x="2790246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2" name="Cube 151">
                <a:extLst>
                  <a:ext uri="{FF2B5EF4-FFF2-40B4-BE49-F238E27FC236}">
                    <a16:creationId xmlns:a16="http://schemas.microsoft.com/office/drawing/2014/main" id="{93095276-C884-BE50-9D03-49E991F40304}"/>
                  </a:ext>
                </a:extLst>
              </p:cNvPr>
              <p:cNvSpPr/>
              <p:nvPr/>
            </p:nvSpPr>
            <p:spPr>
              <a:xfrm>
                <a:off x="2986773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3" name="Cube 152">
                <a:extLst>
                  <a:ext uri="{FF2B5EF4-FFF2-40B4-BE49-F238E27FC236}">
                    <a16:creationId xmlns:a16="http://schemas.microsoft.com/office/drawing/2014/main" id="{E3F77342-9C8F-D1B5-8E86-D548009475B5}"/>
                  </a:ext>
                </a:extLst>
              </p:cNvPr>
              <p:cNvSpPr/>
              <p:nvPr/>
            </p:nvSpPr>
            <p:spPr>
              <a:xfrm>
                <a:off x="3183300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5523605D-CE37-C4A9-687A-1C9377144091}"/>
                </a:ext>
              </a:extLst>
            </p:cNvPr>
            <p:cNvGrpSpPr/>
            <p:nvPr/>
          </p:nvGrpSpPr>
          <p:grpSpPr>
            <a:xfrm>
              <a:off x="7190572" y="3233863"/>
              <a:ext cx="1251242" cy="2042193"/>
              <a:chOff x="3672296" y="3083069"/>
              <a:chExt cx="1251242" cy="2042193"/>
            </a:xfrm>
          </p:grpSpPr>
          <p:sp>
            <p:nvSpPr>
              <p:cNvPr id="147" name="Cube 146">
                <a:extLst>
                  <a:ext uri="{FF2B5EF4-FFF2-40B4-BE49-F238E27FC236}">
                    <a16:creationId xmlns:a16="http://schemas.microsoft.com/office/drawing/2014/main" id="{BDBFC50A-FED2-3CC8-FCD7-5DE6E8C9F8F5}"/>
                  </a:ext>
                </a:extLst>
              </p:cNvPr>
              <p:cNvSpPr/>
              <p:nvPr/>
            </p:nvSpPr>
            <p:spPr>
              <a:xfrm>
                <a:off x="3672296" y="3083069"/>
                <a:ext cx="661661" cy="2042193"/>
              </a:xfrm>
              <a:prstGeom prst="cube">
                <a:avLst>
                  <a:gd name="adj" fmla="val 77089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8" name="Cube 147">
                <a:extLst>
                  <a:ext uri="{FF2B5EF4-FFF2-40B4-BE49-F238E27FC236}">
                    <a16:creationId xmlns:a16="http://schemas.microsoft.com/office/drawing/2014/main" id="{5B03CE1D-C7EE-66FA-1B15-78C1C352B771}"/>
                  </a:ext>
                </a:extLst>
              </p:cNvPr>
              <p:cNvSpPr/>
              <p:nvPr/>
            </p:nvSpPr>
            <p:spPr>
              <a:xfrm>
                <a:off x="3868823" y="3083069"/>
                <a:ext cx="661661" cy="2042193"/>
              </a:xfrm>
              <a:prstGeom prst="cube">
                <a:avLst>
                  <a:gd name="adj" fmla="val 7753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9" name="Cube 148">
                <a:extLst>
                  <a:ext uri="{FF2B5EF4-FFF2-40B4-BE49-F238E27FC236}">
                    <a16:creationId xmlns:a16="http://schemas.microsoft.com/office/drawing/2014/main" id="{CA61D2AD-1E67-1CDC-F697-9112CB02DD3C}"/>
                  </a:ext>
                </a:extLst>
              </p:cNvPr>
              <p:cNvSpPr/>
              <p:nvPr/>
            </p:nvSpPr>
            <p:spPr>
              <a:xfrm>
                <a:off x="4065350" y="3083069"/>
                <a:ext cx="661661" cy="2042193"/>
              </a:xfrm>
              <a:prstGeom prst="cube">
                <a:avLst>
                  <a:gd name="adj" fmla="val 77980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0" name="Cube 149">
                <a:extLst>
                  <a:ext uri="{FF2B5EF4-FFF2-40B4-BE49-F238E27FC236}">
                    <a16:creationId xmlns:a16="http://schemas.microsoft.com/office/drawing/2014/main" id="{2001A98A-2B59-26B7-8DBE-B158957A825D}"/>
                  </a:ext>
                </a:extLst>
              </p:cNvPr>
              <p:cNvSpPr/>
              <p:nvPr/>
            </p:nvSpPr>
            <p:spPr>
              <a:xfrm>
                <a:off x="4261877" y="3083069"/>
                <a:ext cx="661661" cy="2042193"/>
              </a:xfrm>
              <a:prstGeom prst="cube">
                <a:avLst>
                  <a:gd name="adj" fmla="val 77719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831C3AD4-5BDE-0132-C716-D4436016E219}"/>
                </a:ext>
              </a:extLst>
            </p:cNvPr>
            <p:cNvGrpSpPr/>
            <p:nvPr/>
          </p:nvGrpSpPr>
          <p:grpSpPr>
            <a:xfrm>
              <a:off x="8087017" y="3716419"/>
              <a:ext cx="1026249" cy="1244201"/>
              <a:chOff x="4568741" y="3512285"/>
              <a:chExt cx="1026249" cy="1347761"/>
            </a:xfrm>
          </p:grpSpPr>
          <p:sp>
            <p:nvSpPr>
              <p:cNvPr id="143" name="Cube 142">
                <a:extLst>
                  <a:ext uri="{FF2B5EF4-FFF2-40B4-BE49-F238E27FC236}">
                    <a16:creationId xmlns:a16="http://schemas.microsoft.com/office/drawing/2014/main" id="{F2015FDF-64A4-513E-D4EE-C3B8BB9D5CD1}"/>
                  </a:ext>
                </a:extLst>
              </p:cNvPr>
              <p:cNvSpPr/>
              <p:nvPr/>
            </p:nvSpPr>
            <p:spPr>
              <a:xfrm>
                <a:off x="4568741" y="3512285"/>
                <a:ext cx="436668" cy="1347761"/>
              </a:xfrm>
              <a:prstGeom prst="cube">
                <a:avLst>
                  <a:gd name="adj" fmla="val 65064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4" name="Cube 143">
                <a:extLst>
                  <a:ext uri="{FF2B5EF4-FFF2-40B4-BE49-F238E27FC236}">
                    <a16:creationId xmlns:a16="http://schemas.microsoft.com/office/drawing/2014/main" id="{F95402C8-2B2D-9C2E-A92A-7109B6440879}"/>
                  </a:ext>
                </a:extLst>
              </p:cNvPr>
              <p:cNvSpPr/>
              <p:nvPr/>
            </p:nvSpPr>
            <p:spPr>
              <a:xfrm>
                <a:off x="4765268" y="3512285"/>
                <a:ext cx="436668" cy="1347761"/>
              </a:xfrm>
              <a:prstGeom prst="cube">
                <a:avLst>
                  <a:gd name="adj" fmla="val 66261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5" name="Cube 144">
                <a:extLst>
                  <a:ext uri="{FF2B5EF4-FFF2-40B4-BE49-F238E27FC236}">
                    <a16:creationId xmlns:a16="http://schemas.microsoft.com/office/drawing/2014/main" id="{D6498534-8244-0F94-9085-5AD14654408E}"/>
                  </a:ext>
                </a:extLst>
              </p:cNvPr>
              <p:cNvSpPr/>
              <p:nvPr/>
            </p:nvSpPr>
            <p:spPr>
              <a:xfrm>
                <a:off x="4961795" y="3512285"/>
                <a:ext cx="436668" cy="1347761"/>
              </a:xfrm>
              <a:prstGeom prst="cube">
                <a:avLst>
                  <a:gd name="adj" fmla="val 6520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Cube 145">
                <a:extLst>
                  <a:ext uri="{FF2B5EF4-FFF2-40B4-BE49-F238E27FC236}">
                    <a16:creationId xmlns:a16="http://schemas.microsoft.com/office/drawing/2014/main" id="{D60DFBFB-6687-5F0C-E38F-EFB970DEF0F4}"/>
                  </a:ext>
                </a:extLst>
              </p:cNvPr>
              <p:cNvSpPr/>
              <p:nvPr/>
            </p:nvSpPr>
            <p:spPr>
              <a:xfrm>
                <a:off x="5158322" y="3512285"/>
                <a:ext cx="436668" cy="1347761"/>
              </a:xfrm>
              <a:prstGeom prst="cube">
                <a:avLst>
                  <a:gd name="adj" fmla="val 6534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6F43E1EC-36F3-0F4F-0565-6EA467250330}"/>
                </a:ext>
              </a:extLst>
            </p:cNvPr>
            <p:cNvGrpSpPr/>
            <p:nvPr/>
          </p:nvGrpSpPr>
          <p:grpSpPr>
            <a:xfrm>
              <a:off x="8949983" y="4118493"/>
              <a:ext cx="668583" cy="481731"/>
              <a:chOff x="5431707" y="3868639"/>
              <a:chExt cx="668583" cy="661186"/>
            </a:xfrm>
          </p:grpSpPr>
          <p:sp>
            <p:nvSpPr>
              <p:cNvPr id="139" name="Cube 138">
                <a:extLst>
                  <a:ext uri="{FF2B5EF4-FFF2-40B4-BE49-F238E27FC236}">
                    <a16:creationId xmlns:a16="http://schemas.microsoft.com/office/drawing/2014/main" id="{B5D2FD08-7DC4-321B-6AE4-2ADE9B135265}"/>
                  </a:ext>
                </a:extLst>
              </p:cNvPr>
              <p:cNvSpPr/>
              <p:nvPr/>
            </p:nvSpPr>
            <p:spPr>
              <a:xfrm>
                <a:off x="5431707" y="3868639"/>
                <a:ext cx="214221" cy="661186"/>
              </a:xfrm>
              <a:prstGeom prst="cube">
                <a:avLst>
                  <a:gd name="adj" fmla="val 47831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0" name="Cube 139">
                <a:extLst>
                  <a:ext uri="{FF2B5EF4-FFF2-40B4-BE49-F238E27FC236}">
                    <a16:creationId xmlns:a16="http://schemas.microsoft.com/office/drawing/2014/main" id="{B098007E-0CD3-9C94-0E97-B428218A6A3D}"/>
                  </a:ext>
                </a:extLst>
              </p:cNvPr>
              <p:cNvSpPr/>
              <p:nvPr/>
            </p:nvSpPr>
            <p:spPr>
              <a:xfrm>
                <a:off x="5583161" y="3868639"/>
                <a:ext cx="214221" cy="661186"/>
              </a:xfrm>
              <a:prstGeom prst="cube">
                <a:avLst>
                  <a:gd name="adj" fmla="val 49028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1" name="Cube 140">
                <a:extLst>
                  <a:ext uri="{FF2B5EF4-FFF2-40B4-BE49-F238E27FC236}">
                    <a16:creationId xmlns:a16="http://schemas.microsoft.com/office/drawing/2014/main" id="{D99CDD26-31FD-C3F4-499F-69FDBB7816B1}"/>
                  </a:ext>
                </a:extLst>
              </p:cNvPr>
              <p:cNvSpPr/>
              <p:nvPr/>
            </p:nvSpPr>
            <p:spPr>
              <a:xfrm>
                <a:off x="5734615" y="3868639"/>
                <a:ext cx="214221" cy="661186"/>
              </a:xfrm>
              <a:prstGeom prst="cube">
                <a:avLst>
                  <a:gd name="adj" fmla="val 47970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2" name="Cube 141">
                <a:extLst>
                  <a:ext uri="{FF2B5EF4-FFF2-40B4-BE49-F238E27FC236}">
                    <a16:creationId xmlns:a16="http://schemas.microsoft.com/office/drawing/2014/main" id="{9735F8FF-FB10-661E-810E-D5BDA76860C5}"/>
                  </a:ext>
                </a:extLst>
              </p:cNvPr>
              <p:cNvSpPr/>
              <p:nvPr/>
            </p:nvSpPr>
            <p:spPr>
              <a:xfrm>
                <a:off x="5886069" y="3868639"/>
                <a:ext cx="214221" cy="661186"/>
              </a:xfrm>
              <a:prstGeom prst="cube">
                <a:avLst>
                  <a:gd name="adj" fmla="val 4413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34" name="Cube 133">
              <a:extLst>
                <a:ext uri="{FF2B5EF4-FFF2-40B4-BE49-F238E27FC236}">
                  <a16:creationId xmlns:a16="http://schemas.microsoft.com/office/drawing/2014/main" id="{848579CD-84BE-5103-A075-FCC0747C3495}"/>
                </a:ext>
              </a:extLst>
            </p:cNvPr>
            <p:cNvSpPr/>
            <p:nvPr/>
          </p:nvSpPr>
          <p:spPr>
            <a:xfrm>
              <a:off x="9567254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Cube 134">
              <a:extLst>
                <a:ext uri="{FF2B5EF4-FFF2-40B4-BE49-F238E27FC236}">
                  <a16:creationId xmlns:a16="http://schemas.microsoft.com/office/drawing/2014/main" id="{AB286FFC-5F21-4786-B21D-A90C7A44D2BB}"/>
                </a:ext>
              </a:extLst>
            </p:cNvPr>
            <p:cNvSpPr/>
            <p:nvPr/>
          </p:nvSpPr>
          <p:spPr>
            <a:xfrm>
              <a:off x="9804499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" name="Cube 135">
              <a:extLst>
                <a:ext uri="{FF2B5EF4-FFF2-40B4-BE49-F238E27FC236}">
                  <a16:creationId xmlns:a16="http://schemas.microsoft.com/office/drawing/2014/main" id="{462C28A3-3E82-72D0-4174-5CF3264D4A01}"/>
                </a:ext>
              </a:extLst>
            </p:cNvPr>
            <p:cNvSpPr/>
            <p:nvPr/>
          </p:nvSpPr>
          <p:spPr>
            <a:xfrm>
              <a:off x="10060534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Cube 136">
              <a:extLst>
                <a:ext uri="{FF2B5EF4-FFF2-40B4-BE49-F238E27FC236}">
                  <a16:creationId xmlns:a16="http://schemas.microsoft.com/office/drawing/2014/main" id="{59C788E6-AB42-5FDD-BF37-4FDE1918C11B}"/>
                </a:ext>
              </a:extLst>
            </p:cNvPr>
            <p:cNvSpPr/>
            <p:nvPr/>
          </p:nvSpPr>
          <p:spPr>
            <a:xfrm>
              <a:off x="10299554" y="4189322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Cube 137">
              <a:extLst>
                <a:ext uri="{FF2B5EF4-FFF2-40B4-BE49-F238E27FC236}">
                  <a16:creationId xmlns:a16="http://schemas.microsoft.com/office/drawing/2014/main" id="{326A1976-3284-D58D-13E4-5E87E1BB527E}"/>
                </a:ext>
              </a:extLst>
            </p:cNvPr>
            <p:cNvSpPr/>
            <p:nvPr/>
          </p:nvSpPr>
          <p:spPr>
            <a:xfrm>
              <a:off x="10553814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EA5E7F3D-34C2-A5C5-948E-9F86D3647B50}"/>
              </a:ext>
            </a:extLst>
          </p:cNvPr>
          <p:cNvGrpSpPr/>
          <p:nvPr/>
        </p:nvGrpSpPr>
        <p:grpSpPr>
          <a:xfrm>
            <a:off x="750916" y="1590015"/>
            <a:ext cx="3315060" cy="417607"/>
            <a:chOff x="446116" y="1618043"/>
            <a:chExt cx="3315060" cy="417607"/>
          </a:xfrm>
        </p:grpSpPr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089D9451-FE59-48B4-611F-1A7EBB71E18F}"/>
                </a:ext>
              </a:extLst>
            </p:cNvPr>
            <p:cNvCxnSpPr>
              <a:cxnSpLocks/>
            </p:cNvCxnSpPr>
            <p:nvPr/>
          </p:nvCxnSpPr>
          <p:spPr>
            <a:xfrm>
              <a:off x="1585873" y="1826724"/>
              <a:ext cx="1633577" cy="0"/>
            </a:xfrm>
            <a:prstGeom prst="line">
              <a:avLst/>
            </a:prstGeom>
            <a:ln w="76200">
              <a:solidFill>
                <a:srgbClr val="6159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 : coins arrondis 117">
              <a:extLst>
                <a:ext uri="{FF2B5EF4-FFF2-40B4-BE49-F238E27FC236}">
                  <a16:creationId xmlns:a16="http://schemas.microsoft.com/office/drawing/2014/main" id="{0A2EC14B-A834-6F70-D01C-77C880271733}"/>
                </a:ext>
              </a:extLst>
            </p:cNvPr>
            <p:cNvSpPr/>
            <p:nvPr/>
          </p:nvSpPr>
          <p:spPr>
            <a:xfrm>
              <a:off x="1881787" y="1618043"/>
              <a:ext cx="994650" cy="417361"/>
            </a:xfrm>
            <a:prstGeom prst="roundRect">
              <a:avLst/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Optimizer</a:t>
              </a:r>
            </a:p>
          </p:txBody>
        </p:sp>
        <p:sp>
          <p:nvSpPr>
            <p:cNvPr id="120" name="Rectangle : coins arrondis 119">
              <a:extLst>
                <a:ext uri="{FF2B5EF4-FFF2-40B4-BE49-F238E27FC236}">
                  <a16:creationId xmlns:a16="http://schemas.microsoft.com/office/drawing/2014/main" id="{F87C24D3-6AD5-D6BA-7500-9EA5555C249F}"/>
                </a:ext>
              </a:extLst>
            </p:cNvPr>
            <p:cNvSpPr/>
            <p:nvPr/>
          </p:nvSpPr>
          <p:spPr>
            <a:xfrm>
              <a:off x="2948337" y="1618043"/>
              <a:ext cx="812839" cy="417361"/>
            </a:xfrm>
            <a:prstGeom prst="roundRect">
              <a:avLst/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Adam</a:t>
              </a:r>
            </a:p>
          </p:txBody>
        </p:sp>
        <p:sp>
          <p:nvSpPr>
            <p:cNvPr id="126" name="Rectangle : coins arrondis 125">
              <a:extLst>
                <a:ext uri="{FF2B5EF4-FFF2-40B4-BE49-F238E27FC236}">
                  <a16:creationId xmlns:a16="http://schemas.microsoft.com/office/drawing/2014/main" id="{50F124E4-2B16-E145-98F8-EC606FAFFDEB}"/>
                </a:ext>
              </a:extLst>
            </p:cNvPr>
            <p:cNvSpPr/>
            <p:nvPr/>
          </p:nvSpPr>
          <p:spPr>
            <a:xfrm>
              <a:off x="446116" y="1618289"/>
              <a:ext cx="1368564" cy="417361"/>
            </a:xfrm>
            <a:prstGeom prst="roundRect">
              <a:avLst/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Model.compile()</a:t>
              </a:r>
            </a:p>
          </p:txBody>
        </p:sp>
      </p:grpSp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7B602D29-4A0E-BB15-D5FB-B69732B22D64}"/>
              </a:ext>
            </a:extLst>
          </p:cNvPr>
          <p:cNvSpPr/>
          <p:nvPr/>
        </p:nvSpPr>
        <p:spPr>
          <a:xfrm>
            <a:off x="798373" y="4786196"/>
            <a:ext cx="3623062" cy="1820732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6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  <a:p>
            <a:pPr algn="ctr"/>
            <a:endParaRPr lang="fr-FR" sz="16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sp>
        <p:nvSpPr>
          <p:cNvPr id="168" name="Rectangle : coins arrondis 167">
            <a:extLst>
              <a:ext uri="{FF2B5EF4-FFF2-40B4-BE49-F238E27FC236}">
                <a16:creationId xmlns:a16="http://schemas.microsoft.com/office/drawing/2014/main" id="{845F858C-EFF1-92AE-E606-2C151A0A6DBF}"/>
              </a:ext>
            </a:extLst>
          </p:cNvPr>
          <p:cNvSpPr/>
          <p:nvPr/>
        </p:nvSpPr>
        <p:spPr>
          <a:xfrm>
            <a:off x="973238" y="4933423"/>
            <a:ext cx="3260282" cy="3357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Pas nécessaire d’augmenter </a:t>
            </a:r>
            <a:r>
              <a:rPr lang="fr-FR" sz="1400" b="1" i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Epoch</a:t>
            </a:r>
          </a:p>
        </p:txBody>
      </p:sp>
      <p:sp>
        <p:nvSpPr>
          <p:cNvPr id="169" name="Rectangle : coins arrondis 168">
            <a:extLst>
              <a:ext uri="{FF2B5EF4-FFF2-40B4-BE49-F238E27FC236}">
                <a16:creationId xmlns:a16="http://schemas.microsoft.com/office/drawing/2014/main" id="{EF03091E-AA64-79CF-D5D3-14320E6730A8}"/>
              </a:ext>
            </a:extLst>
          </p:cNvPr>
          <p:cNvSpPr/>
          <p:nvPr/>
        </p:nvSpPr>
        <p:spPr>
          <a:xfrm>
            <a:off x="980180" y="5337202"/>
            <a:ext cx="3260282" cy="3357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categorical_crossentropy</a:t>
            </a:r>
            <a:r>
              <a:rPr lang="fr-FR" sz="1400" i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 </a:t>
            </a:r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déjà meilleure</a:t>
            </a:r>
            <a:endParaRPr lang="fr-FR" sz="1400" i="1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170" name="Rectangle : coins arrondis 169">
            <a:extLst>
              <a:ext uri="{FF2B5EF4-FFF2-40B4-BE49-F238E27FC236}">
                <a16:creationId xmlns:a16="http://schemas.microsoft.com/office/drawing/2014/main" id="{82406C62-FEC4-3DD9-FE19-FDB8CCFEB2E9}"/>
              </a:ext>
            </a:extLst>
          </p:cNvPr>
          <p:cNvSpPr/>
          <p:nvPr/>
        </p:nvSpPr>
        <p:spPr>
          <a:xfrm>
            <a:off x="963378" y="5739771"/>
            <a:ext cx="3260282" cy="3357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Softmax </a:t>
            </a:r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la plus adaptée pour la sortie</a:t>
            </a:r>
            <a:endParaRPr lang="fr-FR" sz="1400" i="1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171" name="Rectangle : coins arrondis 170">
            <a:extLst>
              <a:ext uri="{FF2B5EF4-FFF2-40B4-BE49-F238E27FC236}">
                <a16:creationId xmlns:a16="http://schemas.microsoft.com/office/drawing/2014/main" id="{1989EE44-09BD-EF02-15AB-D539927DCD49}"/>
              </a:ext>
            </a:extLst>
          </p:cNvPr>
          <p:cNvSpPr/>
          <p:nvPr/>
        </p:nvSpPr>
        <p:spPr>
          <a:xfrm>
            <a:off x="963378" y="6142342"/>
            <a:ext cx="3260282" cy="3357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Data augmentation </a:t>
            </a:r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sans effet ici</a:t>
            </a:r>
            <a:endParaRPr lang="fr-FR" sz="1400" i="1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915117A9-F507-621C-8438-BB9634E9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14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1518C5E7-9A52-4654-C174-CB04CB360851}"/>
              </a:ext>
            </a:extLst>
          </p:cNvPr>
          <p:cNvGrpSpPr/>
          <p:nvPr/>
        </p:nvGrpSpPr>
        <p:grpSpPr>
          <a:xfrm>
            <a:off x="7534956" y="5589196"/>
            <a:ext cx="3182683" cy="1125969"/>
            <a:chOff x="7534956" y="5589196"/>
            <a:chExt cx="3182683" cy="1125969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4D26F244-C22D-4D50-29F8-A6E5C9A44163}"/>
                </a:ext>
              </a:extLst>
            </p:cNvPr>
            <p:cNvGrpSpPr/>
            <p:nvPr/>
          </p:nvGrpSpPr>
          <p:grpSpPr>
            <a:xfrm>
              <a:off x="7534956" y="5589196"/>
              <a:ext cx="3182683" cy="1125969"/>
              <a:chOff x="9459154" y="2014675"/>
              <a:chExt cx="3182683" cy="1125969"/>
            </a:xfrm>
          </p:grpSpPr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AA864901-44FA-A5B5-B997-6EA0E8D8057E}"/>
                  </a:ext>
                </a:extLst>
              </p:cNvPr>
              <p:cNvSpPr/>
              <p:nvPr/>
            </p:nvSpPr>
            <p:spPr>
              <a:xfrm>
                <a:off x="9491645" y="2041341"/>
                <a:ext cx="3150192" cy="1099303"/>
              </a:xfrm>
              <a:prstGeom prst="roundRect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endParaRPr>
              </a:p>
              <a:p>
                <a:pPr algn="ctr"/>
                <a:endParaRPr lang="fr-FR" sz="1600" i="0" dirty="0">
                  <a:solidFill>
                    <a:srgbClr val="61594F"/>
                  </a:solidFill>
                  <a:effectLst/>
                  <a:latin typeface="Fira Sans Extra Condensed Mediu" panose="020B0603050000020004" pitchFamily="34" charset="0"/>
                </a:endParaRPr>
              </a:p>
            </p:txBody>
          </p:sp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A905A021-A1CB-2309-9D97-0B5FD3C51A54}"/>
                  </a:ext>
                </a:extLst>
              </p:cNvPr>
              <p:cNvSpPr/>
              <p:nvPr/>
            </p:nvSpPr>
            <p:spPr>
              <a:xfrm>
                <a:off x="9459154" y="2014675"/>
                <a:ext cx="3150192" cy="109930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endParaRPr>
              </a:p>
              <a:p>
                <a:pPr algn="ctr"/>
                <a:endParaRPr lang="fr-FR" sz="1600" i="0" dirty="0">
                  <a:solidFill>
                    <a:srgbClr val="61594F"/>
                  </a:solidFill>
                  <a:effectLst/>
                  <a:latin typeface="Fira Sans Extra Condensed Mediu" panose="020B0603050000020004" pitchFamily="34" charset="0"/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60C6712-C34E-7497-F5C7-CC0952910D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5088" y="2046916"/>
                <a:ext cx="2881446" cy="10068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6EA403-5DC1-9417-8219-6B11E6C68739}"/>
                </a:ext>
              </a:extLst>
            </p:cNvPr>
            <p:cNvSpPr/>
            <p:nvPr/>
          </p:nvSpPr>
          <p:spPr>
            <a:xfrm>
              <a:off x="9677269" y="6286500"/>
              <a:ext cx="162055" cy="72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262EC780-5978-50C8-2742-D705B7C30A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98" t="67053" r="26215" b="26059"/>
            <a:stretch/>
          </p:blipFill>
          <p:spPr bwMode="auto">
            <a:xfrm>
              <a:off x="9717860" y="6295779"/>
              <a:ext cx="45719" cy="69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E9CF2700-5AA0-4A3A-98CB-961C9C845301}"/>
                </a:ext>
              </a:extLst>
            </p:cNvPr>
            <p:cNvSpPr txBox="1"/>
            <p:nvPr/>
          </p:nvSpPr>
          <p:spPr>
            <a:xfrm>
              <a:off x="9675459" y="6221593"/>
              <a:ext cx="457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232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  <p:bldP spid="169" grpId="0" animBg="1"/>
      <p:bldP spid="170" grpId="0" animBg="1"/>
      <p:bldP spid="1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9EE5DCD5-7330-0C80-92C1-5CE124F91D94}"/>
              </a:ext>
            </a:extLst>
          </p:cNvPr>
          <p:cNvGrpSpPr/>
          <p:nvPr/>
        </p:nvGrpSpPr>
        <p:grpSpPr>
          <a:xfrm>
            <a:off x="729484" y="3958410"/>
            <a:ext cx="2926212" cy="2762806"/>
            <a:chOff x="731539" y="3875338"/>
            <a:chExt cx="2926212" cy="2762806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8EAC7A9-F856-631C-F254-A34AE69D1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25" b="4669"/>
            <a:stretch/>
          </p:blipFill>
          <p:spPr>
            <a:xfrm>
              <a:off x="876978" y="3875338"/>
              <a:ext cx="2757291" cy="2575423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F36E06D9-DF14-565D-FC6E-ED816B143E89}"/>
                </a:ext>
              </a:extLst>
            </p:cNvPr>
            <p:cNvSpPr txBox="1"/>
            <p:nvPr/>
          </p:nvSpPr>
          <p:spPr>
            <a:xfrm>
              <a:off x="1138556" y="3930030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 (TRAINING &amp; VALIDATION)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336C7753-1989-D860-6051-818C54332523}"/>
                </a:ext>
              </a:extLst>
            </p:cNvPr>
            <p:cNvSpPr txBox="1"/>
            <p:nvPr/>
          </p:nvSpPr>
          <p:spPr>
            <a:xfrm rot="16200000">
              <a:off x="291753" y="5059866"/>
              <a:ext cx="1156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C75CC741-DC37-D80C-A433-F3F7B2475240}"/>
                </a:ext>
              </a:extLst>
            </p:cNvPr>
            <p:cNvSpPr txBox="1"/>
            <p:nvPr/>
          </p:nvSpPr>
          <p:spPr>
            <a:xfrm>
              <a:off x="2065830" y="6361145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AVEC TUNING DES HYPERPARAMÈTRES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4B369DC2-4181-D3AA-FC84-23FA781A9A4F}"/>
              </a:ext>
            </a:extLst>
          </p:cNvPr>
          <p:cNvGrpSpPr/>
          <p:nvPr/>
        </p:nvGrpSpPr>
        <p:grpSpPr>
          <a:xfrm>
            <a:off x="762037" y="1261642"/>
            <a:ext cx="2892107" cy="2786173"/>
            <a:chOff x="742987" y="1121942"/>
            <a:chExt cx="2892107" cy="2786173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EE617989-CB65-86A8-A620-E5B1F6596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825" b="4669"/>
            <a:stretch/>
          </p:blipFill>
          <p:spPr>
            <a:xfrm>
              <a:off x="877803" y="1121942"/>
              <a:ext cx="2757291" cy="2575423"/>
            </a:xfrm>
            <a:prstGeom prst="rect">
              <a:avLst/>
            </a:prstGeom>
          </p:spPr>
        </p:pic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C0AFD790-7239-FA83-18A2-C4C78CE06A41}"/>
                </a:ext>
              </a:extLst>
            </p:cNvPr>
            <p:cNvSpPr txBox="1"/>
            <p:nvPr/>
          </p:nvSpPr>
          <p:spPr>
            <a:xfrm>
              <a:off x="1115074" y="1179787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 (TRAINING &amp; VALIDATION)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B92D942-08DC-2925-177B-07C4C41BCADB}"/>
                </a:ext>
              </a:extLst>
            </p:cNvPr>
            <p:cNvSpPr txBox="1"/>
            <p:nvPr/>
          </p:nvSpPr>
          <p:spPr>
            <a:xfrm rot="16200000">
              <a:off x="461359" y="2402140"/>
              <a:ext cx="8402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0E30691A-8D22-7DFD-0393-266E459C6C18}"/>
                </a:ext>
              </a:extLst>
            </p:cNvPr>
            <p:cNvSpPr txBox="1"/>
            <p:nvPr/>
          </p:nvSpPr>
          <p:spPr>
            <a:xfrm>
              <a:off x="2040430" y="3631116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6681A009-B4BE-C3CD-1A05-6F1352E80274}"/>
              </a:ext>
            </a:extLst>
          </p:cNvPr>
          <p:cNvGrpSpPr/>
          <p:nvPr/>
        </p:nvGrpSpPr>
        <p:grpSpPr>
          <a:xfrm>
            <a:off x="3889392" y="1319487"/>
            <a:ext cx="5278934" cy="5359686"/>
            <a:chOff x="3889392" y="1319487"/>
            <a:chExt cx="5278934" cy="5359686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6DEC1E75-6406-E137-A055-F58F95BE3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2445" y="1319487"/>
              <a:ext cx="5195881" cy="5359686"/>
            </a:xfrm>
            <a:prstGeom prst="rect">
              <a:avLst/>
            </a:prstGeom>
          </p:spPr>
        </p:pic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81C786F1-EADE-6C33-F7D0-BA320A9F03C5}"/>
                </a:ext>
              </a:extLst>
            </p:cNvPr>
            <p:cNvSpPr txBox="1"/>
            <p:nvPr/>
          </p:nvSpPr>
          <p:spPr>
            <a:xfrm>
              <a:off x="4909581" y="1575461"/>
              <a:ext cx="29781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MATRICE DE CONFUSION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C5CFFD53-E6E9-1DB5-A7C7-002524363888}"/>
                </a:ext>
              </a:extLst>
            </p:cNvPr>
            <p:cNvSpPr txBox="1"/>
            <p:nvPr/>
          </p:nvSpPr>
          <p:spPr>
            <a:xfrm>
              <a:off x="5664059" y="6221293"/>
              <a:ext cx="143109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PRÉDITE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A23C38E0-CF63-65B9-A88F-CB56E6FA1E37}"/>
                </a:ext>
              </a:extLst>
            </p:cNvPr>
            <p:cNvSpPr txBox="1"/>
            <p:nvPr/>
          </p:nvSpPr>
          <p:spPr>
            <a:xfrm rot="16200000">
              <a:off x="3367007" y="3838826"/>
              <a:ext cx="1352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RÉELLE</a:t>
              </a:r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5EA74A5D-7FDC-5340-0FD5-25271E3E893D}"/>
              </a:ext>
            </a:extLst>
          </p:cNvPr>
          <p:cNvGrpSpPr/>
          <p:nvPr/>
        </p:nvGrpSpPr>
        <p:grpSpPr>
          <a:xfrm>
            <a:off x="9426314" y="1253628"/>
            <a:ext cx="2372179" cy="2812388"/>
            <a:chOff x="9349922" y="1696111"/>
            <a:chExt cx="2372179" cy="2812388"/>
          </a:xfrm>
        </p:grpSpPr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327E0381-2FA9-319A-B4DF-BBAE7931E16F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650C2985-55FA-035E-5BB7-08C3C898D58F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SCORES SUR SET DE TEST</a:t>
              </a:r>
            </a:p>
          </p:txBody>
        </p:sp>
      </p:grpSp>
      <p:sp>
        <p:nvSpPr>
          <p:cNvPr id="81" name="Forme libre : forme 80">
            <a:extLst>
              <a:ext uri="{FF2B5EF4-FFF2-40B4-BE49-F238E27FC236}">
                <a16:creationId xmlns:a16="http://schemas.microsoft.com/office/drawing/2014/main" id="{997112BA-9A18-C3FE-A45B-9F4C74FC8ABC}"/>
              </a:ext>
            </a:extLst>
          </p:cNvPr>
          <p:cNvSpPr/>
          <p:nvPr/>
        </p:nvSpPr>
        <p:spPr>
          <a:xfrm>
            <a:off x="11048204" y="1771129"/>
            <a:ext cx="587421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0.300</a:t>
            </a:r>
          </a:p>
        </p:txBody>
      </p:sp>
      <p:sp>
        <p:nvSpPr>
          <p:cNvPr id="82" name="Forme libre : forme 81">
            <a:extLst>
              <a:ext uri="{FF2B5EF4-FFF2-40B4-BE49-F238E27FC236}">
                <a16:creationId xmlns:a16="http://schemas.microsoft.com/office/drawing/2014/main" id="{9170D6A1-A10E-B802-1DC2-60F5F9E944A4}"/>
              </a:ext>
            </a:extLst>
          </p:cNvPr>
          <p:cNvSpPr/>
          <p:nvPr/>
        </p:nvSpPr>
        <p:spPr>
          <a:xfrm>
            <a:off x="9563870" y="1771129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83" name="Forme libre : forme 82">
            <a:extLst>
              <a:ext uri="{FF2B5EF4-FFF2-40B4-BE49-F238E27FC236}">
                <a16:creationId xmlns:a16="http://schemas.microsoft.com/office/drawing/2014/main" id="{1B984D69-4E56-15DB-C85D-BDA256F66E59}"/>
              </a:ext>
            </a:extLst>
          </p:cNvPr>
          <p:cNvSpPr/>
          <p:nvPr/>
        </p:nvSpPr>
        <p:spPr>
          <a:xfrm>
            <a:off x="11048205" y="2333420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0.266</a:t>
            </a:r>
          </a:p>
        </p:txBody>
      </p:sp>
      <p:sp>
        <p:nvSpPr>
          <p:cNvPr id="84" name="Forme libre : forme 83">
            <a:extLst>
              <a:ext uri="{FF2B5EF4-FFF2-40B4-BE49-F238E27FC236}">
                <a16:creationId xmlns:a16="http://schemas.microsoft.com/office/drawing/2014/main" id="{5DA8A5D9-F791-1382-893B-C43C18D97C1C}"/>
              </a:ext>
            </a:extLst>
          </p:cNvPr>
          <p:cNvSpPr/>
          <p:nvPr/>
        </p:nvSpPr>
        <p:spPr>
          <a:xfrm>
            <a:off x="9563870" y="2333420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85" name="Forme libre : forme 84">
            <a:extLst>
              <a:ext uri="{FF2B5EF4-FFF2-40B4-BE49-F238E27FC236}">
                <a16:creationId xmlns:a16="http://schemas.microsoft.com/office/drawing/2014/main" id="{B02F3293-DC42-7B43-D6DA-6F6EE8F538D1}"/>
              </a:ext>
            </a:extLst>
          </p:cNvPr>
          <p:cNvSpPr/>
          <p:nvPr/>
        </p:nvSpPr>
        <p:spPr>
          <a:xfrm>
            <a:off x="11048204" y="2895711"/>
            <a:ext cx="587423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0.300</a:t>
            </a:r>
          </a:p>
        </p:txBody>
      </p:sp>
      <p:sp>
        <p:nvSpPr>
          <p:cNvPr id="86" name="Forme libre : forme 85">
            <a:extLst>
              <a:ext uri="{FF2B5EF4-FFF2-40B4-BE49-F238E27FC236}">
                <a16:creationId xmlns:a16="http://schemas.microsoft.com/office/drawing/2014/main" id="{ED61A68C-616E-647D-B3C7-1523E1A70C09}"/>
              </a:ext>
            </a:extLst>
          </p:cNvPr>
          <p:cNvSpPr/>
          <p:nvPr/>
        </p:nvSpPr>
        <p:spPr>
          <a:xfrm>
            <a:off x="9563870" y="2895711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87" name="Forme libre : forme 86">
            <a:extLst>
              <a:ext uri="{FF2B5EF4-FFF2-40B4-BE49-F238E27FC236}">
                <a16:creationId xmlns:a16="http://schemas.microsoft.com/office/drawing/2014/main" id="{F34E0E15-17A3-6F12-E578-DB5EF1FCEBD8}"/>
              </a:ext>
            </a:extLst>
          </p:cNvPr>
          <p:cNvSpPr/>
          <p:nvPr/>
        </p:nvSpPr>
        <p:spPr>
          <a:xfrm>
            <a:off x="11048205" y="3458002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0.260</a:t>
            </a:r>
          </a:p>
        </p:txBody>
      </p:sp>
      <p:sp>
        <p:nvSpPr>
          <p:cNvPr id="88" name="Forme libre : forme 87">
            <a:extLst>
              <a:ext uri="{FF2B5EF4-FFF2-40B4-BE49-F238E27FC236}">
                <a16:creationId xmlns:a16="http://schemas.microsoft.com/office/drawing/2014/main" id="{CFD97655-2315-7EF1-C36A-752276EEA647}"/>
              </a:ext>
            </a:extLst>
          </p:cNvPr>
          <p:cNvSpPr/>
          <p:nvPr/>
        </p:nvSpPr>
        <p:spPr>
          <a:xfrm>
            <a:off x="9563870" y="3458002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6DE87B17-3646-F900-00A0-03D51EDAE16E}"/>
              </a:ext>
            </a:extLst>
          </p:cNvPr>
          <p:cNvGrpSpPr/>
          <p:nvPr/>
        </p:nvGrpSpPr>
        <p:grpSpPr>
          <a:xfrm>
            <a:off x="9445363" y="4232657"/>
            <a:ext cx="2372179" cy="2488041"/>
            <a:chOff x="9349922" y="1696111"/>
            <a:chExt cx="2372179" cy="2812388"/>
          </a:xfrm>
        </p:grpSpPr>
        <p:sp>
          <p:nvSpPr>
            <p:cNvPr id="90" name="Rectangle : coins arrondis 89">
              <a:extLst>
                <a:ext uri="{FF2B5EF4-FFF2-40B4-BE49-F238E27FC236}">
                  <a16:creationId xmlns:a16="http://schemas.microsoft.com/office/drawing/2014/main" id="{9237AB84-3E5A-5481-A480-AF8F9AB074C8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91" name="Rectangle : coins arrondis 90">
              <a:extLst>
                <a:ext uri="{FF2B5EF4-FFF2-40B4-BE49-F238E27FC236}">
                  <a16:creationId xmlns:a16="http://schemas.microsoft.com/office/drawing/2014/main" id="{E79F919C-0144-BA68-42E4-7C584DD83E98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5836D1CE-C8C6-596F-D2D0-AE90BA0E2384}"/>
              </a:ext>
            </a:extLst>
          </p:cNvPr>
          <p:cNvSpPr/>
          <p:nvPr/>
        </p:nvSpPr>
        <p:spPr>
          <a:xfrm>
            <a:off x="9597272" y="4445817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Plusieurs classes prédites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1457DC4A-46E2-5AD5-FCCB-B72A960C2E37}"/>
              </a:ext>
            </a:extLst>
          </p:cNvPr>
          <p:cNvSpPr/>
          <p:nvPr/>
        </p:nvSpPr>
        <p:spPr>
          <a:xfrm>
            <a:off x="9597271" y="4933565"/>
            <a:ext cx="2038356" cy="596362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30% &lt;</a:t>
            </a:r>
            <a: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 10%</a:t>
            </a:r>
            <a:b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</a:br>
            <a:r>
              <a:rPr lang="fr-FR" sz="1400" b="1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&gt;</a:t>
            </a:r>
            <a: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 </a:t>
            </a:r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prédiction aléatoire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D4D15B2D-0C3E-2E6D-9BE7-45E543C69F3E}"/>
              </a:ext>
            </a:extLst>
          </p:cNvPr>
          <p:cNvSpPr/>
          <p:nvPr/>
        </p:nvSpPr>
        <p:spPr>
          <a:xfrm>
            <a:off x="9597271" y="5606664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Le modèle a appris</a:t>
            </a:r>
            <a:endParaRPr lang="fr-FR" sz="14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A4EC3727-53E4-E225-0D89-50DA07F2C1A4}"/>
              </a:ext>
            </a:extLst>
          </p:cNvPr>
          <p:cNvGrpSpPr/>
          <p:nvPr/>
        </p:nvGrpSpPr>
        <p:grpSpPr>
          <a:xfrm>
            <a:off x="9609176" y="6096489"/>
            <a:ext cx="2038356" cy="417361"/>
            <a:chOff x="9609176" y="6096489"/>
            <a:chExt cx="2038356" cy="417361"/>
          </a:xfrm>
        </p:grpSpPr>
        <p:sp>
          <p:nvSpPr>
            <p:cNvPr id="96" name="Rectangle : coins arrondis 95">
              <a:extLst>
                <a:ext uri="{FF2B5EF4-FFF2-40B4-BE49-F238E27FC236}">
                  <a16:creationId xmlns:a16="http://schemas.microsoft.com/office/drawing/2014/main" id="{9E907328-F106-CB1C-1560-53B0AEA3F1D1}"/>
                </a:ext>
              </a:extLst>
            </p:cNvPr>
            <p:cNvSpPr/>
            <p:nvPr/>
          </p:nvSpPr>
          <p:spPr>
            <a:xfrm>
              <a:off x="9609176" y="6096489"/>
              <a:ext cx="2038356" cy="41736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    Résultats améliorés</a:t>
              </a:r>
              <a:endPara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3937DA6-FA79-13D0-E345-269C6245540E}"/>
                </a:ext>
              </a:extLst>
            </p:cNvPr>
            <p:cNvSpPr/>
            <p:nvPr/>
          </p:nvSpPr>
          <p:spPr>
            <a:xfrm>
              <a:off x="9677600" y="6149252"/>
              <a:ext cx="308774" cy="308774"/>
            </a:xfrm>
            <a:prstGeom prst="ellipse">
              <a:avLst/>
            </a:prstGeom>
            <a:solidFill>
              <a:srgbClr val="BCE292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05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EF283AD3-01B3-3290-311B-BB7A078E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15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5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2" grpId="0" animBg="1"/>
      <p:bldP spid="93" grpId="0" animBg="1"/>
      <p:bldP spid="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MODÉLISATION PERSONNELLE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CEA64EBB-157E-0BA1-7B35-7C5395B96418}"/>
              </a:ext>
            </a:extLst>
          </p:cNvPr>
          <p:cNvGrpSpPr/>
          <p:nvPr/>
        </p:nvGrpSpPr>
        <p:grpSpPr>
          <a:xfrm>
            <a:off x="2091639" y="1292960"/>
            <a:ext cx="8012482" cy="3288565"/>
            <a:chOff x="2091639" y="1378685"/>
            <a:chExt cx="8012482" cy="3288565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353CA10D-D845-F2ED-EB8D-550A09BE8A7E}"/>
                </a:ext>
              </a:extLst>
            </p:cNvPr>
            <p:cNvSpPr/>
            <p:nvPr/>
          </p:nvSpPr>
          <p:spPr>
            <a:xfrm>
              <a:off x="2164599" y="1423234"/>
              <a:ext cx="7939522" cy="3244016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B61F55D-E0AE-2AC3-EC47-0AB60B544E36}"/>
                </a:ext>
              </a:extLst>
            </p:cNvPr>
            <p:cNvSpPr/>
            <p:nvPr/>
          </p:nvSpPr>
          <p:spPr>
            <a:xfrm>
              <a:off x="2091639" y="1378685"/>
              <a:ext cx="7939522" cy="3244016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10A2AAB3-237F-B977-7E71-14BED59E9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13765"/>
              </p:ext>
            </p:extLst>
          </p:nvPr>
        </p:nvGraphicFramePr>
        <p:xfrm>
          <a:off x="2395515" y="1622408"/>
          <a:ext cx="7334932" cy="258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130">
                  <a:extLst>
                    <a:ext uri="{9D8B030D-6E8A-4147-A177-3AD203B41FA5}">
                      <a16:colId xmlns:a16="http://schemas.microsoft.com/office/drawing/2014/main" val="1922916993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188436330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2509522886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2982186746"/>
                    </a:ext>
                  </a:extLst>
                </a:gridCol>
                <a:gridCol w="1154163">
                  <a:extLst>
                    <a:ext uri="{9D8B030D-6E8A-4147-A177-3AD203B41FA5}">
                      <a16:colId xmlns:a16="http://schemas.microsoft.com/office/drawing/2014/main" val="1951582608"/>
                    </a:ext>
                  </a:extLst>
                </a:gridCol>
                <a:gridCol w="1143671">
                  <a:extLst>
                    <a:ext uri="{9D8B030D-6E8A-4147-A177-3AD203B41FA5}">
                      <a16:colId xmlns:a16="http://schemas.microsoft.com/office/drawing/2014/main" val="826725515"/>
                    </a:ext>
                  </a:extLst>
                </a:gridCol>
              </a:tblGrid>
              <a:tr h="593646"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rgbClr val="61594F"/>
                        </a:solidFill>
                        <a:latin typeface="Fira Sans Extra Condensed Mediu" panose="020B06030500000200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Fit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F1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9724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68.6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0.032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935759"/>
                  </a:ext>
                </a:extLst>
              </a:tr>
              <a:tr h="630257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Data augmentation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95.3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0.032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36596"/>
                  </a:ext>
                </a:extLst>
              </a:tr>
              <a:tr h="683895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228.2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0.266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636386"/>
                  </a:ext>
                </a:extLst>
              </a:tr>
            </a:tbl>
          </a:graphicData>
        </a:graphic>
      </p:graphicFrame>
      <p:grpSp>
        <p:nvGrpSpPr>
          <p:cNvPr id="49" name="Groupe 48">
            <a:extLst>
              <a:ext uri="{FF2B5EF4-FFF2-40B4-BE49-F238E27FC236}">
                <a16:creationId xmlns:a16="http://schemas.microsoft.com/office/drawing/2014/main" id="{9E92B8F8-4DA0-6DA6-31F7-050667D7C191}"/>
              </a:ext>
            </a:extLst>
          </p:cNvPr>
          <p:cNvGrpSpPr/>
          <p:nvPr/>
        </p:nvGrpSpPr>
        <p:grpSpPr>
          <a:xfrm>
            <a:off x="2087880" y="4733846"/>
            <a:ext cx="8012482" cy="1752679"/>
            <a:chOff x="2087880" y="4733846"/>
            <a:chExt cx="8012482" cy="1752679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71229BBC-DB35-5FE6-0F72-CEF03937AE14}"/>
                </a:ext>
              </a:extLst>
            </p:cNvPr>
            <p:cNvSpPr/>
            <p:nvPr/>
          </p:nvSpPr>
          <p:spPr>
            <a:xfrm>
              <a:off x="2160840" y="4757589"/>
              <a:ext cx="7939522" cy="1728936"/>
            </a:xfrm>
            <a:prstGeom prst="roundRect">
              <a:avLst>
                <a:gd name="adj" fmla="val 28787"/>
              </a:avLst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6077285B-CACC-43F9-51C1-6158C635C717}"/>
                </a:ext>
              </a:extLst>
            </p:cNvPr>
            <p:cNvSpPr/>
            <p:nvPr/>
          </p:nvSpPr>
          <p:spPr>
            <a:xfrm>
              <a:off x="2087880" y="4733846"/>
              <a:ext cx="7939522" cy="1728936"/>
            </a:xfrm>
            <a:prstGeom prst="roundRect">
              <a:avLst>
                <a:gd name="adj" fmla="val 29338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01B6EF1-7AD2-4ADC-B056-712AEB1EEFB5}"/>
              </a:ext>
            </a:extLst>
          </p:cNvPr>
          <p:cNvGrpSpPr/>
          <p:nvPr/>
        </p:nvGrpSpPr>
        <p:grpSpPr>
          <a:xfrm>
            <a:off x="2311197" y="4816059"/>
            <a:ext cx="3726457" cy="726657"/>
            <a:chOff x="2311197" y="4816059"/>
            <a:chExt cx="3726457" cy="726657"/>
          </a:xfrm>
        </p:grpSpPr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2F900AFA-D65A-D7D5-BD47-61771BC4A689}"/>
                </a:ext>
              </a:extLst>
            </p:cNvPr>
            <p:cNvSpPr/>
            <p:nvPr/>
          </p:nvSpPr>
          <p:spPr>
            <a:xfrm>
              <a:off x="2311197" y="4917875"/>
              <a:ext cx="3634447" cy="62484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Il a été possible de construire et entraîner un réseau de neurones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F5E3892-D948-E51F-0E93-66F748F83490}"/>
                </a:ext>
              </a:extLst>
            </p:cNvPr>
            <p:cNvSpPr/>
            <p:nvPr/>
          </p:nvSpPr>
          <p:spPr>
            <a:xfrm>
              <a:off x="5728880" y="4816059"/>
              <a:ext cx="308774" cy="308774"/>
            </a:xfrm>
            <a:prstGeom prst="ellipse">
              <a:avLst/>
            </a:prstGeom>
            <a:solidFill>
              <a:srgbClr val="BCE292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05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28D7CFFC-F446-D95B-F028-616BAB9430CF}"/>
              </a:ext>
            </a:extLst>
          </p:cNvPr>
          <p:cNvGrpSpPr/>
          <p:nvPr/>
        </p:nvGrpSpPr>
        <p:grpSpPr>
          <a:xfrm>
            <a:off x="6095999" y="5579264"/>
            <a:ext cx="3727456" cy="723925"/>
            <a:chOff x="6095999" y="5579264"/>
            <a:chExt cx="3727456" cy="723925"/>
          </a:xfrm>
        </p:grpSpPr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4565A424-B2F7-5FE8-C042-904F5D278F03}"/>
                </a:ext>
              </a:extLst>
            </p:cNvPr>
            <p:cNvSpPr/>
            <p:nvPr/>
          </p:nvSpPr>
          <p:spPr>
            <a:xfrm>
              <a:off x="6095999" y="5678348"/>
              <a:ext cx="3634447" cy="62484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Les performances ne sont pas suffisantes pour une app de prédiction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76928261-B215-8BBE-610F-C8380CB208CD}"/>
                </a:ext>
              </a:extLst>
            </p:cNvPr>
            <p:cNvSpPr/>
            <p:nvPr/>
          </p:nvSpPr>
          <p:spPr>
            <a:xfrm>
              <a:off x="9514682" y="5579264"/>
              <a:ext cx="308773" cy="308773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36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7DF1865A-20A2-DBC1-31CD-1C62ACF0CC2A}"/>
              </a:ext>
            </a:extLst>
          </p:cNvPr>
          <p:cNvGrpSpPr/>
          <p:nvPr/>
        </p:nvGrpSpPr>
        <p:grpSpPr>
          <a:xfrm>
            <a:off x="2311196" y="5582471"/>
            <a:ext cx="3727395" cy="724752"/>
            <a:chOff x="2311196" y="5582471"/>
            <a:chExt cx="3727395" cy="724752"/>
          </a:xfrm>
        </p:grpSpPr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B38E1AF2-8AEA-A0D5-B0D4-55D56E7EBCB4}"/>
                </a:ext>
              </a:extLst>
            </p:cNvPr>
            <p:cNvSpPr/>
            <p:nvPr/>
          </p:nvSpPr>
          <p:spPr>
            <a:xfrm>
              <a:off x="2311196" y="5682382"/>
              <a:ext cx="3634447" cy="62484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Le tuning a permis d’améliorer les résultats : le modèle a appris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FFBF76C-71D5-49B8-10F5-0C77DE57EFFC}"/>
                </a:ext>
              </a:extLst>
            </p:cNvPr>
            <p:cNvSpPr/>
            <p:nvPr/>
          </p:nvSpPr>
          <p:spPr>
            <a:xfrm>
              <a:off x="5729817" y="5582471"/>
              <a:ext cx="308774" cy="308774"/>
            </a:xfrm>
            <a:prstGeom prst="ellipse">
              <a:avLst/>
            </a:prstGeom>
            <a:solidFill>
              <a:srgbClr val="BCE292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05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0B7F8BDC-05B3-083F-06D2-D52C4211C22C}"/>
              </a:ext>
            </a:extLst>
          </p:cNvPr>
          <p:cNvGrpSpPr/>
          <p:nvPr/>
        </p:nvGrpSpPr>
        <p:grpSpPr>
          <a:xfrm>
            <a:off x="6096000" y="4813392"/>
            <a:ext cx="3725774" cy="729324"/>
            <a:chOff x="6096000" y="4813392"/>
            <a:chExt cx="3725774" cy="729324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42C2BB0D-DE63-F83B-A2BB-D063034CD408}"/>
                </a:ext>
              </a:extLst>
            </p:cNvPr>
            <p:cNvSpPr/>
            <p:nvPr/>
          </p:nvSpPr>
          <p:spPr>
            <a:xfrm>
              <a:off x="6096000" y="4917875"/>
              <a:ext cx="3634447" cy="62484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La data augmentation n’a pas permis d’améliorer les résultats ici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5689CAD7-A111-F174-E143-CB4BE4EAE39B}"/>
                </a:ext>
              </a:extLst>
            </p:cNvPr>
            <p:cNvSpPr/>
            <p:nvPr/>
          </p:nvSpPr>
          <p:spPr>
            <a:xfrm>
              <a:off x="9513001" y="4813392"/>
              <a:ext cx="308773" cy="308773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36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69F22DEE-B068-5B80-2F9D-5F1979843649}"/>
              </a:ext>
            </a:extLst>
          </p:cNvPr>
          <p:cNvSpPr/>
          <p:nvPr/>
        </p:nvSpPr>
        <p:spPr>
          <a:xfrm>
            <a:off x="2395515" y="3530600"/>
            <a:ext cx="7334932" cy="676179"/>
          </a:xfrm>
          <a:prstGeom prst="rect">
            <a:avLst/>
          </a:prstGeom>
          <a:noFill/>
          <a:ln w="762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2C8208C3-F3C7-6849-0573-C0E1C4C3A57B}"/>
              </a:ext>
            </a:extLst>
          </p:cNvPr>
          <p:cNvGrpSpPr/>
          <p:nvPr/>
        </p:nvGrpSpPr>
        <p:grpSpPr>
          <a:xfrm>
            <a:off x="2395515" y="1622408"/>
            <a:ext cx="1503386" cy="555977"/>
            <a:chOff x="2395515" y="1622408"/>
            <a:chExt cx="1503386" cy="555977"/>
          </a:xfrm>
        </p:grpSpPr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1F5E8BA3-5276-74DF-8593-3B065CB71B18}"/>
                </a:ext>
              </a:extLst>
            </p:cNvPr>
            <p:cNvSpPr/>
            <p:nvPr/>
          </p:nvSpPr>
          <p:spPr>
            <a:xfrm>
              <a:off x="2395515" y="1622408"/>
              <a:ext cx="1503386" cy="555977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           Traitements</a:t>
              </a:r>
            </a:p>
            <a:p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           de base</a:t>
              </a:r>
              <a:endParaRPr lang="fr-FR" sz="1400" dirty="0">
                <a:latin typeface="Fira Sans Extra Condensed Mediu" panose="020B0603050000020004" pitchFamily="34" charset="0"/>
              </a:endParaRPr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81DC64A2-466F-EEA1-16F8-D1F3E9B81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553" y="1691221"/>
              <a:ext cx="414997" cy="428194"/>
            </a:xfrm>
            <a:prstGeom prst="rect">
              <a:avLst/>
            </a:prstGeom>
            <a:ln w="12700">
              <a:solidFill>
                <a:srgbClr val="61594F"/>
              </a:solidFill>
            </a:ln>
          </p:spPr>
        </p:pic>
      </p:grp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8D65FA27-4862-E5FB-797A-2978F688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16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6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3894405" y="3233080"/>
            <a:ext cx="43279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2</a:t>
            </a:r>
            <a:r>
              <a:rPr lang="fr-FR" sz="3900" baseline="300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ÈME</a:t>
            </a:r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 APPROCHE : TRANSFER LEARNING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1951553" y="4435747"/>
            <a:ext cx="2587478" cy="398706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814441" y="1172375"/>
            <a:ext cx="64879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3</a:t>
            </a:r>
          </a:p>
        </p:txBody>
      </p:sp>
      <p:grpSp>
        <p:nvGrpSpPr>
          <p:cNvPr id="3" name="Google Shape;740;p22">
            <a:extLst>
              <a:ext uri="{FF2B5EF4-FFF2-40B4-BE49-F238E27FC236}">
                <a16:creationId xmlns:a16="http://schemas.microsoft.com/office/drawing/2014/main" id="{7CF44B90-77BC-617B-90EF-868E97FBEB07}"/>
              </a:ext>
            </a:extLst>
          </p:cNvPr>
          <p:cNvGrpSpPr/>
          <p:nvPr/>
        </p:nvGrpSpPr>
        <p:grpSpPr>
          <a:xfrm>
            <a:off x="2255341" y="1721783"/>
            <a:ext cx="2577459" cy="2917006"/>
            <a:chOff x="5442975" y="1419927"/>
            <a:chExt cx="2541844" cy="2876700"/>
          </a:xfrm>
        </p:grpSpPr>
        <p:grpSp>
          <p:nvGrpSpPr>
            <p:cNvPr id="72" name="Google Shape;741;p22">
              <a:extLst>
                <a:ext uri="{FF2B5EF4-FFF2-40B4-BE49-F238E27FC236}">
                  <a16:creationId xmlns:a16="http://schemas.microsoft.com/office/drawing/2014/main" id="{D5229F60-8371-03C4-3182-8DF9D6BD8FCC}"/>
                </a:ext>
              </a:extLst>
            </p:cNvPr>
            <p:cNvGrpSpPr/>
            <p:nvPr/>
          </p:nvGrpSpPr>
          <p:grpSpPr>
            <a:xfrm>
              <a:off x="5442975" y="1419927"/>
              <a:ext cx="2541840" cy="2876700"/>
              <a:chOff x="5503800" y="3183677"/>
              <a:chExt cx="2541840" cy="2876700"/>
            </a:xfrm>
          </p:grpSpPr>
          <p:sp>
            <p:nvSpPr>
              <p:cNvPr id="80" name="Google Shape;743;p22">
                <a:extLst>
                  <a:ext uri="{FF2B5EF4-FFF2-40B4-BE49-F238E27FC236}">
                    <a16:creationId xmlns:a16="http://schemas.microsoft.com/office/drawing/2014/main" id="{9AC8B221-D3B2-BDEC-F0EE-AA2B42DF616F}"/>
                  </a:ext>
                </a:extLst>
              </p:cNvPr>
              <p:cNvSpPr/>
              <p:nvPr/>
            </p:nvSpPr>
            <p:spPr>
              <a:xfrm>
                <a:off x="7031209" y="4845988"/>
                <a:ext cx="592346" cy="570879"/>
              </a:xfrm>
              <a:custGeom>
                <a:avLst/>
                <a:gdLst/>
                <a:ahLst/>
                <a:cxnLst/>
                <a:rect l="l" t="t" r="r" b="b"/>
                <a:pathLst>
                  <a:path w="230934" h="222565" extrusionOk="0">
                    <a:moveTo>
                      <a:pt x="73714" y="0"/>
                    </a:moveTo>
                    <a:lnTo>
                      <a:pt x="0" y="9667"/>
                    </a:lnTo>
                    <a:lnTo>
                      <a:pt x="12073" y="222565"/>
                    </a:lnTo>
                    <a:lnTo>
                      <a:pt x="162472" y="99199"/>
                    </a:lnTo>
                    <a:cubicBezTo>
                      <a:pt x="162472" y="99199"/>
                      <a:pt x="174305" y="121959"/>
                      <a:pt x="194725" y="121959"/>
                    </a:cubicBezTo>
                    <a:cubicBezTo>
                      <a:pt x="197521" y="121959"/>
                      <a:pt x="200477" y="121532"/>
                      <a:pt x="203587" y="120562"/>
                    </a:cubicBezTo>
                    <a:cubicBezTo>
                      <a:pt x="230934" y="106418"/>
                      <a:pt x="225829" y="86331"/>
                      <a:pt x="216476" y="66140"/>
                    </a:cubicBezTo>
                    <a:cubicBezTo>
                      <a:pt x="212013" y="56547"/>
                      <a:pt x="198351" y="50767"/>
                      <a:pt x="186000" y="50767"/>
                    </a:cubicBezTo>
                    <a:cubicBezTo>
                      <a:pt x="180167" y="50767"/>
                      <a:pt x="174627" y="52056"/>
                      <a:pt x="170486" y="54841"/>
                    </a:cubicBezTo>
                    <a:lnTo>
                      <a:pt x="59214" y="135481"/>
                    </a:lnTo>
                    <a:lnTo>
                      <a:pt x="73714" y="0"/>
                    </a:ln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744;p22">
                <a:extLst>
                  <a:ext uri="{FF2B5EF4-FFF2-40B4-BE49-F238E27FC236}">
                    <a16:creationId xmlns:a16="http://schemas.microsoft.com/office/drawing/2014/main" id="{0DD292C9-64A4-9A17-90C8-3A4F2FE9A945}"/>
                  </a:ext>
                </a:extLst>
              </p:cNvPr>
              <p:cNvSpPr/>
              <p:nvPr/>
            </p:nvSpPr>
            <p:spPr>
              <a:xfrm>
                <a:off x="7098298" y="3202857"/>
                <a:ext cx="409225" cy="935979"/>
              </a:xfrm>
              <a:custGeom>
                <a:avLst/>
                <a:gdLst/>
                <a:ahLst/>
                <a:cxnLst/>
                <a:rect l="l" t="t" r="r" b="b"/>
                <a:pathLst>
                  <a:path w="159542" h="364904" extrusionOk="0">
                    <a:moveTo>
                      <a:pt x="65804" y="1"/>
                    </a:moveTo>
                    <a:cubicBezTo>
                      <a:pt x="0" y="1"/>
                      <a:pt x="3779" y="145165"/>
                      <a:pt x="12827" y="200846"/>
                    </a:cubicBezTo>
                    <a:cubicBezTo>
                      <a:pt x="24753" y="274016"/>
                      <a:pt x="7261" y="342646"/>
                      <a:pt x="68107" y="363256"/>
                    </a:cubicBezTo>
                    <a:cubicBezTo>
                      <a:pt x="71715" y="364368"/>
                      <a:pt x="75078" y="364904"/>
                      <a:pt x="78207" y="364904"/>
                    </a:cubicBezTo>
                    <a:cubicBezTo>
                      <a:pt x="159541" y="364904"/>
                      <a:pt x="83486" y="3076"/>
                      <a:pt x="83486" y="3076"/>
                    </a:cubicBezTo>
                    <a:cubicBezTo>
                      <a:pt x="77097" y="982"/>
                      <a:pt x="71215" y="1"/>
                      <a:pt x="65804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745;p22">
                <a:extLst>
                  <a:ext uri="{FF2B5EF4-FFF2-40B4-BE49-F238E27FC236}">
                    <a16:creationId xmlns:a16="http://schemas.microsoft.com/office/drawing/2014/main" id="{22F4C611-8835-2F71-386C-DE9165D4BC2A}"/>
                  </a:ext>
                </a:extLst>
              </p:cNvPr>
              <p:cNvSpPr/>
              <p:nvPr/>
            </p:nvSpPr>
            <p:spPr>
              <a:xfrm>
                <a:off x="5503800" y="4241810"/>
                <a:ext cx="352341" cy="352970"/>
              </a:xfrm>
              <a:custGeom>
                <a:avLst/>
                <a:gdLst/>
                <a:ahLst/>
                <a:cxnLst/>
                <a:rect l="l" t="t" r="r" b="b"/>
                <a:pathLst>
                  <a:path w="137365" h="137610" extrusionOk="0">
                    <a:moveTo>
                      <a:pt x="41144" y="1"/>
                    </a:moveTo>
                    <a:cubicBezTo>
                      <a:pt x="38921" y="1"/>
                      <a:pt x="36701" y="1250"/>
                      <a:pt x="35885" y="3908"/>
                    </a:cubicBezTo>
                    <a:cubicBezTo>
                      <a:pt x="1" y="122356"/>
                      <a:pt x="113114" y="137610"/>
                      <a:pt x="113114" y="137610"/>
                    </a:cubicBezTo>
                    <a:lnTo>
                      <a:pt x="137364" y="126353"/>
                    </a:lnTo>
                    <a:cubicBezTo>
                      <a:pt x="137364" y="126353"/>
                      <a:pt x="53586" y="97959"/>
                      <a:pt x="46744" y="5163"/>
                    </a:cubicBezTo>
                    <a:cubicBezTo>
                      <a:pt x="46504" y="1814"/>
                      <a:pt x="43822" y="1"/>
                      <a:pt x="41144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746;p22">
                <a:extLst>
                  <a:ext uri="{FF2B5EF4-FFF2-40B4-BE49-F238E27FC236}">
                    <a16:creationId xmlns:a16="http://schemas.microsoft.com/office/drawing/2014/main" id="{AEE22B20-B5FB-7FDA-7FAA-7343CB858BB6}"/>
                  </a:ext>
                </a:extLst>
              </p:cNvPr>
              <p:cNvSpPr/>
              <p:nvPr/>
            </p:nvSpPr>
            <p:spPr>
              <a:xfrm>
                <a:off x="5982612" y="4827255"/>
                <a:ext cx="258901" cy="1169366"/>
              </a:xfrm>
              <a:custGeom>
                <a:avLst/>
                <a:gdLst/>
                <a:ahLst/>
                <a:cxnLst/>
                <a:rect l="l" t="t" r="r" b="b"/>
                <a:pathLst>
                  <a:path w="100936" h="455893" extrusionOk="0">
                    <a:moveTo>
                      <a:pt x="3453" y="1"/>
                    </a:moveTo>
                    <a:lnTo>
                      <a:pt x="0" y="444711"/>
                    </a:lnTo>
                    <a:cubicBezTo>
                      <a:pt x="0" y="444711"/>
                      <a:pt x="9792" y="455893"/>
                      <a:pt x="30997" y="455893"/>
                    </a:cubicBezTo>
                    <a:cubicBezTo>
                      <a:pt x="36957" y="455893"/>
                      <a:pt x="43819" y="455009"/>
                      <a:pt x="51619" y="452746"/>
                    </a:cubicBezTo>
                    <a:cubicBezTo>
                      <a:pt x="85561" y="442871"/>
                      <a:pt x="67196" y="408934"/>
                      <a:pt x="43504" y="408934"/>
                    </a:cubicBezTo>
                    <a:cubicBezTo>
                      <a:pt x="42397" y="408934"/>
                      <a:pt x="41278" y="409008"/>
                      <a:pt x="40153" y="409162"/>
                    </a:cubicBezTo>
                    <a:cubicBezTo>
                      <a:pt x="50489" y="334632"/>
                      <a:pt x="100936" y="2302"/>
                      <a:pt x="100936" y="2302"/>
                    </a:cubicBez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747;p22">
                <a:extLst>
                  <a:ext uri="{FF2B5EF4-FFF2-40B4-BE49-F238E27FC236}">
                    <a16:creationId xmlns:a16="http://schemas.microsoft.com/office/drawing/2014/main" id="{74F0FC68-8D56-3602-F301-A7F2561B7C46}"/>
                  </a:ext>
                </a:extLst>
              </p:cNvPr>
              <p:cNvSpPr/>
              <p:nvPr/>
            </p:nvSpPr>
            <p:spPr>
              <a:xfrm>
                <a:off x="5640987" y="4303628"/>
                <a:ext cx="1746609" cy="718431"/>
              </a:xfrm>
              <a:custGeom>
                <a:avLst/>
                <a:gdLst/>
                <a:ahLst/>
                <a:cxnLst/>
                <a:rect l="l" t="t" r="r" b="b"/>
                <a:pathLst>
                  <a:path w="680939" h="280090" extrusionOk="0">
                    <a:moveTo>
                      <a:pt x="511688" y="0"/>
                    </a:moveTo>
                    <a:cubicBezTo>
                      <a:pt x="513989" y="14165"/>
                      <a:pt x="510620" y="22807"/>
                      <a:pt x="508235" y="27912"/>
                    </a:cubicBezTo>
                    <a:cubicBezTo>
                      <a:pt x="493374" y="59795"/>
                      <a:pt x="439582" y="68956"/>
                      <a:pt x="375674" y="68956"/>
                    </a:cubicBezTo>
                    <a:cubicBezTo>
                      <a:pt x="298410" y="68956"/>
                      <a:pt x="206360" y="55566"/>
                      <a:pt x="150441" y="52748"/>
                    </a:cubicBezTo>
                    <a:cubicBezTo>
                      <a:pt x="143868" y="52416"/>
                      <a:pt x="137545" y="52254"/>
                      <a:pt x="131466" y="52254"/>
                    </a:cubicBezTo>
                    <a:cubicBezTo>
                      <a:pt x="70874" y="52254"/>
                      <a:pt x="34489" y="68432"/>
                      <a:pt x="16405" y="94617"/>
                    </a:cubicBezTo>
                    <a:cubicBezTo>
                      <a:pt x="1" y="118344"/>
                      <a:pt x="2156" y="149018"/>
                      <a:pt x="2490" y="154814"/>
                    </a:cubicBezTo>
                    <a:cubicBezTo>
                      <a:pt x="4457" y="187810"/>
                      <a:pt x="21364" y="217313"/>
                      <a:pt x="39923" y="232378"/>
                    </a:cubicBezTo>
                    <a:cubicBezTo>
                      <a:pt x="51732" y="241971"/>
                      <a:pt x="63962" y="245505"/>
                      <a:pt x="77404" y="245505"/>
                    </a:cubicBezTo>
                    <a:cubicBezTo>
                      <a:pt x="115004" y="245505"/>
                      <a:pt x="162090" y="217856"/>
                      <a:pt x="235991" y="217856"/>
                    </a:cubicBezTo>
                    <a:cubicBezTo>
                      <a:pt x="236216" y="217856"/>
                      <a:pt x="236442" y="217856"/>
                      <a:pt x="236668" y="217857"/>
                    </a:cubicBezTo>
                    <a:cubicBezTo>
                      <a:pt x="347277" y="218127"/>
                      <a:pt x="381130" y="280090"/>
                      <a:pt x="486674" y="280090"/>
                    </a:cubicBezTo>
                    <a:cubicBezTo>
                      <a:pt x="495611" y="280090"/>
                      <a:pt x="505063" y="279645"/>
                      <a:pt x="515119" y="278682"/>
                    </a:cubicBezTo>
                    <a:cubicBezTo>
                      <a:pt x="547844" y="275543"/>
                      <a:pt x="577011" y="272718"/>
                      <a:pt x="602747" y="251481"/>
                    </a:cubicBezTo>
                    <a:cubicBezTo>
                      <a:pt x="680939" y="186890"/>
                      <a:pt x="638966" y="29816"/>
                      <a:pt x="638966" y="29816"/>
                    </a:cubicBezTo>
                    <a:lnTo>
                      <a:pt x="511688" y="0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748;p22">
                <a:extLst>
                  <a:ext uri="{FF2B5EF4-FFF2-40B4-BE49-F238E27FC236}">
                    <a16:creationId xmlns:a16="http://schemas.microsoft.com/office/drawing/2014/main" id="{02476479-F56F-3C07-EA0E-7C28BD4375A8}"/>
                  </a:ext>
                </a:extLst>
              </p:cNvPr>
              <p:cNvSpPr/>
              <p:nvPr/>
            </p:nvSpPr>
            <p:spPr>
              <a:xfrm>
                <a:off x="6891444" y="4282855"/>
                <a:ext cx="427424" cy="286541"/>
              </a:xfrm>
              <a:custGeom>
                <a:avLst/>
                <a:gdLst/>
                <a:ahLst/>
                <a:cxnLst/>
                <a:rect l="l" t="t" r="r" b="b"/>
                <a:pathLst>
                  <a:path w="166637" h="111712" extrusionOk="0">
                    <a:moveTo>
                      <a:pt x="92525" y="1"/>
                    </a:moveTo>
                    <a:cubicBezTo>
                      <a:pt x="46535" y="1"/>
                      <a:pt x="1" y="5315"/>
                      <a:pt x="1" y="41618"/>
                    </a:cubicBezTo>
                    <a:cubicBezTo>
                      <a:pt x="1" y="77920"/>
                      <a:pt x="37705" y="111712"/>
                      <a:pt x="83716" y="111712"/>
                    </a:cubicBezTo>
                    <a:cubicBezTo>
                      <a:pt x="129727" y="111712"/>
                      <a:pt x="166637" y="77920"/>
                      <a:pt x="166637" y="41618"/>
                    </a:cubicBezTo>
                    <a:cubicBezTo>
                      <a:pt x="166637" y="5315"/>
                      <a:pt x="138557" y="1"/>
                      <a:pt x="92525" y="1"/>
                    </a:cubicBezTo>
                    <a:close/>
                  </a:path>
                </a:pathLst>
              </a:custGeom>
              <a:solidFill>
                <a:srgbClr val="FEBE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749;p22">
                <a:extLst>
                  <a:ext uri="{FF2B5EF4-FFF2-40B4-BE49-F238E27FC236}">
                    <a16:creationId xmlns:a16="http://schemas.microsoft.com/office/drawing/2014/main" id="{A1BD8236-23CB-8E29-07ED-7809C6415DF4}"/>
                  </a:ext>
                </a:extLst>
              </p:cNvPr>
              <p:cNvSpPr/>
              <p:nvPr/>
            </p:nvSpPr>
            <p:spPr>
              <a:xfrm>
                <a:off x="6721036" y="4889031"/>
                <a:ext cx="219464" cy="1169366"/>
              </a:xfrm>
              <a:custGeom>
                <a:avLst/>
                <a:gdLst/>
                <a:ahLst/>
                <a:cxnLst/>
                <a:rect l="l" t="t" r="r" b="b"/>
                <a:pathLst>
                  <a:path w="85561" h="455893" extrusionOk="0">
                    <a:moveTo>
                      <a:pt x="3453" y="1"/>
                    </a:moveTo>
                    <a:lnTo>
                      <a:pt x="0" y="444711"/>
                    </a:lnTo>
                    <a:cubicBezTo>
                      <a:pt x="0" y="444711"/>
                      <a:pt x="9779" y="455893"/>
                      <a:pt x="30979" y="455893"/>
                    </a:cubicBezTo>
                    <a:cubicBezTo>
                      <a:pt x="36938" y="455893"/>
                      <a:pt x="43798" y="455009"/>
                      <a:pt x="51598" y="452746"/>
                    </a:cubicBezTo>
                    <a:cubicBezTo>
                      <a:pt x="85560" y="442871"/>
                      <a:pt x="67196" y="408934"/>
                      <a:pt x="43504" y="408934"/>
                    </a:cubicBezTo>
                    <a:cubicBezTo>
                      <a:pt x="42397" y="408934"/>
                      <a:pt x="41278" y="409008"/>
                      <a:pt x="40153" y="409162"/>
                    </a:cubicBezTo>
                    <a:lnTo>
                      <a:pt x="40153" y="409162"/>
                    </a:lnTo>
                    <a:cubicBezTo>
                      <a:pt x="50468" y="334632"/>
                      <a:pt x="60784" y="3453"/>
                      <a:pt x="60784" y="3453"/>
                    </a:cubicBez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750;p22">
                <a:extLst>
                  <a:ext uri="{FF2B5EF4-FFF2-40B4-BE49-F238E27FC236}">
                    <a16:creationId xmlns:a16="http://schemas.microsoft.com/office/drawing/2014/main" id="{0B856E51-1720-5A5A-590C-A43DF0324B08}"/>
                  </a:ext>
                </a:extLst>
              </p:cNvPr>
              <p:cNvSpPr/>
              <p:nvPr/>
            </p:nvSpPr>
            <p:spPr>
              <a:xfrm>
                <a:off x="5717901" y="4889031"/>
                <a:ext cx="235341" cy="1169366"/>
              </a:xfrm>
              <a:custGeom>
                <a:avLst/>
                <a:gdLst/>
                <a:ahLst/>
                <a:cxnLst/>
                <a:rect l="l" t="t" r="r" b="b"/>
                <a:pathLst>
                  <a:path w="91751" h="455893" extrusionOk="0">
                    <a:moveTo>
                      <a:pt x="3453" y="1"/>
                    </a:moveTo>
                    <a:lnTo>
                      <a:pt x="0" y="444711"/>
                    </a:lnTo>
                    <a:cubicBezTo>
                      <a:pt x="0" y="444711"/>
                      <a:pt x="9779" y="455893"/>
                      <a:pt x="30979" y="455893"/>
                    </a:cubicBezTo>
                    <a:cubicBezTo>
                      <a:pt x="36937" y="455893"/>
                      <a:pt x="43798" y="455009"/>
                      <a:pt x="51598" y="452746"/>
                    </a:cubicBezTo>
                    <a:cubicBezTo>
                      <a:pt x="85560" y="442871"/>
                      <a:pt x="67196" y="408934"/>
                      <a:pt x="43504" y="408934"/>
                    </a:cubicBezTo>
                    <a:cubicBezTo>
                      <a:pt x="42397" y="408934"/>
                      <a:pt x="41278" y="409008"/>
                      <a:pt x="40153" y="409162"/>
                    </a:cubicBezTo>
                    <a:cubicBezTo>
                      <a:pt x="50468" y="334632"/>
                      <a:pt x="91750" y="10337"/>
                      <a:pt x="91750" y="10337"/>
                    </a:cubicBez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751;p22">
                <a:extLst>
                  <a:ext uri="{FF2B5EF4-FFF2-40B4-BE49-F238E27FC236}">
                    <a16:creationId xmlns:a16="http://schemas.microsoft.com/office/drawing/2014/main" id="{F67E36F5-D31C-48A7-5170-4DD6F3371E4E}"/>
                  </a:ext>
                </a:extLst>
              </p:cNvPr>
              <p:cNvSpPr/>
              <p:nvPr/>
            </p:nvSpPr>
            <p:spPr>
              <a:xfrm>
                <a:off x="7133185" y="4537209"/>
                <a:ext cx="74175" cy="84424"/>
              </a:xfrm>
              <a:custGeom>
                <a:avLst/>
                <a:gdLst/>
                <a:ahLst/>
                <a:cxnLst/>
                <a:rect l="l" t="t" r="r" b="b"/>
                <a:pathLst>
                  <a:path w="28918" h="32914" extrusionOk="0">
                    <a:moveTo>
                      <a:pt x="14459" y="1"/>
                    </a:moveTo>
                    <a:cubicBezTo>
                      <a:pt x="6487" y="1"/>
                      <a:pt x="1" y="7345"/>
                      <a:pt x="1" y="16447"/>
                    </a:cubicBezTo>
                    <a:cubicBezTo>
                      <a:pt x="1" y="25527"/>
                      <a:pt x="6487" y="32913"/>
                      <a:pt x="14459" y="32913"/>
                    </a:cubicBezTo>
                    <a:cubicBezTo>
                      <a:pt x="22452" y="32913"/>
                      <a:pt x="28917" y="25527"/>
                      <a:pt x="28917" y="16447"/>
                    </a:cubicBezTo>
                    <a:cubicBezTo>
                      <a:pt x="28917" y="7387"/>
                      <a:pt x="22431" y="1"/>
                      <a:pt x="14459" y="1"/>
                    </a:cubicBezTo>
                    <a:close/>
                  </a:path>
                </a:pathLst>
              </a:custGeom>
              <a:solidFill>
                <a:srgbClr val="F9E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752;p22">
                <a:extLst>
                  <a:ext uri="{FF2B5EF4-FFF2-40B4-BE49-F238E27FC236}">
                    <a16:creationId xmlns:a16="http://schemas.microsoft.com/office/drawing/2014/main" id="{73624DA9-5780-4938-163E-43F3DF940F66}"/>
                  </a:ext>
                </a:extLst>
              </p:cNvPr>
              <p:cNvSpPr/>
              <p:nvPr/>
            </p:nvSpPr>
            <p:spPr>
              <a:xfrm>
                <a:off x="7149609" y="4498244"/>
                <a:ext cx="39824" cy="86784"/>
              </a:xfrm>
              <a:custGeom>
                <a:avLst/>
                <a:gdLst/>
                <a:ahLst/>
                <a:cxnLst/>
                <a:rect l="l" t="t" r="r" b="b"/>
                <a:pathLst>
                  <a:path w="15526" h="33834" extrusionOk="0">
                    <a:moveTo>
                      <a:pt x="231" y="0"/>
                    </a:moveTo>
                    <a:cubicBezTo>
                      <a:pt x="105" y="0"/>
                      <a:pt x="1" y="105"/>
                      <a:pt x="1" y="230"/>
                    </a:cubicBezTo>
                    <a:lnTo>
                      <a:pt x="1" y="33603"/>
                    </a:lnTo>
                    <a:cubicBezTo>
                      <a:pt x="1" y="33729"/>
                      <a:pt x="105" y="33834"/>
                      <a:pt x="231" y="33834"/>
                    </a:cubicBezTo>
                    <a:lnTo>
                      <a:pt x="15296" y="33834"/>
                    </a:lnTo>
                    <a:cubicBezTo>
                      <a:pt x="15421" y="33834"/>
                      <a:pt x="15526" y="33729"/>
                      <a:pt x="15526" y="33603"/>
                    </a:cubicBezTo>
                    <a:lnTo>
                      <a:pt x="15526" y="230"/>
                    </a:lnTo>
                    <a:cubicBezTo>
                      <a:pt x="15526" y="105"/>
                      <a:pt x="15421" y="0"/>
                      <a:pt x="15296" y="0"/>
                    </a:cubicBezTo>
                    <a:close/>
                  </a:path>
                </a:pathLst>
              </a:custGeom>
              <a:solidFill>
                <a:srgbClr val="F9E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753;p22">
                <a:extLst>
                  <a:ext uri="{FF2B5EF4-FFF2-40B4-BE49-F238E27FC236}">
                    <a16:creationId xmlns:a16="http://schemas.microsoft.com/office/drawing/2014/main" id="{3F062DCC-9177-E09A-2A16-085E26AF3EA4}"/>
                  </a:ext>
                </a:extLst>
              </p:cNvPr>
              <p:cNvSpPr/>
              <p:nvPr/>
            </p:nvSpPr>
            <p:spPr>
              <a:xfrm>
                <a:off x="6629098" y="3183677"/>
                <a:ext cx="1416542" cy="595773"/>
              </a:xfrm>
              <a:custGeom>
                <a:avLst/>
                <a:gdLst/>
                <a:ahLst/>
                <a:cxnLst/>
                <a:rect l="l" t="t" r="r" b="b"/>
                <a:pathLst>
                  <a:path w="552258" h="232270" extrusionOk="0">
                    <a:moveTo>
                      <a:pt x="201376" y="0"/>
                    </a:moveTo>
                    <a:cubicBezTo>
                      <a:pt x="100135" y="0"/>
                      <a:pt x="1" y="169636"/>
                      <a:pt x="128826" y="228347"/>
                    </a:cubicBezTo>
                    <a:cubicBezTo>
                      <a:pt x="150080" y="230659"/>
                      <a:pt x="165514" y="231323"/>
                      <a:pt x="176238" y="231323"/>
                    </a:cubicBezTo>
                    <a:cubicBezTo>
                      <a:pt x="190756" y="231323"/>
                      <a:pt x="196639" y="230105"/>
                      <a:pt x="196639" y="230105"/>
                    </a:cubicBezTo>
                    <a:cubicBezTo>
                      <a:pt x="196639" y="230105"/>
                      <a:pt x="227486" y="232270"/>
                      <a:pt x="271010" y="232270"/>
                    </a:cubicBezTo>
                    <a:cubicBezTo>
                      <a:pt x="374591" y="232270"/>
                      <a:pt x="549974" y="220008"/>
                      <a:pt x="552257" y="137120"/>
                    </a:cubicBezTo>
                    <a:cubicBezTo>
                      <a:pt x="550144" y="112326"/>
                      <a:pt x="550144" y="105651"/>
                      <a:pt x="533949" y="103517"/>
                    </a:cubicBezTo>
                    <a:cubicBezTo>
                      <a:pt x="517336" y="101320"/>
                      <a:pt x="405876" y="109187"/>
                      <a:pt x="384324" y="67884"/>
                    </a:cubicBezTo>
                    <a:cubicBezTo>
                      <a:pt x="362082" y="25284"/>
                      <a:pt x="294039" y="2289"/>
                      <a:pt x="203649" y="29"/>
                    </a:cubicBezTo>
                    <a:cubicBezTo>
                      <a:pt x="202891" y="10"/>
                      <a:pt x="202134" y="0"/>
                      <a:pt x="201376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754;p22">
                <a:extLst>
                  <a:ext uri="{FF2B5EF4-FFF2-40B4-BE49-F238E27FC236}">
                    <a16:creationId xmlns:a16="http://schemas.microsoft.com/office/drawing/2014/main" id="{CE8A4FF8-4E60-DBFA-7E68-8F260663B7D1}"/>
                  </a:ext>
                </a:extLst>
              </p:cNvPr>
              <p:cNvSpPr/>
              <p:nvPr/>
            </p:nvSpPr>
            <p:spPr>
              <a:xfrm>
                <a:off x="6930840" y="3622897"/>
                <a:ext cx="361357" cy="847350"/>
              </a:xfrm>
              <a:custGeom>
                <a:avLst/>
                <a:gdLst/>
                <a:ahLst/>
                <a:cxnLst/>
                <a:rect l="l" t="t" r="r" b="b"/>
                <a:pathLst>
                  <a:path w="140880" h="330351" extrusionOk="0">
                    <a:moveTo>
                      <a:pt x="1" y="1"/>
                    </a:moveTo>
                    <a:lnTo>
                      <a:pt x="1" y="296342"/>
                    </a:lnTo>
                    <a:cubicBezTo>
                      <a:pt x="8283" y="316589"/>
                      <a:pt x="41916" y="330351"/>
                      <a:pt x="75278" y="330351"/>
                    </a:cubicBezTo>
                    <a:cubicBezTo>
                      <a:pt x="101424" y="330351"/>
                      <a:pt x="127402" y="321898"/>
                      <a:pt x="140880" y="301489"/>
                    </a:cubicBezTo>
                    <a:lnTo>
                      <a:pt x="138620" y="498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755;p22">
                <a:extLst>
                  <a:ext uri="{FF2B5EF4-FFF2-40B4-BE49-F238E27FC236}">
                    <a16:creationId xmlns:a16="http://schemas.microsoft.com/office/drawing/2014/main" id="{A4A76073-7558-7343-3B69-F5F8FD6A701E}"/>
                  </a:ext>
                </a:extLst>
              </p:cNvPr>
              <p:cNvSpPr/>
              <p:nvPr/>
            </p:nvSpPr>
            <p:spPr>
              <a:xfrm>
                <a:off x="6674825" y="3200448"/>
                <a:ext cx="371838" cy="1021183"/>
              </a:xfrm>
              <a:custGeom>
                <a:avLst/>
                <a:gdLst/>
                <a:ahLst/>
                <a:cxnLst/>
                <a:rect l="l" t="t" r="r" b="b"/>
                <a:pathLst>
                  <a:path w="144966" h="398122" extrusionOk="0">
                    <a:moveTo>
                      <a:pt x="115301" y="1"/>
                    </a:moveTo>
                    <a:cubicBezTo>
                      <a:pt x="56648" y="1"/>
                      <a:pt x="34368" y="147099"/>
                      <a:pt x="32683" y="206556"/>
                    </a:cubicBezTo>
                    <a:cubicBezTo>
                      <a:pt x="30360" y="288137"/>
                      <a:pt x="0" y="358587"/>
                      <a:pt x="55762" y="393676"/>
                    </a:cubicBezTo>
                    <a:cubicBezTo>
                      <a:pt x="60880" y="396697"/>
                      <a:pt x="65688" y="398121"/>
                      <a:pt x="70205" y="398121"/>
                    </a:cubicBezTo>
                    <a:cubicBezTo>
                      <a:pt x="144966" y="398121"/>
                      <a:pt x="139979" y="7928"/>
                      <a:pt x="139979" y="7928"/>
                    </a:cubicBezTo>
                    <a:cubicBezTo>
                      <a:pt x="131119" y="2473"/>
                      <a:pt x="122904" y="1"/>
                      <a:pt x="115301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756;p22">
                <a:extLst>
                  <a:ext uri="{FF2B5EF4-FFF2-40B4-BE49-F238E27FC236}">
                    <a16:creationId xmlns:a16="http://schemas.microsoft.com/office/drawing/2014/main" id="{3B399030-7B36-FB6B-BB00-DF916FDB1BED}"/>
                  </a:ext>
                </a:extLst>
              </p:cNvPr>
              <p:cNvSpPr/>
              <p:nvPr/>
            </p:nvSpPr>
            <p:spPr>
              <a:xfrm>
                <a:off x="6714864" y="4553364"/>
                <a:ext cx="67731" cy="4404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1717" extrusionOk="0">
                    <a:moveTo>
                      <a:pt x="26406" y="1"/>
                    </a:moveTo>
                    <a:lnTo>
                      <a:pt x="0" y="1716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757;p22">
                <a:extLst>
                  <a:ext uri="{FF2B5EF4-FFF2-40B4-BE49-F238E27FC236}">
                    <a16:creationId xmlns:a16="http://schemas.microsoft.com/office/drawing/2014/main" id="{AA2FB1F8-FC48-5D3A-3880-2792D94CFB3E}"/>
                  </a:ext>
                </a:extLst>
              </p:cNvPr>
              <p:cNvSpPr/>
              <p:nvPr/>
            </p:nvSpPr>
            <p:spPr>
              <a:xfrm>
                <a:off x="6707564" y="4546318"/>
                <a:ext cx="82385" cy="18535"/>
              </a:xfrm>
              <a:custGeom>
                <a:avLst/>
                <a:gdLst/>
                <a:ahLst/>
                <a:cxnLst/>
                <a:rect l="l" t="t" r="r" b="b"/>
                <a:pathLst>
                  <a:path w="32119" h="7226" extrusionOk="0">
                    <a:moveTo>
                      <a:pt x="29298" y="0"/>
                    </a:moveTo>
                    <a:cubicBezTo>
                      <a:pt x="29234" y="0"/>
                      <a:pt x="29170" y="2"/>
                      <a:pt x="29105" y="7"/>
                    </a:cubicBezTo>
                    <a:lnTo>
                      <a:pt x="2679" y="1701"/>
                    </a:lnTo>
                    <a:cubicBezTo>
                      <a:pt x="1151" y="1785"/>
                      <a:pt x="1" y="3124"/>
                      <a:pt x="105" y="4631"/>
                    </a:cubicBezTo>
                    <a:cubicBezTo>
                      <a:pt x="168" y="6095"/>
                      <a:pt x="1403" y="7225"/>
                      <a:pt x="2846" y="7225"/>
                    </a:cubicBezTo>
                    <a:lnTo>
                      <a:pt x="3035" y="7225"/>
                    </a:lnTo>
                    <a:lnTo>
                      <a:pt x="29440" y="5530"/>
                    </a:lnTo>
                    <a:cubicBezTo>
                      <a:pt x="30989" y="5447"/>
                      <a:pt x="32118" y="4150"/>
                      <a:pt x="32035" y="2601"/>
                    </a:cubicBezTo>
                    <a:cubicBezTo>
                      <a:pt x="31955" y="1118"/>
                      <a:pt x="30742" y="0"/>
                      <a:pt x="29298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758;p22">
                <a:extLst>
                  <a:ext uri="{FF2B5EF4-FFF2-40B4-BE49-F238E27FC236}">
                    <a16:creationId xmlns:a16="http://schemas.microsoft.com/office/drawing/2014/main" id="{326692AA-31D5-D301-A10F-5C0415C5F345}"/>
                  </a:ext>
                </a:extLst>
              </p:cNvPr>
              <p:cNvSpPr/>
              <p:nvPr/>
            </p:nvSpPr>
            <p:spPr>
              <a:xfrm>
                <a:off x="6511981" y="4627862"/>
                <a:ext cx="73959" cy="4512"/>
              </a:xfrm>
              <a:custGeom>
                <a:avLst/>
                <a:gdLst/>
                <a:ahLst/>
                <a:cxnLst/>
                <a:rect l="l" t="t" r="r" b="b"/>
                <a:pathLst>
                  <a:path w="28834" h="1759" extrusionOk="0">
                    <a:moveTo>
                      <a:pt x="28834" y="1758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759;p22">
                <a:extLst>
                  <a:ext uri="{FF2B5EF4-FFF2-40B4-BE49-F238E27FC236}">
                    <a16:creationId xmlns:a16="http://schemas.microsoft.com/office/drawing/2014/main" id="{23C12A4E-6087-FF59-B2CA-015D51FFB742}"/>
                  </a:ext>
                </a:extLst>
              </p:cNvPr>
              <p:cNvSpPr/>
              <p:nvPr/>
            </p:nvSpPr>
            <p:spPr>
              <a:xfrm>
                <a:off x="6504629" y="4620826"/>
                <a:ext cx="88718" cy="18632"/>
              </a:xfrm>
              <a:custGeom>
                <a:avLst/>
                <a:gdLst/>
                <a:ahLst/>
                <a:cxnLst/>
                <a:rect l="l" t="t" r="r" b="b"/>
                <a:pathLst>
                  <a:path w="34588" h="7264" extrusionOk="0">
                    <a:moveTo>
                      <a:pt x="2913" y="0"/>
                    </a:moveTo>
                    <a:cubicBezTo>
                      <a:pt x="1439" y="0"/>
                      <a:pt x="207" y="1110"/>
                      <a:pt x="126" y="2576"/>
                    </a:cubicBezTo>
                    <a:cubicBezTo>
                      <a:pt x="0" y="4104"/>
                      <a:pt x="1193" y="5401"/>
                      <a:pt x="2700" y="5506"/>
                    </a:cubicBezTo>
                    <a:lnTo>
                      <a:pt x="31553" y="7263"/>
                    </a:lnTo>
                    <a:lnTo>
                      <a:pt x="31721" y="7263"/>
                    </a:lnTo>
                    <a:cubicBezTo>
                      <a:pt x="33185" y="7263"/>
                      <a:pt x="34378" y="6133"/>
                      <a:pt x="34483" y="4669"/>
                    </a:cubicBezTo>
                    <a:cubicBezTo>
                      <a:pt x="34587" y="3162"/>
                      <a:pt x="33415" y="1844"/>
                      <a:pt x="31888" y="1739"/>
                    </a:cubicBezTo>
                    <a:lnTo>
                      <a:pt x="3034" y="3"/>
                    </a:lnTo>
                    <a:cubicBezTo>
                      <a:pt x="2994" y="1"/>
                      <a:pt x="2953" y="0"/>
                      <a:pt x="2913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760;p22">
                <a:extLst>
                  <a:ext uri="{FF2B5EF4-FFF2-40B4-BE49-F238E27FC236}">
                    <a16:creationId xmlns:a16="http://schemas.microsoft.com/office/drawing/2014/main" id="{A9D9DA6D-FB4B-6D89-9A32-8130BE68777C}"/>
                  </a:ext>
                </a:extLst>
              </p:cNvPr>
              <p:cNvSpPr/>
              <p:nvPr/>
            </p:nvSpPr>
            <p:spPr>
              <a:xfrm>
                <a:off x="6780935" y="4876098"/>
                <a:ext cx="74011" cy="4509"/>
              </a:xfrm>
              <a:custGeom>
                <a:avLst/>
                <a:gdLst/>
                <a:ahLst/>
                <a:cxnLst/>
                <a:rect l="l" t="t" r="r" b="b"/>
                <a:pathLst>
                  <a:path w="28854" h="1758" extrusionOk="0">
                    <a:moveTo>
                      <a:pt x="28854" y="175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761;p22">
                <a:extLst>
                  <a:ext uri="{FF2B5EF4-FFF2-40B4-BE49-F238E27FC236}">
                    <a16:creationId xmlns:a16="http://schemas.microsoft.com/office/drawing/2014/main" id="{5AB6BB02-9CC6-108A-E2FE-D6C48A767C6F}"/>
                  </a:ext>
                </a:extLst>
              </p:cNvPr>
              <p:cNvSpPr/>
              <p:nvPr/>
            </p:nvSpPr>
            <p:spPr>
              <a:xfrm>
                <a:off x="6773634" y="4869059"/>
                <a:ext cx="88664" cy="18632"/>
              </a:xfrm>
              <a:custGeom>
                <a:avLst/>
                <a:gdLst/>
                <a:ahLst/>
                <a:cxnLst/>
                <a:rect l="l" t="t" r="r" b="b"/>
                <a:pathLst>
                  <a:path w="34567" h="7264" extrusionOk="0">
                    <a:moveTo>
                      <a:pt x="2912" y="1"/>
                    </a:moveTo>
                    <a:cubicBezTo>
                      <a:pt x="1419" y="1"/>
                      <a:pt x="207" y="1110"/>
                      <a:pt x="105" y="2577"/>
                    </a:cubicBezTo>
                    <a:cubicBezTo>
                      <a:pt x="1" y="4104"/>
                      <a:pt x="1172" y="5402"/>
                      <a:pt x="2700" y="5506"/>
                    </a:cubicBezTo>
                    <a:lnTo>
                      <a:pt x="31532" y="7264"/>
                    </a:lnTo>
                    <a:lnTo>
                      <a:pt x="31700" y="7264"/>
                    </a:lnTo>
                    <a:cubicBezTo>
                      <a:pt x="33144" y="7264"/>
                      <a:pt x="34357" y="6134"/>
                      <a:pt x="34462" y="4669"/>
                    </a:cubicBezTo>
                    <a:cubicBezTo>
                      <a:pt x="34566" y="3163"/>
                      <a:pt x="33395" y="1845"/>
                      <a:pt x="31888" y="1740"/>
                    </a:cubicBezTo>
                    <a:lnTo>
                      <a:pt x="3035" y="3"/>
                    </a:lnTo>
                    <a:cubicBezTo>
                      <a:pt x="2993" y="2"/>
                      <a:pt x="2952" y="1"/>
                      <a:pt x="2912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762;p22">
                <a:extLst>
                  <a:ext uri="{FF2B5EF4-FFF2-40B4-BE49-F238E27FC236}">
                    <a16:creationId xmlns:a16="http://schemas.microsoft.com/office/drawing/2014/main" id="{D00DC7D4-F542-1116-6231-960FFDCE9134}"/>
                  </a:ext>
                </a:extLst>
              </p:cNvPr>
              <p:cNvSpPr/>
              <p:nvPr/>
            </p:nvSpPr>
            <p:spPr>
              <a:xfrm>
                <a:off x="5918688" y="4516008"/>
                <a:ext cx="72133" cy="4673"/>
              </a:xfrm>
              <a:custGeom>
                <a:avLst/>
                <a:gdLst/>
                <a:ahLst/>
                <a:cxnLst/>
                <a:rect l="l" t="t" r="r" b="b"/>
                <a:pathLst>
                  <a:path w="28122" h="1822" extrusionOk="0">
                    <a:moveTo>
                      <a:pt x="28122" y="1"/>
                    </a:moveTo>
                    <a:lnTo>
                      <a:pt x="0" y="182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763;p22">
                <a:extLst>
                  <a:ext uri="{FF2B5EF4-FFF2-40B4-BE49-F238E27FC236}">
                    <a16:creationId xmlns:a16="http://schemas.microsoft.com/office/drawing/2014/main" id="{ED99301E-E696-C7A5-E8BB-E8A8727D0FDD}"/>
                  </a:ext>
                </a:extLst>
              </p:cNvPr>
              <p:cNvSpPr/>
              <p:nvPr/>
            </p:nvSpPr>
            <p:spPr>
              <a:xfrm>
                <a:off x="5911388" y="4508961"/>
                <a:ext cx="86787" cy="18804"/>
              </a:xfrm>
              <a:custGeom>
                <a:avLst/>
                <a:gdLst/>
                <a:ahLst/>
                <a:cxnLst/>
                <a:rect l="l" t="t" r="r" b="b"/>
                <a:pathLst>
                  <a:path w="33835" h="7331" extrusionOk="0">
                    <a:moveTo>
                      <a:pt x="30990" y="0"/>
                    </a:moveTo>
                    <a:cubicBezTo>
                      <a:pt x="30927" y="0"/>
                      <a:pt x="30864" y="2"/>
                      <a:pt x="30800" y="7"/>
                    </a:cubicBezTo>
                    <a:lnTo>
                      <a:pt x="2700" y="1806"/>
                    </a:lnTo>
                    <a:cubicBezTo>
                      <a:pt x="1152" y="1890"/>
                      <a:pt x="1" y="3229"/>
                      <a:pt x="105" y="4736"/>
                    </a:cubicBezTo>
                    <a:cubicBezTo>
                      <a:pt x="189" y="6200"/>
                      <a:pt x="1403" y="7330"/>
                      <a:pt x="2846" y="7330"/>
                    </a:cubicBezTo>
                    <a:lnTo>
                      <a:pt x="3035" y="7330"/>
                    </a:lnTo>
                    <a:lnTo>
                      <a:pt x="31156" y="5531"/>
                    </a:lnTo>
                    <a:cubicBezTo>
                      <a:pt x="32683" y="5447"/>
                      <a:pt x="33834" y="4108"/>
                      <a:pt x="33730" y="2601"/>
                    </a:cubicBezTo>
                    <a:cubicBezTo>
                      <a:pt x="33629" y="1118"/>
                      <a:pt x="32416" y="0"/>
                      <a:pt x="30990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764;p22">
                <a:extLst>
                  <a:ext uri="{FF2B5EF4-FFF2-40B4-BE49-F238E27FC236}">
                    <a16:creationId xmlns:a16="http://schemas.microsoft.com/office/drawing/2014/main" id="{EEA84A68-1BDB-E694-B8FD-2DB498AD9877}"/>
                  </a:ext>
                </a:extLst>
              </p:cNvPr>
              <p:cNvSpPr/>
              <p:nvPr/>
            </p:nvSpPr>
            <p:spPr>
              <a:xfrm>
                <a:off x="6065590" y="4568394"/>
                <a:ext cx="91240" cy="4779"/>
              </a:xfrm>
              <a:custGeom>
                <a:avLst/>
                <a:gdLst/>
                <a:ahLst/>
                <a:cxnLst/>
                <a:rect l="l" t="t" r="r" b="b"/>
                <a:pathLst>
                  <a:path w="35571" h="1863" extrusionOk="0">
                    <a:moveTo>
                      <a:pt x="35570" y="0"/>
                    </a:moveTo>
                    <a:lnTo>
                      <a:pt x="0" y="1862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765;p22">
                <a:extLst>
                  <a:ext uri="{FF2B5EF4-FFF2-40B4-BE49-F238E27FC236}">
                    <a16:creationId xmlns:a16="http://schemas.microsoft.com/office/drawing/2014/main" id="{561DCC48-496A-9FD6-F597-C64029ADD47A}"/>
                  </a:ext>
                </a:extLst>
              </p:cNvPr>
              <p:cNvSpPr/>
              <p:nvPr/>
            </p:nvSpPr>
            <p:spPr>
              <a:xfrm>
                <a:off x="6058289" y="4561286"/>
                <a:ext cx="105891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41283" h="7417" extrusionOk="0">
                    <a:moveTo>
                      <a:pt x="38519" y="0"/>
                    </a:moveTo>
                    <a:cubicBezTo>
                      <a:pt x="38444" y="0"/>
                      <a:pt x="38368" y="3"/>
                      <a:pt x="38291" y="9"/>
                    </a:cubicBezTo>
                    <a:lnTo>
                      <a:pt x="2700" y="1892"/>
                    </a:lnTo>
                    <a:cubicBezTo>
                      <a:pt x="1193" y="1976"/>
                      <a:pt x="1" y="3273"/>
                      <a:pt x="84" y="4801"/>
                    </a:cubicBezTo>
                    <a:cubicBezTo>
                      <a:pt x="168" y="6265"/>
                      <a:pt x="1403" y="7416"/>
                      <a:pt x="2867" y="7416"/>
                    </a:cubicBezTo>
                    <a:lnTo>
                      <a:pt x="2993" y="7416"/>
                    </a:lnTo>
                    <a:lnTo>
                      <a:pt x="38584" y="5533"/>
                    </a:lnTo>
                    <a:cubicBezTo>
                      <a:pt x="40111" y="5449"/>
                      <a:pt x="41283" y="4131"/>
                      <a:pt x="41199" y="2625"/>
                    </a:cubicBezTo>
                    <a:cubicBezTo>
                      <a:pt x="41120" y="1170"/>
                      <a:pt x="40015" y="0"/>
                      <a:pt x="38519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766;p22">
                <a:extLst>
                  <a:ext uri="{FF2B5EF4-FFF2-40B4-BE49-F238E27FC236}">
                    <a16:creationId xmlns:a16="http://schemas.microsoft.com/office/drawing/2014/main" id="{70204D14-AA93-985F-0702-06A62DAC734E}"/>
                  </a:ext>
                </a:extLst>
              </p:cNvPr>
              <p:cNvSpPr/>
              <p:nvPr/>
            </p:nvSpPr>
            <p:spPr>
              <a:xfrm>
                <a:off x="5748439" y="4577785"/>
                <a:ext cx="71330" cy="4673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1822" extrusionOk="0">
                    <a:moveTo>
                      <a:pt x="27808" y="1"/>
                    </a:moveTo>
                    <a:lnTo>
                      <a:pt x="1" y="182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767;p22">
                <a:extLst>
                  <a:ext uri="{FF2B5EF4-FFF2-40B4-BE49-F238E27FC236}">
                    <a16:creationId xmlns:a16="http://schemas.microsoft.com/office/drawing/2014/main" id="{A810BB87-854C-31CE-98F2-25A8D2110DD1}"/>
                  </a:ext>
                </a:extLst>
              </p:cNvPr>
              <p:cNvSpPr/>
              <p:nvPr/>
            </p:nvSpPr>
            <p:spPr>
              <a:xfrm>
                <a:off x="5741087" y="4570684"/>
                <a:ext cx="86033" cy="18804"/>
              </a:xfrm>
              <a:custGeom>
                <a:avLst/>
                <a:gdLst/>
                <a:ahLst/>
                <a:cxnLst/>
                <a:rect l="l" t="t" r="r" b="b"/>
                <a:pathLst>
                  <a:path w="33541" h="7331" extrusionOk="0">
                    <a:moveTo>
                      <a:pt x="30691" y="0"/>
                    </a:moveTo>
                    <a:cubicBezTo>
                      <a:pt x="30630" y="0"/>
                      <a:pt x="30569" y="3"/>
                      <a:pt x="30507" y="7"/>
                    </a:cubicBezTo>
                    <a:lnTo>
                      <a:pt x="2699" y="1806"/>
                    </a:lnTo>
                    <a:cubicBezTo>
                      <a:pt x="1151" y="1890"/>
                      <a:pt x="0" y="3229"/>
                      <a:pt x="105" y="4736"/>
                    </a:cubicBezTo>
                    <a:cubicBezTo>
                      <a:pt x="188" y="6200"/>
                      <a:pt x="1423" y="7330"/>
                      <a:pt x="2867" y="7330"/>
                    </a:cubicBezTo>
                    <a:lnTo>
                      <a:pt x="3034" y="7330"/>
                    </a:lnTo>
                    <a:lnTo>
                      <a:pt x="30842" y="5531"/>
                    </a:lnTo>
                    <a:cubicBezTo>
                      <a:pt x="32390" y="5447"/>
                      <a:pt x="33541" y="4108"/>
                      <a:pt x="33436" y="2601"/>
                    </a:cubicBezTo>
                    <a:cubicBezTo>
                      <a:pt x="33336" y="1138"/>
                      <a:pt x="32102" y="0"/>
                      <a:pt x="30691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768;p22">
                <a:extLst>
                  <a:ext uri="{FF2B5EF4-FFF2-40B4-BE49-F238E27FC236}">
                    <a16:creationId xmlns:a16="http://schemas.microsoft.com/office/drawing/2014/main" id="{68DA9335-4E5C-B2A5-11C4-A32DB8455E38}"/>
                  </a:ext>
                </a:extLst>
              </p:cNvPr>
              <p:cNvSpPr/>
              <p:nvPr/>
            </p:nvSpPr>
            <p:spPr>
              <a:xfrm>
                <a:off x="5798193" y="4639456"/>
                <a:ext cx="92476" cy="4832"/>
              </a:xfrm>
              <a:custGeom>
                <a:avLst/>
                <a:gdLst/>
                <a:ahLst/>
                <a:cxnLst/>
                <a:rect l="l" t="t" r="r" b="b"/>
                <a:pathLst>
                  <a:path w="36053" h="1884" extrusionOk="0">
                    <a:moveTo>
                      <a:pt x="36052" y="0"/>
                    </a:moveTo>
                    <a:lnTo>
                      <a:pt x="1" y="1883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769;p22">
                <a:extLst>
                  <a:ext uri="{FF2B5EF4-FFF2-40B4-BE49-F238E27FC236}">
                    <a16:creationId xmlns:a16="http://schemas.microsoft.com/office/drawing/2014/main" id="{BE8135D4-DF31-D14F-57F9-77117DBD9B68}"/>
                  </a:ext>
                </a:extLst>
              </p:cNvPr>
              <p:cNvSpPr/>
              <p:nvPr/>
            </p:nvSpPr>
            <p:spPr>
              <a:xfrm>
                <a:off x="5790895" y="4632407"/>
                <a:ext cx="106909" cy="19019"/>
              </a:xfrm>
              <a:custGeom>
                <a:avLst/>
                <a:gdLst/>
                <a:ahLst/>
                <a:cxnLst/>
                <a:rect l="l" t="t" r="r" b="b"/>
                <a:pathLst>
                  <a:path w="41680" h="7415" extrusionOk="0">
                    <a:moveTo>
                      <a:pt x="38902" y="1"/>
                    </a:moveTo>
                    <a:cubicBezTo>
                      <a:pt x="38839" y="1"/>
                      <a:pt x="38774" y="3"/>
                      <a:pt x="38709" y="7"/>
                    </a:cubicBezTo>
                    <a:lnTo>
                      <a:pt x="2678" y="1890"/>
                    </a:lnTo>
                    <a:cubicBezTo>
                      <a:pt x="1172" y="1974"/>
                      <a:pt x="0" y="3271"/>
                      <a:pt x="63" y="4799"/>
                    </a:cubicBezTo>
                    <a:cubicBezTo>
                      <a:pt x="147" y="6263"/>
                      <a:pt x="1381" y="7414"/>
                      <a:pt x="2846" y="7414"/>
                    </a:cubicBezTo>
                    <a:lnTo>
                      <a:pt x="2971" y="7414"/>
                    </a:lnTo>
                    <a:lnTo>
                      <a:pt x="38981" y="5531"/>
                    </a:lnTo>
                    <a:cubicBezTo>
                      <a:pt x="40508" y="5447"/>
                      <a:pt x="41680" y="4129"/>
                      <a:pt x="41596" y="2623"/>
                    </a:cubicBezTo>
                    <a:cubicBezTo>
                      <a:pt x="41536" y="1158"/>
                      <a:pt x="40398" y="1"/>
                      <a:pt x="38902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770;p22">
                <a:extLst>
                  <a:ext uri="{FF2B5EF4-FFF2-40B4-BE49-F238E27FC236}">
                    <a16:creationId xmlns:a16="http://schemas.microsoft.com/office/drawing/2014/main" id="{DCF480EB-478A-DD49-4E40-16ED99C8020A}"/>
                  </a:ext>
                </a:extLst>
              </p:cNvPr>
              <p:cNvSpPr/>
              <p:nvPr/>
            </p:nvSpPr>
            <p:spPr>
              <a:xfrm>
                <a:off x="5774096" y="4751308"/>
                <a:ext cx="72938" cy="4781"/>
              </a:xfrm>
              <a:custGeom>
                <a:avLst/>
                <a:gdLst/>
                <a:ahLst/>
                <a:cxnLst/>
                <a:rect l="l" t="t" r="r" b="b"/>
                <a:pathLst>
                  <a:path w="28436" h="1864" extrusionOk="0">
                    <a:moveTo>
                      <a:pt x="28435" y="1"/>
                    </a:moveTo>
                    <a:lnTo>
                      <a:pt x="0" y="1863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771;p22">
                <a:extLst>
                  <a:ext uri="{FF2B5EF4-FFF2-40B4-BE49-F238E27FC236}">
                    <a16:creationId xmlns:a16="http://schemas.microsoft.com/office/drawing/2014/main" id="{457B331D-FE3C-6772-2A6F-47562B99557C}"/>
                  </a:ext>
                </a:extLst>
              </p:cNvPr>
              <p:cNvSpPr/>
              <p:nvPr/>
            </p:nvSpPr>
            <p:spPr>
              <a:xfrm>
                <a:off x="5766795" y="4744261"/>
                <a:ext cx="87590" cy="18858"/>
              </a:xfrm>
              <a:custGeom>
                <a:avLst/>
                <a:gdLst/>
                <a:ahLst/>
                <a:cxnLst/>
                <a:rect l="l" t="t" r="r" b="b"/>
                <a:pathLst>
                  <a:path w="34148" h="7352" extrusionOk="0">
                    <a:moveTo>
                      <a:pt x="31304" y="0"/>
                    </a:moveTo>
                    <a:cubicBezTo>
                      <a:pt x="31241" y="0"/>
                      <a:pt x="31178" y="3"/>
                      <a:pt x="31114" y="7"/>
                    </a:cubicBezTo>
                    <a:lnTo>
                      <a:pt x="2700" y="1827"/>
                    </a:lnTo>
                    <a:cubicBezTo>
                      <a:pt x="1151" y="1911"/>
                      <a:pt x="1" y="3250"/>
                      <a:pt x="105" y="4757"/>
                    </a:cubicBezTo>
                    <a:cubicBezTo>
                      <a:pt x="189" y="6221"/>
                      <a:pt x="1423" y="7351"/>
                      <a:pt x="2846" y="7351"/>
                    </a:cubicBezTo>
                    <a:lnTo>
                      <a:pt x="3034" y="7351"/>
                    </a:lnTo>
                    <a:lnTo>
                      <a:pt x="31470" y="5510"/>
                    </a:lnTo>
                    <a:cubicBezTo>
                      <a:pt x="32997" y="5447"/>
                      <a:pt x="34148" y="4129"/>
                      <a:pt x="34043" y="2581"/>
                    </a:cubicBezTo>
                    <a:cubicBezTo>
                      <a:pt x="33963" y="1118"/>
                      <a:pt x="32731" y="0"/>
                      <a:pt x="31304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772;p22">
                <a:extLst>
                  <a:ext uri="{FF2B5EF4-FFF2-40B4-BE49-F238E27FC236}">
                    <a16:creationId xmlns:a16="http://schemas.microsoft.com/office/drawing/2014/main" id="{8E74491D-D56F-EEBD-FFF5-759FC84BB69E}"/>
                  </a:ext>
                </a:extLst>
              </p:cNvPr>
              <p:cNvSpPr/>
              <p:nvPr/>
            </p:nvSpPr>
            <p:spPr>
              <a:xfrm>
                <a:off x="5870705" y="4841424"/>
                <a:ext cx="74818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9169" h="1549" extrusionOk="0">
                    <a:moveTo>
                      <a:pt x="29168" y="1"/>
                    </a:moveTo>
                    <a:lnTo>
                      <a:pt x="1" y="1549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773;p22">
                <a:extLst>
                  <a:ext uri="{FF2B5EF4-FFF2-40B4-BE49-F238E27FC236}">
                    <a16:creationId xmlns:a16="http://schemas.microsoft.com/office/drawing/2014/main" id="{EBA174EA-36DC-C00B-E44F-EE3FDDE85864}"/>
                  </a:ext>
                </a:extLst>
              </p:cNvPr>
              <p:cNvSpPr/>
              <p:nvPr/>
            </p:nvSpPr>
            <p:spPr>
              <a:xfrm>
                <a:off x="5863407" y="4834316"/>
                <a:ext cx="89413" cy="18165"/>
              </a:xfrm>
              <a:custGeom>
                <a:avLst/>
                <a:gdLst/>
                <a:ahLst/>
                <a:cxnLst/>
                <a:rect l="l" t="t" r="r" b="b"/>
                <a:pathLst>
                  <a:path w="34859" h="7082" extrusionOk="0">
                    <a:moveTo>
                      <a:pt x="32107" y="1"/>
                    </a:moveTo>
                    <a:cubicBezTo>
                      <a:pt x="32035" y="1"/>
                      <a:pt x="31961" y="4"/>
                      <a:pt x="31888" y="10"/>
                    </a:cubicBezTo>
                    <a:lnTo>
                      <a:pt x="2699" y="1558"/>
                    </a:lnTo>
                    <a:cubicBezTo>
                      <a:pt x="1172" y="1642"/>
                      <a:pt x="0" y="2939"/>
                      <a:pt x="84" y="4466"/>
                    </a:cubicBezTo>
                    <a:cubicBezTo>
                      <a:pt x="167" y="5931"/>
                      <a:pt x="1381" y="7082"/>
                      <a:pt x="2846" y="7082"/>
                    </a:cubicBezTo>
                    <a:lnTo>
                      <a:pt x="2992" y="7082"/>
                    </a:lnTo>
                    <a:lnTo>
                      <a:pt x="32181" y="5534"/>
                    </a:lnTo>
                    <a:cubicBezTo>
                      <a:pt x="33687" y="5450"/>
                      <a:pt x="34859" y="4153"/>
                      <a:pt x="34796" y="2625"/>
                    </a:cubicBezTo>
                    <a:cubicBezTo>
                      <a:pt x="34716" y="1190"/>
                      <a:pt x="33572" y="1"/>
                      <a:pt x="32107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774;p22">
                <a:extLst>
                  <a:ext uri="{FF2B5EF4-FFF2-40B4-BE49-F238E27FC236}">
                    <a16:creationId xmlns:a16="http://schemas.microsoft.com/office/drawing/2014/main" id="{4B8DC192-318E-2533-E877-A2FBB6EA76F1}"/>
                  </a:ext>
                </a:extLst>
              </p:cNvPr>
              <p:cNvSpPr/>
              <p:nvPr/>
            </p:nvSpPr>
            <p:spPr>
              <a:xfrm>
                <a:off x="6544453" y="4815663"/>
                <a:ext cx="85550" cy="5476"/>
              </a:xfrm>
              <a:custGeom>
                <a:avLst/>
                <a:gdLst/>
                <a:ahLst/>
                <a:cxnLst/>
                <a:rect l="l" t="t" r="r" b="b"/>
                <a:pathLst>
                  <a:path w="33353" h="2135" extrusionOk="0">
                    <a:moveTo>
                      <a:pt x="33353" y="0"/>
                    </a:moveTo>
                    <a:lnTo>
                      <a:pt x="1" y="2135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775;p22">
                <a:extLst>
                  <a:ext uri="{FF2B5EF4-FFF2-40B4-BE49-F238E27FC236}">
                    <a16:creationId xmlns:a16="http://schemas.microsoft.com/office/drawing/2014/main" id="{87A9459C-0AC4-50B4-3D30-AE0F96459513}"/>
                  </a:ext>
                </a:extLst>
              </p:cNvPr>
              <p:cNvSpPr/>
              <p:nvPr/>
            </p:nvSpPr>
            <p:spPr>
              <a:xfrm>
                <a:off x="6537155" y="4808560"/>
                <a:ext cx="100202" cy="19717"/>
              </a:xfrm>
              <a:custGeom>
                <a:avLst/>
                <a:gdLst/>
                <a:ahLst/>
                <a:cxnLst/>
                <a:rect l="l" t="t" r="r" b="b"/>
                <a:pathLst>
                  <a:path w="39065" h="7687" extrusionOk="0">
                    <a:moveTo>
                      <a:pt x="36218" y="1"/>
                    </a:moveTo>
                    <a:cubicBezTo>
                      <a:pt x="36156" y="1"/>
                      <a:pt x="36093" y="3"/>
                      <a:pt x="36031" y="7"/>
                    </a:cubicBezTo>
                    <a:lnTo>
                      <a:pt x="2678" y="2163"/>
                    </a:lnTo>
                    <a:cubicBezTo>
                      <a:pt x="1151" y="2246"/>
                      <a:pt x="0" y="3564"/>
                      <a:pt x="105" y="5092"/>
                    </a:cubicBezTo>
                    <a:cubicBezTo>
                      <a:pt x="168" y="6557"/>
                      <a:pt x="1402" y="7686"/>
                      <a:pt x="2846" y="7686"/>
                    </a:cubicBezTo>
                    <a:lnTo>
                      <a:pt x="3034" y="7686"/>
                    </a:lnTo>
                    <a:lnTo>
                      <a:pt x="36365" y="5531"/>
                    </a:lnTo>
                    <a:cubicBezTo>
                      <a:pt x="37914" y="5448"/>
                      <a:pt x="39065" y="4129"/>
                      <a:pt x="38960" y="2602"/>
                    </a:cubicBezTo>
                    <a:cubicBezTo>
                      <a:pt x="38860" y="1119"/>
                      <a:pt x="37627" y="1"/>
                      <a:pt x="36218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776;p22">
                <a:extLst>
                  <a:ext uri="{FF2B5EF4-FFF2-40B4-BE49-F238E27FC236}">
                    <a16:creationId xmlns:a16="http://schemas.microsoft.com/office/drawing/2014/main" id="{CA807D7C-58D9-462F-F173-C57AECD987A8}"/>
                  </a:ext>
                </a:extLst>
              </p:cNvPr>
              <p:cNvSpPr/>
              <p:nvPr/>
            </p:nvSpPr>
            <p:spPr>
              <a:xfrm>
                <a:off x="6274481" y="4516008"/>
                <a:ext cx="72456" cy="4673"/>
              </a:xfrm>
              <a:custGeom>
                <a:avLst/>
                <a:gdLst/>
                <a:ahLst/>
                <a:cxnLst/>
                <a:rect l="l" t="t" r="r" b="b"/>
                <a:pathLst>
                  <a:path w="28248" h="1822" extrusionOk="0">
                    <a:moveTo>
                      <a:pt x="28248" y="1"/>
                    </a:moveTo>
                    <a:lnTo>
                      <a:pt x="1" y="182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777;p22">
                <a:extLst>
                  <a:ext uri="{FF2B5EF4-FFF2-40B4-BE49-F238E27FC236}">
                    <a16:creationId xmlns:a16="http://schemas.microsoft.com/office/drawing/2014/main" id="{85944026-24E5-FD69-C691-E34F1DE38957}"/>
                  </a:ext>
                </a:extLst>
              </p:cNvPr>
              <p:cNvSpPr/>
              <p:nvPr/>
            </p:nvSpPr>
            <p:spPr>
              <a:xfrm>
                <a:off x="6267183" y="4508913"/>
                <a:ext cx="87054" cy="18853"/>
              </a:xfrm>
              <a:custGeom>
                <a:avLst/>
                <a:gdLst/>
                <a:ahLst/>
                <a:cxnLst/>
                <a:rect l="l" t="t" r="r" b="b"/>
                <a:pathLst>
                  <a:path w="33939" h="7350" extrusionOk="0">
                    <a:moveTo>
                      <a:pt x="31058" y="1"/>
                    </a:moveTo>
                    <a:cubicBezTo>
                      <a:pt x="31007" y="1"/>
                      <a:pt x="30956" y="2"/>
                      <a:pt x="30905" y="5"/>
                    </a:cubicBezTo>
                    <a:lnTo>
                      <a:pt x="2679" y="1825"/>
                    </a:lnTo>
                    <a:cubicBezTo>
                      <a:pt x="1151" y="1909"/>
                      <a:pt x="0" y="3248"/>
                      <a:pt x="105" y="4755"/>
                    </a:cubicBezTo>
                    <a:cubicBezTo>
                      <a:pt x="168" y="6219"/>
                      <a:pt x="1402" y="7349"/>
                      <a:pt x="2846" y="7349"/>
                    </a:cubicBezTo>
                    <a:lnTo>
                      <a:pt x="3034" y="7349"/>
                    </a:lnTo>
                    <a:lnTo>
                      <a:pt x="31239" y="5508"/>
                    </a:lnTo>
                    <a:cubicBezTo>
                      <a:pt x="32788" y="5445"/>
                      <a:pt x="33938" y="4106"/>
                      <a:pt x="33834" y="2578"/>
                    </a:cubicBezTo>
                    <a:cubicBezTo>
                      <a:pt x="33753" y="1104"/>
                      <a:pt x="32464" y="1"/>
                      <a:pt x="31058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778;p22">
                <a:extLst>
                  <a:ext uri="{FF2B5EF4-FFF2-40B4-BE49-F238E27FC236}">
                    <a16:creationId xmlns:a16="http://schemas.microsoft.com/office/drawing/2014/main" id="{D7B3BC84-B29F-372E-8C98-1AEC282FFBD7}"/>
                  </a:ext>
                </a:extLst>
              </p:cNvPr>
              <p:cNvSpPr/>
              <p:nvPr/>
            </p:nvSpPr>
            <p:spPr>
              <a:xfrm>
                <a:off x="6291980" y="4627700"/>
                <a:ext cx="78628" cy="4781"/>
              </a:xfrm>
              <a:custGeom>
                <a:avLst/>
                <a:gdLst/>
                <a:ahLst/>
                <a:cxnLst/>
                <a:rect l="l" t="t" r="r" b="b"/>
                <a:pathLst>
                  <a:path w="30654" h="1864" extrusionOk="0">
                    <a:moveTo>
                      <a:pt x="30653" y="1863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779;p22">
                <a:extLst>
                  <a:ext uri="{FF2B5EF4-FFF2-40B4-BE49-F238E27FC236}">
                    <a16:creationId xmlns:a16="http://schemas.microsoft.com/office/drawing/2014/main" id="{C8733BCC-45B8-4516-8B88-53416861B5E5}"/>
                  </a:ext>
                </a:extLst>
              </p:cNvPr>
              <p:cNvSpPr/>
              <p:nvPr/>
            </p:nvSpPr>
            <p:spPr>
              <a:xfrm>
                <a:off x="6284572" y="4620667"/>
                <a:ext cx="93440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36429" h="7388" extrusionOk="0">
                    <a:moveTo>
                      <a:pt x="2951" y="1"/>
                    </a:moveTo>
                    <a:cubicBezTo>
                      <a:pt x="1460" y="1"/>
                      <a:pt x="208" y="1097"/>
                      <a:pt x="126" y="2596"/>
                    </a:cubicBezTo>
                    <a:cubicBezTo>
                      <a:pt x="1" y="4103"/>
                      <a:pt x="1193" y="5421"/>
                      <a:pt x="2700" y="5526"/>
                    </a:cubicBezTo>
                    <a:lnTo>
                      <a:pt x="33374" y="7388"/>
                    </a:lnTo>
                    <a:lnTo>
                      <a:pt x="33541" y="7388"/>
                    </a:lnTo>
                    <a:cubicBezTo>
                      <a:pt x="35006" y="7388"/>
                      <a:pt x="36219" y="6258"/>
                      <a:pt x="36303" y="4793"/>
                    </a:cubicBezTo>
                    <a:cubicBezTo>
                      <a:pt x="36429" y="3266"/>
                      <a:pt x="35236" y="1969"/>
                      <a:pt x="33730" y="1864"/>
                    </a:cubicBezTo>
                    <a:lnTo>
                      <a:pt x="3035" y="2"/>
                    </a:lnTo>
                    <a:cubicBezTo>
                      <a:pt x="3007" y="1"/>
                      <a:pt x="2979" y="1"/>
                      <a:pt x="2951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780;p22">
                <a:extLst>
                  <a:ext uri="{FF2B5EF4-FFF2-40B4-BE49-F238E27FC236}">
                    <a16:creationId xmlns:a16="http://schemas.microsoft.com/office/drawing/2014/main" id="{B8A8F413-926C-76A0-1E02-ACABC8F6CE6B}"/>
                  </a:ext>
                </a:extLst>
              </p:cNvPr>
              <p:cNvSpPr/>
              <p:nvPr/>
            </p:nvSpPr>
            <p:spPr>
              <a:xfrm>
                <a:off x="6428254" y="4718892"/>
                <a:ext cx="103636" cy="5530"/>
              </a:xfrm>
              <a:custGeom>
                <a:avLst/>
                <a:gdLst/>
                <a:ahLst/>
                <a:cxnLst/>
                <a:rect l="l" t="t" r="r" b="b"/>
                <a:pathLst>
                  <a:path w="40404" h="2156" extrusionOk="0">
                    <a:moveTo>
                      <a:pt x="40404" y="0"/>
                    </a:moveTo>
                    <a:lnTo>
                      <a:pt x="0" y="2155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781;p22">
                <a:extLst>
                  <a:ext uri="{FF2B5EF4-FFF2-40B4-BE49-F238E27FC236}">
                    <a16:creationId xmlns:a16="http://schemas.microsoft.com/office/drawing/2014/main" id="{F400FAEC-02C2-4B44-11BC-A3D4E8364B94}"/>
                  </a:ext>
                </a:extLst>
              </p:cNvPr>
              <p:cNvSpPr/>
              <p:nvPr/>
            </p:nvSpPr>
            <p:spPr>
              <a:xfrm>
                <a:off x="6421007" y="4711838"/>
                <a:ext cx="118182" cy="19615"/>
              </a:xfrm>
              <a:custGeom>
                <a:avLst/>
                <a:gdLst/>
                <a:ahLst/>
                <a:cxnLst/>
                <a:rect l="l" t="t" r="r" b="b"/>
                <a:pathLst>
                  <a:path w="46075" h="7647" extrusionOk="0">
                    <a:moveTo>
                      <a:pt x="43323" y="0"/>
                    </a:moveTo>
                    <a:cubicBezTo>
                      <a:pt x="43250" y="0"/>
                      <a:pt x="43177" y="3"/>
                      <a:pt x="43103" y="9"/>
                    </a:cubicBezTo>
                    <a:lnTo>
                      <a:pt x="2700" y="2122"/>
                    </a:lnTo>
                    <a:cubicBezTo>
                      <a:pt x="1172" y="2206"/>
                      <a:pt x="0" y="3503"/>
                      <a:pt x="84" y="5031"/>
                    </a:cubicBezTo>
                    <a:cubicBezTo>
                      <a:pt x="126" y="6495"/>
                      <a:pt x="1360" y="7646"/>
                      <a:pt x="2825" y="7646"/>
                    </a:cubicBezTo>
                    <a:lnTo>
                      <a:pt x="2972" y="7646"/>
                    </a:lnTo>
                    <a:lnTo>
                      <a:pt x="43396" y="5533"/>
                    </a:lnTo>
                    <a:cubicBezTo>
                      <a:pt x="44903" y="5449"/>
                      <a:pt x="46074" y="4131"/>
                      <a:pt x="46011" y="2625"/>
                    </a:cubicBezTo>
                    <a:cubicBezTo>
                      <a:pt x="45932" y="1170"/>
                      <a:pt x="44771" y="0"/>
                      <a:pt x="43323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782;p22">
                <a:extLst>
                  <a:ext uri="{FF2B5EF4-FFF2-40B4-BE49-F238E27FC236}">
                    <a16:creationId xmlns:a16="http://schemas.microsoft.com/office/drawing/2014/main" id="{62BB1674-275E-3C2C-CC23-2D28886090D4}"/>
                  </a:ext>
                </a:extLst>
              </p:cNvPr>
              <p:cNvSpPr/>
              <p:nvPr/>
            </p:nvSpPr>
            <p:spPr>
              <a:xfrm>
                <a:off x="6222098" y="4762795"/>
                <a:ext cx="88931" cy="5369"/>
              </a:xfrm>
              <a:custGeom>
                <a:avLst/>
                <a:gdLst/>
                <a:ahLst/>
                <a:cxnLst/>
                <a:rect l="l" t="t" r="r" b="b"/>
                <a:pathLst>
                  <a:path w="34671" h="2093" extrusionOk="0">
                    <a:moveTo>
                      <a:pt x="34671" y="209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783;p22">
                <a:extLst>
                  <a:ext uri="{FF2B5EF4-FFF2-40B4-BE49-F238E27FC236}">
                    <a16:creationId xmlns:a16="http://schemas.microsoft.com/office/drawing/2014/main" id="{6DB31212-27D7-8D70-EC5E-8EF52247A616}"/>
                  </a:ext>
                </a:extLst>
              </p:cNvPr>
              <p:cNvSpPr/>
              <p:nvPr/>
            </p:nvSpPr>
            <p:spPr>
              <a:xfrm>
                <a:off x="6214746" y="4755710"/>
                <a:ext cx="103690" cy="19538"/>
              </a:xfrm>
              <a:custGeom>
                <a:avLst/>
                <a:gdLst/>
                <a:ahLst/>
                <a:cxnLst/>
                <a:rect l="l" t="t" r="r" b="b"/>
                <a:pathLst>
                  <a:path w="40425" h="7617" extrusionOk="0">
                    <a:moveTo>
                      <a:pt x="2991" y="0"/>
                    </a:moveTo>
                    <a:cubicBezTo>
                      <a:pt x="1483" y="0"/>
                      <a:pt x="208" y="1103"/>
                      <a:pt x="105" y="2595"/>
                    </a:cubicBezTo>
                    <a:cubicBezTo>
                      <a:pt x="0" y="4123"/>
                      <a:pt x="1193" y="5420"/>
                      <a:pt x="2699" y="5524"/>
                    </a:cubicBezTo>
                    <a:lnTo>
                      <a:pt x="37391" y="7617"/>
                    </a:lnTo>
                    <a:lnTo>
                      <a:pt x="37537" y="7617"/>
                    </a:lnTo>
                    <a:cubicBezTo>
                      <a:pt x="39002" y="7617"/>
                      <a:pt x="40215" y="6487"/>
                      <a:pt x="40320" y="5022"/>
                    </a:cubicBezTo>
                    <a:cubicBezTo>
                      <a:pt x="40424" y="3516"/>
                      <a:pt x="39232" y="2198"/>
                      <a:pt x="37725" y="2093"/>
                    </a:cubicBezTo>
                    <a:lnTo>
                      <a:pt x="3034" y="1"/>
                    </a:lnTo>
                    <a:cubicBezTo>
                      <a:pt x="3020" y="0"/>
                      <a:pt x="3006" y="0"/>
                      <a:pt x="2991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784;p22">
                <a:extLst>
                  <a:ext uri="{FF2B5EF4-FFF2-40B4-BE49-F238E27FC236}">
                    <a16:creationId xmlns:a16="http://schemas.microsoft.com/office/drawing/2014/main" id="{4575CBE7-B33D-8E94-C4FA-2ACF2CFFB8C4}"/>
                  </a:ext>
                </a:extLst>
              </p:cNvPr>
              <p:cNvSpPr/>
              <p:nvPr/>
            </p:nvSpPr>
            <p:spPr>
              <a:xfrm>
                <a:off x="6333361" y="4816037"/>
                <a:ext cx="72348" cy="4727"/>
              </a:xfrm>
              <a:custGeom>
                <a:avLst/>
                <a:gdLst/>
                <a:ahLst/>
                <a:cxnLst/>
                <a:rect l="l" t="t" r="r" b="b"/>
                <a:pathLst>
                  <a:path w="28206" h="1843" extrusionOk="0">
                    <a:moveTo>
                      <a:pt x="28205" y="1"/>
                    </a:moveTo>
                    <a:lnTo>
                      <a:pt x="0" y="1842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785;p22">
                <a:extLst>
                  <a:ext uri="{FF2B5EF4-FFF2-40B4-BE49-F238E27FC236}">
                    <a16:creationId xmlns:a16="http://schemas.microsoft.com/office/drawing/2014/main" id="{F2BCAF4D-D134-F82D-11B4-6DA9BF4DF132}"/>
                  </a:ext>
                </a:extLst>
              </p:cNvPr>
              <p:cNvSpPr/>
              <p:nvPr/>
            </p:nvSpPr>
            <p:spPr>
              <a:xfrm>
                <a:off x="6326061" y="4808983"/>
                <a:ext cx="86946" cy="18863"/>
              </a:xfrm>
              <a:custGeom>
                <a:avLst/>
                <a:gdLst/>
                <a:ahLst/>
                <a:cxnLst/>
                <a:rect l="l" t="t" r="r" b="b"/>
                <a:pathLst>
                  <a:path w="33897" h="7354" extrusionOk="0">
                    <a:moveTo>
                      <a:pt x="31079" y="1"/>
                    </a:moveTo>
                    <a:cubicBezTo>
                      <a:pt x="31007" y="1"/>
                      <a:pt x="30935" y="4"/>
                      <a:pt x="30863" y="10"/>
                    </a:cubicBezTo>
                    <a:lnTo>
                      <a:pt x="2700" y="1830"/>
                    </a:lnTo>
                    <a:cubicBezTo>
                      <a:pt x="1151" y="1914"/>
                      <a:pt x="1" y="3253"/>
                      <a:pt x="105" y="4759"/>
                    </a:cubicBezTo>
                    <a:cubicBezTo>
                      <a:pt x="189" y="6224"/>
                      <a:pt x="1423" y="7354"/>
                      <a:pt x="2846" y="7354"/>
                    </a:cubicBezTo>
                    <a:lnTo>
                      <a:pt x="3035" y="7354"/>
                    </a:lnTo>
                    <a:lnTo>
                      <a:pt x="31198" y="5534"/>
                    </a:lnTo>
                    <a:cubicBezTo>
                      <a:pt x="32746" y="5450"/>
                      <a:pt x="33897" y="4111"/>
                      <a:pt x="33792" y="2604"/>
                    </a:cubicBezTo>
                    <a:cubicBezTo>
                      <a:pt x="33713" y="1132"/>
                      <a:pt x="32460" y="1"/>
                      <a:pt x="31079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786;p22">
                <a:extLst>
                  <a:ext uri="{FF2B5EF4-FFF2-40B4-BE49-F238E27FC236}">
                    <a16:creationId xmlns:a16="http://schemas.microsoft.com/office/drawing/2014/main" id="{34879656-62DC-57AF-878C-F5E12BA30B1E}"/>
                  </a:ext>
                </a:extLst>
              </p:cNvPr>
              <p:cNvSpPr/>
              <p:nvPr/>
            </p:nvSpPr>
            <p:spPr>
              <a:xfrm>
                <a:off x="6099134" y="4677457"/>
                <a:ext cx="88557" cy="5689"/>
              </a:xfrm>
              <a:custGeom>
                <a:avLst/>
                <a:gdLst/>
                <a:ahLst/>
                <a:cxnLst/>
                <a:rect l="l" t="t" r="r" b="b"/>
                <a:pathLst>
                  <a:path w="34525" h="2218" extrusionOk="0">
                    <a:moveTo>
                      <a:pt x="34525" y="0"/>
                    </a:moveTo>
                    <a:lnTo>
                      <a:pt x="1" y="2218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787;p22">
                <a:extLst>
                  <a:ext uri="{FF2B5EF4-FFF2-40B4-BE49-F238E27FC236}">
                    <a16:creationId xmlns:a16="http://schemas.microsoft.com/office/drawing/2014/main" id="{D6D98CAD-49B5-BBA2-0B60-3A6CEDD5933A}"/>
                  </a:ext>
                </a:extLst>
              </p:cNvPr>
              <p:cNvSpPr/>
              <p:nvPr/>
            </p:nvSpPr>
            <p:spPr>
              <a:xfrm>
                <a:off x="6091834" y="4670364"/>
                <a:ext cx="103262" cy="19866"/>
              </a:xfrm>
              <a:custGeom>
                <a:avLst/>
                <a:gdLst/>
                <a:ahLst/>
                <a:cxnLst/>
                <a:rect l="l" t="t" r="r" b="b"/>
                <a:pathLst>
                  <a:path w="40258" h="7745" extrusionOk="0">
                    <a:moveTo>
                      <a:pt x="37343" y="1"/>
                    </a:moveTo>
                    <a:cubicBezTo>
                      <a:pt x="37303" y="1"/>
                      <a:pt x="37264" y="1"/>
                      <a:pt x="37224" y="3"/>
                    </a:cubicBezTo>
                    <a:lnTo>
                      <a:pt x="2700" y="2242"/>
                    </a:lnTo>
                    <a:cubicBezTo>
                      <a:pt x="1152" y="2305"/>
                      <a:pt x="1" y="3644"/>
                      <a:pt x="106" y="5171"/>
                    </a:cubicBezTo>
                    <a:cubicBezTo>
                      <a:pt x="189" y="6636"/>
                      <a:pt x="1424" y="7745"/>
                      <a:pt x="2867" y="7745"/>
                    </a:cubicBezTo>
                    <a:lnTo>
                      <a:pt x="3035" y="7745"/>
                    </a:lnTo>
                    <a:lnTo>
                      <a:pt x="37559" y="5527"/>
                    </a:lnTo>
                    <a:cubicBezTo>
                      <a:pt x="39107" y="5443"/>
                      <a:pt x="40258" y="4125"/>
                      <a:pt x="40153" y="2598"/>
                    </a:cubicBezTo>
                    <a:cubicBezTo>
                      <a:pt x="40072" y="1091"/>
                      <a:pt x="38762" y="1"/>
                      <a:pt x="37343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788;p22">
                <a:extLst>
                  <a:ext uri="{FF2B5EF4-FFF2-40B4-BE49-F238E27FC236}">
                    <a16:creationId xmlns:a16="http://schemas.microsoft.com/office/drawing/2014/main" id="{129655A9-C9E8-5E47-8D10-11D0FCE927DF}"/>
                  </a:ext>
                </a:extLst>
              </p:cNvPr>
              <p:cNvSpPr/>
              <p:nvPr/>
            </p:nvSpPr>
            <p:spPr>
              <a:xfrm>
                <a:off x="6057969" y="4786517"/>
                <a:ext cx="81847" cy="4994"/>
              </a:xfrm>
              <a:custGeom>
                <a:avLst/>
                <a:gdLst/>
                <a:ahLst/>
                <a:cxnLst/>
                <a:rect l="l" t="t" r="r" b="b"/>
                <a:pathLst>
                  <a:path w="31909" h="1947" extrusionOk="0">
                    <a:moveTo>
                      <a:pt x="31909" y="1947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789;p22">
                <a:extLst>
                  <a:ext uri="{FF2B5EF4-FFF2-40B4-BE49-F238E27FC236}">
                    <a16:creationId xmlns:a16="http://schemas.microsoft.com/office/drawing/2014/main" id="{09853E8D-4B68-7952-0878-4A711D54E7F0}"/>
                  </a:ext>
                </a:extLst>
              </p:cNvPr>
              <p:cNvSpPr/>
              <p:nvPr/>
            </p:nvSpPr>
            <p:spPr>
              <a:xfrm>
                <a:off x="6050668" y="4779430"/>
                <a:ext cx="96552" cy="19112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7451" extrusionOk="0">
                    <a:moveTo>
                      <a:pt x="2950" y="1"/>
                    </a:moveTo>
                    <a:cubicBezTo>
                      <a:pt x="1440" y="1"/>
                      <a:pt x="208" y="1097"/>
                      <a:pt x="105" y="2576"/>
                    </a:cubicBezTo>
                    <a:cubicBezTo>
                      <a:pt x="1" y="4103"/>
                      <a:pt x="1172" y="5400"/>
                      <a:pt x="2679" y="5505"/>
                    </a:cubicBezTo>
                    <a:lnTo>
                      <a:pt x="34587" y="7451"/>
                    </a:lnTo>
                    <a:lnTo>
                      <a:pt x="34755" y="7451"/>
                    </a:lnTo>
                    <a:cubicBezTo>
                      <a:pt x="36198" y="7451"/>
                      <a:pt x="37433" y="6321"/>
                      <a:pt x="37517" y="4856"/>
                    </a:cubicBezTo>
                    <a:cubicBezTo>
                      <a:pt x="37642" y="3350"/>
                      <a:pt x="36449" y="2031"/>
                      <a:pt x="34943" y="1927"/>
                    </a:cubicBezTo>
                    <a:lnTo>
                      <a:pt x="3034" y="2"/>
                    </a:lnTo>
                    <a:cubicBezTo>
                      <a:pt x="3006" y="1"/>
                      <a:pt x="2978" y="1"/>
                      <a:pt x="2950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790;p22">
                <a:extLst>
                  <a:ext uri="{FF2B5EF4-FFF2-40B4-BE49-F238E27FC236}">
                    <a16:creationId xmlns:a16="http://schemas.microsoft.com/office/drawing/2014/main" id="{D53748B1-A907-99E7-C4F4-4E8E95AF9C55}"/>
                  </a:ext>
                </a:extLst>
              </p:cNvPr>
              <p:cNvSpPr/>
              <p:nvPr/>
            </p:nvSpPr>
            <p:spPr>
              <a:xfrm>
                <a:off x="6692911" y="4674879"/>
                <a:ext cx="71061" cy="4620"/>
              </a:xfrm>
              <a:custGeom>
                <a:avLst/>
                <a:gdLst/>
                <a:ahLst/>
                <a:cxnLst/>
                <a:rect l="l" t="t" r="r" b="b"/>
                <a:pathLst>
                  <a:path w="27704" h="1801" extrusionOk="0">
                    <a:moveTo>
                      <a:pt x="27703" y="1"/>
                    </a:moveTo>
                    <a:lnTo>
                      <a:pt x="0" y="1800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791;p22">
                <a:extLst>
                  <a:ext uri="{FF2B5EF4-FFF2-40B4-BE49-F238E27FC236}">
                    <a16:creationId xmlns:a16="http://schemas.microsoft.com/office/drawing/2014/main" id="{E7E60042-9C23-47BA-7A28-E4F422A0319A}"/>
                  </a:ext>
                </a:extLst>
              </p:cNvPr>
              <p:cNvSpPr/>
              <p:nvPr/>
            </p:nvSpPr>
            <p:spPr>
              <a:xfrm>
                <a:off x="6685611" y="4667824"/>
                <a:ext cx="85712" cy="18758"/>
              </a:xfrm>
              <a:custGeom>
                <a:avLst/>
                <a:gdLst/>
                <a:ahLst/>
                <a:cxnLst/>
                <a:rect l="l" t="t" r="r" b="b"/>
                <a:pathLst>
                  <a:path w="33416" h="7313" extrusionOk="0">
                    <a:moveTo>
                      <a:pt x="30598" y="0"/>
                    </a:moveTo>
                    <a:cubicBezTo>
                      <a:pt x="30526" y="0"/>
                      <a:pt x="30454" y="4"/>
                      <a:pt x="30382" y="10"/>
                    </a:cubicBezTo>
                    <a:lnTo>
                      <a:pt x="2700" y="1788"/>
                    </a:lnTo>
                    <a:cubicBezTo>
                      <a:pt x="1152" y="1872"/>
                      <a:pt x="1" y="3190"/>
                      <a:pt x="106" y="4718"/>
                    </a:cubicBezTo>
                    <a:cubicBezTo>
                      <a:pt x="189" y="6182"/>
                      <a:pt x="1403" y="7312"/>
                      <a:pt x="2846" y="7312"/>
                    </a:cubicBezTo>
                    <a:lnTo>
                      <a:pt x="3035" y="7312"/>
                    </a:lnTo>
                    <a:lnTo>
                      <a:pt x="30738" y="5534"/>
                    </a:lnTo>
                    <a:cubicBezTo>
                      <a:pt x="32265" y="5450"/>
                      <a:pt x="33416" y="4111"/>
                      <a:pt x="33311" y="2604"/>
                    </a:cubicBezTo>
                    <a:cubicBezTo>
                      <a:pt x="33232" y="1132"/>
                      <a:pt x="31979" y="0"/>
                      <a:pt x="30598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792;p22">
                <a:extLst>
                  <a:ext uri="{FF2B5EF4-FFF2-40B4-BE49-F238E27FC236}">
                    <a16:creationId xmlns:a16="http://schemas.microsoft.com/office/drawing/2014/main" id="{1C96F401-B6C0-131C-C5AC-71D9865C1370}"/>
                  </a:ext>
                </a:extLst>
              </p:cNvPr>
              <p:cNvSpPr/>
              <p:nvPr/>
            </p:nvSpPr>
            <p:spPr>
              <a:xfrm>
                <a:off x="6713253" y="4786787"/>
                <a:ext cx="71543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27892" h="1696" extrusionOk="0">
                    <a:moveTo>
                      <a:pt x="27892" y="1695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793;p22">
                <a:extLst>
                  <a:ext uri="{FF2B5EF4-FFF2-40B4-BE49-F238E27FC236}">
                    <a16:creationId xmlns:a16="http://schemas.microsoft.com/office/drawing/2014/main" id="{31C83557-DCBB-9D2E-FBB5-6C300D05E93D}"/>
                  </a:ext>
                </a:extLst>
              </p:cNvPr>
              <p:cNvSpPr/>
              <p:nvPr/>
            </p:nvSpPr>
            <p:spPr>
              <a:xfrm>
                <a:off x="6705953" y="4779748"/>
                <a:ext cx="86251" cy="18527"/>
              </a:xfrm>
              <a:custGeom>
                <a:avLst/>
                <a:gdLst/>
                <a:ahLst/>
                <a:cxnLst/>
                <a:rect l="l" t="t" r="r" b="b"/>
                <a:pathLst>
                  <a:path w="33626" h="7223" extrusionOk="0">
                    <a:moveTo>
                      <a:pt x="2911" y="1"/>
                    </a:moveTo>
                    <a:cubicBezTo>
                      <a:pt x="1400" y="1"/>
                      <a:pt x="207" y="1111"/>
                      <a:pt x="106" y="2598"/>
                    </a:cubicBezTo>
                    <a:cubicBezTo>
                      <a:pt x="1" y="4104"/>
                      <a:pt x="1173" y="5423"/>
                      <a:pt x="2679" y="5527"/>
                    </a:cubicBezTo>
                    <a:lnTo>
                      <a:pt x="30591" y="7222"/>
                    </a:lnTo>
                    <a:lnTo>
                      <a:pt x="30759" y="7222"/>
                    </a:lnTo>
                    <a:cubicBezTo>
                      <a:pt x="32223" y="7222"/>
                      <a:pt x="33416" y="6092"/>
                      <a:pt x="33521" y="4628"/>
                    </a:cubicBezTo>
                    <a:cubicBezTo>
                      <a:pt x="33625" y="3121"/>
                      <a:pt x="32453" y="1803"/>
                      <a:pt x="30926" y="1698"/>
                    </a:cubicBezTo>
                    <a:lnTo>
                      <a:pt x="3035" y="3"/>
                    </a:lnTo>
                    <a:cubicBezTo>
                      <a:pt x="2993" y="2"/>
                      <a:pt x="2952" y="1"/>
                      <a:pt x="2911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794;p22">
                <a:extLst>
                  <a:ext uri="{FF2B5EF4-FFF2-40B4-BE49-F238E27FC236}">
                    <a16:creationId xmlns:a16="http://schemas.microsoft.com/office/drawing/2014/main" id="{B29D6803-D8BF-219D-9542-508A2F141B8B}"/>
                  </a:ext>
                </a:extLst>
              </p:cNvPr>
              <p:cNvSpPr/>
              <p:nvPr/>
            </p:nvSpPr>
            <p:spPr>
              <a:xfrm>
                <a:off x="5779300" y="5975483"/>
                <a:ext cx="50720" cy="84894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097" extrusionOk="0">
                    <a:moveTo>
                      <a:pt x="3028" y="0"/>
                    </a:moveTo>
                    <a:cubicBezTo>
                      <a:pt x="1803" y="0"/>
                      <a:pt x="694" y="822"/>
                      <a:pt x="356" y="2067"/>
                    </a:cubicBezTo>
                    <a:cubicBezTo>
                      <a:pt x="1" y="3532"/>
                      <a:pt x="859" y="5059"/>
                      <a:pt x="2323" y="5457"/>
                    </a:cubicBezTo>
                    <a:cubicBezTo>
                      <a:pt x="2784" y="5582"/>
                      <a:pt x="13706" y="8867"/>
                      <a:pt x="11195" y="29979"/>
                    </a:cubicBezTo>
                    <a:cubicBezTo>
                      <a:pt x="11007" y="31507"/>
                      <a:pt x="12074" y="32888"/>
                      <a:pt x="13601" y="33076"/>
                    </a:cubicBezTo>
                    <a:cubicBezTo>
                      <a:pt x="13727" y="33097"/>
                      <a:pt x="13831" y="33097"/>
                      <a:pt x="13936" y="33097"/>
                    </a:cubicBezTo>
                    <a:cubicBezTo>
                      <a:pt x="15296" y="33097"/>
                      <a:pt x="16489" y="32072"/>
                      <a:pt x="16656" y="30628"/>
                    </a:cubicBezTo>
                    <a:cubicBezTo>
                      <a:pt x="19774" y="4432"/>
                      <a:pt x="4332" y="247"/>
                      <a:pt x="3683" y="79"/>
                    </a:cubicBezTo>
                    <a:cubicBezTo>
                      <a:pt x="3464" y="26"/>
                      <a:pt x="3244" y="0"/>
                      <a:pt x="3028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795;p22">
                <a:extLst>
                  <a:ext uri="{FF2B5EF4-FFF2-40B4-BE49-F238E27FC236}">
                    <a16:creationId xmlns:a16="http://schemas.microsoft.com/office/drawing/2014/main" id="{EAB9D144-F934-BCF6-59F6-F1DE491769D9}"/>
                  </a:ext>
                </a:extLst>
              </p:cNvPr>
              <p:cNvSpPr/>
              <p:nvPr/>
            </p:nvSpPr>
            <p:spPr>
              <a:xfrm>
                <a:off x="5830988" y="5963766"/>
                <a:ext cx="50718" cy="84858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3083" extrusionOk="0">
                    <a:moveTo>
                      <a:pt x="3030" y="0"/>
                    </a:moveTo>
                    <a:cubicBezTo>
                      <a:pt x="1813" y="0"/>
                      <a:pt x="713" y="835"/>
                      <a:pt x="377" y="2074"/>
                    </a:cubicBezTo>
                    <a:cubicBezTo>
                      <a:pt x="0" y="3538"/>
                      <a:pt x="858" y="5045"/>
                      <a:pt x="2344" y="5443"/>
                    </a:cubicBezTo>
                    <a:cubicBezTo>
                      <a:pt x="2804" y="5568"/>
                      <a:pt x="13705" y="8874"/>
                      <a:pt x="11194" y="29965"/>
                    </a:cubicBezTo>
                    <a:cubicBezTo>
                      <a:pt x="11027" y="31492"/>
                      <a:pt x="12094" y="32873"/>
                      <a:pt x="13601" y="33062"/>
                    </a:cubicBezTo>
                    <a:cubicBezTo>
                      <a:pt x="13726" y="33083"/>
                      <a:pt x="13852" y="33083"/>
                      <a:pt x="13935" y="33083"/>
                    </a:cubicBezTo>
                    <a:cubicBezTo>
                      <a:pt x="15337" y="33083"/>
                      <a:pt x="16530" y="32036"/>
                      <a:pt x="16676" y="30635"/>
                    </a:cubicBezTo>
                    <a:cubicBezTo>
                      <a:pt x="19773" y="4417"/>
                      <a:pt x="4352" y="233"/>
                      <a:pt x="3704" y="86"/>
                    </a:cubicBezTo>
                    <a:cubicBezTo>
                      <a:pt x="3478" y="28"/>
                      <a:pt x="3252" y="0"/>
                      <a:pt x="3030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796;p22">
                <a:extLst>
                  <a:ext uri="{FF2B5EF4-FFF2-40B4-BE49-F238E27FC236}">
                    <a16:creationId xmlns:a16="http://schemas.microsoft.com/office/drawing/2014/main" id="{99A04AFD-22C6-E055-E18B-32C3A6FCF141}"/>
                  </a:ext>
                </a:extLst>
              </p:cNvPr>
              <p:cNvSpPr/>
              <p:nvPr/>
            </p:nvSpPr>
            <p:spPr>
              <a:xfrm>
                <a:off x="6058720" y="5912239"/>
                <a:ext cx="50718" cy="84858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3083" extrusionOk="0">
                    <a:moveTo>
                      <a:pt x="3008" y="1"/>
                    </a:moveTo>
                    <a:cubicBezTo>
                      <a:pt x="1786" y="1"/>
                      <a:pt x="674" y="835"/>
                      <a:pt x="356" y="2074"/>
                    </a:cubicBezTo>
                    <a:cubicBezTo>
                      <a:pt x="0" y="3539"/>
                      <a:pt x="858" y="5045"/>
                      <a:pt x="2323" y="5443"/>
                    </a:cubicBezTo>
                    <a:cubicBezTo>
                      <a:pt x="2804" y="5568"/>
                      <a:pt x="13705" y="8874"/>
                      <a:pt x="11194" y="29986"/>
                    </a:cubicBezTo>
                    <a:cubicBezTo>
                      <a:pt x="11006" y="31493"/>
                      <a:pt x="12073" y="32874"/>
                      <a:pt x="13600" y="33062"/>
                    </a:cubicBezTo>
                    <a:cubicBezTo>
                      <a:pt x="13726" y="33083"/>
                      <a:pt x="13831" y="33083"/>
                      <a:pt x="13935" y="33083"/>
                    </a:cubicBezTo>
                    <a:cubicBezTo>
                      <a:pt x="15316" y="33083"/>
                      <a:pt x="16530" y="32079"/>
                      <a:pt x="16655" y="30635"/>
                    </a:cubicBezTo>
                    <a:cubicBezTo>
                      <a:pt x="19773" y="4418"/>
                      <a:pt x="4331" y="233"/>
                      <a:pt x="3683" y="86"/>
                    </a:cubicBezTo>
                    <a:cubicBezTo>
                      <a:pt x="3457" y="28"/>
                      <a:pt x="3231" y="1"/>
                      <a:pt x="3008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797;p22">
                <a:extLst>
                  <a:ext uri="{FF2B5EF4-FFF2-40B4-BE49-F238E27FC236}">
                    <a16:creationId xmlns:a16="http://schemas.microsoft.com/office/drawing/2014/main" id="{952A2B65-AC4F-F444-0136-E1381E4A5669}"/>
                  </a:ext>
                </a:extLst>
              </p:cNvPr>
              <p:cNvSpPr/>
              <p:nvPr/>
            </p:nvSpPr>
            <p:spPr>
              <a:xfrm>
                <a:off x="6110513" y="5900486"/>
                <a:ext cx="50720" cy="84912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104" extrusionOk="0">
                    <a:moveTo>
                      <a:pt x="3009" y="0"/>
                    </a:moveTo>
                    <a:cubicBezTo>
                      <a:pt x="1792" y="0"/>
                      <a:pt x="692" y="835"/>
                      <a:pt x="356" y="2074"/>
                    </a:cubicBezTo>
                    <a:cubicBezTo>
                      <a:pt x="0" y="3539"/>
                      <a:pt x="858" y="5045"/>
                      <a:pt x="2323" y="5443"/>
                    </a:cubicBezTo>
                    <a:cubicBezTo>
                      <a:pt x="2804" y="5568"/>
                      <a:pt x="13705" y="8874"/>
                      <a:pt x="11194" y="29986"/>
                    </a:cubicBezTo>
                    <a:cubicBezTo>
                      <a:pt x="11006" y="31492"/>
                      <a:pt x="12073" y="32894"/>
                      <a:pt x="13601" y="33062"/>
                    </a:cubicBezTo>
                    <a:cubicBezTo>
                      <a:pt x="13726" y="33104"/>
                      <a:pt x="13831" y="33104"/>
                      <a:pt x="13935" y="33104"/>
                    </a:cubicBezTo>
                    <a:cubicBezTo>
                      <a:pt x="15316" y="33104"/>
                      <a:pt x="16509" y="32057"/>
                      <a:pt x="16656" y="30635"/>
                    </a:cubicBezTo>
                    <a:cubicBezTo>
                      <a:pt x="19773" y="4417"/>
                      <a:pt x="4332" y="233"/>
                      <a:pt x="3683" y="86"/>
                    </a:cubicBezTo>
                    <a:cubicBezTo>
                      <a:pt x="3457" y="28"/>
                      <a:pt x="3231" y="0"/>
                      <a:pt x="3009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798;p22">
                <a:extLst>
                  <a:ext uri="{FF2B5EF4-FFF2-40B4-BE49-F238E27FC236}">
                    <a16:creationId xmlns:a16="http://schemas.microsoft.com/office/drawing/2014/main" id="{B1F23AB7-F8BA-A797-1D65-4D2F309ABAC4}"/>
                  </a:ext>
                </a:extLst>
              </p:cNvPr>
              <p:cNvSpPr/>
              <p:nvPr/>
            </p:nvSpPr>
            <p:spPr>
              <a:xfrm>
                <a:off x="6793548" y="5970276"/>
                <a:ext cx="50718" cy="84789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3056" extrusionOk="0">
                    <a:moveTo>
                      <a:pt x="3028" y="1"/>
                    </a:moveTo>
                    <a:cubicBezTo>
                      <a:pt x="1803" y="1"/>
                      <a:pt x="697" y="823"/>
                      <a:pt x="377" y="2068"/>
                    </a:cubicBezTo>
                    <a:cubicBezTo>
                      <a:pt x="0" y="3532"/>
                      <a:pt x="858" y="5039"/>
                      <a:pt x="2323" y="5436"/>
                    </a:cubicBezTo>
                    <a:cubicBezTo>
                      <a:pt x="2804" y="5562"/>
                      <a:pt x="13705" y="8868"/>
                      <a:pt x="11194" y="29980"/>
                    </a:cubicBezTo>
                    <a:cubicBezTo>
                      <a:pt x="11048" y="31465"/>
                      <a:pt x="12115" y="32846"/>
                      <a:pt x="13622" y="33035"/>
                    </a:cubicBezTo>
                    <a:cubicBezTo>
                      <a:pt x="13768" y="33055"/>
                      <a:pt x="13873" y="33055"/>
                      <a:pt x="13977" y="33055"/>
                    </a:cubicBezTo>
                    <a:cubicBezTo>
                      <a:pt x="15358" y="33055"/>
                      <a:pt x="16530" y="32051"/>
                      <a:pt x="16655" y="30607"/>
                    </a:cubicBezTo>
                    <a:cubicBezTo>
                      <a:pt x="19773" y="4432"/>
                      <a:pt x="4352" y="247"/>
                      <a:pt x="3683" y="80"/>
                    </a:cubicBezTo>
                    <a:cubicBezTo>
                      <a:pt x="3463" y="26"/>
                      <a:pt x="3243" y="1"/>
                      <a:pt x="3028" y="1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799;p22">
                <a:extLst>
                  <a:ext uri="{FF2B5EF4-FFF2-40B4-BE49-F238E27FC236}">
                    <a16:creationId xmlns:a16="http://schemas.microsoft.com/office/drawing/2014/main" id="{6BF79225-4B7E-E9A5-79E9-39A273111F91}"/>
                  </a:ext>
                </a:extLst>
              </p:cNvPr>
              <p:cNvSpPr/>
              <p:nvPr/>
            </p:nvSpPr>
            <p:spPr>
              <a:xfrm>
                <a:off x="6845341" y="5958451"/>
                <a:ext cx="50720" cy="84914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105" extrusionOk="0">
                    <a:moveTo>
                      <a:pt x="3008" y="1"/>
                    </a:moveTo>
                    <a:cubicBezTo>
                      <a:pt x="1787" y="1"/>
                      <a:pt x="678" y="836"/>
                      <a:pt x="377" y="2074"/>
                    </a:cubicBezTo>
                    <a:cubicBezTo>
                      <a:pt x="1" y="3539"/>
                      <a:pt x="858" y="5046"/>
                      <a:pt x="2323" y="5443"/>
                    </a:cubicBezTo>
                    <a:cubicBezTo>
                      <a:pt x="2804" y="5569"/>
                      <a:pt x="13706" y="8875"/>
                      <a:pt x="11195" y="29986"/>
                    </a:cubicBezTo>
                    <a:cubicBezTo>
                      <a:pt x="11006" y="31493"/>
                      <a:pt x="12094" y="32895"/>
                      <a:pt x="13601" y="33062"/>
                    </a:cubicBezTo>
                    <a:cubicBezTo>
                      <a:pt x="13726" y="33104"/>
                      <a:pt x="13831" y="33104"/>
                      <a:pt x="13936" y="33104"/>
                    </a:cubicBezTo>
                    <a:cubicBezTo>
                      <a:pt x="15338" y="33104"/>
                      <a:pt x="16530" y="32058"/>
                      <a:pt x="16656" y="30635"/>
                    </a:cubicBezTo>
                    <a:cubicBezTo>
                      <a:pt x="19773" y="4418"/>
                      <a:pt x="4353" y="233"/>
                      <a:pt x="3683" y="87"/>
                    </a:cubicBezTo>
                    <a:cubicBezTo>
                      <a:pt x="3457" y="29"/>
                      <a:pt x="3231" y="1"/>
                      <a:pt x="3008" y="1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800;p22">
                <a:extLst>
                  <a:ext uri="{FF2B5EF4-FFF2-40B4-BE49-F238E27FC236}">
                    <a16:creationId xmlns:a16="http://schemas.microsoft.com/office/drawing/2014/main" id="{2B5C7AE7-719C-B391-3A35-14A03F1C4CD8}"/>
                  </a:ext>
                </a:extLst>
              </p:cNvPr>
              <p:cNvSpPr/>
              <p:nvPr/>
            </p:nvSpPr>
            <p:spPr>
              <a:xfrm>
                <a:off x="7489947" y="3656709"/>
                <a:ext cx="143458" cy="76537"/>
              </a:xfrm>
              <a:custGeom>
                <a:avLst/>
                <a:gdLst/>
                <a:ahLst/>
                <a:cxnLst/>
                <a:rect l="l" t="t" r="r" b="b"/>
                <a:pathLst>
                  <a:path w="55929" h="29839" extrusionOk="0">
                    <a:moveTo>
                      <a:pt x="3331" y="1"/>
                    </a:moveTo>
                    <a:cubicBezTo>
                      <a:pt x="1858" y="1"/>
                      <a:pt x="585" y="1137"/>
                      <a:pt x="502" y="2617"/>
                    </a:cubicBezTo>
                    <a:cubicBezTo>
                      <a:pt x="0" y="12640"/>
                      <a:pt x="3976" y="20800"/>
                      <a:pt x="11634" y="25549"/>
                    </a:cubicBezTo>
                    <a:cubicBezTo>
                      <a:pt x="16237" y="28416"/>
                      <a:pt x="21886" y="29839"/>
                      <a:pt x="27640" y="29839"/>
                    </a:cubicBezTo>
                    <a:cubicBezTo>
                      <a:pt x="33227" y="29839"/>
                      <a:pt x="38876" y="28479"/>
                      <a:pt x="43710" y="25821"/>
                    </a:cubicBezTo>
                    <a:cubicBezTo>
                      <a:pt x="51577" y="21448"/>
                      <a:pt x="55929" y="14418"/>
                      <a:pt x="55929" y="6049"/>
                    </a:cubicBezTo>
                    <a:cubicBezTo>
                      <a:pt x="55929" y="4500"/>
                      <a:pt x="54674" y="3266"/>
                      <a:pt x="53146" y="3266"/>
                    </a:cubicBezTo>
                    <a:cubicBezTo>
                      <a:pt x="51598" y="3266"/>
                      <a:pt x="50384" y="4521"/>
                      <a:pt x="50384" y="6049"/>
                    </a:cubicBezTo>
                    <a:cubicBezTo>
                      <a:pt x="50384" y="14523"/>
                      <a:pt x="44526" y="19042"/>
                      <a:pt x="41010" y="20988"/>
                    </a:cubicBezTo>
                    <a:cubicBezTo>
                      <a:pt x="37016" y="23198"/>
                      <a:pt x="32269" y="24302"/>
                      <a:pt x="27609" y="24302"/>
                    </a:cubicBezTo>
                    <a:cubicBezTo>
                      <a:pt x="22872" y="24302"/>
                      <a:pt x="18223" y="23162"/>
                      <a:pt x="14542" y="20884"/>
                    </a:cubicBezTo>
                    <a:cubicBezTo>
                      <a:pt x="8579" y="17159"/>
                      <a:pt x="5629" y="10966"/>
                      <a:pt x="6026" y="2910"/>
                    </a:cubicBezTo>
                    <a:cubicBezTo>
                      <a:pt x="6089" y="1362"/>
                      <a:pt x="4917" y="85"/>
                      <a:pt x="3411" y="2"/>
                    </a:cubicBezTo>
                    <a:cubicBezTo>
                      <a:pt x="3384" y="1"/>
                      <a:pt x="3358" y="1"/>
                      <a:pt x="3331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801;p22">
                <a:extLst>
                  <a:ext uri="{FF2B5EF4-FFF2-40B4-BE49-F238E27FC236}">
                    <a16:creationId xmlns:a16="http://schemas.microsoft.com/office/drawing/2014/main" id="{04F9EE6C-19BE-8F4A-AA3E-FAFCD9C00439}"/>
                  </a:ext>
                </a:extLst>
              </p:cNvPr>
              <p:cNvSpPr/>
              <p:nvPr/>
            </p:nvSpPr>
            <p:spPr>
              <a:xfrm>
                <a:off x="7482592" y="5064394"/>
                <a:ext cx="50720" cy="84894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097" extrusionOk="0">
                    <a:moveTo>
                      <a:pt x="3028" y="0"/>
                    </a:moveTo>
                    <a:cubicBezTo>
                      <a:pt x="1803" y="0"/>
                      <a:pt x="694" y="822"/>
                      <a:pt x="356" y="2067"/>
                    </a:cubicBezTo>
                    <a:cubicBezTo>
                      <a:pt x="1" y="3552"/>
                      <a:pt x="859" y="5059"/>
                      <a:pt x="2323" y="5456"/>
                    </a:cubicBezTo>
                    <a:cubicBezTo>
                      <a:pt x="2783" y="5582"/>
                      <a:pt x="13706" y="8867"/>
                      <a:pt x="11195" y="29979"/>
                    </a:cubicBezTo>
                    <a:cubicBezTo>
                      <a:pt x="11006" y="31506"/>
                      <a:pt x="12074" y="32887"/>
                      <a:pt x="13601" y="33076"/>
                    </a:cubicBezTo>
                    <a:cubicBezTo>
                      <a:pt x="13727" y="33097"/>
                      <a:pt x="13831" y="33097"/>
                      <a:pt x="13936" y="33097"/>
                    </a:cubicBezTo>
                    <a:cubicBezTo>
                      <a:pt x="15317" y="33097"/>
                      <a:pt x="16488" y="32071"/>
                      <a:pt x="16656" y="30628"/>
                    </a:cubicBezTo>
                    <a:cubicBezTo>
                      <a:pt x="19773" y="4431"/>
                      <a:pt x="4332" y="246"/>
                      <a:pt x="3683" y="79"/>
                    </a:cubicBezTo>
                    <a:cubicBezTo>
                      <a:pt x="3464" y="26"/>
                      <a:pt x="3244" y="0"/>
                      <a:pt x="3028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802;p22">
                <a:extLst>
                  <a:ext uri="{FF2B5EF4-FFF2-40B4-BE49-F238E27FC236}">
                    <a16:creationId xmlns:a16="http://schemas.microsoft.com/office/drawing/2014/main" id="{5B00C931-A64C-E7B3-05DE-BFEA07BC4894}"/>
                  </a:ext>
                </a:extLst>
              </p:cNvPr>
              <p:cNvSpPr/>
              <p:nvPr/>
            </p:nvSpPr>
            <p:spPr>
              <a:xfrm>
                <a:off x="7534385" y="5052673"/>
                <a:ext cx="50720" cy="84860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084" extrusionOk="0">
                    <a:moveTo>
                      <a:pt x="3010" y="1"/>
                    </a:moveTo>
                    <a:cubicBezTo>
                      <a:pt x="1793" y="1"/>
                      <a:pt x="693" y="836"/>
                      <a:pt x="357" y="2074"/>
                    </a:cubicBezTo>
                    <a:cubicBezTo>
                      <a:pt x="1" y="3539"/>
                      <a:pt x="859" y="5046"/>
                      <a:pt x="2323" y="5443"/>
                    </a:cubicBezTo>
                    <a:cubicBezTo>
                      <a:pt x="2784" y="5569"/>
                      <a:pt x="13706" y="8875"/>
                      <a:pt x="11195" y="29966"/>
                    </a:cubicBezTo>
                    <a:cubicBezTo>
                      <a:pt x="11007" y="31493"/>
                      <a:pt x="12074" y="32874"/>
                      <a:pt x="13601" y="33062"/>
                    </a:cubicBezTo>
                    <a:cubicBezTo>
                      <a:pt x="13727" y="33083"/>
                      <a:pt x="13831" y="33083"/>
                      <a:pt x="13936" y="33083"/>
                    </a:cubicBezTo>
                    <a:cubicBezTo>
                      <a:pt x="15296" y="33083"/>
                      <a:pt x="16489" y="32037"/>
                      <a:pt x="16656" y="30635"/>
                    </a:cubicBezTo>
                    <a:cubicBezTo>
                      <a:pt x="19774" y="4418"/>
                      <a:pt x="4332" y="233"/>
                      <a:pt x="3683" y="87"/>
                    </a:cubicBezTo>
                    <a:cubicBezTo>
                      <a:pt x="3458" y="29"/>
                      <a:pt x="3232" y="1"/>
                      <a:pt x="3010" y="1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" name="Google Shape;803;p22">
              <a:extLst>
                <a:ext uri="{FF2B5EF4-FFF2-40B4-BE49-F238E27FC236}">
                  <a16:creationId xmlns:a16="http://schemas.microsoft.com/office/drawing/2014/main" id="{A7FE426E-E199-4785-F409-005C301C480C}"/>
                </a:ext>
              </a:extLst>
            </p:cNvPr>
            <p:cNvSpPr/>
            <p:nvPr/>
          </p:nvSpPr>
          <p:spPr>
            <a:xfrm>
              <a:off x="7106563" y="1515002"/>
              <a:ext cx="266461" cy="266525"/>
            </a:xfrm>
            <a:custGeom>
              <a:avLst/>
              <a:gdLst/>
              <a:ahLst/>
              <a:cxnLst/>
              <a:rect l="l" t="t" r="r" b="b"/>
              <a:pathLst>
                <a:path w="91332" h="91354" extrusionOk="0">
                  <a:moveTo>
                    <a:pt x="45656" y="1"/>
                  </a:moveTo>
                  <a:cubicBezTo>
                    <a:pt x="20443" y="1"/>
                    <a:pt x="0" y="20464"/>
                    <a:pt x="0" y="45677"/>
                  </a:cubicBezTo>
                  <a:cubicBezTo>
                    <a:pt x="0" y="70890"/>
                    <a:pt x="20443" y="91353"/>
                    <a:pt x="45656" y="91353"/>
                  </a:cubicBezTo>
                  <a:cubicBezTo>
                    <a:pt x="70890" y="91353"/>
                    <a:pt x="91332" y="70890"/>
                    <a:pt x="91332" y="45677"/>
                  </a:cubicBezTo>
                  <a:cubicBezTo>
                    <a:pt x="91332" y="20464"/>
                    <a:pt x="70890" y="1"/>
                    <a:pt x="45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804;p22">
              <a:extLst>
                <a:ext uri="{FF2B5EF4-FFF2-40B4-BE49-F238E27FC236}">
                  <a16:creationId xmlns:a16="http://schemas.microsoft.com/office/drawing/2014/main" id="{AC7247D7-EB69-FAA0-23A8-DDAC8F200391}"/>
                </a:ext>
              </a:extLst>
            </p:cNvPr>
            <p:cNvSpPr/>
            <p:nvPr/>
          </p:nvSpPr>
          <p:spPr>
            <a:xfrm>
              <a:off x="7091050" y="1534178"/>
              <a:ext cx="216896" cy="216896"/>
            </a:xfrm>
            <a:custGeom>
              <a:avLst/>
              <a:gdLst/>
              <a:ahLst/>
              <a:cxnLst/>
              <a:rect l="l" t="t" r="r" b="b"/>
              <a:pathLst>
                <a:path w="74343" h="74343" extrusionOk="0">
                  <a:moveTo>
                    <a:pt x="37161" y="1"/>
                  </a:moveTo>
                  <a:cubicBezTo>
                    <a:pt x="16635" y="1"/>
                    <a:pt x="1" y="16656"/>
                    <a:pt x="1" y="37182"/>
                  </a:cubicBezTo>
                  <a:cubicBezTo>
                    <a:pt x="1" y="57687"/>
                    <a:pt x="16635" y="74342"/>
                    <a:pt x="37161" y="74342"/>
                  </a:cubicBezTo>
                  <a:cubicBezTo>
                    <a:pt x="57687" y="74342"/>
                    <a:pt x="74342" y="57687"/>
                    <a:pt x="74342" y="37182"/>
                  </a:cubicBezTo>
                  <a:cubicBezTo>
                    <a:pt x="74342" y="16656"/>
                    <a:pt x="57687" y="1"/>
                    <a:pt x="37161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805;p22">
              <a:extLst>
                <a:ext uri="{FF2B5EF4-FFF2-40B4-BE49-F238E27FC236}">
                  <a16:creationId xmlns:a16="http://schemas.microsoft.com/office/drawing/2014/main" id="{A76F1FFE-BD95-0D78-16BE-5061C0CBC67E}"/>
                </a:ext>
              </a:extLst>
            </p:cNvPr>
            <p:cNvSpPr/>
            <p:nvPr/>
          </p:nvSpPr>
          <p:spPr>
            <a:xfrm>
              <a:off x="7839102" y="1681172"/>
              <a:ext cx="145717" cy="139153"/>
            </a:xfrm>
            <a:custGeom>
              <a:avLst/>
              <a:gdLst/>
              <a:ahLst/>
              <a:cxnLst/>
              <a:rect l="l" t="t" r="r" b="b"/>
              <a:pathLst>
                <a:path w="57144" h="54570" extrusionOk="0">
                  <a:moveTo>
                    <a:pt x="1" y="1"/>
                  </a:moveTo>
                  <a:lnTo>
                    <a:pt x="1" y="1"/>
                  </a:lnTo>
                  <a:cubicBezTo>
                    <a:pt x="8768" y="25758"/>
                    <a:pt x="28855" y="45803"/>
                    <a:pt x="53586" y="54570"/>
                  </a:cubicBezTo>
                  <a:cubicBezTo>
                    <a:pt x="55700" y="48460"/>
                    <a:pt x="56934" y="41848"/>
                    <a:pt x="57143" y="34629"/>
                  </a:cubicBezTo>
                  <a:cubicBezTo>
                    <a:pt x="55030" y="9835"/>
                    <a:pt x="55030" y="3160"/>
                    <a:pt x="38835" y="1026"/>
                  </a:cubicBezTo>
                  <a:cubicBezTo>
                    <a:pt x="33395" y="294"/>
                    <a:pt x="18518" y="608"/>
                    <a:pt x="1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806;p22">
              <a:extLst>
                <a:ext uri="{FF2B5EF4-FFF2-40B4-BE49-F238E27FC236}">
                  <a16:creationId xmlns:a16="http://schemas.microsoft.com/office/drawing/2014/main" id="{52175074-FC26-EBD7-7A12-C137EFA850DC}"/>
                </a:ext>
              </a:extLst>
            </p:cNvPr>
            <p:cNvSpPr/>
            <p:nvPr/>
          </p:nvSpPr>
          <p:spPr>
            <a:xfrm>
              <a:off x="7732797" y="1748334"/>
              <a:ext cx="33242" cy="33191"/>
            </a:xfrm>
            <a:custGeom>
              <a:avLst/>
              <a:gdLst/>
              <a:ahLst/>
              <a:cxnLst/>
              <a:rect l="l" t="t" r="r" b="b"/>
              <a:pathLst>
                <a:path w="13036" h="13016" extrusionOk="0">
                  <a:moveTo>
                    <a:pt x="6528" y="1"/>
                  </a:moveTo>
                  <a:cubicBezTo>
                    <a:pt x="2908" y="1"/>
                    <a:pt x="0" y="2909"/>
                    <a:pt x="0" y="6508"/>
                  </a:cubicBezTo>
                  <a:cubicBezTo>
                    <a:pt x="0" y="10086"/>
                    <a:pt x="2908" y="13015"/>
                    <a:pt x="6528" y="13015"/>
                  </a:cubicBezTo>
                  <a:cubicBezTo>
                    <a:pt x="10106" y="13015"/>
                    <a:pt x="13036" y="10128"/>
                    <a:pt x="13036" y="6508"/>
                  </a:cubicBezTo>
                  <a:cubicBezTo>
                    <a:pt x="13036" y="2930"/>
                    <a:pt x="10127" y="1"/>
                    <a:pt x="6528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807;p22">
              <a:extLst>
                <a:ext uri="{FF2B5EF4-FFF2-40B4-BE49-F238E27FC236}">
                  <a16:creationId xmlns:a16="http://schemas.microsoft.com/office/drawing/2014/main" id="{3B13C198-2B67-DC9A-8EBB-3E9814899459}"/>
                </a:ext>
              </a:extLst>
            </p:cNvPr>
            <p:cNvSpPr/>
            <p:nvPr/>
          </p:nvSpPr>
          <p:spPr>
            <a:xfrm>
              <a:off x="7801551" y="1819496"/>
              <a:ext cx="28440" cy="28389"/>
            </a:xfrm>
            <a:custGeom>
              <a:avLst/>
              <a:gdLst/>
              <a:ahLst/>
              <a:cxnLst/>
              <a:rect l="l" t="t" r="r" b="b"/>
              <a:pathLst>
                <a:path w="11153" h="11133" extrusionOk="0">
                  <a:moveTo>
                    <a:pt x="5566" y="1"/>
                  </a:moveTo>
                  <a:cubicBezTo>
                    <a:pt x="2491" y="1"/>
                    <a:pt x="1" y="2470"/>
                    <a:pt x="1" y="5566"/>
                  </a:cubicBezTo>
                  <a:cubicBezTo>
                    <a:pt x="1" y="8642"/>
                    <a:pt x="2511" y="11132"/>
                    <a:pt x="5566" y="11132"/>
                  </a:cubicBezTo>
                  <a:cubicBezTo>
                    <a:pt x="8663" y="11132"/>
                    <a:pt x="11153" y="8642"/>
                    <a:pt x="11153" y="5566"/>
                  </a:cubicBezTo>
                  <a:cubicBezTo>
                    <a:pt x="11153" y="2470"/>
                    <a:pt x="8642" y="1"/>
                    <a:pt x="5566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808;p22">
              <a:extLst>
                <a:ext uri="{FF2B5EF4-FFF2-40B4-BE49-F238E27FC236}">
                  <a16:creationId xmlns:a16="http://schemas.microsoft.com/office/drawing/2014/main" id="{1FFF13DD-05F4-7226-880A-53DAA33C12CC}"/>
                </a:ext>
              </a:extLst>
            </p:cNvPr>
            <p:cNvSpPr/>
            <p:nvPr/>
          </p:nvSpPr>
          <p:spPr>
            <a:xfrm>
              <a:off x="7737544" y="1828939"/>
              <a:ext cx="28440" cy="28440"/>
            </a:xfrm>
            <a:custGeom>
              <a:avLst/>
              <a:gdLst/>
              <a:ahLst/>
              <a:cxnLst/>
              <a:rect l="l" t="t" r="r" b="b"/>
              <a:pathLst>
                <a:path w="11153" h="11153" extrusionOk="0">
                  <a:moveTo>
                    <a:pt x="5566" y="0"/>
                  </a:moveTo>
                  <a:cubicBezTo>
                    <a:pt x="2490" y="0"/>
                    <a:pt x="0" y="2490"/>
                    <a:pt x="0" y="5566"/>
                  </a:cubicBezTo>
                  <a:cubicBezTo>
                    <a:pt x="0" y="8663"/>
                    <a:pt x="2490" y="11152"/>
                    <a:pt x="5566" y="11152"/>
                  </a:cubicBezTo>
                  <a:cubicBezTo>
                    <a:pt x="8642" y="11152"/>
                    <a:pt x="11153" y="8663"/>
                    <a:pt x="11153" y="5566"/>
                  </a:cubicBezTo>
                  <a:cubicBezTo>
                    <a:pt x="11153" y="2490"/>
                    <a:pt x="8642" y="0"/>
                    <a:pt x="5566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50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TRANSFER LEARNING</a:t>
              </a:r>
              <a:endParaRPr lang="fr-FR" sz="32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16F8B-E30B-3D3E-FCCF-F316281BC4A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C5915-8A74-9317-39C3-FE7D5A0ED15A}"/>
              </a:ext>
            </a:extLst>
          </p:cNvPr>
          <p:cNvSpPr/>
          <p:nvPr/>
        </p:nvSpPr>
        <p:spPr>
          <a:xfrm>
            <a:off x="-3495" y="275776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3600C3A-F33E-0A00-CA32-3C6B360363A5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4E7A1B-3F15-D02E-E959-57939153DE0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BB5F26-FD05-912C-1BA1-3EEFED80258F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561778-EBB1-AC1B-BD23-FA1E816C2832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FD38622-BBA6-C326-8564-CC1B7C434D6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DC1B548-5F55-AE9B-A401-E539ECA1A814}"/>
              </a:ext>
            </a:extLst>
          </p:cNvPr>
          <p:cNvGrpSpPr/>
          <p:nvPr/>
        </p:nvGrpSpPr>
        <p:grpSpPr>
          <a:xfrm>
            <a:off x="2091638" y="1260845"/>
            <a:ext cx="8012482" cy="5311405"/>
            <a:chOff x="2091639" y="1292960"/>
            <a:chExt cx="8012482" cy="3288565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BFB0EB82-6323-77AD-C703-CE55CCCC57AC}"/>
                </a:ext>
              </a:extLst>
            </p:cNvPr>
            <p:cNvSpPr/>
            <p:nvPr/>
          </p:nvSpPr>
          <p:spPr>
            <a:xfrm>
              <a:off x="2164599" y="1337509"/>
              <a:ext cx="7939522" cy="3244016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E58C4F13-F2B8-70CF-1982-CE6DBE530B43}"/>
                </a:ext>
              </a:extLst>
            </p:cNvPr>
            <p:cNvSpPr/>
            <p:nvPr/>
          </p:nvSpPr>
          <p:spPr>
            <a:xfrm>
              <a:off x="2091639" y="1292960"/>
              <a:ext cx="7939522" cy="3244016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6" name="Cube 5">
            <a:extLst>
              <a:ext uri="{FF2B5EF4-FFF2-40B4-BE49-F238E27FC236}">
                <a16:creationId xmlns:a16="http://schemas.microsoft.com/office/drawing/2014/main" id="{F1B81CD7-8E98-A089-E0E6-BA589E7A43E1}"/>
              </a:ext>
            </a:extLst>
          </p:cNvPr>
          <p:cNvSpPr/>
          <p:nvPr/>
        </p:nvSpPr>
        <p:spPr>
          <a:xfrm>
            <a:off x="2406650" y="1563370"/>
            <a:ext cx="2514600" cy="2281309"/>
          </a:xfrm>
          <a:prstGeom prst="cube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Modèle</a:t>
            </a:r>
          </a:p>
          <a:p>
            <a:pPr algn="ctr"/>
            <a:r>
              <a:rPr lang="fr-FR" sz="17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pré-entraîné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543AA0AD-FE23-5F71-F070-3EE1B278D373}"/>
              </a:ext>
            </a:extLst>
          </p:cNvPr>
          <p:cNvSpPr/>
          <p:nvPr/>
        </p:nvSpPr>
        <p:spPr>
          <a:xfrm>
            <a:off x="4095750" y="1563369"/>
            <a:ext cx="825500" cy="2281309"/>
          </a:xfrm>
          <a:prstGeom prst="cube">
            <a:avLst>
              <a:gd name="adj" fmla="val 69396"/>
            </a:avLst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943CCF8-C0CC-8D93-CE3A-B6A11D31EED9}"/>
              </a:ext>
            </a:extLst>
          </p:cNvPr>
          <p:cNvSpPr/>
          <p:nvPr/>
        </p:nvSpPr>
        <p:spPr>
          <a:xfrm>
            <a:off x="2406650" y="4155710"/>
            <a:ext cx="2396302" cy="1972040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3 modèles testés</a:t>
            </a:r>
          </a:p>
          <a:p>
            <a:pPr algn="ctr"/>
            <a:endParaRPr lang="fr-FR" sz="1800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  <a:p>
            <a:pPr algn="ctr"/>
            <a:r>
              <a:rPr lang="fr-FR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Pré-entraînés sur 1000 classes (ImageNet)</a:t>
            </a:r>
            <a:endParaRPr lang="fr-FR" sz="1800" dirty="0">
              <a:latin typeface="Fira Sans Extra Condensed SemiB" panose="020B0603050000020004" pitchFamily="34" charset="0"/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F05F568-50FA-197F-DC1C-970AA5C2B503}"/>
              </a:ext>
            </a:extLst>
          </p:cNvPr>
          <p:cNvCxnSpPr>
            <a:cxnSpLocks/>
          </p:cNvCxnSpPr>
          <p:nvPr/>
        </p:nvCxnSpPr>
        <p:spPr>
          <a:xfrm flipH="1">
            <a:off x="4628880" y="2777602"/>
            <a:ext cx="794020" cy="0"/>
          </a:xfrm>
          <a:prstGeom prst="straightConnector1">
            <a:avLst/>
          </a:prstGeom>
          <a:ln w="76200">
            <a:solidFill>
              <a:srgbClr val="6159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ECBE99A-566E-B39D-BDCE-0CC4586D8DD6}"/>
              </a:ext>
            </a:extLst>
          </p:cNvPr>
          <p:cNvCxnSpPr>
            <a:cxnSpLocks/>
          </p:cNvCxnSpPr>
          <p:nvPr/>
        </p:nvCxnSpPr>
        <p:spPr>
          <a:xfrm>
            <a:off x="6735723" y="2777602"/>
            <a:ext cx="1633577" cy="0"/>
          </a:xfrm>
          <a:prstGeom prst="line">
            <a:avLst/>
          </a:prstGeom>
          <a:ln w="76200">
            <a:solidFill>
              <a:srgbClr val="6159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A3BAAC9-7CA7-A50E-218C-50E17796EE23}"/>
              </a:ext>
            </a:extLst>
          </p:cNvPr>
          <p:cNvSpPr/>
          <p:nvPr/>
        </p:nvSpPr>
        <p:spPr>
          <a:xfrm>
            <a:off x="5247915" y="2353066"/>
            <a:ext cx="2094753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Réentraînement des dernières couches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82B5FA5-8993-F348-6FCD-A9CD39512E25}"/>
              </a:ext>
            </a:extLst>
          </p:cNvPr>
          <p:cNvSpPr/>
          <p:nvPr/>
        </p:nvSpPr>
        <p:spPr>
          <a:xfrm>
            <a:off x="7609742" y="2347034"/>
            <a:ext cx="2094753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Entraînemen</a:t>
            </a:r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t sur 10 classes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E0405C0-7BDB-271D-E365-2787488A10BF}"/>
              </a:ext>
            </a:extLst>
          </p:cNvPr>
          <p:cNvSpPr/>
          <p:nvPr/>
        </p:nvSpPr>
        <p:spPr>
          <a:xfrm>
            <a:off x="5006903" y="4155710"/>
            <a:ext cx="1436609" cy="1972040"/>
          </a:xfrm>
          <a:prstGeom prst="roundRect">
            <a:avLst>
              <a:gd name="adj" fmla="val 24383"/>
            </a:avLst>
          </a:pr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VGG16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16 couches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Univ. Oxford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2014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DE29DE5-8F24-9C67-F958-4D73E0952CDC}"/>
              </a:ext>
            </a:extLst>
          </p:cNvPr>
          <p:cNvSpPr/>
          <p:nvPr/>
        </p:nvSpPr>
        <p:spPr>
          <a:xfrm>
            <a:off x="6637394" y="4155710"/>
            <a:ext cx="1436609" cy="1972040"/>
          </a:xfrm>
          <a:prstGeom prst="roundRect">
            <a:avLst>
              <a:gd name="adj" fmla="val 24383"/>
            </a:avLst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ResNet50</a:t>
            </a:r>
            <a:b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</a:br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50 couches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Microsoft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2015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1F3F1861-466A-0FA8-5F5C-2E2E70711C1D}"/>
              </a:ext>
            </a:extLst>
          </p:cNvPr>
          <p:cNvSpPr/>
          <p:nvPr/>
        </p:nvSpPr>
        <p:spPr>
          <a:xfrm>
            <a:off x="8267885" y="4155710"/>
            <a:ext cx="1436609" cy="1972040"/>
          </a:xfrm>
          <a:prstGeom prst="roundRect">
            <a:avLst>
              <a:gd name="adj" fmla="val 24383"/>
            </a:avLst>
          </a:pr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InceptionV3</a:t>
            </a:r>
            <a:b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</a:br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48 couches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Google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2016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5CDA2AD9-715A-80D6-D0C1-C03DDB19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18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16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7" grpId="0" animBg="1"/>
      <p:bldP spid="28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VGG16</a:t>
              </a:r>
              <a:endParaRPr lang="fr-FR" sz="32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16F8B-E30B-3D3E-FCCF-F316281BC4A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C5915-8A74-9317-39C3-FE7D5A0ED15A}"/>
              </a:ext>
            </a:extLst>
          </p:cNvPr>
          <p:cNvSpPr/>
          <p:nvPr/>
        </p:nvSpPr>
        <p:spPr>
          <a:xfrm>
            <a:off x="-3495" y="275776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3600C3A-F33E-0A00-CA32-3C6B360363A5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4E7A1B-3F15-D02E-E959-57939153DE0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BB5F26-FD05-912C-1BA1-3EEFED80258F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561778-EBB1-AC1B-BD23-FA1E816C2832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FD38622-BBA6-C326-8564-CC1B7C434D6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28550392-1BB3-7492-77D5-7D0F5058B07D}"/>
              </a:ext>
            </a:extLst>
          </p:cNvPr>
          <p:cNvGrpSpPr/>
          <p:nvPr/>
        </p:nvGrpSpPr>
        <p:grpSpPr>
          <a:xfrm>
            <a:off x="3763603" y="1318598"/>
            <a:ext cx="5262350" cy="5354182"/>
            <a:chOff x="3906478" y="1318598"/>
            <a:chExt cx="5262350" cy="5354182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A684927D-7EEC-A42E-A421-C545861E4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282" y="1318598"/>
              <a:ext cx="5190546" cy="5354182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C11BADA7-C0E1-8BB1-F864-8C15E8785AEE}"/>
                </a:ext>
              </a:extLst>
            </p:cNvPr>
            <p:cNvSpPr txBox="1"/>
            <p:nvPr/>
          </p:nvSpPr>
          <p:spPr>
            <a:xfrm>
              <a:off x="4926667" y="1588472"/>
              <a:ext cx="29781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MATRICE DE CONFUSION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3CDF8E2C-4D85-DEC5-4886-591C049D731D}"/>
                </a:ext>
              </a:extLst>
            </p:cNvPr>
            <p:cNvSpPr txBox="1"/>
            <p:nvPr/>
          </p:nvSpPr>
          <p:spPr>
            <a:xfrm>
              <a:off x="5681145" y="6234304"/>
              <a:ext cx="143109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PRÉDITE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2EE6716-1D44-5B40-0F9F-6BA177262B81}"/>
                </a:ext>
              </a:extLst>
            </p:cNvPr>
            <p:cNvSpPr txBox="1"/>
            <p:nvPr/>
          </p:nvSpPr>
          <p:spPr>
            <a:xfrm rot="16200000">
              <a:off x="3384093" y="3851837"/>
              <a:ext cx="1352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RÉELLE</a:t>
              </a:r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48111CB1-B6B5-E37E-D4A3-7DF4D1C7B411}"/>
              </a:ext>
            </a:extLst>
          </p:cNvPr>
          <p:cNvGrpSpPr/>
          <p:nvPr/>
        </p:nvGrpSpPr>
        <p:grpSpPr>
          <a:xfrm>
            <a:off x="679636" y="1252559"/>
            <a:ext cx="2897572" cy="2769269"/>
            <a:chOff x="822511" y="1252559"/>
            <a:chExt cx="2897572" cy="276926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5BBD1A9-1AD8-4F2B-42A9-2E6D43A24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312" b="4661"/>
            <a:stretch/>
          </p:blipFill>
          <p:spPr>
            <a:xfrm>
              <a:off x="1034768" y="1252559"/>
              <a:ext cx="2685315" cy="2547916"/>
            </a:xfrm>
            <a:prstGeom prst="rect">
              <a:avLst/>
            </a:prstGeom>
          </p:spPr>
        </p:pic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8578BEE5-A5A1-577D-D33C-A86EEB7A0854}"/>
                </a:ext>
              </a:extLst>
            </p:cNvPr>
            <p:cNvSpPr txBox="1"/>
            <p:nvPr/>
          </p:nvSpPr>
          <p:spPr>
            <a:xfrm>
              <a:off x="1156491" y="1318598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 (TRAINING &amp; VALIDATION)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62F371F5-7F51-E250-02CE-592DABEEDEE4}"/>
                </a:ext>
              </a:extLst>
            </p:cNvPr>
            <p:cNvSpPr txBox="1"/>
            <p:nvPr/>
          </p:nvSpPr>
          <p:spPr>
            <a:xfrm rot="16200000">
              <a:off x="540883" y="2543471"/>
              <a:ext cx="8402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B0DA461A-709C-EFC0-4C84-7F2F5AB891C1}"/>
                </a:ext>
              </a:extLst>
            </p:cNvPr>
            <p:cNvSpPr txBox="1"/>
            <p:nvPr/>
          </p:nvSpPr>
          <p:spPr>
            <a:xfrm>
              <a:off x="2074162" y="3744829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4D9FF94-8C4E-B278-1442-D08FD5406F64}"/>
              </a:ext>
            </a:extLst>
          </p:cNvPr>
          <p:cNvGrpSpPr/>
          <p:nvPr/>
        </p:nvGrpSpPr>
        <p:grpSpPr>
          <a:xfrm>
            <a:off x="605419" y="3964197"/>
            <a:ext cx="2938430" cy="2756501"/>
            <a:chOff x="748294" y="3964197"/>
            <a:chExt cx="2938430" cy="2756501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7A209024-D343-D3E5-2285-40949EE182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61" b="4660"/>
            <a:stretch/>
          </p:blipFill>
          <p:spPr>
            <a:xfrm>
              <a:off x="954330" y="3964197"/>
              <a:ext cx="2715695" cy="2547917"/>
            </a:xfrm>
            <a:prstGeom prst="rect">
              <a:avLst/>
            </a:prstGeom>
          </p:spPr>
        </p:pic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32CE446B-2B48-A57B-B121-1503144E8224}"/>
                </a:ext>
              </a:extLst>
            </p:cNvPr>
            <p:cNvSpPr txBox="1"/>
            <p:nvPr/>
          </p:nvSpPr>
          <p:spPr>
            <a:xfrm>
              <a:off x="1167529" y="4018210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 (TRAINING &amp; VALIDATION)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69BA7FF-C38A-5FCC-B7FD-A5E3D6095CDE}"/>
                </a:ext>
              </a:extLst>
            </p:cNvPr>
            <p:cNvSpPr txBox="1"/>
            <p:nvPr/>
          </p:nvSpPr>
          <p:spPr>
            <a:xfrm rot="16200000">
              <a:off x="308508" y="5229395"/>
              <a:ext cx="1156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620B7C8B-1448-B012-86A5-75BC07D81C87}"/>
                </a:ext>
              </a:extLst>
            </p:cNvPr>
            <p:cNvSpPr txBox="1"/>
            <p:nvPr/>
          </p:nvSpPr>
          <p:spPr>
            <a:xfrm>
              <a:off x="2037080" y="6443699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1BA64BD6-7F0B-DFAE-32F6-5817C40DB7D1}"/>
              </a:ext>
            </a:extLst>
          </p:cNvPr>
          <p:cNvGrpSpPr/>
          <p:nvPr/>
        </p:nvGrpSpPr>
        <p:grpSpPr>
          <a:xfrm>
            <a:off x="9283439" y="1474608"/>
            <a:ext cx="2372179" cy="2812388"/>
            <a:chOff x="9349922" y="1696111"/>
            <a:chExt cx="2372179" cy="2812388"/>
          </a:xfrm>
        </p:grpSpPr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C27CE135-6771-9AF1-121A-405E12C019F2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52C0AE13-ED2D-C9EE-4415-6837E0E66D34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SCORES SUR SET DE TEST</a:t>
              </a:r>
            </a:p>
          </p:txBody>
        </p:sp>
      </p:grp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DC9B579D-A4FB-4345-673B-564F9EB51975}"/>
              </a:ext>
            </a:extLst>
          </p:cNvPr>
          <p:cNvSpPr/>
          <p:nvPr/>
        </p:nvSpPr>
        <p:spPr>
          <a:xfrm>
            <a:off x="10905330" y="1992109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0.842</a:t>
            </a:r>
          </a:p>
        </p:txBody>
      </p:sp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355996ED-E99F-979E-A73E-3C9BD057A007}"/>
              </a:ext>
            </a:extLst>
          </p:cNvPr>
          <p:cNvSpPr/>
          <p:nvPr/>
        </p:nvSpPr>
        <p:spPr>
          <a:xfrm>
            <a:off x="9420995" y="1992109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5219172B-2FB7-96EA-5474-23EE6E2E50C6}"/>
              </a:ext>
            </a:extLst>
          </p:cNvPr>
          <p:cNvSpPr/>
          <p:nvPr/>
        </p:nvSpPr>
        <p:spPr>
          <a:xfrm>
            <a:off x="10905330" y="2554400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0.848</a:t>
            </a:r>
          </a:p>
        </p:txBody>
      </p:sp>
      <p:sp>
        <p:nvSpPr>
          <p:cNvPr id="55" name="Forme libre : forme 54">
            <a:extLst>
              <a:ext uri="{FF2B5EF4-FFF2-40B4-BE49-F238E27FC236}">
                <a16:creationId xmlns:a16="http://schemas.microsoft.com/office/drawing/2014/main" id="{CF7E9267-8447-6833-2913-B20FE0B0FEC6}"/>
              </a:ext>
            </a:extLst>
          </p:cNvPr>
          <p:cNvSpPr/>
          <p:nvPr/>
        </p:nvSpPr>
        <p:spPr>
          <a:xfrm>
            <a:off x="9420995" y="2554400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1C29359E-1E84-A1C3-26A3-C740142D8F41}"/>
              </a:ext>
            </a:extLst>
          </p:cNvPr>
          <p:cNvSpPr/>
          <p:nvPr/>
        </p:nvSpPr>
        <p:spPr>
          <a:xfrm>
            <a:off x="10905330" y="3116691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0.842</a:t>
            </a:r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D2F1F68B-02EB-4409-07FB-C780B682E575}"/>
              </a:ext>
            </a:extLst>
          </p:cNvPr>
          <p:cNvSpPr/>
          <p:nvPr/>
        </p:nvSpPr>
        <p:spPr>
          <a:xfrm>
            <a:off x="9420995" y="3116691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231F49FC-476C-539A-63C5-D0F9F214F0E9}"/>
              </a:ext>
            </a:extLst>
          </p:cNvPr>
          <p:cNvSpPr/>
          <p:nvPr/>
        </p:nvSpPr>
        <p:spPr>
          <a:xfrm>
            <a:off x="10905330" y="3678982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0.840</a:t>
            </a:r>
          </a:p>
        </p:txBody>
      </p:sp>
      <p:sp>
        <p:nvSpPr>
          <p:cNvPr id="59" name="Forme libre : forme 58">
            <a:extLst>
              <a:ext uri="{FF2B5EF4-FFF2-40B4-BE49-F238E27FC236}">
                <a16:creationId xmlns:a16="http://schemas.microsoft.com/office/drawing/2014/main" id="{4F5E3F00-7612-2F5C-70BE-BFA67C42DDD4}"/>
              </a:ext>
            </a:extLst>
          </p:cNvPr>
          <p:cNvSpPr/>
          <p:nvPr/>
        </p:nvSpPr>
        <p:spPr>
          <a:xfrm>
            <a:off x="9420995" y="3678982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98DCF87B-BB00-3B29-66AD-A55B4F2A36FF}"/>
              </a:ext>
            </a:extLst>
          </p:cNvPr>
          <p:cNvGrpSpPr/>
          <p:nvPr/>
        </p:nvGrpSpPr>
        <p:grpSpPr>
          <a:xfrm>
            <a:off x="9302488" y="4453637"/>
            <a:ext cx="2379799" cy="2016887"/>
            <a:chOff x="9349922" y="1696111"/>
            <a:chExt cx="2379799" cy="2833801"/>
          </a:xfrm>
        </p:grpSpPr>
        <p:sp>
          <p:nvSpPr>
            <p:cNvPr id="61" name="Rectangle : coins arrondis 60">
              <a:extLst>
                <a:ext uri="{FF2B5EF4-FFF2-40B4-BE49-F238E27FC236}">
                  <a16:creationId xmlns:a16="http://schemas.microsoft.com/office/drawing/2014/main" id="{608CAC1F-FE0D-078F-D925-BFD32BC6AB0C}"/>
                </a:ext>
              </a:extLst>
            </p:cNvPr>
            <p:cNvSpPr/>
            <p:nvPr/>
          </p:nvSpPr>
          <p:spPr>
            <a:xfrm>
              <a:off x="9395642" y="1755623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62" name="Rectangle : coins arrondis 61">
              <a:extLst>
                <a:ext uri="{FF2B5EF4-FFF2-40B4-BE49-F238E27FC236}">
                  <a16:creationId xmlns:a16="http://schemas.microsoft.com/office/drawing/2014/main" id="{4B810711-C42E-A97F-4F09-02805FB2C8FB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26A79342-4FE1-3B85-BCDF-B9310FF60D2B}"/>
              </a:ext>
            </a:extLst>
          </p:cNvPr>
          <p:cNvSpPr/>
          <p:nvPr/>
        </p:nvSpPr>
        <p:spPr>
          <a:xfrm>
            <a:off x="9454397" y="4666797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 dépasse 0.8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A8DCA5F9-0477-AA8B-3CC3-D714374C6388}"/>
              </a:ext>
            </a:extLst>
          </p:cNvPr>
          <p:cNvSpPr/>
          <p:nvPr/>
        </p:nvSpPr>
        <p:spPr>
          <a:xfrm>
            <a:off x="9454396" y="5154545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Converge rapidement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4AE73291-D1AD-37C2-5C5E-4FD5BFD2BC42}"/>
              </a:ext>
            </a:extLst>
          </p:cNvPr>
          <p:cNvSpPr/>
          <p:nvPr/>
        </p:nvSpPr>
        <p:spPr>
          <a:xfrm>
            <a:off x="9454396" y="5642294"/>
            <a:ext cx="2038356" cy="602712"/>
          </a:xfrm>
          <a:prstGeom prst="roundRect">
            <a:avLst>
              <a:gd name="adj" fmla="val 14033"/>
            </a:avLst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 erreur sur les </a:t>
            </a:r>
          </a:p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nouvelles images</a:t>
            </a:r>
            <a:endParaRPr lang="fr-FR" sz="14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E2BE35-2774-1354-F24E-2DF37F17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19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403E760-25A6-DA86-C4B4-260E17AA3D36}"/>
              </a:ext>
            </a:extLst>
          </p:cNvPr>
          <p:cNvGrpSpPr/>
          <p:nvPr/>
        </p:nvGrpSpPr>
        <p:grpSpPr>
          <a:xfrm>
            <a:off x="8020050" y="5081615"/>
            <a:ext cx="2085290" cy="866978"/>
            <a:chOff x="8020050" y="5081615"/>
            <a:chExt cx="2085290" cy="866978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6A19920F-F2E1-04C7-E47F-D18B7823C986}"/>
                </a:ext>
              </a:extLst>
            </p:cNvPr>
            <p:cNvGrpSpPr/>
            <p:nvPr/>
          </p:nvGrpSpPr>
          <p:grpSpPr>
            <a:xfrm>
              <a:off x="8020050" y="5119715"/>
              <a:ext cx="2085290" cy="828878"/>
              <a:chOff x="8020050" y="5119715"/>
              <a:chExt cx="2085290" cy="828878"/>
            </a:xfrm>
          </p:grpSpPr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E75ED853-04B4-A89E-4CD8-0E4D0F8EAA14}"/>
                  </a:ext>
                </a:extLst>
              </p:cNvPr>
              <p:cNvSpPr/>
              <p:nvPr/>
            </p:nvSpPr>
            <p:spPr>
              <a:xfrm>
                <a:off x="8020050" y="5345881"/>
                <a:ext cx="1854752" cy="602712"/>
              </a:xfrm>
              <a:prstGeom prst="roundRect">
                <a:avLst>
                  <a:gd name="adj" fmla="val 14033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61594F"/>
                    </a:solidFill>
                    <a:latin typeface="Fira Sans Extra Condensed Mediu" panose="020B0603050000020004" pitchFamily="34" charset="0"/>
                  </a:rPr>
                  <a:t>Images ne provenant pas d’</a:t>
                </a:r>
                <a:r>
                  <a:rPr lang="fr-FR" sz="1400" dirty="0" err="1">
                    <a:solidFill>
                      <a:srgbClr val="61594F"/>
                    </a:solidFill>
                    <a:latin typeface="Fira Sans Extra Condensed Mediu" panose="020B0603050000020004" pitchFamily="34" charset="0"/>
                  </a:rPr>
                  <a:t>ImageNet</a:t>
                </a:r>
                <a:endParaRPr lang="fr-FR" sz="1400" i="0" dirty="0">
                  <a:solidFill>
                    <a:srgbClr val="61594F"/>
                  </a:solidFill>
                  <a:effectLst/>
                  <a:latin typeface="Fira Sans Extra Condensed Mediu" panose="020B0603050000020004" pitchFamily="34" charset="0"/>
                </a:endParaRPr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3E4C0BB4-3CCE-635D-DD61-B59C91904385}"/>
                  </a:ext>
                </a:extLst>
              </p:cNvPr>
              <p:cNvSpPr/>
              <p:nvPr/>
            </p:nvSpPr>
            <p:spPr>
              <a:xfrm>
                <a:off x="9644167" y="5119715"/>
                <a:ext cx="461173" cy="461173"/>
              </a:xfrm>
              <a:prstGeom prst="ellipse">
                <a:avLst/>
              </a:prstGeom>
              <a:solidFill>
                <a:srgbClr val="E7E7E7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 dirty="0"/>
              </a:p>
            </p:txBody>
          </p:sp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6D245A8-7227-E84F-D9C8-3F1C9201C720}"/>
                </a:ext>
              </a:extLst>
            </p:cNvPr>
            <p:cNvSpPr txBox="1"/>
            <p:nvPr/>
          </p:nvSpPr>
          <p:spPr>
            <a:xfrm>
              <a:off x="9663217" y="5081615"/>
              <a:ext cx="420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⚠️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50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4" grpId="0" animBg="1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0941BF7A-01CF-F0F9-3C83-4B82AC47A816}"/>
              </a:ext>
            </a:extLst>
          </p:cNvPr>
          <p:cNvGrpSpPr/>
          <p:nvPr/>
        </p:nvGrpSpPr>
        <p:grpSpPr>
          <a:xfrm>
            <a:off x="2087880" y="1435100"/>
            <a:ext cx="8016240" cy="4846320"/>
            <a:chOff x="2087880" y="1435100"/>
            <a:chExt cx="8079740" cy="4846320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87122B6-235F-5E83-0A0B-C0BF5186241E}"/>
                </a:ext>
              </a:extLst>
            </p:cNvPr>
            <p:cNvSpPr/>
            <p:nvPr/>
          </p:nvSpPr>
          <p:spPr>
            <a:xfrm>
              <a:off x="2151380" y="1498600"/>
              <a:ext cx="8016240" cy="4782820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92E43CDD-566C-D819-DB1D-9F968CB91966}"/>
                </a:ext>
              </a:extLst>
            </p:cNvPr>
            <p:cNvSpPr/>
            <p:nvPr/>
          </p:nvSpPr>
          <p:spPr>
            <a:xfrm>
              <a:off x="2087880" y="1435100"/>
              <a:ext cx="8016240" cy="4782820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12D5616C-B682-E67A-DBB3-F3052604A1C6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4F939B56-7FA9-245B-43D0-60CB231E1349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000AC8DE-F154-1514-2F83-AC545D57073C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SOMMAIRE</a:t>
              </a:r>
              <a:endParaRPr lang="fr-FR" sz="3200" dirty="0"/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49A0EDCA-CBD5-0339-5B0F-5F4A1F74578B}"/>
              </a:ext>
            </a:extLst>
          </p:cNvPr>
          <p:cNvGrpSpPr/>
          <p:nvPr/>
        </p:nvGrpSpPr>
        <p:grpSpPr>
          <a:xfrm>
            <a:off x="2537460" y="1732280"/>
            <a:ext cx="7117080" cy="670560"/>
            <a:chOff x="2286000" y="2291080"/>
            <a:chExt cx="7620000" cy="670560"/>
          </a:xfrm>
        </p:grpSpPr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D50030E4-B1D1-B3B4-2422-D92779425541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6777F001-C9E1-8131-1578-716EF4DFAE85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43E4D38D-438C-F30F-98FC-9A07C84E9208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Problématique, EDA et prétraitements</a:t>
              </a:r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341314EB-B78C-2C59-1437-9360BF5C5DA7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1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2CD8F21-E4B7-1797-58FB-3CB7FB9655A6}"/>
              </a:ext>
            </a:extLst>
          </p:cNvPr>
          <p:cNvGrpSpPr/>
          <p:nvPr/>
        </p:nvGrpSpPr>
        <p:grpSpPr>
          <a:xfrm>
            <a:off x="2537460" y="2626360"/>
            <a:ext cx="7117080" cy="670560"/>
            <a:chOff x="2286000" y="2291080"/>
            <a:chExt cx="7620000" cy="670560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DB9B7F7C-B49C-4E95-1211-966025F96F86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32D79808-F6BA-3A0F-239B-A424B13EF5FC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1CC66C40-3A49-F6EE-D1A8-226044257DCD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1</a:t>
              </a:r>
              <a:r>
                <a:rPr lang="fr-FR" sz="2800" baseline="300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ère</a:t>
              </a:r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approche : modélisation personnelle</a:t>
              </a:r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E405BFC9-8D1F-2ACE-C993-9973782C6C5D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2</a:t>
              </a: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89D22A45-9354-7C6E-A36F-FFA93EC029E4}"/>
              </a:ext>
            </a:extLst>
          </p:cNvPr>
          <p:cNvGrpSpPr/>
          <p:nvPr/>
        </p:nvGrpSpPr>
        <p:grpSpPr>
          <a:xfrm>
            <a:off x="2537460" y="3520440"/>
            <a:ext cx="7117080" cy="670560"/>
            <a:chOff x="2286000" y="2291080"/>
            <a:chExt cx="7620000" cy="670560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59165E17-9581-5382-1B51-663881C0B480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9EC04B30-510D-21CE-C751-0F309B7E49FC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FB2C2141-76BE-88B9-E8E3-EED0E87AD693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2</a:t>
              </a:r>
              <a:r>
                <a:rPr lang="fr-FR" sz="2800" baseline="300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ème</a:t>
              </a:r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approche : transfer learning</a:t>
              </a:r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E0ECD766-8829-0B35-CD2C-66774A9F2813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3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9D2101C-6734-68A5-D7D2-FD78BC0ACF3B}"/>
              </a:ext>
            </a:extLst>
          </p:cNvPr>
          <p:cNvGrpSpPr/>
          <p:nvPr/>
        </p:nvGrpSpPr>
        <p:grpSpPr>
          <a:xfrm>
            <a:off x="2537460" y="4406900"/>
            <a:ext cx="7117080" cy="670560"/>
            <a:chOff x="2286000" y="2291080"/>
            <a:chExt cx="7620000" cy="670560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26D7B63D-FFE2-F70B-81FC-F8E8CD950DAE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0" name="Forme libre : forme 59">
              <a:extLst>
                <a:ext uri="{FF2B5EF4-FFF2-40B4-BE49-F238E27FC236}">
                  <a16:creationId xmlns:a16="http://schemas.microsoft.com/office/drawing/2014/main" id="{1503FADD-DBF7-BC39-CA96-B257F96A027D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8FCC978D-D65E-15DB-40EC-C5611ED64AD6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Démonstration de l’application</a:t>
              </a:r>
            </a:p>
          </p:txBody>
        </p: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05E11E78-2F77-747B-045C-8644494E3E0F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4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E5EAF4B0-95B0-3226-24F8-1A23EE79CDDA}"/>
              </a:ext>
            </a:extLst>
          </p:cNvPr>
          <p:cNvGrpSpPr/>
          <p:nvPr/>
        </p:nvGrpSpPr>
        <p:grpSpPr>
          <a:xfrm>
            <a:off x="2537460" y="5293360"/>
            <a:ext cx="7117080" cy="670560"/>
            <a:chOff x="2286000" y="2291080"/>
            <a:chExt cx="7620000" cy="670560"/>
          </a:xfrm>
        </p:grpSpPr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D1FCDC2E-C92D-66E8-737D-B93346278C9E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251071B1-D96B-35CA-F338-E866C23AFB8A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D667BA42-1AD3-1483-CF53-9D3FA71024B1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Conclusion et perspectives</a:t>
              </a:r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B755D98A-6981-3573-8B95-B60A1A955854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5</a:t>
              </a: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824D1E-BA06-B6F6-7C9A-EA0D5DC9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2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ResNet50</a:t>
              </a:r>
              <a:endParaRPr lang="fr-FR" sz="32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16F8B-E30B-3D3E-FCCF-F316281BC4A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C5915-8A74-9317-39C3-FE7D5A0ED15A}"/>
              </a:ext>
            </a:extLst>
          </p:cNvPr>
          <p:cNvSpPr/>
          <p:nvPr/>
        </p:nvSpPr>
        <p:spPr>
          <a:xfrm>
            <a:off x="-3495" y="275776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3600C3A-F33E-0A00-CA32-3C6B360363A5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4E7A1B-3F15-D02E-E959-57939153DE0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BB5F26-FD05-912C-1BA1-3EEFED80258F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561778-EBB1-AC1B-BD23-FA1E816C2832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FD38622-BBA6-C326-8564-CC1B7C434D6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5E20F6E-5B0C-C8F6-EEB1-9B319415D087}"/>
              </a:ext>
            </a:extLst>
          </p:cNvPr>
          <p:cNvGrpSpPr/>
          <p:nvPr/>
        </p:nvGrpSpPr>
        <p:grpSpPr>
          <a:xfrm>
            <a:off x="680654" y="1266210"/>
            <a:ext cx="2853175" cy="2754843"/>
            <a:chOff x="680654" y="1266210"/>
            <a:chExt cx="2853175" cy="2754843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AE5A4576-1663-6CCF-8D1C-49EB5E4D3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130" b="5603"/>
            <a:stretch/>
          </p:blipFill>
          <p:spPr>
            <a:xfrm>
              <a:off x="838187" y="1266210"/>
              <a:ext cx="2681672" cy="2495734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41174756-2E1F-F9CD-E88B-AED3D4F4D894}"/>
                </a:ext>
              </a:extLst>
            </p:cNvPr>
            <p:cNvSpPr txBox="1"/>
            <p:nvPr/>
          </p:nvSpPr>
          <p:spPr>
            <a:xfrm>
              <a:off x="1014634" y="1317823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 (TRAINING &amp; VALIDATION)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28E875BB-E427-3AC7-70D6-4368CB909321}"/>
                </a:ext>
              </a:extLst>
            </p:cNvPr>
            <p:cNvSpPr txBox="1"/>
            <p:nvPr/>
          </p:nvSpPr>
          <p:spPr>
            <a:xfrm rot="16200000">
              <a:off x="399026" y="2542696"/>
              <a:ext cx="8402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589F5BD1-C96B-F915-5376-45899CE1B54F}"/>
                </a:ext>
              </a:extLst>
            </p:cNvPr>
            <p:cNvSpPr txBox="1"/>
            <p:nvPr/>
          </p:nvSpPr>
          <p:spPr>
            <a:xfrm>
              <a:off x="1932305" y="3744054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36AAEA54-660D-FD1A-D26F-B110D72DC306}"/>
              </a:ext>
            </a:extLst>
          </p:cNvPr>
          <p:cNvGrpSpPr/>
          <p:nvPr/>
        </p:nvGrpSpPr>
        <p:grpSpPr>
          <a:xfrm>
            <a:off x="605419" y="3983397"/>
            <a:ext cx="2938430" cy="2737301"/>
            <a:chOff x="605419" y="3983397"/>
            <a:chExt cx="2938430" cy="2737301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94318ED-2424-D562-5B10-9C8AEEFC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30" b="5603"/>
            <a:stretch/>
          </p:blipFill>
          <p:spPr>
            <a:xfrm>
              <a:off x="802890" y="3983397"/>
              <a:ext cx="2681672" cy="2495734"/>
            </a:xfrm>
            <a:prstGeom prst="rect">
              <a:avLst/>
            </a:prstGeom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233ACB61-9E03-7938-78EF-26C390A03D4F}"/>
                </a:ext>
              </a:extLst>
            </p:cNvPr>
            <p:cNvSpPr txBox="1"/>
            <p:nvPr/>
          </p:nvSpPr>
          <p:spPr>
            <a:xfrm>
              <a:off x="1024654" y="4033450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 (TRAINING &amp; VALIDATION)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F8DEF2F-0D93-C5EB-B969-013970AF2B8F}"/>
                </a:ext>
              </a:extLst>
            </p:cNvPr>
            <p:cNvSpPr txBox="1"/>
            <p:nvPr/>
          </p:nvSpPr>
          <p:spPr>
            <a:xfrm rot="16200000">
              <a:off x="165633" y="5229395"/>
              <a:ext cx="1156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86A606AB-A9C9-DAD3-A4AB-F1839897EECA}"/>
                </a:ext>
              </a:extLst>
            </p:cNvPr>
            <p:cNvSpPr txBox="1"/>
            <p:nvPr/>
          </p:nvSpPr>
          <p:spPr>
            <a:xfrm>
              <a:off x="1894205" y="6443699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654E86B-D037-40FE-2FB6-453A5DB90203}"/>
              </a:ext>
            </a:extLst>
          </p:cNvPr>
          <p:cNvGrpSpPr/>
          <p:nvPr/>
        </p:nvGrpSpPr>
        <p:grpSpPr>
          <a:xfrm>
            <a:off x="3740167" y="1315178"/>
            <a:ext cx="5282587" cy="5355887"/>
            <a:chOff x="3740167" y="1315178"/>
            <a:chExt cx="5282587" cy="5355887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3E5DA7A-D842-1047-2139-477B1A911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556" y="1315178"/>
              <a:ext cx="5192198" cy="5355887"/>
            </a:xfrm>
            <a:prstGeom prst="rect">
              <a:avLst/>
            </a:prstGeom>
          </p:spPr>
        </p:pic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ED00BB04-A4BF-E495-B4DF-617BE55543C2}"/>
                </a:ext>
              </a:extLst>
            </p:cNvPr>
            <p:cNvSpPr txBox="1"/>
            <p:nvPr/>
          </p:nvSpPr>
          <p:spPr>
            <a:xfrm>
              <a:off x="4760356" y="1581811"/>
              <a:ext cx="29781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MATRICE DE CONFUSION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955415F3-2F68-7300-6F54-2B4837C804BB}"/>
                </a:ext>
              </a:extLst>
            </p:cNvPr>
            <p:cNvSpPr txBox="1"/>
            <p:nvPr/>
          </p:nvSpPr>
          <p:spPr>
            <a:xfrm>
              <a:off x="5514834" y="6227643"/>
              <a:ext cx="143109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PRÉDITE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AAA130B0-FA62-51C5-A92D-0A310B44B985}"/>
                </a:ext>
              </a:extLst>
            </p:cNvPr>
            <p:cNvSpPr txBox="1"/>
            <p:nvPr/>
          </p:nvSpPr>
          <p:spPr>
            <a:xfrm rot="16200000">
              <a:off x="3217782" y="3845176"/>
              <a:ext cx="1352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RÉELLE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00E9757-094C-0E2B-DB59-740A5F806FFA}"/>
              </a:ext>
            </a:extLst>
          </p:cNvPr>
          <p:cNvGrpSpPr/>
          <p:nvPr/>
        </p:nvGrpSpPr>
        <p:grpSpPr>
          <a:xfrm>
            <a:off x="9283439" y="1474608"/>
            <a:ext cx="2372179" cy="2812388"/>
            <a:chOff x="9349922" y="1696111"/>
            <a:chExt cx="2372179" cy="2812388"/>
          </a:xfrm>
        </p:grpSpPr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B15D513A-F330-3F8A-60C1-E489571881AC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E5F94DFB-0630-F2B1-E855-656FA183A73C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SCORES SUR SET DE TEST</a:t>
              </a:r>
            </a:p>
          </p:txBody>
        </p:sp>
      </p:grp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D80D1DB5-2844-357C-EA1F-69850FF6B192}"/>
              </a:ext>
            </a:extLst>
          </p:cNvPr>
          <p:cNvSpPr/>
          <p:nvPr/>
        </p:nvSpPr>
        <p:spPr>
          <a:xfrm>
            <a:off x="10905330" y="1992109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0.892</a:t>
            </a:r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DC3CCF78-8266-81C8-A3EA-502AACCB2BDD}"/>
              </a:ext>
            </a:extLst>
          </p:cNvPr>
          <p:cNvSpPr/>
          <p:nvPr/>
        </p:nvSpPr>
        <p:spPr>
          <a:xfrm>
            <a:off x="9420995" y="1992109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3E8D00AB-5ABE-04DC-A288-BE8DB8C918F1}"/>
              </a:ext>
            </a:extLst>
          </p:cNvPr>
          <p:cNvSpPr/>
          <p:nvPr/>
        </p:nvSpPr>
        <p:spPr>
          <a:xfrm>
            <a:off x="10905330" y="2554400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0.898</a:t>
            </a:r>
          </a:p>
        </p:txBody>
      </p: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8A10951-389C-C96E-7399-DF7DC6820B9B}"/>
              </a:ext>
            </a:extLst>
          </p:cNvPr>
          <p:cNvSpPr/>
          <p:nvPr/>
        </p:nvSpPr>
        <p:spPr>
          <a:xfrm>
            <a:off x="9420995" y="2554400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5" name="Forme libre : forme 54">
            <a:extLst>
              <a:ext uri="{FF2B5EF4-FFF2-40B4-BE49-F238E27FC236}">
                <a16:creationId xmlns:a16="http://schemas.microsoft.com/office/drawing/2014/main" id="{37A4F080-8F9C-4006-EEC7-10CE2E883F3A}"/>
              </a:ext>
            </a:extLst>
          </p:cNvPr>
          <p:cNvSpPr/>
          <p:nvPr/>
        </p:nvSpPr>
        <p:spPr>
          <a:xfrm>
            <a:off x="10905330" y="3116691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0.892</a:t>
            </a:r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B5DE7D7E-61E7-10C3-AF0D-05592EE7FCAE}"/>
              </a:ext>
            </a:extLst>
          </p:cNvPr>
          <p:cNvSpPr/>
          <p:nvPr/>
        </p:nvSpPr>
        <p:spPr>
          <a:xfrm>
            <a:off x="9420995" y="3116691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2A4C85A3-6848-EA42-FF9D-586E56118039}"/>
              </a:ext>
            </a:extLst>
          </p:cNvPr>
          <p:cNvSpPr/>
          <p:nvPr/>
        </p:nvSpPr>
        <p:spPr>
          <a:xfrm>
            <a:off x="10905330" y="3678982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0.891</a:t>
            </a:r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554D405B-08E7-438A-577F-056A7D7D2033}"/>
              </a:ext>
            </a:extLst>
          </p:cNvPr>
          <p:cNvSpPr/>
          <p:nvPr/>
        </p:nvSpPr>
        <p:spPr>
          <a:xfrm>
            <a:off x="9420995" y="3678982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155F8F40-4A79-C945-4411-699E922A342E}"/>
              </a:ext>
            </a:extLst>
          </p:cNvPr>
          <p:cNvGrpSpPr/>
          <p:nvPr/>
        </p:nvGrpSpPr>
        <p:grpSpPr>
          <a:xfrm>
            <a:off x="9302488" y="4453637"/>
            <a:ext cx="2379799" cy="2016887"/>
            <a:chOff x="9349922" y="1696111"/>
            <a:chExt cx="2379799" cy="2833801"/>
          </a:xfrm>
        </p:grpSpPr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DB0EB0D8-A0CB-78A3-821F-C19A91151294}"/>
                </a:ext>
              </a:extLst>
            </p:cNvPr>
            <p:cNvSpPr/>
            <p:nvPr/>
          </p:nvSpPr>
          <p:spPr>
            <a:xfrm>
              <a:off x="9395642" y="1755623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61" name="Rectangle : coins arrondis 60">
              <a:extLst>
                <a:ext uri="{FF2B5EF4-FFF2-40B4-BE49-F238E27FC236}">
                  <a16:creationId xmlns:a16="http://schemas.microsoft.com/office/drawing/2014/main" id="{80332425-386B-2440-CB76-3C7972669C21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15D44795-7111-080C-1DCD-960C6B0CE4A7}"/>
              </a:ext>
            </a:extLst>
          </p:cNvPr>
          <p:cNvSpPr/>
          <p:nvPr/>
        </p:nvSpPr>
        <p:spPr>
          <a:xfrm>
            <a:off x="9454397" y="4666797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 approche 0.9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B2A5AF74-81BD-882E-D313-980AF086AC6A}"/>
              </a:ext>
            </a:extLst>
          </p:cNvPr>
          <p:cNvSpPr/>
          <p:nvPr/>
        </p:nvSpPr>
        <p:spPr>
          <a:xfrm>
            <a:off x="9454396" y="5154545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Converge très rapidement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1130B4C-580A-FA5D-97ED-0F1979F37529}"/>
              </a:ext>
            </a:extLst>
          </p:cNvPr>
          <p:cNvSpPr/>
          <p:nvPr/>
        </p:nvSpPr>
        <p:spPr>
          <a:xfrm>
            <a:off x="9454396" y="5642294"/>
            <a:ext cx="2038356" cy="602712"/>
          </a:xfrm>
          <a:prstGeom prst="roundRect">
            <a:avLst>
              <a:gd name="adj" fmla="val 14033"/>
            </a:avLst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Pas d’erreur sur les nouvelles images</a:t>
            </a:r>
            <a:endParaRPr lang="fr-FR" sz="14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F29DF5-B9A9-DEC6-419E-626EE088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20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2" grpId="0" animBg="1"/>
      <p:bldP spid="63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InceptionV3</a:t>
              </a:r>
              <a:endParaRPr lang="fr-FR" sz="32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16F8B-E30B-3D3E-FCCF-F316281BC4A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C5915-8A74-9317-39C3-FE7D5A0ED15A}"/>
              </a:ext>
            </a:extLst>
          </p:cNvPr>
          <p:cNvSpPr/>
          <p:nvPr/>
        </p:nvSpPr>
        <p:spPr>
          <a:xfrm>
            <a:off x="-3495" y="275776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3600C3A-F33E-0A00-CA32-3C6B360363A5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4E7A1B-3F15-D02E-E959-57939153DE0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BB5F26-FD05-912C-1BA1-3EEFED80258F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561778-EBB1-AC1B-BD23-FA1E816C2832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FD38622-BBA6-C326-8564-CC1B7C434D6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A49494A1-520B-EE9B-918C-7964B852883B}"/>
              </a:ext>
            </a:extLst>
          </p:cNvPr>
          <p:cNvGrpSpPr/>
          <p:nvPr/>
        </p:nvGrpSpPr>
        <p:grpSpPr>
          <a:xfrm>
            <a:off x="680654" y="1253931"/>
            <a:ext cx="2863195" cy="2760772"/>
            <a:chOff x="680654" y="1253931"/>
            <a:chExt cx="2863195" cy="2760772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BAE1F8A5-7979-6D29-213D-5D0100800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648" b="4811"/>
            <a:stretch/>
          </p:blipFill>
          <p:spPr>
            <a:xfrm>
              <a:off x="794362" y="1253931"/>
              <a:ext cx="2749487" cy="2536683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A17DAF46-BC8B-A0F2-BC07-498C7EFC035B}"/>
                </a:ext>
              </a:extLst>
            </p:cNvPr>
            <p:cNvSpPr txBox="1"/>
            <p:nvPr/>
          </p:nvSpPr>
          <p:spPr>
            <a:xfrm>
              <a:off x="1014634" y="1311473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 (TRAINING &amp; VALIDATION)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B1D3E798-E8DB-1532-F771-BE51AB827AAD}"/>
                </a:ext>
              </a:extLst>
            </p:cNvPr>
            <p:cNvSpPr txBox="1"/>
            <p:nvPr/>
          </p:nvSpPr>
          <p:spPr>
            <a:xfrm rot="16200000">
              <a:off x="399026" y="2536346"/>
              <a:ext cx="8402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CDD6175A-9711-AFAB-024F-D1E6536FD0A8}"/>
                </a:ext>
              </a:extLst>
            </p:cNvPr>
            <p:cNvSpPr txBox="1"/>
            <p:nvPr/>
          </p:nvSpPr>
          <p:spPr>
            <a:xfrm>
              <a:off x="1932305" y="3737704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E3CBA4EC-EDC7-C49F-9ADD-F21A34B043B7}"/>
              </a:ext>
            </a:extLst>
          </p:cNvPr>
          <p:cNvGrpSpPr/>
          <p:nvPr/>
        </p:nvGrpSpPr>
        <p:grpSpPr>
          <a:xfrm>
            <a:off x="605419" y="3973024"/>
            <a:ext cx="2938430" cy="2747674"/>
            <a:chOff x="605419" y="3973024"/>
            <a:chExt cx="2938430" cy="274767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77D108FA-FD8D-A9F5-0FBC-BE0B7406C0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74" b="4811"/>
            <a:stretch/>
          </p:blipFill>
          <p:spPr>
            <a:xfrm>
              <a:off x="803858" y="3973024"/>
              <a:ext cx="2692366" cy="2536683"/>
            </a:xfrm>
            <a:prstGeom prst="rect">
              <a:avLst/>
            </a:prstGeom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9E5A5E78-DDBC-D551-F791-9EE9B297431C}"/>
                </a:ext>
              </a:extLst>
            </p:cNvPr>
            <p:cNvSpPr txBox="1"/>
            <p:nvPr/>
          </p:nvSpPr>
          <p:spPr>
            <a:xfrm>
              <a:off x="1024654" y="4033450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 (TRAINING &amp; VALIDATION)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7C529320-2500-9C35-59A3-92583D8251D2}"/>
                </a:ext>
              </a:extLst>
            </p:cNvPr>
            <p:cNvSpPr txBox="1"/>
            <p:nvPr/>
          </p:nvSpPr>
          <p:spPr>
            <a:xfrm rot="16200000">
              <a:off x="165633" y="5229395"/>
              <a:ext cx="1156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23CCEFB0-99DF-6DDC-FE9E-3190D9EF63BC}"/>
                </a:ext>
              </a:extLst>
            </p:cNvPr>
            <p:cNvSpPr txBox="1"/>
            <p:nvPr/>
          </p:nvSpPr>
          <p:spPr>
            <a:xfrm>
              <a:off x="1894205" y="6443699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28E8D1B6-829D-03F0-2968-ADBC1B67EF32}"/>
              </a:ext>
            </a:extLst>
          </p:cNvPr>
          <p:cNvGrpSpPr/>
          <p:nvPr/>
        </p:nvGrpSpPr>
        <p:grpSpPr>
          <a:xfrm>
            <a:off x="3746517" y="1313213"/>
            <a:ext cx="5274671" cy="5354182"/>
            <a:chOff x="3746517" y="1313213"/>
            <a:chExt cx="5274671" cy="5354182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A988629E-6EB7-52E9-BA08-B8A15C47B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643" y="1313213"/>
              <a:ext cx="5190545" cy="5354182"/>
            </a:xfrm>
            <a:prstGeom prst="rect">
              <a:avLst/>
            </a:prstGeom>
          </p:spPr>
        </p:pic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A62EABEC-6524-C40C-D689-5F8E60913493}"/>
                </a:ext>
              </a:extLst>
            </p:cNvPr>
            <p:cNvSpPr txBox="1"/>
            <p:nvPr/>
          </p:nvSpPr>
          <p:spPr>
            <a:xfrm>
              <a:off x="4766706" y="1575461"/>
              <a:ext cx="29781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MATRICE DE CONFUSION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E31FCCE8-A60C-041D-F475-1BAA700C29D9}"/>
                </a:ext>
              </a:extLst>
            </p:cNvPr>
            <p:cNvSpPr txBox="1"/>
            <p:nvPr/>
          </p:nvSpPr>
          <p:spPr>
            <a:xfrm>
              <a:off x="5521184" y="6221293"/>
              <a:ext cx="143109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PRÉDITE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8596C1FA-F64E-792A-BA5F-D8498C50DE41}"/>
                </a:ext>
              </a:extLst>
            </p:cNvPr>
            <p:cNvSpPr txBox="1"/>
            <p:nvPr/>
          </p:nvSpPr>
          <p:spPr>
            <a:xfrm rot="16200000">
              <a:off x="3224132" y="3838826"/>
              <a:ext cx="1352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RÉELLE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C5888C7-4E3E-637E-16EA-58F217ABEB85}"/>
              </a:ext>
            </a:extLst>
          </p:cNvPr>
          <p:cNvGrpSpPr/>
          <p:nvPr/>
        </p:nvGrpSpPr>
        <p:grpSpPr>
          <a:xfrm>
            <a:off x="9283439" y="1474608"/>
            <a:ext cx="2372179" cy="2812388"/>
            <a:chOff x="9349922" y="1696111"/>
            <a:chExt cx="2372179" cy="2812388"/>
          </a:xfrm>
        </p:grpSpPr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963361BF-67B4-09DC-DB72-677B1535BD11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0E696B72-5EDD-49A4-504D-6618324BBFEC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SCORES SUR SET DE TEST</a:t>
              </a:r>
            </a:p>
          </p:txBody>
        </p:sp>
      </p:grp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29EA25AD-DC19-DF8D-CFC7-C0F4386381DC}"/>
              </a:ext>
            </a:extLst>
          </p:cNvPr>
          <p:cNvSpPr/>
          <p:nvPr/>
        </p:nvSpPr>
        <p:spPr>
          <a:xfrm>
            <a:off x="10905330" y="1992109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0.974</a:t>
            </a:r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09D36390-7380-17DD-21B7-5C4801D1CCFF}"/>
              </a:ext>
            </a:extLst>
          </p:cNvPr>
          <p:cNvSpPr/>
          <p:nvPr/>
        </p:nvSpPr>
        <p:spPr>
          <a:xfrm>
            <a:off x="9420995" y="1992109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DDC604B4-D7F7-A488-5F15-7C581D2CEDC4}"/>
              </a:ext>
            </a:extLst>
          </p:cNvPr>
          <p:cNvSpPr/>
          <p:nvPr/>
        </p:nvSpPr>
        <p:spPr>
          <a:xfrm>
            <a:off x="10905330" y="2554400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0.974</a:t>
            </a:r>
          </a:p>
        </p:txBody>
      </p: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67E979B1-433E-D391-22C1-1024234390AB}"/>
              </a:ext>
            </a:extLst>
          </p:cNvPr>
          <p:cNvSpPr/>
          <p:nvPr/>
        </p:nvSpPr>
        <p:spPr>
          <a:xfrm>
            <a:off x="9420995" y="2554400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5" name="Forme libre : forme 54">
            <a:extLst>
              <a:ext uri="{FF2B5EF4-FFF2-40B4-BE49-F238E27FC236}">
                <a16:creationId xmlns:a16="http://schemas.microsoft.com/office/drawing/2014/main" id="{DCB7C5E4-4B32-A4F5-0C43-98A4F23B27EF}"/>
              </a:ext>
            </a:extLst>
          </p:cNvPr>
          <p:cNvSpPr/>
          <p:nvPr/>
        </p:nvSpPr>
        <p:spPr>
          <a:xfrm>
            <a:off x="10905330" y="3116691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0.974</a:t>
            </a:r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5FFCD4B4-271D-19A5-C56B-9E036B1AEBAB}"/>
              </a:ext>
            </a:extLst>
          </p:cNvPr>
          <p:cNvSpPr/>
          <p:nvPr/>
        </p:nvSpPr>
        <p:spPr>
          <a:xfrm>
            <a:off x="9420995" y="3116691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731AA5CF-05C6-FDAD-EABD-7EA1EDB47DF0}"/>
              </a:ext>
            </a:extLst>
          </p:cNvPr>
          <p:cNvSpPr/>
          <p:nvPr/>
        </p:nvSpPr>
        <p:spPr>
          <a:xfrm>
            <a:off x="10905330" y="3678982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0.974</a:t>
            </a:r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4903BFD2-1773-F073-9052-DADCD4A6591B}"/>
              </a:ext>
            </a:extLst>
          </p:cNvPr>
          <p:cNvSpPr/>
          <p:nvPr/>
        </p:nvSpPr>
        <p:spPr>
          <a:xfrm>
            <a:off x="9420995" y="3678982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87A15699-3A63-65F9-5EBD-2FFD0824FB93}"/>
              </a:ext>
            </a:extLst>
          </p:cNvPr>
          <p:cNvGrpSpPr/>
          <p:nvPr/>
        </p:nvGrpSpPr>
        <p:grpSpPr>
          <a:xfrm>
            <a:off x="9302488" y="4453637"/>
            <a:ext cx="2379799" cy="2016887"/>
            <a:chOff x="9349922" y="1696111"/>
            <a:chExt cx="2379799" cy="2833801"/>
          </a:xfrm>
        </p:grpSpPr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91EEA182-585A-26D0-DF6F-F55B1ABB57E1}"/>
                </a:ext>
              </a:extLst>
            </p:cNvPr>
            <p:cNvSpPr/>
            <p:nvPr/>
          </p:nvSpPr>
          <p:spPr>
            <a:xfrm>
              <a:off x="9395642" y="1755623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61" name="Rectangle : coins arrondis 60">
              <a:extLst>
                <a:ext uri="{FF2B5EF4-FFF2-40B4-BE49-F238E27FC236}">
                  <a16:creationId xmlns:a16="http://schemas.microsoft.com/office/drawing/2014/main" id="{4BFAA8A4-920A-45C0-656D-DEC32F40A01E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D5FDF700-E6AC-2942-8975-43C4AA97C4C1}"/>
              </a:ext>
            </a:extLst>
          </p:cNvPr>
          <p:cNvSpPr/>
          <p:nvPr/>
        </p:nvSpPr>
        <p:spPr>
          <a:xfrm>
            <a:off x="9454397" y="4666797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 proche de 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37A07178-BF6C-4D9F-5097-8037663C8850}"/>
              </a:ext>
            </a:extLst>
          </p:cNvPr>
          <p:cNvSpPr/>
          <p:nvPr/>
        </p:nvSpPr>
        <p:spPr>
          <a:xfrm>
            <a:off x="9454396" y="5154545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Converge moins vite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AE894794-C6CB-D5C6-BF39-7DB423187047}"/>
              </a:ext>
            </a:extLst>
          </p:cNvPr>
          <p:cNvSpPr/>
          <p:nvPr/>
        </p:nvSpPr>
        <p:spPr>
          <a:xfrm>
            <a:off x="9454396" y="5642294"/>
            <a:ext cx="2038356" cy="602712"/>
          </a:xfrm>
          <a:prstGeom prst="roundRect">
            <a:avLst>
              <a:gd name="adj" fmla="val 13505"/>
            </a:avLst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Pas d’erreur sur les nouvelles images</a:t>
            </a:r>
            <a:endParaRPr lang="fr-FR" sz="14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12A691-0FA5-9A84-14D6-345EEF6F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21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21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2" grpId="0" animBg="1"/>
      <p:bldP spid="63" grpId="0" animBg="1"/>
      <p:bldP spid="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TRANSFER LEARNING</a:t>
              </a:r>
              <a:endParaRPr lang="fr-FR" sz="32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16F8B-E30B-3D3E-FCCF-F316281BC4A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C5915-8A74-9317-39C3-FE7D5A0ED15A}"/>
              </a:ext>
            </a:extLst>
          </p:cNvPr>
          <p:cNvSpPr/>
          <p:nvPr/>
        </p:nvSpPr>
        <p:spPr>
          <a:xfrm>
            <a:off x="-3495" y="275776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3600C3A-F33E-0A00-CA32-3C6B360363A5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4E7A1B-3F15-D02E-E959-57939153DE0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BB5F26-FD05-912C-1BA1-3EEFED80258F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561778-EBB1-AC1B-BD23-FA1E816C2832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FD38622-BBA6-C326-8564-CC1B7C434D6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C4E89C7-0449-5397-01BA-272949A112A1}"/>
              </a:ext>
            </a:extLst>
          </p:cNvPr>
          <p:cNvGrpSpPr/>
          <p:nvPr/>
        </p:nvGrpSpPr>
        <p:grpSpPr>
          <a:xfrm>
            <a:off x="2091639" y="1292960"/>
            <a:ext cx="8012482" cy="3288565"/>
            <a:chOff x="2091639" y="1378685"/>
            <a:chExt cx="8012482" cy="3288565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AF59BB02-CC2D-BAFD-48C2-8A75F35DDEB7}"/>
                </a:ext>
              </a:extLst>
            </p:cNvPr>
            <p:cNvSpPr/>
            <p:nvPr/>
          </p:nvSpPr>
          <p:spPr>
            <a:xfrm>
              <a:off x="2164599" y="1423234"/>
              <a:ext cx="7939522" cy="3244016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ECD981B7-21AC-3152-B568-2DD8F980E980}"/>
                </a:ext>
              </a:extLst>
            </p:cNvPr>
            <p:cNvSpPr/>
            <p:nvPr/>
          </p:nvSpPr>
          <p:spPr>
            <a:xfrm>
              <a:off x="2091639" y="1378685"/>
              <a:ext cx="7939522" cy="3244016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A069CE2C-E1C6-E1BB-D908-4849EA8E6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10526"/>
              </p:ext>
            </p:extLst>
          </p:nvPr>
        </p:nvGraphicFramePr>
        <p:xfrm>
          <a:off x="2395515" y="1622408"/>
          <a:ext cx="7334932" cy="2574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130">
                  <a:extLst>
                    <a:ext uri="{9D8B030D-6E8A-4147-A177-3AD203B41FA5}">
                      <a16:colId xmlns:a16="http://schemas.microsoft.com/office/drawing/2014/main" val="1922916993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188436330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2509522886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2982186746"/>
                    </a:ext>
                  </a:extLst>
                </a:gridCol>
                <a:gridCol w="1154163">
                  <a:extLst>
                    <a:ext uri="{9D8B030D-6E8A-4147-A177-3AD203B41FA5}">
                      <a16:colId xmlns:a16="http://schemas.microsoft.com/office/drawing/2014/main" val="1951582608"/>
                    </a:ext>
                  </a:extLst>
                </a:gridCol>
                <a:gridCol w="1143671">
                  <a:extLst>
                    <a:ext uri="{9D8B030D-6E8A-4147-A177-3AD203B41FA5}">
                      <a16:colId xmlns:a16="http://schemas.microsoft.com/office/drawing/2014/main" val="826725515"/>
                    </a:ext>
                  </a:extLst>
                </a:gridCol>
              </a:tblGrid>
              <a:tr h="593646"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rgbClr val="61594F"/>
                        </a:solidFill>
                        <a:latin typeface="Fira Sans Extra Condensed Mediu" panose="020B06030500000200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Fit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F1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9724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VGG16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935759"/>
                  </a:ext>
                </a:extLst>
              </a:tr>
              <a:tr h="630257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ResNet50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36596"/>
                  </a:ext>
                </a:extLst>
              </a:tr>
              <a:tr h="683895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InceptionV3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0.974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0.974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0.974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0.974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636386"/>
                  </a:ext>
                </a:extLst>
              </a:tr>
            </a:tbl>
          </a:graphicData>
        </a:graphic>
      </p:graphicFrame>
      <p:grpSp>
        <p:nvGrpSpPr>
          <p:cNvPr id="15" name="Groupe 14">
            <a:extLst>
              <a:ext uri="{FF2B5EF4-FFF2-40B4-BE49-F238E27FC236}">
                <a16:creationId xmlns:a16="http://schemas.microsoft.com/office/drawing/2014/main" id="{F8F4A0E3-8079-1E47-E9AF-546869201275}"/>
              </a:ext>
            </a:extLst>
          </p:cNvPr>
          <p:cNvGrpSpPr/>
          <p:nvPr/>
        </p:nvGrpSpPr>
        <p:grpSpPr>
          <a:xfrm>
            <a:off x="2087880" y="4733846"/>
            <a:ext cx="8012482" cy="1752679"/>
            <a:chOff x="2087880" y="4733846"/>
            <a:chExt cx="8012482" cy="1752679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8B5598C-95FC-EC47-FB7E-07B9715BDC15}"/>
                </a:ext>
              </a:extLst>
            </p:cNvPr>
            <p:cNvSpPr/>
            <p:nvPr/>
          </p:nvSpPr>
          <p:spPr>
            <a:xfrm>
              <a:off x="2160840" y="4757589"/>
              <a:ext cx="7939522" cy="1728936"/>
            </a:xfrm>
            <a:prstGeom prst="roundRect">
              <a:avLst>
                <a:gd name="adj" fmla="val 28787"/>
              </a:avLst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CFF44ABD-9B89-8C6F-FA3B-91FA0D0F5F40}"/>
                </a:ext>
              </a:extLst>
            </p:cNvPr>
            <p:cNvSpPr/>
            <p:nvPr/>
          </p:nvSpPr>
          <p:spPr>
            <a:xfrm>
              <a:off x="2087880" y="4733846"/>
              <a:ext cx="7939522" cy="1728936"/>
            </a:xfrm>
            <a:prstGeom prst="roundRect">
              <a:avLst>
                <a:gd name="adj" fmla="val 29338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051302F-6AAA-4AD5-7BBA-328C96B78262}"/>
              </a:ext>
            </a:extLst>
          </p:cNvPr>
          <p:cNvSpPr/>
          <p:nvPr/>
        </p:nvSpPr>
        <p:spPr>
          <a:xfrm>
            <a:off x="2311197" y="4917875"/>
            <a:ext cx="3634447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Durées d’entraînement plus courtes : moins de couches à entraîner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3749E116-033C-6BC2-18A7-55DDE72815B3}"/>
              </a:ext>
            </a:extLst>
          </p:cNvPr>
          <p:cNvSpPr/>
          <p:nvPr/>
        </p:nvSpPr>
        <p:spPr>
          <a:xfrm>
            <a:off x="6095999" y="5678348"/>
            <a:ext cx="3634447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Nous utiliserons InceptionV3 pour notre app de prédiction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8955C8A5-789D-2088-BB0F-D964732EC553}"/>
              </a:ext>
            </a:extLst>
          </p:cNvPr>
          <p:cNvSpPr/>
          <p:nvPr/>
        </p:nvSpPr>
        <p:spPr>
          <a:xfrm>
            <a:off x="2311196" y="5682382"/>
            <a:ext cx="3634447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Pas besoin de prétraitement des images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F43C3051-35A1-C32B-2301-7F4ED102F521}"/>
              </a:ext>
            </a:extLst>
          </p:cNvPr>
          <p:cNvSpPr/>
          <p:nvPr/>
        </p:nvSpPr>
        <p:spPr>
          <a:xfrm>
            <a:off x="6096000" y="4917875"/>
            <a:ext cx="3634447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Le transfer learning apporte de bien meilleurs résultats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33E11B-2DA0-C816-CA92-D349377785F5}"/>
              </a:ext>
            </a:extLst>
          </p:cNvPr>
          <p:cNvSpPr/>
          <p:nvPr/>
        </p:nvSpPr>
        <p:spPr>
          <a:xfrm>
            <a:off x="2395515" y="3530600"/>
            <a:ext cx="7334932" cy="676179"/>
          </a:xfrm>
          <a:prstGeom prst="rect">
            <a:avLst/>
          </a:prstGeom>
          <a:noFill/>
          <a:ln w="762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2C899EB6-BBB4-A349-6B38-4E6C4D27B1AA}"/>
              </a:ext>
            </a:extLst>
          </p:cNvPr>
          <p:cNvGrpSpPr/>
          <p:nvPr/>
        </p:nvGrpSpPr>
        <p:grpSpPr>
          <a:xfrm>
            <a:off x="2395515" y="1622408"/>
            <a:ext cx="1503386" cy="555977"/>
            <a:chOff x="2395515" y="1622408"/>
            <a:chExt cx="1503386" cy="555977"/>
          </a:xfrm>
        </p:grpSpPr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13AC7FCE-05BB-58BD-9BCA-11858E5BE6CC}"/>
                </a:ext>
              </a:extLst>
            </p:cNvPr>
            <p:cNvSpPr/>
            <p:nvPr/>
          </p:nvSpPr>
          <p:spPr>
            <a:xfrm>
              <a:off x="2395515" y="1622408"/>
              <a:ext cx="1503386" cy="555977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           Images sans            </a:t>
              </a:r>
            </a:p>
            <a:p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           traitements</a:t>
              </a:r>
            </a:p>
          </p:txBody>
        </p:sp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5B074899-151C-3B90-5F70-CD15E4CFD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553" y="1696779"/>
              <a:ext cx="414368" cy="414368"/>
            </a:xfrm>
            <a:prstGeom prst="rect">
              <a:avLst/>
            </a:prstGeom>
            <a:ln w="12700">
              <a:solidFill>
                <a:srgbClr val="61594F"/>
              </a:solidFill>
            </a:ln>
          </p:spPr>
        </p:pic>
      </p:grp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52A6F127-836B-5E68-519D-E12F9C02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22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33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6" grpId="0" animBg="1"/>
      <p:bldP spid="39" grpId="0" animBg="1"/>
      <p:bldP spid="42" grpId="0" animBg="1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3914514" y="3352699"/>
            <a:ext cx="43279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DÉMONSTRATION DE L’APPLICATION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1797172" y="4026469"/>
            <a:ext cx="2592848" cy="588343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758542" y="1177221"/>
            <a:ext cx="64667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4</a:t>
            </a:r>
          </a:p>
        </p:txBody>
      </p:sp>
      <p:grpSp>
        <p:nvGrpSpPr>
          <p:cNvPr id="2" name="Google Shape;1493;p29">
            <a:extLst>
              <a:ext uri="{FF2B5EF4-FFF2-40B4-BE49-F238E27FC236}">
                <a16:creationId xmlns:a16="http://schemas.microsoft.com/office/drawing/2014/main" id="{6DA1B12E-585D-2D1D-3226-4BDF60B07D62}"/>
              </a:ext>
            </a:extLst>
          </p:cNvPr>
          <p:cNvGrpSpPr/>
          <p:nvPr/>
        </p:nvGrpSpPr>
        <p:grpSpPr>
          <a:xfrm>
            <a:off x="1888753" y="1898226"/>
            <a:ext cx="2800246" cy="2400657"/>
            <a:chOff x="-31045350" y="-47284600"/>
            <a:chExt cx="30672025" cy="26295200"/>
          </a:xfrm>
        </p:grpSpPr>
        <p:sp>
          <p:nvSpPr>
            <p:cNvPr id="7" name="Google Shape;1494;p29">
              <a:extLst>
                <a:ext uri="{FF2B5EF4-FFF2-40B4-BE49-F238E27FC236}">
                  <a16:creationId xmlns:a16="http://schemas.microsoft.com/office/drawing/2014/main" id="{CBF61B5C-20FB-C0EA-CBA0-50178405D6ED}"/>
                </a:ext>
              </a:extLst>
            </p:cNvPr>
            <p:cNvSpPr/>
            <p:nvPr/>
          </p:nvSpPr>
          <p:spPr>
            <a:xfrm>
              <a:off x="-14846825" y="-29966275"/>
              <a:ext cx="7954350" cy="8907300"/>
            </a:xfrm>
            <a:custGeom>
              <a:avLst/>
              <a:gdLst/>
              <a:ahLst/>
              <a:cxnLst/>
              <a:rect l="l" t="t" r="r" b="b"/>
              <a:pathLst>
                <a:path w="318174" h="356292" extrusionOk="0">
                  <a:moveTo>
                    <a:pt x="119403" y="1"/>
                  </a:moveTo>
                  <a:cubicBezTo>
                    <a:pt x="75917" y="1"/>
                    <a:pt x="30525" y="15724"/>
                    <a:pt x="1" y="44551"/>
                  </a:cubicBezTo>
                  <a:lnTo>
                    <a:pt x="48523" y="356292"/>
                  </a:lnTo>
                  <a:lnTo>
                    <a:pt x="305318" y="356292"/>
                  </a:lnTo>
                  <a:cubicBezTo>
                    <a:pt x="305318" y="356292"/>
                    <a:pt x="318173" y="293590"/>
                    <a:pt x="225029" y="293590"/>
                  </a:cubicBezTo>
                  <a:cubicBezTo>
                    <a:pt x="210695" y="293590"/>
                    <a:pt x="193851" y="295074"/>
                    <a:pt x="174064" y="298501"/>
                  </a:cubicBezTo>
                  <a:cubicBezTo>
                    <a:pt x="314429" y="87946"/>
                    <a:pt x="222247" y="1"/>
                    <a:pt x="119403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495;p29">
              <a:extLst>
                <a:ext uri="{FF2B5EF4-FFF2-40B4-BE49-F238E27FC236}">
                  <a16:creationId xmlns:a16="http://schemas.microsoft.com/office/drawing/2014/main" id="{33200842-16A3-3BD1-6144-5DB016203960}"/>
                </a:ext>
              </a:extLst>
            </p:cNvPr>
            <p:cNvSpPr/>
            <p:nvPr/>
          </p:nvSpPr>
          <p:spPr>
            <a:xfrm>
              <a:off x="-9480425" y="-22049325"/>
              <a:ext cx="775250" cy="1059925"/>
            </a:xfrm>
            <a:custGeom>
              <a:avLst/>
              <a:gdLst/>
              <a:ahLst/>
              <a:cxnLst/>
              <a:rect l="l" t="t" r="r" b="b"/>
              <a:pathLst>
                <a:path w="31010" h="42397" extrusionOk="0">
                  <a:moveTo>
                    <a:pt x="3163" y="0"/>
                  </a:moveTo>
                  <a:cubicBezTo>
                    <a:pt x="2115" y="0"/>
                    <a:pt x="1108" y="607"/>
                    <a:pt x="649" y="1617"/>
                  </a:cubicBezTo>
                  <a:cubicBezTo>
                    <a:pt x="0" y="2998"/>
                    <a:pt x="628" y="4651"/>
                    <a:pt x="2009" y="5278"/>
                  </a:cubicBezTo>
                  <a:cubicBezTo>
                    <a:pt x="2239" y="5383"/>
                    <a:pt x="24627" y="15845"/>
                    <a:pt x="19480" y="39007"/>
                  </a:cubicBezTo>
                  <a:cubicBezTo>
                    <a:pt x="19145" y="40514"/>
                    <a:pt x="20087" y="41978"/>
                    <a:pt x="21573" y="42313"/>
                  </a:cubicBezTo>
                  <a:cubicBezTo>
                    <a:pt x="21782" y="42355"/>
                    <a:pt x="21970" y="42397"/>
                    <a:pt x="22179" y="42397"/>
                  </a:cubicBezTo>
                  <a:cubicBezTo>
                    <a:pt x="23435" y="42397"/>
                    <a:pt x="24586" y="41497"/>
                    <a:pt x="24899" y="40242"/>
                  </a:cubicBezTo>
                  <a:cubicBezTo>
                    <a:pt x="31009" y="12748"/>
                    <a:pt x="4583" y="382"/>
                    <a:pt x="4311" y="257"/>
                  </a:cubicBezTo>
                  <a:cubicBezTo>
                    <a:pt x="3939" y="82"/>
                    <a:pt x="3548" y="0"/>
                    <a:pt x="316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496;p29">
              <a:extLst>
                <a:ext uri="{FF2B5EF4-FFF2-40B4-BE49-F238E27FC236}">
                  <a16:creationId xmlns:a16="http://schemas.microsoft.com/office/drawing/2014/main" id="{CA6F4ED8-FF0A-F949-816B-B39D10051481}"/>
                </a:ext>
              </a:extLst>
            </p:cNvPr>
            <p:cNvSpPr/>
            <p:nvPr/>
          </p:nvSpPr>
          <p:spPr>
            <a:xfrm>
              <a:off x="-8268425" y="-22192725"/>
              <a:ext cx="608900" cy="1203325"/>
            </a:xfrm>
            <a:custGeom>
              <a:avLst/>
              <a:gdLst/>
              <a:ahLst/>
              <a:cxnLst/>
              <a:rect l="l" t="t" r="r" b="b"/>
              <a:pathLst>
                <a:path w="24356" h="48133" extrusionOk="0">
                  <a:moveTo>
                    <a:pt x="3153" y="0"/>
                  </a:moveTo>
                  <a:cubicBezTo>
                    <a:pt x="2160" y="0"/>
                    <a:pt x="1205" y="531"/>
                    <a:pt x="712" y="1473"/>
                  </a:cubicBezTo>
                  <a:cubicBezTo>
                    <a:pt x="0" y="2791"/>
                    <a:pt x="502" y="4465"/>
                    <a:pt x="1862" y="5198"/>
                  </a:cubicBezTo>
                  <a:cubicBezTo>
                    <a:pt x="14312" y="11851"/>
                    <a:pt x="18455" y="33382"/>
                    <a:pt x="15693" y="44701"/>
                  </a:cubicBezTo>
                  <a:cubicBezTo>
                    <a:pt x="15337" y="46187"/>
                    <a:pt x="16258" y="47673"/>
                    <a:pt x="17744" y="48049"/>
                  </a:cubicBezTo>
                  <a:cubicBezTo>
                    <a:pt x="17953" y="48091"/>
                    <a:pt x="18183" y="48133"/>
                    <a:pt x="18392" y="48133"/>
                  </a:cubicBezTo>
                  <a:cubicBezTo>
                    <a:pt x="19648" y="48133"/>
                    <a:pt x="20777" y="47254"/>
                    <a:pt x="21070" y="45978"/>
                  </a:cubicBezTo>
                  <a:cubicBezTo>
                    <a:pt x="24355" y="32377"/>
                    <a:pt x="19627" y="8420"/>
                    <a:pt x="4457" y="322"/>
                  </a:cubicBezTo>
                  <a:cubicBezTo>
                    <a:pt x="4040" y="104"/>
                    <a:pt x="3593" y="0"/>
                    <a:pt x="315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497;p29">
              <a:extLst>
                <a:ext uri="{FF2B5EF4-FFF2-40B4-BE49-F238E27FC236}">
                  <a16:creationId xmlns:a16="http://schemas.microsoft.com/office/drawing/2014/main" id="{E8A4D26D-861B-DA5B-0577-4462A5F6EC01}"/>
                </a:ext>
              </a:extLst>
            </p:cNvPr>
            <p:cNvSpPr/>
            <p:nvPr/>
          </p:nvSpPr>
          <p:spPr>
            <a:xfrm>
              <a:off x="-11206950" y="-45802575"/>
              <a:ext cx="10833625" cy="14123025"/>
            </a:xfrm>
            <a:custGeom>
              <a:avLst/>
              <a:gdLst/>
              <a:ahLst/>
              <a:cxnLst/>
              <a:rect l="l" t="t" r="r" b="b"/>
              <a:pathLst>
                <a:path w="433345" h="564921" extrusionOk="0">
                  <a:moveTo>
                    <a:pt x="169150" y="1"/>
                  </a:moveTo>
                  <a:cubicBezTo>
                    <a:pt x="144902" y="1"/>
                    <a:pt x="120379" y="8186"/>
                    <a:pt x="96764" y="27467"/>
                  </a:cubicBezTo>
                  <a:lnTo>
                    <a:pt x="83436" y="120682"/>
                  </a:lnTo>
                  <a:cubicBezTo>
                    <a:pt x="59389" y="216927"/>
                    <a:pt x="0" y="514321"/>
                    <a:pt x="69790" y="514321"/>
                  </a:cubicBezTo>
                  <a:cubicBezTo>
                    <a:pt x="77242" y="514321"/>
                    <a:pt x="86167" y="510930"/>
                    <a:pt x="96764" y="503542"/>
                  </a:cubicBezTo>
                  <a:cubicBezTo>
                    <a:pt x="113693" y="548292"/>
                    <a:pt x="133700" y="564920"/>
                    <a:pt x="152156" y="564920"/>
                  </a:cubicBezTo>
                  <a:cubicBezTo>
                    <a:pt x="184501" y="564920"/>
                    <a:pt x="212079" y="513845"/>
                    <a:pt x="209961" y="473558"/>
                  </a:cubicBezTo>
                  <a:lnTo>
                    <a:pt x="209961" y="473558"/>
                  </a:lnTo>
                  <a:cubicBezTo>
                    <a:pt x="235468" y="506624"/>
                    <a:pt x="256418" y="519315"/>
                    <a:pt x="272658" y="519315"/>
                  </a:cubicBezTo>
                  <a:cubicBezTo>
                    <a:pt x="313648" y="519315"/>
                    <a:pt x="324636" y="438466"/>
                    <a:pt x="303176" y="400326"/>
                  </a:cubicBezTo>
                  <a:lnTo>
                    <a:pt x="303176" y="400326"/>
                  </a:lnTo>
                  <a:cubicBezTo>
                    <a:pt x="320434" y="415120"/>
                    <a:pt x="333470" y="421355"/>
                    <a:pt x="343001" y="421355"/>
                  </a:cubicBezTo>
                  <a:cubicBezTo>
                    <a:pt x="384953" y="421355"/>
                    <a:pt x="359032" y="300579"/>
                    <a:pt x="326485" y="257187"/>
                  </a:cubicBezTo>
                  <a:lnTo>
                    <a:pt x="326485" y="257187"/>
                  </a:lnTo>
                  <a:cubicBezTo>
                    <a:pt x="332160" y="258539"/>
                    <a:pt x="337265" y="259182"/>
                    <a:pt x="341826" y="259182"/>
                  </a:cubicBezTo>
                  <a:cubicBezTo>
                    <a:pt x="433345" y="259182"/>
                    <a:pt x="305594" y="1"/>
                    <a:pt x="16915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498;p29">
              <a:extLst>
                <a:ext uri="{FF2B5EF4-FFF2-40B4-BE49-F238E27FC236}">
                  <a16:creationId xmlns:a16="http://schemas.microsoft.com/office/drawing/2014/main" id="{244847D9-5C28-985E-60B8-F502F77C2439}"/>
                </a:ext>
              </a:extLst>
            </p:cNvPr>
            <p:cNvSpPr/>
            <p:nvPr/>
          </p:nvSpPr>
          <p:spPr>
            <a:xfrm>
              <a:off x="-29553100" y="-37103350"/>
              <a:ext cx="23017175" cy="16044375"/>
            </a:xfrm>
            <a:custGeom>
              <a:avLst/>
              <a:gdLst/>
              <a:ahLst/>
              <a:cxnLst/>
              <a:rect l="l" t="t" r="r" b="b"/>
              <a:pathLst>
                <a:path w="920687" h="641775" extrusionOk="0">
                  <a:moveTo>
                    <a:pt x="363452" y="0"/>
                  </a:moveTo>
                  <a:cubicBezTo>
                    <a:pt x="0" y="0"/>
                    <a:pt x="96547" y="641775"/>
                    <a:pt x="96547" y="641775"/>
                  </a:cubicBezTo>
                  <a:lnTo>
                    <a:pt x="669101" y="641775"/>
                  </a:lnTo>
                  <a:cubicBezTo>
                    <a:pt x="920686" y="458652"/>
                    <a:pt x="741392" y="67547"/>
                    <a:pt x="741392" y="67547"/>
                  </a:cubicBezTo>
                  <a:cubicBezTo>
                    <a:pt x="741392" y="67547"/>
                    <a:pt x="804163" y="44720"/>
                    <a:pt x="398998" y="1931"/>
                  </a:cubicBezTo>
                  <a:cubicBezTo>
                    <a:pt x="386686" y="631"/>
                    <a:pt x="374843" y="0"/>
                    <a:pt x="363452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499;p29">
              <a:extLst>
                <a:ext uri="{FF2B5EF4-FFF2-40B4-BE49-F238E27FC236}">
                  <a16:creationId xmlns:a16="http://schemas.microsoft.com/office/drawing/2014/main" id="{88D1F144-5AE9-F5D8-A5C9-23B51DF34A81}"/>
                </a:ext>
              </a:extLst>
            </p:cNvPr>
            <p:cNvSpPr/>
            <p:nvPr/>
          </p:nvSpPr>
          <p:spPr>
            <a:xfrm>
              <a:off x="-19032050" y="-40288825"/>
              <a:ext cx="11817675" cy="9155150"/>
            </a:xfrm>
            <a:custGeom>
              <a:avLst/>
              <a:gdLst/>
              <a:ahLst/>
              <a:cxnLst/>
              <a:rect l="l" t="t" r="r" b="b"/>
              <a:pathLst>
                <a:path w="472707" h="366206" extrusionOk="0">
                  <a:moveTo>
                    <a:pt x="236353" y="0"/>
                  </a:moveTo>
                  <a:cubicBezTo>
                    <a:pt x="173666" y="0"/>
                    <a:pt x="113553" y="19292"/>
                    <a:pt x="69236" y="53627"/>
                  </a:cubicBezTo>
                  <a:cubicBezTo>
                    <a:pt x="24899" y="87963"/>
                    <a:pt x="0" y="134539"/>
                    <a:pt x="0" y="183103"/>
                  </a:cubicBezTo>
                  <a:cubicBezTo>
                    <a:pt x="0" y="231666"/>
                    <a:pt x="24899" y="278242"/>
                    <a:pt x="69236" y="312578"/>
                  </a:cubicBezTo>
                  <a:cubicBezTo>
                    <a:pt x="113553" y="346914"/>
                    <a:pt x="173666" y="366205"/>
                    <a:pt x="236353" y="366205"/>
                  </a:cubicBezTo>
                  <a:cubicBezTo>
                    <a:pt x="299040" y="366205"/>
                    <a:pt x="359154" y="346914"/>
                    <a:pt x="403491" y="312578"/>
                  </a:cubicBezTo>
                  <a:cubicBezTo>
                    <a:pt x="447807" y="278242"/>
                    <a:pt x="472706" y="231666"/>
                    <a:pt x="472706" y="183103"/>
                  </a:cubicBezTo>
                  <a:cubicBezTo>
                    <a:pt x="472706" y="134539"/>
                    <a:pt x="447807" y="87963"/>
                    <a:pt x="403491" y="53627"/>
                  </a:cubicBezTo>
                  <a:cubicBezTo>
                    <a:pt x="359154" y="19292"/>
                    <a:pt x="299040" y="0"/>
                    <a:pt x="236353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500;p29">
              <a:extLst>
                <a:ext uri="{FF2B5EF4-FFF2-40B4-BE49-F238E27FC236}">
                  <a16:creationId xmlns:a16="http://schemas.microsoft.com/office/drawing/2014/main" id="{C7BDC5C3-E4FA-979B-3C1D-189E9F8299C4}"/>
                </a:ext>
              </a:extLst>
            </p:cNvPr>
            <p:cNvSpPr/>
            <p:nvPr/>
          </p:nvSpPr>
          <p:spPr>
            <a:xfrm>
              <a:off x="-31045350" y="-26687450"/>
              <a:ext cx="5229875" cy="5583200"/>
            </a:xfrm>
            <a:custGeom>
              <a:avLst/>
              <a:gdLst/>
              <a:ahLst/>
              <a:cxnLst/>
              <a:rect l="l" t="t" r="r" b="b"/>
              <a:pathLst>
                <a:path w="209195" h="223328" extrusionOk="0">
                  <a:moveTo>
                    <a:pt x="26071" y="1"/>
                  </a:moveTo>
                  <a:cubicBezTo>
                    <a:pt x="0" y="48565"/>
                    <a:pt x="5713" y="63379"/>
                    <a:pt x="22179" y="67333"/>
                  </a:cubicBezTo>
                  <a:cubicBezTo>
                    <a:pt x="13099" y="100602"/>
                    <a:pt x="15358" y="116441"/>
                    <a:pt x="45446" y="127740"/>
                  </a:cubicBezTo>
                  <a:cubicBezTo>
                    <a:pt x="24799" y="143495"/>
                    <a:pt x="43799" y="171086"/>
                    <a:pt x="60574" y="171086"/>
                  </a:cubicBezTo>
                  <a:cubicBezTo>
                    <a:pt x="63960" y="171086"/>
                    <a:pt x="67255" y="169962"/>
                    <a:pt x="70115" y="167390"/>
                  </a:cubicBezTo>
                  <a:lnTo>
                    <a:pt x="70115" y="167390"/>
                  </a:lnTo>
                  <a:cubicBezTo>
                    <a:pt x="50642" y="194616"/>
                    <a:pt x="66178" y="205886"/>
                    <a:pt x="83913" y="205886"/>
                  </a:cubicBezTo>
                  <a:cubicBezTo>
                    <a:pt x="94704" y="205886"/>
                    <a:pt x="106309" y="201713"/>
                    <a:pt x="111335" y="194423"/>
                  </a:cubicBezTo>
                  <a:cubicBezTo>
                    <a:pt x="112134" y="214264"/>
                    <a:pt x="120237" y="223328"/>
                    <a:pt x="129952" y="223328"/>
                  </a:cubicBezTo>
                  <a:cubicBezTo>
                    <a:pt x="139313" y="223328"/>
                    <a:pt x="150170" y="214911"/>
                    <a:pt x="157430" y="199612"/>
                  </a:cubicBezTo>
                  <a:lnTo>
                    <a:pt x="181094" y="193754"/>
                  </a:lnTo>
                  <a:lnTo>
                    <a:pt x="209195" y="168750"/>
                  </a:lnTo>
                  <a:cubicBezTo>
                    <a:pt x="209195" y="168750"/>
                    <a:pt x="57498" y="163540"/>
                    <a:pt x="2607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501;p29">
              <a:extLst>
                <a:ext uri="{FF2B5EF4-FFF2-40B4-BE49-F238E27FC236}">
                  <a16:creationId xmlns:a16="http://schemas.microsoft.com/office/drawing/2014/main" id="{19B44A0F-D7F6-1175-BAB3-5BFBAEFBDC05}"/>
                </a:ext>
              </a:extLst>
            </p:cNvPr>
            <p:cNvSpPr/>
            <p:nvPr/>
          </p:nvSpPr>
          <p:spPr>
            <a:xfrm>
              <a:off x="-12354300" y="-31088725"/>
              <a:ext cx="1445325" cy="1445325"/>
            </a:xfrm>
            <a:custGeom>
              <a:avLst/>
              <a:gdLst/>
              <a:ahLst/>
              <a:cxnLst/>
              <a:rect l="l" t="t" r="r" b="b"/>
              <a:pathLst>
                <a:path w="57813" h="57813" extrusionOk="0">
                  <a:moveTo>
                    <a:pt x="28896" y="1"/>
                  </a:moveTo>
                  <a:cubicBezTo>
                    <a:pt x="12953" y="1"/>
                    <a:pt x="1" y="12952"/>
                    <a:pt x="1" y="28917"/>
                  </a:cubicBezTo>
                  <a:cubicBezTo>
                    <a:pt x="1" y="44882"/>
                    <a:pt x="12953" y="57813"/>
                    <a:pt x="28896" y="57813"/>
                  </a:cubicBezTo>
                  <a:cubicBezTo>
                    <a:pt x="44861" y="57813"/>
                    <a:pt x="57813" y="44882"/>
                    <a:pt x="57813" y="28917"/>
                  </a:cubicBezTo>
                  <a:cubicBezTo>
                    <a:pt x="57813" y="12952"/>
                    <a:pt x="44861" y="1"/>
                    <a:pt x="28896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502;p29">
              <a:extLst>
                <a:ext uri="{FF2B5EF4-FFF2-40B4-BE49-F238E27FC236}">
                  <a16:creationId xmlns:a16="http://schemas.microsoft.com/office/drawing/2014/main" id="{C55E92A4-2200-048D-19EF-E313B4CF6F7D}"/>
                </a:ext>
              </a:extLst>
            </p:cNvPr>
            <p:cNvSpPr/>
            <p:nvPr/>
          </p:nvSpPr>
          <p:spPr>
            <a:xfrm>
              <a:off x="-11755350" y="-31440750"/>
              <a:ext cx="388675" cy="845325"/>
            </a:xfrm>
            <a:custGeom>
              <a:avLst/>
              <a:gdLst/>
              <a:ahLst/>
              <a:cxnLst/>
              <a:rect l="l" t="t" r="r" b="b"/>
              <a:pathLst>
                <a:path w="15547" h="33813" extrusionOk="0">
                  <a:moveTo>
                    <a:pt x="231" y="0"/>
                  </a:moveTo>
                  <a:cubicBezTo>
                    <a:pt x="105" y="0"/>
                    <a:pt x="0" y="105"/>
                    <a:pt x="0" y="230"/>
                  </a:cubicBezTo>
                  <a:lnTo>
                    <a:pt x="0" y="33603"/>
                  </a:lnTo>
                  <a:cubicBezTo>
                    <a:pt x="21" y="33729"/>
                    <a:pt x="105" y="33813"/>
                    <a:pt x="231" y="33813"/>
                  </a:cubicBezTo>
                  <a:lnTo>
                    <a:pt x="15296" y="33813"/>
                  </a:lnTo>
                  <a:cubicBezTo>
                    <a:pt x="15442" y="33813"/>
                    <a:pt x="15547" y="33708"/>
                    <a:pt x="15547" y="33582"/>
                  </a:cubicBezTo>
                  <a:lnTo>
                    <a:pt x="15547" y="230"/>
                  </a:lnTo>
                  <a:cubicBezTo>
                    <a:pt x="15547" y="105"/>
                    <a:pt x="15442" y="0"/>
                    <a:pt x="15296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503;p29">
              <a:extLst>
                <a:ext uri="{FF2B5EF4-FFF2-40B4-BE49-F238E27FC236}">
                  <a16:creationId xmlns:a16="http://schemas.microsoft.com/office/drawing/2014/main" id="{F6299F80-F47F-D00C-8181-946DA841BDA7}"/>
                </a:ext>
              </a:extLst>
            </p:cNvPr>
            <p:cNvSpPr/>
            <p:nvPr/>
          </p:nvSpPr>
          <p:spPr>
            <a:xfrm>
              <a:off x="-21944625" y="-47284600"/>
              <a:ext cx="18419075" cy="15038400"/>
            </a:xfrm>
            <a:custGeom>
              <a:avLst/>
              <a:gdLst/>
              <a:ahLst/>
              <a:cxnLst/>
              <a:rect l="l" t="t" r="r" b="b"/>
              <a:pathLst>
                <a:path w="736763" h="601536" extrusionOk="0">
                  <a:moveTo>
                    <a:pt x="329072" y="1"/>
                  </a:moveTo>
                  <a:cubicBezTo>
                    <a:pt x="325331" y="1"/>
                    <a:pt x="321610" y="70"/>
                    <a:pt x="317914" y="208"/>
                  </a:cubicBezTo>
                  <a:cubicBezTo>
                    <a:pt x="163874" y="5962"/>
                    <a:pt x="0" y="134558"/>
                    <a:pt x="0" y="296486"/>
                  </a:cubicBezTo>
                  <a:cubicBezTo>
                    <a:pt x="0" y="477978"/>
                    <a:pt x="206475" y="569770"/>
                    <a:pt x="317935" y="592786"/>
                  </a:cubicBezTo>
                  <a:cubicBezTo>
                    <a:pt x="346824" y="598749"/>
                    <a:pt x="376496" y="601536"/>
                    <a:pt x="406011" y="601536"/>
                  </a:cubicBezTo>
                  <a:cubicBezTo>
                    <a:pt x="547253" y="601536"/>
                    <a:pt x="684883" y="537727"/>
                    <a:pt x="715776" y="452974"/>
                  </a:cubicBezTo>
                  <a:cubicBezTo>
                    <a:pt x="719647" y="442366"/>
                    <a:pt x="736763" y="395455"/>
                    <a:pt x="715776" y="356432"/>
                  </a:cubicBezTo>
                  <a:cubicBezTo>
                    <a:pt x="697531" y="322453"/>
                    <a:pt x="666794" y="324921"/>
                    <a:pt x="635869" y="296507"/>
                  </a:cubicBezTo>
                  <a:cubicBezTo>
                    <a:pt x="584481" y="249241"/>
                    <a:pt x="617101" y="184838"/>
                    <a:pt x="582598" y="126712"/>
                  </a:cubicBezTo>
                  <a:cubicBezTo>
                    <a:pt x="534247" y="45235"/>
                    <a:pt x="424942" y="1"/>
                    <a:pt x="32907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504;p29">
              <a:extLst>
                <a:ext uri="{FF2B5EF4-FFF2-40B4-BE49-F238E27FC236}">
                  <a16:creationId xmlns:a16="http://schemas.microsoft.com/office/drawing/2014/main" id="{C6D0BDBE-BE6B-C831-5448-74D185360ED1}"/>
                </a:ext>
              </a:extLst>
            </p:cNvPr>
            <p:cNvSpPr/>
            <p:nvPr/>
          </p:nvSpPr>
          <p:spPr>
            <a:xfrm>
              <a:off x="-6203800" y="-37788975"/>
              <a:ext cx="25" cy="2716950"/>
            </a:xfrm>
            <a:custGeom>
              <a:avLst/>
              <a:gdLst/>
              <a:ahLst/>
              <a:cxnLst/>
              <a:rect l="l" t="t" r="r" b="b"/>
              <a:pathLst>
                <a:path w="1" h="108678" extrusionOk="0">
                  <a:moveTo>
                    <a:pt x="1" y="0"/>
                  </a:moveTo>
                  <a:lnTo>
                    <a:pt x="1" y="108677"/>
                  </a:lnTo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505;p29">
              <a:extLst>
                <a:ext uri="{FF2B5EF4-FFF2-40B4-BE49-F238E27FC236}">
                  <a16:creationId xmlns:a16="http://schemas.microsoft.com/office/drawing/2014/main" id="{3F2CB862-0CA3-CABF-B09C-EACD46C1DC1E}"/>
                </a:ext>
              </a:extLst>
            </p:cNvPr>
            <p:cNvSpPr/>
            <p:nvPr/>
          </p:nvSpPr>
          <p:spPr>
            <a:xfrm>
              <a:off x="-6273375" y="-37858550"/>
              <a:ext cx="138650" cy="2855575"/>
            </a:xfrm>
            <a:custGeom>
              <a:avLst/>
              <a:gdLst/>
              <a:ahLst/>
              <a:cxnLst/>
              <a:rect l="l" t="t" r="r" b="b"/>
              <a:pathLst>
                <a:path w="5546" h="114223" extrusionOk="0">
                  <a:moveTo>
                    <a:pt x="2784" y="0"/>
                  </a:moveTo>
                  <a:cubicBezTo>
                    <a:pt x="1235" y="0"/>
                    <a:pt x="1" y="1256"/>
                    <a:pt x="1" y="2762"/>
                  </a:cubicBezTo>
                  <a:lnTo>
                    <a:pt x="1" y="111439"/>
                  </a:lnTo>
                  <a:cubicBezTo>
                    <a:pt x="1" y="112988"/>
                    <a:pt x="1256" y="114222"/>
                    <a:pt x="2784" y="114222"/>
                  </a:cubicBezTo>
                  <a:cubicBezTo>
                    <a:pt x="4290" y="114222"/>
                    <a:pt x="5525" y="112988"/>
                    <a:pt x="5546" y="111439"/>
                  </a:cubicBezTo>
                  <a:lnTo>
                    <a:pt x="5546" y="2762"/>
                  </a:lnTo>
                  <a:cubicBezTo>
                    <a:pt x="5546" y="1235"/>
                    <a:pt x="4290" y="0"/>
                    <a:pt x="27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506;p29">
              <a:extLst>
                <a:ext uri="{FF2B5EF4-FFF2-40B4-BE49-F238E27FC236}">
                  <a16:creationId xmlns:a16="http://schemas.microsoft.com/office/drawing/2014/main" id="{6497C4FB-3DE4-33AF-ECEF-EBAB3FED1F84}"/>
                </a:ext>
              </a:extLst>
            </p:cNvPr>
            <p:cNvSpPr/>
            <p:nvPr/>
          </p:nvSpPr>
          <p:spPr>
            <a:xfrm>
              <a:off x="-7280300" y="-36076450"/>
              <a:ext cx="2135275" cy="1103275"/>
            </a:xfrm>
            <a:custGeom>
              <a:avLst/>
              <a:gdLst/>
              <a:ahLst/>
              <a:cxnLst/>
              <a:rect l="l" t="t" r="r" b="b"/>
              <a:pathLst>
                <a:path w="85411" h="44131" extrusionOk="0">
                  <a:moveTo>
                    <a:pt x="3548" y="1"/>
                  </a:moveTo>
                  <a:cubicBezTo>
                    <a:pt x="2108" y="1"/>
                    <a:pt x="835" y="1151"/>
                    <a:pt x="774" y="2618"/>
                  </a:cubicBezTo>
                  <a:cubicBezTo>
                    <a:pt x="0" y="17935"/>
                    <a:pt x="6026" y="30321"/>
                    <a:pt x="17660" y="37561"/>
                  </a:cubicBezTo>
                  <a:cubicBezTo>
                    <a:pt x="24690" y="41934"/>
                    <a:pt x="33352" y="44131"/>
                    <a:pt x="42161" y="44131"/>
                  </a:cubicBezTo>
                  <a:cubicBezTo>
                    <a:pt x="50740" y="44131"/>
                    <a:pt x="59423" y="42059"/>
                    <a:pt x="66872" y="37917"/>
                  </a:cubicBezTo>
                  <a:cubicBezTo>
                    <a:pt x="78840" y="31284"/>
                    <a:pt x="85410" y="20655"/>
                    <a:pt x="85410" y="7954"/>
                  </a:cubicBezTo>
                  <a:cubicBezTo>
                    <a:pt x="85410" y="6427"/>
                    <a:pt x="84176" y="5192"/>
                    <a:pt x="82627" y="5192"/>
                  </a:cubicBezTo>
                  <a:cubicBezTo>
                    <a:pt x="81079" y="5192"/>
                    <a:pt x="79845" y="6447"/>
                    <a:pt x="79845" y="7954"/>
                  </a:cubicBezTo>
                  <a:cubicBezTo>
                    <a:pt x="79845" y="18562"/>
                    <a:pt x="74279" y="27476"/>
                    <a:pt x="64194" y="33104"/>
                  </a:cubicBezTo>
                  <a:cubicBezTo>
                    <a:pt x="57537" y="36800"/>
                    <a:pt x="49789" y="38642"/>
                    <a:pt x="42177" y="38642"/>
                  </a:cubicBezTo>
                  <a:cubicBezTo>
                    <a:pt x="34404" y="38642"/>
                    <a:pt x="26773" y="36722"/>
                    <a:pt x="20589" y="32895"/>
                  </a:cubicBezTo>
                  <a:cubicBezTo>
                    <a:pt x="13600" y="28543"/>
                    <a:pt x="5440" y="19818"/>
                    <a:pt x="6277" y="2911"/>
                  </a:cubicBezTo>
                  <a:cubicBezTo>
                    <a:pt x="6361" y="1363"/>
                    <a:pt x="5189" y="87"/>
                    <a:pt x="3662" y="3"/>
                  </a:cubicBezTo>
                  <a:cubicBezTo>
                    <a:pt x="3624" y="1"/>
                    <a:pt x="3585" y="1"/>
                    <a:pt x="3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507;p29">
              <a:extLst>
                <a:ext uri="{FF2B5EF4-FFF2-40B4-BE49-F238E27FC236}">
                  <a16:creationId xmlns:a16="http://schemas.microsoft.com/office/drawing/2014/main" id="{4446A3B1-94E7-DDAF-DB57-9161DA17AE29}"/>
                </a:ext>
              </a:extLst>
            </p:cNvPr>
            <p:cNvSpPr/>
            <p:nvPr/>
          </p:nvSpPr>
          <p:spPr>
            <a:xfrm>
              <a:off x="-8268950" y="-40288825"/>
              <a:ext cx="4129825" cy="3031850"/>
            </a:xfrm>
            <a:custGeom>
              <a:avLst/>
              <a:gdLst/>
              <a:ahLst/>
              <a:cxnLst/>
              <a:rect l="l" t="t" r="r" b="b"/>
              <a:pathLst>
                <a:path w="165193" h="121274" extrusionOk="0">
                  <a:moveTo>
                    <a:pt x="82607" y="0"/>
                  </a:moveTo>
                  <a:cubicBezTo>
                    <a:pt x="36993" y="0"/>
                    <a:pt x="0" y="26280"/>
                    <a:pt x="0" y="58691"/>
                  </a:cubicBezTo>
                  <a:cubicBezTo>
                    <a:pt x="0" y="91081"/>
                    <a:pt x="82607" y="121273"/>
                    <a:pt x="82607" y="121273"/>
                  </a:cubicBezTo>
                  <a:cubicBezTo>
                    <a:pt x="82607" y="121273"/>
                    <a:pt x="165192" y="91102"/>
                    <a:pt x="165192" y="58691"/>
                  </a:cubicBezTo>
                  <a:cubicBezTo>
                    <a:pt x="165192" y="26280"/>
                    <a:pt x="128220" y="0"/>
                    <a:pt x="826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508;p29">
              <a:extLst>
                <a:ext uri="{FF2B5EF4-FFF2-40B4-BE49-F238E27FC236}">
                  <a16:creationId xmlns:a16="http://schemas.microsoft.com/office/drawing/2014/main" id="{355460C5-1568-231C-AEEF-CA6EC6D9D3D4}"/>
                </a:ext>
              </a:extLst>
            </p:cNvPr>
            <p:cNvSpPr/>
            <p:nvPr/>
          </p:nvSpPr>
          <p:spPr>
            <a:xfrm>
              <a:off x="-14634975" y="-42405250"/>
              <a:ext cx="2169825" cy="2169275"/>
            </a:xfrm>
            <a:custGeom>
              <a:avLst/>
              <a:gdLst/>
              <a:ahLst/>
              <a:cxnLst/>
              <a:rect l="l" t="t" r="r" b="b"/>
              <a:pathLst>
                <a:path w="86793" h="86771" extrusionOk="0">
                  <a:moveTo>
                    <a:pt x="43397" y="0"/>
                  </a:moveTo>
                  <a:cubicBezTo>
                    <a:pt x="19439" y="0"/>
                    <a:pt x="1" y="19417"/>
                    <a:pt x="1" y="43375"/>
                  </a:cubicBezTo>
                  <a:cubicBezTo>
                    <a:pt x="1" y="67353"/>
                    <a:pt x="19439" y="86770"/>
                    <a:pt x="43397" y="86770"/>
                  </a:cubicBezTo>
                  <a:cubicBezTo>
                    <a:pt x="67354" y="86770"/>
                    <a:pt x="86792" y="67353"/>
                    <a:pt x="86792" y="43375"/>
                  </a:cubicBezTo>
                  <a:cubicBezTo>
                    <a:pt x="86792" y="19417"/>
                    <a:pt x="67354" y="0"/>
                    <a:pt x="43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509;p29">
              <a:extLst>
                <a:ext uri="{FF2B5EF4-FFF2-40B4-BE49-F238E27FC236}">
                  <a16:creationId xmlns:a16="http://schemas.microsoft.com/office/drawing/2014/main" id="{F534BE8D-800C-0617-FFEE-2BAF47400766}"/>
                </a:ext>
              </a:extLst>
            </p:cNvPr>
            <p:cNvSpPr/>
            <p:nvPr/>
          </p:nvSpPr>
          <p:spPr>
            <a:xfrm>
              <a:off x="-14432525" y="-42203350"/>
              <a:ext cx="1765450" cy="1765450"/>
            </a:xfrm>
            <a:custGeom>
              <a:avLst/>
              <a:gdLst/>
              <a:ahLst/>
              <a:cxnLst/>
              <a:rect l="l" t="t" r="r" b="b"/>
              <a:pathLst>
                <a:path w="70618" h="70618" extrusionOk="0">
                  <a:moveTo>
                    <a:pt x="35299" y="1"/>
                  </a:moveTo>
                  <a:cubicBezTo>
                    <a:pt x="15798" y="1"/>
                    <a:pt x="0" y="15798"/>
                    <a:pt x="0" y="35299"/>
                  </a:cubicBezTo>
                  <a:cubicBezTo>
                    <a:pt x="0" y="54800"/>
                    <a:pt x="15798" y="70618"/>
                    <a:pt x="35299" y="70618"/>
                  </a:cubicBezTo>
                  <a:cubicBezTo>
                    <a:pt x="54799" y="70618"/>
                    <a:pt x="70618" y="54800"/>
                    <a:pt x="70618" y="35299"/>
                  </a:cubicBezTo>
                  <a:cubicBezTo>
                    <a:pt x="70618" y="15798"/>
                    <a:pt x="54799" y="1"/>
                    <a:pt x="35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510;p29">
              <a:extLst>
                <a:ext uri="{FF2B5EF4-FFF2-40B4-BE49-F238E27FC236}">
                  <a16:creationId xmlns:a16="http://schemas.microsoft.com/office/drawing/2014/main" id="{B38A2799-90E6-9AE7-E349-DD993A201065}"/>
                </a:ext>
              </a:extLst>
            </p:cNvPr>
            <p:cNvSpPr/>
            <p:nvPr/>
          </p:nvSpPr>
          <p:spPr>
            <a:xfrm>
              <a:off x="-10556425" y="-42405250"/>
              <a:ext cx="2169275" cy="2169275"/>
            </a:xfrm>
            <a:custGeom>
              <a:avLst/>
              <a:gdLst/>
              <a:ahLst/>
              <a:cxnLst/>
              <a:rect l="l" t="t" r="r" b="b"/>
              <a:pathLst>
                <a:path w="86771" h="86771" extrusionOk="0">
                  <a:moveTo>
                    <a:pt x="43375" y="0"/>
                  </a:moveTo>
                  <a:cubicBezTo>
                    <a:pt x="19418" y="0"/>
                    <a:pt x="0" y="19417"/>
                    <a:pt x="0" y="43375"/>
                  </a:cubicBezTo>
                  <a:cubicBezTo>
                    <a:pt x="0" y="67353"/>
                    <a:pt x="19418" y="86770"/>
                    <a:pt x="43375" y="86770"/>
                  </a:cubicBezTo>
                  <a:cubicBezTo>
                    <a:pt x="67354" y="86770"/>
                    <a:pt x="86771" y="67353"/>
                    <a:pt x="86771" y="43375"/>
                  </a:cubicBezTo>
                  <a:cubicBezTo>
                    <a:pt x="86771" y="19417"/>
                    <a:pt x="67354" y="0"/>
                    <a:pt x="43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511;p29">
              <a:extLst>
                <a:ext uri="{FF2B5EF4-FFF2-40B4-BE49-F238E27FC236}">
                  <a16:creationId xmlns:a16="http://schemas.microsoft.com/office/drawing/2014/main" id="{DCD11C7D-1A99-FF73-16E1-68E4A104962C}"/>
                </a:ext>
              </a:extLst>
            </p:cNvPr>
            <p:cNvSpPr/>
            <p:nvPr/>
          </p:nvSpPr>
          <p:spPr>
            <a:xfrm>
              <a:off x="-10354525" y="-42203350"/>
              <a:ext cx="1765475" cy="1765450"/>
            </a:xfrm>
            <a:custGeom>
              <a:avLst/>
              <a:gdLst/>
              <a:ahLst/>
              <a:cxnLst/>
              <a:rect l="l" t="t" r="r" b="b"/>
              <a:pathLst>
                <a:path w="70619" h="70618" extrusionOk="0">
                  <a:moveTo>
                    <a:pt x="35299" y="1"/>
                  </a:moveTo>
                  <a:cubicBezTo>
                    <a:pt x="15798" y="1"/>
                    <a:pt x="1" y="15798"/>
                    <a:pt x="1" y="35299"/>
                  </a:cubicBezTo>
                  <a:cubicBezTo>
                    <a:pt x="1" y="54800"/>
                    <a:pt x="15798" y="70618"/>
                    <a:pt x="35299" y="70618"/>
                  </a:cubicBezTo>
                  <a:cubicBezTo>
                    <a:pt x="54800" y="70618"/>
                    <a:pt x="70618" y="54800"/>
                    <a:pt x="70618" y="35299"/>
                  </a:cubicBezTo>
                  <a:cubicBezTo>
                    <a:pt x="70618" y="15798"/>
                    <a:pt x="54800" y="1"/>
                    <a:pt x="35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512;p29">
              <a:extLst>
                <a:ext uri="{FF2B5EF4-FFF2-40B4-BE49-F238E27FC236}">
                  <a16:creationId xmlns:a16="http://schemas.microsoft.com/office/drawing/2014/main" id="{A00BE8D2-3325-5E67-F23C-7E1F080B886C}"/>
                </a:ext>
              </a:extLst>
            </p:cNvPr>
            <p:cNvSpPr/>
            <p:nvPr/>
          </p:nvSpPr>
          <p:spPr>
            <a:xfrm>
              <a:off x="-26363775" y="-45802575"/>
              <a:ext cx="10833625" cy="14123025"/>
            </a:xfrm>
            <a:custGeom>
              <a:avLst/>
              <a:gdLst/>
              <a:ahLst/>
              <a:cxnLst/>
              <a:rect l="l" t="t" r="r" b="b"/>
              <a:pathLst>
                <a:path w="433345" h="564921" extrusionOk="0">
                  <a:moveTo>
                    <a:pt x="264195" y="1"/>
                  </a:moveTo>
                  <a:cubicBezTo>
                    <a:pt x="127751" y="1"/>
                    <a:pt x="1" y="259182"/>
                    <a:pt x="91519" y="259182"/>
                  </a:cubicBezTo>
                  <a:cubicBezTo>
                    <a:pt x="96080" y="259182"/>
                    <a:pt x="101185" y="258539"/>
                    <a:pt x="106861" y="257187"/>
                  </a:cubicBezTo>
                  <a:lnTo>
                    <a:pt x="106861" y="257187"/>
                  </a:lnTo>
                  <a:cubicBezTo>
                    <a:pt x="74296" y="300579"/>
                    <a:pt x="48385" y="421355"/>
                    <a:pt x="90342" y="421355"/>
                  </a:cubicBezTo>
                  <a:cubicBezTo>
                    <a:pt x="99875" y="421355"/>
                    <a:pt x="112911" y="415120"/>
                    <a:pt x="130170" y="400326"/>
                  </a:cubicBezTo>
                  <a:lnTo>
                    <a:pt x="130170" y="400326"/>
                  </a:lnTo>
                  <a:cubicBezTo>
                    <a:pt x="108694" y="438466"/>
                    <a:pt x="119688" y="519315"/>
                    <a:pt x="160684" y="519315"/>
                  </a:cubicBezTo>
                  <a:cubicBezTo>
                    <a:pt x="176926" y="519315"/>
                    <a:pt x="197877" y="506624"/>
                    <a:pt x="223384" y="473558"/>
                  </a:cubicBezTo>
                  <a:lnTo>
                    <a:pt x="223384" y="473558"/>
                  </a:lnTo>
                  <a:cubicBezTo>
                    <a:pt x="221266" y="513845"/>
                    <a:pt x="248836" y="564920"/>
                    <a:pt x="281180" y="564920"/>
                  </a:cubicBezTo>
                  <a:cubicBezTo>
                    <a:pt x="299635" y="564920"/>
                    <a:pt x="319645" y="548292"/>
                    <a:pt x="336581" y="503542"/>
                  </a:cubicBezTo>
                  <a:cubicBezTo>
                    <a:pt x="347179" y="510930"/>
                    <a:pt x="356103" y="514321"/>
                    <a:pt x="363555" y="514321"/>
                  </a:cubicBezTo>
                  <a:cubicBezTo>
                    <a:pt x="433344" y="514321"/>
                    <a:pt x="373954" y="216927"/>
                    <a:pt x="349888" y="120682"/>
                  </a:cubicBezTo>
                  <a:lnTo>
                    <a:pt x="336581" y="27467"/>
                  </a:lnTo>
                  <a:cubicBezTo>
                    <a:pt x="312966" y="8186"/>
                    <a:pt x="288443" y="1"/>
                    <a:pt x="26419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513;p29">
              <a:extLst>
                <a:ext uri="{FF2B5EF4-FFF2-40B4-BE49-F238E27FC236}">
                  <a16:creationId xmlns:a16="http://schemas.microsoft.com/office/drawing/2014/main" id="{CCA1B43D-E4D7-7348-6509-1A7F656ED0F9}"/>
                </a:ext>
              </a:extLst>
            </p:cNvPr>
            <p:cNvSpPr/>
            <p:nvPr/>
          </p:nvSpPr>
          <p:spPr>
            <a:xfrm>
              <a:off x="-14546550" y="-43028650"/>
              <a:ext cx="6621825" cy="1774725"/>
            </a:xfrm>
            <a:custGeom>
              <a:avLst/>
              <a:gdLst/>
              <a:ahLst/>
              <a:cxnLst/>
              <a:rect l="l" t="t" r="r" b="b"/>
              <a:pathLst>
                <a:path w="264873" h="70989" extrusionOk="0">
                  <a:moveTo>
                    <a:pt x="11651" y="1"/>
                  </a:moveTo>
                  <a:cubicBezTo>
                    <a:pt x="10703" y="1"/>
                    <a:pt x="9777" y="493"/>
                    <a:pt x="9248" y="1355"/>
                  </a:cubicBezTo>
                  <a:cubicBezTo>
                    <a:pt x="0" y="16943"/>
                    <a:pt x="3892" y="29184"/>
                    <a:pt x="8809" y="36695"/>
                  </a:cubicBezTo>
                  <a:cubicBezTo>
                    <a:pt x="17839" y="50510"/>
                    <a:pt x="37787" y="59703"/>
                    <a:pt x="57302" y="59703"/>
                  </a:cubicBezTo>
                  <a:cubicBezTo>
                    <a:pt x="59718" y="59703"/>
                    <a:pt x="62127" y="59562"/>
                    <a:pt x="64508" y="59272"/>
                  </a:cubicBezTo>
                  <a:cubicBezTo>
                    <a:pt x="77501" y="57661"/>
                    <a:pt x="87335" y="51802"/>
                    <a:pt x="92859" y="42575"/>
                  </a:cubicBezTo>
                  <a:cubicBezTo>
                    <a:pt x="102296" y="63603"/>
                    <a:pt x="122110" y="70989"/>
                    <a:pt x="140105" y="70989"/>
                  </a:cubicBezTo>
                  <a:cubicBezTo>
                    <a:pt x="143620" y="70989"/>
                    <a:pt x="147030" y="70717"/>
                    <a:pt x="150315" y="70194"/>
                  </a:cubicBezTo>
                  <a:cubicBezTo>
                    <a:pt x="169000" y="67265"/>
                    <a:pt x="187873" y="56196"/>
                    <a:pt x="192581" y="39876"/>
                  </a:cubicBezTo>
                  <a:cubicBezTo>
                    <a:pt x="202277" y="54038"/>
                    <a:pt x="215198" y="60224"/>
                    <a:pt x="227100" y="60224"/>
                  </a:cubicBezTo>
                  <a:cubicBezTo>
                    <a:pt x="232483" y="60224"/>
                    <a:pt x="237658" y="58959"/>
                    <a:pt x="242233" y="56594"/>
                  </a:cubicBezTo>
                  <a:cubicBezTo>
                    <a:pt x="255666" y="49689"/>
                    <a:pt x="264872" y="31904"/>
                    <a:pt x="253364" y="9202"/>
                  </a:cubicBezTo>
                  <a:cubicBezTo>
                    <a:pt x="252880" y="8248"/>
                    <a:pt x="251913" y="7696"/>
                    <a:pt x="250909" y="7696"/>
                  </a:cubicBezTo>
                  <a:cubicBezTo>
                    <a:pt x="250481" y="7696"/>
                    <a:pt x="250046" y="7796"/>
                    <a:pt x="249640" y="8009"/>
                  </a:cubicBezTo>
                  <a:cubicBezTo>
                    <a:pt x="248280" y="8679"/>
                    <a:pt x="247757" y="10352"/>
                    <a:pt x="248447" y="11712"/>
                  </a:cubicBezTo>
                  <a:cubicBezTo>
                    <a:pt x="258281" y="31150"/>
                    <a:pt x="251167" y="45818"/>
                    <a:pt x="239701" y="51697"/>
                  </a:cubicBezTo>
                  <a:cubicBezTo>
                    <a:pt x="235915" y="53648"/>
                    <a:pt x="231639" y="54686"/>
                    <a:pt x="227175" y="54686"/>
                  </a:cubicBezTo>
                  <a:cubicBezTo>
                    <a:pt x="215353" y="54686"/>
                    <a:pt x="202210" y="47406"/>
                    <a:pt x="193355" y="30502"/>
                  </a:cubicBezTo>
                  <a:cubicBezTo>
                    <a:pt x="192892" y="29559"/>
                    <a:pt x="191937" y="28995"/>
                    <a:pt x="190917" y="28995"/>
                  </a:cubicBezTo>
                  <a:cubicBezTo>
                    <a:pt x="190692" y="28995"/>
                    <a:pt x="190464" y="29022"/>
                    <a:pt x="190238" y="29079"/>
                  </a:cubicBezTo>
                  <a:cubicBezTo>
                    <a:pt x="189024" y="29372"/>
                    <a:pt x="188145" y="30502"/>
                    <a:pt x="188145" y="31778"/>
                  </a:cubicBezTo>
                  <a:cubicBezTo>
                    <a:pt x="188292" y="49228"/>
                    <a:pt x="168310" y="61783"/>
                    <a:pt x="149437" y="64733"/>
                  </a:cubicBezTo>
                  <a:cubicBezTo>
                    <a:pt x="146281" y="65225"/>
                    <a:pt x="143019" y="65492"/>
                    <a:pt x="139729" y="65492"/>
                  </a:cubicBezTo>
                  <a:cubicBezTo>
                    <a:pt x="121750" y="65492"/>
                    <a:pt x="102910" y="57514"/>
                    <a:pt x="95747" y="34645"/>
                  </a:cubicBezTo>
                  <a:cubicBezTo>
                    <a:pt x="95412" y="33536"/>
                    <a:pt x="94366" y="32741"/>
                    <a:pt x="93152" y="32720"/>
                  </a:cubicBezTo>
                  <a:cubicBezTo>
                    <a:pt x="91834" y="32720"/>
                    <a:pt x="90913" y="33452"/>
                    <a:pt x="90516" y="34582"/>
                  </a:cubicBezTo>
                  <a:cubicBezTo>
                    <a:pt x="85494" y="49040"/>
                    <a:pt x="71663" y="52806"/>
                    <a:pt x="63838" y="53769"/>
                  </a:cubicBezTo>
                  <a:cubicBezTo>
                    <a:pt x="61719" y="54030"/>
                    <a:pt x="59567" y="54157"/>
                    <a:pt x="57403" y="54157"/>
                  </a:cubicBezTo>
                  <a:cubicBezTo>
                    <a:pt x="39816" y="54157"/>
                    <a:pt x="21412" y="45808"/>
                    <a:pt x="13475" y="33661"/>
                  </a:cubicBezTo>
                  <a:cubicBezTo>
                    <a:pt x="7658" y="24769"/>
                    <a:pt x="7846" y="14558"/>
                    <a:pt x="14019" y="4180"/>
                  </a:cubicBezTo>
                  <a:cubicBezTo>
                    <a:pt x="14793" y="2883"/>
                    <a:pt x="14354" y="1167"/>
                    <a:pt x="13056" y="393"/>
                  </a:cubicBezTo>
                  <a:cubicBezTo>
                    <a:pt x="12614" y="126"/>
                    <a:pt x="12130" y="1"/>
                    <a:pt x="1165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514;p29">
              <a:extLst>
                <a:ext uri="{FF2B5EF4-FFF2-40B4-BE49-F238E27FC236}">
                  <a16:creationId xmlns:a16="http://schemas.microsoft.com/office/drawing/2014/main" id="{3CD70780-11CF-F5AA-4063-927FB2CD9729}"/>
                </a:ext>
              </a:extLst>
            </p:cNvPr>
            <p:cNvSpPr/>
            <p:nvPr/>
          </p:nvSpPr>
          <p:spPr>
            <a:xfrm>
              <a:off x="-16013300" y="-27209250"/>
              <a:ext cx="1502325" cy="6219850"/>
            </a:xfrm>
            <a:custGeom>
              <a:avLst/>
              <a:gdLst/>
              <a:ahLst/>
              <a:cxnLst/>
              <a:rect l="l" t="t" r="r" b="b"/>
              <a:pathLst>
                <a:path w="60093" h="248794" extrusionOk="0">
                  <a:moveTo>
                    <a:pt x="8706" y="0"/>
                  </a:moveTo>
                  <a:cubicBezTo>
                    <a:pt x="8623" y="0"/>
                    <a:pt x="8539" y="4"/>
                    <a:pt x="8453" y="12"/>
                  </a:cubicBezTo>
                  <a:cubicBezTo>
                    <a:pt x="6926" y="117"/>
                    <a:pt x="5775" y="1414"/>
                    <a:pt x="5859" y="2941"/>
                  </a:cubicBezTo>
                  <a:cubicBezTo>
                    <a:pt x="9311" y="61841"/>
                    <a:pt x="12638" y="178135"/>
                    <a:pt x="607" y="196715"/>
                  </a:cubicBezTo>
                  <a:cubicBezTo>
                    <a:pt x="0" y="197636"/>
                    <a:pt x="21" y="198849"/>
                    <a:pt x="649" y="199770"/>
                  </a:cubicBezTo>
                  <a:cubicBezTo>
                    <a:pt x="1166" y="200528"/>
                    <a:pt x="2024" y="200960"/>
                    <a:pt x="2930" y="200960"/>
                  </a:cubicBezTo>
                  <a:cubicBezTo>
                    <a:pt x="3124" y="200960"/>
                    <a:pt x="3320" y="200940"/>
                    <a:pt x="3515" y="200900"/>
                  </a:cubicBezTo>
                  <a:cubicBezTo>
                    <a:pt x="7444" y="200060"/>
                    <a:pt x="11222" y="199643"/>
                    <a:pt x="14822" y="199643"/>
                  </a:cubicBezTo>
                  <a:cubicBezTo>
                    <a:pt x="24682" y="199643"/>
                    <a:pt x="33213" y="202773"/>
                    <a:pt x="39881" y="208934"/>
                  </a:cubicBezTo>
                  <a:cubicBezTo>
                    <a:pt x="50907" y="219103"/>
                    <a:pt x="54402" y="234712"/>
                    <a:pt x="52958" y="245655"/>
                  </a:cubicBezTo>
                  <a:cubicBezTo>
                    <a:pt x="52749" y="247162"/>
                    <a:pt x="53837" y="248543"/>
                    <a:pt x="55343" y="248752"/>
                  </a:cubicBezTo>
                  <a:cubicBezTo>
                    <a:pt x="55469" y="248794"/>
                    <a:pt x="55573" y="248794"/>
                    <a:pt x="55720" y="248794"/>
                  </a:cubicBezTo>
                  <a:cubicBezTo>
                    <a:pt x="57080" y="248794"/>
                    <a:pt x="58273" y="247769"/>
                    <a:pt x="58461" y="246346"/>
                  </a:cubicBezTo>
                  <a:cubicBezTo>
                    <a:pt x="60093" y="234001"/>
                    <a:pt x="56096" y="216383"/>
                    <a:pt x="43626" y="204875"/>
                  </a:cubicBezTo>
                  <a:cubicBezTo>
                    <a:pt x="37893" y="199608"/>
                    <a:pt x="28631" y="194110"/>
                    <a:pt x="14894" y="194110"/>
                  </a:cubicBezTo>
                  <a:cubicBezTo>
                    <a:pt x="12589" y="194110"/>
                    <a:pt x="10157" y="194265"/>
                    <a:pt x="7596" y="194602"/>
                  </a:cubicBezTo>
                  <a:cubicBezTo>
                    <a:pt x="20254" y="157776"/>
                    <a:pt x="11780" y="9239"/>
                    <a:pt x="11383" y="2586"/>
                  </a:cubicBezTo>
                  <a:cubicBezTo>
                    <a:pt x="11284" y="1162"/>
                    <a:pt x="10139" y="0"/>
                    <a:pt x="870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515;p29">
              <a:extLst>
                <a:ext uri="{FF2B5EF4-FFF2-40B4-BE49-F238E27FC236}">
                  <a16:creationId xmlns:a16="http://schemas.microsoft.com/office/drawing/2014/main" id="{38D75C99-ABC6-1FB8-A8B4-91BD5E71D085}"/>
                </a:ext>
              </a:extLst>
            </p:cNvPr>
            <p:cNvSpPr/>
            <p:nvPr/>
          </p:nvSpPr>
          <p:spPr>
            <a:xfrm>
              <a:off x="-17866100" y="-27033200"/>
              <a:ext cx="35600" cy="5974225"/>
            </a:xfrm>
            <a:custGeom>
              <a:avLst/>
              <a:gdLst/>
              <a:ahLst/>
              <a:cxnLst/>
              <a:rect l="l" t="t" r="r" b="b"/>
              <a:pathLst>
                <a:path w="1424" h="238969" extrusionOk="0">
                  <a:moveTo>
                    <a:pt x="1" y="0"/>
                  </a:moveTo>
                  <a:lnTo>
                    <a:pt x="1424" y="238969"/>
                  </a:lnTo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516;p29">
              <a:extLst>
                <a:ext uri="{FF2B5EF4-FFF2-40B4-BE49-F238E27FC236}">
                  <a16:creationId xmlns:a16="http://schemas.microsoft.com/office/drawing/2014/main" id="{380A473A-A729-7B2D-B0AF-7E2840313AA1}"/>
                </a:ext>
              </a:extLst>
            </p:cNvPr>
            <p:cNvSpPr/>
            <p:nvPr/>
          </p:nvSpPr>
          <p:spPr>
            <a:xfrm>
              <a:off x="-16525925" y="-21978325"/>
              <a:ext cx="706700" cy="988925"/>
            </a:xfrm>
            <a:custGeom>
              <a:avLst/>
              <a:gdLst/>
              <a:ahLst/>
              <a:cxnLst/>
              <a:rect l="l" t="t" r="r" b="b"/>
              <a:pathLst>
                <a:path w="28268" h="39557" extrusionOk="0">
                  <a:moveTo>
                    <a:pt x="2921" y="0"/>
                  </a:moveTo>
                  <a:cubicBezTo>
                    <a:pt x="1608" y="0"/>
                    <a:pt x="418" y="988"/>
                    <a:pt x="209" y="2355"/>
                  </a:cubicBezTo>
                  <a:cubicBezTo>
                    <a:pt x="0" y="3840"/>
                    <a:pt x="1046" y="5263"/>
                    <a:pt x="2532" y="5493"/>
                  </a:cubicBezTo>
                  <a:cubicBezTo>
                    <a:pt x="3348" y="5598"/>
                    <a:pt x="22200" y="8820"/>
                    <a:pt x="19229" y="36460"/>
                  </a:cubicBezTo>
                  <a:cubicBezTo>
                    <a:pt x="19062" y="38008"/>
                    <a:pt x="20170" y="39369"/>
                    <a:pt x="21677" y="39515"/>
                  </a:cubicBezTo>
                  <a:cubicBezTo>
                    <a:pt x="21782" y="39557"/>
                    <a:pt x="21886" y="39557"/>
                    <a:pt x="21991" y="39557"/>
                  </a:cubicBezTo>
                  <a:cubicBezTo>
                    <a:pt x="23393" y="39557"/>
                    <a:pt x="24585" y="38511"/>
                    <a:pt x="24690" y="37088"/>
                  </a:cubicBezTo>
                  <a:cubicBezTo>
                    <a:pt x="28268" y="4008"/>
                    <a:pt x="3578" y="53"/>
                    <a:pt x="3327" y="32"/>
                  </a:cubicBezTo>
                  <a:cubicBezTo>
                    <a:pt x="3191" y="11"/>
                    <a:pt x="3055" y="0"/>
                    <a:pt x="292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517;p29">
              <a:extLst>
                <a:ext uri="{FF2B5EF4-FFF2-40B4-BE49-F238E27FC236}">
                  <a16:creationId xmlns:a16="http://schemas.microsoft.com/office/drawing/2014/main" id="{6ABAD563-EC32-4D45-1E40-71DDCD459D07}"/>
                </a:ext>
              </a:extLst>
            </p:cNvPr>
            <p:cNvSpPr/>
            <p:nvPr/>
          </p:nvSpPr>
          <p:spPr>
            <a:xfrm>
              <a:off x="-15552975" y="-22019400"/>
              <a:ext cx="502175" cy="1030000"/>
            </a:xfrm>
            <a:custGeom>
              <a:avLst/>
              <a:gdLst/>
              <a:ahLst/>
              <a:cxnLst/>
              <a:rect l="l" t="t" r="r" b="b"/>
              <a:pathLst>
                <a:path w="20087" h="41200" extrusionOk="0">
                  <a:moveTo>
                    <a:pt x="4869" y="1"/>
                  </a:moveTo>
                  <a:cubicBezTo>
                    <a:pt x="4064" y="1"/>
                    <a:pt x="3241" y="98"/>
                    <a:pt x="2406" y="294"/>
                  </a:cubicBezTo>
                  <a:cubicBezTo>
                    <a:pt x="921" y="629"/>
                    <a:pt x="0" y="2115"/>
                    <a:pt x="356" y="3600"/>
                  </a:cubicBezTo>
                  <a:cubicBezTo>
                    <a:pt x="642" y="4888"/>
                    <a:pt x="1769" y="5748"/>
                    <a:pt x="3019" y="5748"/>
                  </a:cubicBezTo>
                  <a:cubicBezTo>
                    <a:pt x="3231" y="5748"/>
                    <a:pt x="3446" y="5723"/>
                    <a:pt x="3662" y="5672"/>
                  </a:cubicBezTo>
                  <a:cubicBezTo>
                    <a:pt x="4105" y="5568"/>
                    <a:pt x="4518" y="5516"/>
                    <a:pt x="4909" y="5516"/>
                  </a:cubicBezTo>
                  <a:cubicBezTo>
                    <a:pt x="5866" y="5516"/>
                    <a:pt x="6689" y="5828"/>
                    <a:pt x="7491" y="6467"/>
                  </a:cubicBezTo>
                  <a:cubicBezTo>
                    <a:pt x="11780" y="9856"/>
                    <a:pt x="14542" y="22410"/>
                    <a:pt x="14542" y="38417"/>
                  </a:cubicBezTo>
                  <a:cubicBezTo>
                    <a:pt x="14542" y="39965"/>
                    <a:pt x="15797" y="41200"/>
                    <a:pt x="17325" y="41200"/>
                  </a:cubicBezTo>
                  <a:cubicBezTo>
                    <a:pt x="18852" y="41200"/>
                    <a:pt x="20087" y="39965"/>
                    <a:pt x="20066" y="38417"/>
                  </a:cubicBezTo>
                  <a:cubicBezTo>
                    <a:pt x="20066" y="27599"/>
                    <a:pt x="18894" y="8475"/>
                    <a:pt x="10922" y="2135"/>
                  </a:cubicBezTo>
                  <a:cubicBezTo>
                    <a:pt x="9130" y="726"/>
                    <a:pt x="7068" y="1"/>
                    <a:pt x="486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518;p29">
              <a:extLst>
                <a:ext uri="{FF2B5EF4-FFF2-40B4-BE49-F238E27FC236}">
                  <a16:creationId xmlns:a16="http://schemas.microsoft.com/office/drawing/2014/main" id="{C3DB5103-07C1-6A33-20E4-93D0BB326E30}"/>
                </a:ext>
              </a:extLst>
            </p:cNvPr>
            <p:cNvSpPr/>
            <p:nvPr/>
          </p:nvSpPr>
          <p:spPr>
            <a:xfrm>
              <a:off x="-12139300" y="-21978325"/>
              <a:ext cx="707250" cy="988925"/>
            </a:xfrm>
            <a:custGeom>
              <a:avLst/>
              <a:gdLst/>
              <a:ahLst/>
              <a:cxnLst/>
              <a:rect l="l" t="t" r="r" b="b"/>
              <a:pathLst>
                <a:path w="28290" h="39557" extrusionOk="0">
                  <a:moveTo>
                    <a:pt x="2917" y="0"/>
                  </a:moveTo>
                  <a:cubicBezTo>
                    <a:pt x="1595" y="0"/>
                    <a:pt x="438" y="988"/>
                    <a:pt x="210" y="2355"/>
                  </a:cubicBezTo>
                  <a:cubicBezTo>
                    <a:pt x="1" y="3840"/>
                    <a:pt x="1047" y="5263"/>
                    <a:pt x="2553" y="5493"/>
                  </a:cubicBezTo>
                  <a:cubicBezTo>
                    <a:pt x="3348" y="5598"/>
                    <a:pt x="22221" y="8820"/>
                    <a:pt x="19229" y="36460"/>
                  </a:cubicBezTo>
                  <a:cubicBezTo>
                    <a:pt x="19083" y="38008"/>
                    <a:pt x="20171" y="39369"/>
                    <a:pt x="21698" y="39515"/>
                  </a:cubicBezTo>
                  <a:cubicBezTo>
                    <a:pt x="21803" y="39557"/>
                    <a:pt x="21908" y="39557"/>
                    <a:pt x="22012" y="39557"/>
                  </a:cubicBezTo>
                  <a:cubicBezTo>
                    <a:pt x="23393" y="39557"/>
                    <a:pt x="24586" y="38511"/>
                    <a:pt x="24690" y="37088"/>
                  </a:cubicBezTo>
                  <a:cubicBezTo>
                    <a:pt x="28289" y="4008"/>
                    <a:pt x="3599" y="53"/>
                    <a:pt x="3327" y="32"/>
                  </a:cubicBezTo>
                  <a:cubicBezTo>
                    <a:pt x="3189" y="11"/>
                    <a:pt x="3052" y="0"/>
                    <a:pt x="291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519;p29">
              <a:extLst>
                <a:ext uri="{FF2B5EF4-FFF2-40B4-BE49-F238E27FC236}">
                  <a16:creationId xmlns:a16="http://schemas.microsoft.com/office/drawing/2014/main" id="{DBB51CDF-8210-7890-E89E-C3D3BCD2EE91}"/>
                </a:ext>
              </a:extLst>
            </p:cNvPr>
            <p:cNvSpPr/>
            <p:nvPr/>
          </p:nvSpPr>
          <p:spPr>
            <a:xfrm>
              <a:off x="-11165825" y="-22019400"/>
              <a:ext cx="501675" cy="1030000"/>
            </a:xfrm>
            <a:custGeom>
              <a:avLst/>
              <a:gdLst/>
              <a:ahLst/>
              <a:cxnLst/>
              <a:rect l="l" t="t" r="r" b="b"/>
              <a:pathLst>
                <a:path w="20067" h="41200" extrusionOk="0">
                  <a:moveTo>
                    <a:pt x="4860" y="1"/>
                  </a:moveTo>
                  <a:cubicBezTo>
                    <a:pt x="4057" y="1"/>
                    <a:pt x="3236" y="98"/>
                    <a:pt x="2407" y="294"/>
                  </a:cubicBezTo>
                  <a:cubicBezTo>
                    <a:pt x="900" y="629"/>
                    <a:pt x="0" y="2115"/>
                    <a:pt x="335" y="3600"/>
                  </a:cubicBezTo>
                  <a:cubicBezTo>
                    <a:pt x="621" y="4888"/>
                    <a:pt x="1749" y="5748"/>
                    <a:pt x="3011" y="5748"/>
                  </a:cubicBezTo>
                  <a:cubicBezTo>
                    <a:pt x="3225" y="5748"/>
                    <a:pt x="3444" y="5723"/>
                    <a:pt x="3662" y="5672"/>
                  </a:cubicBezTo>
                  <a:cubicBezTo>
                    <a:pt x="4099" y="5568"/>
                    <a:pt x="4508" y="5516"/>
                    <a:pt x="4896" y="5516"/>
                  </a:cubicBezTo>
                  <a:cubicBezTo>
                    <a:pt x="5845" y="5516"/>
                    <a:pt x="6668" y="5828"/>
                    <a:pt x="7470" y="6467"/>
                  </a:cubicBezTo>
                  <a:cubicBezTo>
                    <a:pt x="11759" y="9856"/>
                    <a:pt x="14542" y="22410"/>
                    <a:pt x="14542" y="38417"/>
                  </a:cubicBezTo>
                  <a:cubicBezTo>
                    <a:pt x="14542" y="39965"/>
                    <a:pt x="15777" y="41200"/>
                    <a:pt x="17304" y="41200"/>
                  </a:cubicBezTo>
                  <a:cubicBezTo>
                    <a:pt x="18853" y="41200"/>
                    <a:pt x="20066" y="39965"/>
                    <a:pt x="20045" y="38417"/>
                  </a:cubicBezTo>
                  <a:cubicBezTo>
                    <a:pt x="20045" y="27599"/>
                    <a:pt x="18873" y="8475"/>
                    <a:pt x="10902" y="2135"/>
                  </a:cubicBezTo>
                  <a:cubicBezTo>
                    <a:pt x="9125" y="726"/>
                    <a:pt x="7056" y="1"/>
                    <a:pt x="486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520;p29">
              <a:extLst>
                <a:ext uri="{FF2B5EF4-FFF2-40B4-BE49-F238E27FC236}">
                  <a16:creationId xmlns:a16="http://schemas.microsoft.com/office/drawing/2014/main" id="{ACBBFDE7-22A7-A890-6234-483059BB8CF1}"/>
                </a:ext>
              </a:extLst>
            </p:cNvPr>
            <p:cNvSpPr/>
            <p:nvPr/>
          </p:nvSpPr>
          <p:spPr>
            <a:xfrm>
              <a:off x="-11627200" y="-27209250"/>
              <a:ext cx="1501300" cy="6219850"/>
            </a:xfrm>
            <a:custGeom>
              <a:avLst/>
              <a:gdLst/>
              <a:ahLst/>
              <a:cxnLst/>
              <a:rect l="l" t="t" r="r" b="b"/>
              <a:pathLst>
                <a:path w="60052" h="248794" extrusionOk="0">
                  <a:moveTo>
                    <a:pt x="8710" y="0"/>
                  </a:moveTo>
                  <a:cubicBezTo>
                    <a:pt x="8626" y="0"/>
                    <a:pt x="8540" y="4"/>
                    <a:pt x="8454" y="12"/>
                  </a:cubicBezTo>
                  <a:cubicBezTo>
                    <a:pt x="6926" y="117"/>
                    <a:pt x="5776" y="1414"/>
                    <a:pt x="5859" y="2941"/>
                  </a:cubicBezTo>
                  <a:cubicBezTo>
                    <a:pt x="9312" y="61841"/>
                    <a:pt x="12639" y="178135"/>
                    <a:pt x="608" y="196715"/>
                  </a:cubicBezTo>
                  <a:cubicBezTo>
                    <a:pt x="1" y="197636"/>
                    <a:pt x="22" y="198849"/>
                    <a:pt x="649" y="199770"/>
                  </a:cubicBezTo>
                  <a:cubicBezTo>
                    <a:pt x="1166" y="200528"/>
                    <a:pt x="2024" y="200960"/>
                    <a:pt x="2931" y="200960"/>
                  </a:cubicBezTo>
                  <a:cubicBezTo>
                    <a:pt x="3124" y="200960"/>
                    <a:pt x="3320" y="200940"/>
                    <a:pt x="3516" y="200900"/>
                  </a:cubicBezTo>
                  <a:cubicBezTo>
                    <a:pt x="7445" y="200060"/>
                    <a:pt x="11222" y="199643"/>
                    <a:pt x="14823" y="199643"/>
                  </a:cubicBezTo>
                  <a:cubicBezTo>
                    <a:pt x="24683" y="199643"/>
                    <a:pt x="33214" y="202773"/>
                    <a:pt x="39881" y="208934"/>
                  </a:cubicBezTo>
                  <a:cubicBezTo>
                    <a:pt x="50929" y="219103"/>
                    <a:pt x="54423" y="234691"/>
                    <a:pt x="53000" y="245655"/>
                  </a:cubicBezTo>
                  <a:cubicBezTo>
                    <a:pt x="52791" y="247162"/>
                    <a:pt x="53858" y="248543"/>
                    <a:pt x="55365" y="248752"/>
                  </a:cubicBezTo>
                  <a:cubicBezTo>
                    <a:pt x="55511" y="248794"/>
                    <a:pt x="55616" y="248794"/>
                    <a:pt x="55741" y="248794"/>
                  </a:cubicBezTo>
                  <a:cubicBezTo>
                    <a:pt x="57101" y="248794"/>
                    <a:pt x="58294" y="247769"/>
                    <a:pt x="58440" y="246388"/>
                  </a:cubicBezTo>
                  <a:cubicBezTo>
                    <a:pt x="60052" y="234001"/>
                    <a:pt x="56076" y="216383"/>
                    <a:pt x="43606" y="204875"/>
                  </a:cubicBezTo>
                  <a:cubicBezTo>
                    <a:pt x="37890" y="199608"/>
                    <a:pt x="28631" y="194110"/>
                    <a:pt x="14895" y="194110"/>
                  </a:cubicBezTo>
                  <a:cubicBezTo>
                    <a:pt x="12589" y="194110"/>
                    <a:pt x="10158" y="194265"/>
                    <a:pt x="7596" y="194602"/>
                  </a:cubicBezTo>
                  <a:cubicBezTo>
                    <a:pt x="20255" y="157776"/>
                    <a:pt x="11781" y="9239"/>
                    <a:pt x="11383" y="2586"/>
                  </a:cubicBezTo>
                  <a:cubicBezTo>
                    <a:pt x="11284" y="1162"/>
                    <a:pt x="10158" y="0"/>
                    <a:pt x="871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521;p29">
              <a:extLst>
                <a:ext uri="{FF2B5EF4-FFF2-40B4-BE49-F238E27FC236}">
                  <a16:creationId xmlns:a16="http://schemas.microsoft.com/office/drawing/2014/main" id="{15DDA69C-F2CE-F527-C1F8-B2E41467C2E9}"/>
                </a:ext>
              </a:extLst>
            </p:cNvPr>
            <p:cNvSpPr/>
            <p:nvPr/>
          </p:nvSpPr>
          <p:spPr>
            <a:xfrm>
              <a:off x="-13479450" y="-27033200"/>
              <a:ext cx="36100" cy="5974225"/>
            </a:xfrm>
            <a:custGeom>
              <a:avLst/>
              <a:gdLst/>
              <a:ahLst/>
              <a:cxnLst/>
              <a:rect l="l" t="t" r="r" b="b"/>
              <a:pathLst>
                <a:path w="1444" h="238969" extrusionOk="0">
                  <a:moveTo>
                    <a:pt x="0" y="0"/>
                  </a:moveTo>
                  <a:lnTo>
                    <a:pt x="1444" y="238969"/>
                  </a:lnTo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522;p29">
              <a:extLst>
                <a:ext uri="{FF2B5EF4-FFF2-40B4-BE49-F238E27FC236}">
                  <a16:creationId xmlns:a16="http://schemas.microsoft.com/office/drawing/2014/main" id="{37389128-FBEC-90E6-B118-1574CFE611C0}"/>
                </a:ext>
              </a:extLst>
            </p:cNvPr>
            <p:cNvSpPr/>
            <p:nvPr/>
          </p:nvSpPr>
          <p:spPr>
            <a:xfrm>
              <a:off x="-13547975" y="-27101725"/>
              <a:ext cx="173675" cy="6112325"/>
            </a:xfrm>
            <a:custGeom>
              <a:avLst/>
              <a:gdLst/>
              <a:ahLst/>
              <a:cxnLst/>
              <a:rect l="l" t="t" r="r" b="b"/>
              <a:pathLst>
                <a:path w="6947" h="244493" extrusionOk="0">
                  <a:moveTo>
                    <a:pt x="2741" y="0"/>
                  </a:moveTo>
                  <a:cubicBezTo>
                    <a:pt x="1214" y="0"/>
                    <a:pt x="0" y="1256"/>
                    <a:pt x="0" y="2762"/>
                  </a:cubicBezTo>
                  <a:lnTo>
                    <a:pt x="1402" y="241731"/>
                  </a:lnTo>
                  <a:cubicBezTo>
                    <a:pt x="1423" y="243258"/>
                    <a:pt x="2658" y="244493"/>
                    <a:pt x="4185" y="244493"/>
                  </a:cubicBezTo>
                  <a:cubicBezTo>
                    <a:pt x="5733" y="244493"/>
                    <a:pt x="6947" y="243237"/>
                    <a:pt x="6947" y="241710"/>
                  </a:cubicBezTo>
                  <a:lnTo>
                    <a:pt x="5545" y="2741"/>
                  </a:lnTo>
                  <a:cubicBezTo>
                    <a:pt x="5503" y="1214"/>
                    <a:pt x="4290" y="0"/>
                    <a:pt x="276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523;p29">
              <a:extLst>
                <a:ext uri="{FF2B5EF4-FFF2-40B4-BE49-F238E27FC236}">
                  <a16:creationId xmlns:a16="http://schemas.microsoft.com/office/drawing/2014/main" id="{EE327E0F-DD8E-3BA7-E846-7D6E0ABF3C82}"/>
                </a:ext>
              </a:extLst>
            </p:cNvPr>
            <p:cNvSpPr/>
            <p:nvPr/>
          </p:nvSpPr>
          <p:spPr>
            <a:xfrm>
              <a:off x="-25005225" y="-30183500"/>
              <a:ext cx="7906000" cy="9194100"/>
            </a:xfrm>
            <a:custGeom>
              <a:avLst/>
              <a:gdLst/>
              <a:ahLst/>
              <a:cxnLst/>
              <a:rect l="l" t="t" r="r" b="b"/>
              <a:pathLst>
                <a:path w="316240" h="367764" extrusionOk="0">
                  <a:moveTo>
                    <a:pt x="121854" y="0"/>
                  </a:moveTo>
                  <a:cubicBezTo>
                    <a:pt x="78401" y="0"/>
                    <a:pt x="32904" y="15568"/>
                    <a:pt x="1151" y="45561"/>
                  </a:cubicBezTo>
                  <a:cubicBezTo>
                    <a:pt x="63" y="46628"/>
                    <a:pt x="0" y="48386"/>
                    <a:pt x="1047" y="49495"/>
                  </a:cubicBezTo>
                  <a:cubicBezTo>
                    <a:pt x="1596" y="50055"/>
                    <a:pt x="2328" y="50338"/>
                    <a:pt x="3060" y="50338"/>
                  </a:cubicBezTo>
                  <a:cubicBezTo>
                    <a:pt x="3751" y="50338"/>
                    <a:pt x="4442" y="50086"/>
                    <a:pt x="4980" y="49578"/>
                  </a:cubicBezTo>
                  <a:cubicBezTo>
                    <a:pt x="35272" y="20973"/>
                    <a:pt x="79842" y="6056"/>
                    <a:pt x="122222" y="6056"/>
                  </a:cubicBezTo>
                  <a:cubicBezTo>
                    <a:pt x="155572" y="6056"/>
                    <a:pt x="187566" y="15293"/>
                    <a:pt x="210178" y="34367"/>
                  </a:cubicBezTo>
                  <a:cubicBezTo>
                    <a:pt x="267823" y="82993"/>
                    <a:pt x="254934" y="179807"/>
                    <a:pt x="174817" y="299971"/>
                  </a:cubicBezTo>
                  <a:cubicBezTo>
                    <a:pt x="174189" y="300871"/>
                    <a:pt x="174189" y="302085"/>
                    <a:pt x="174796" y="303005"/>
                  </a:cubicBezTo>
                  <a:cubicBezTo>
                    <a:pt x="175315" y="303775"/>
                    <a:pt x="176187" y="304238"/>
                    <a:pt x="177122" y="304238"/>
                  </a:cubicBezTo>
                  <a:cubicBezTo>
                    <a:pt x="177280" y="304238"/>
                    <a:pt x="177440" y="304225"/>
                    <a:pt x="177600" y="304198"/>
                  </a:cubicBezTo>
                  <a:cubicBezTo>
                    <a:pt x="195541" y="301098"/>
                    <a:pt x="211687" y="299550"/>
                    <a:pt x="226001" y="299550"/>
                  </a:cubicBezTo>
                  <a:cubicBezTo>
                    <a:pt x="256226" y="299550"/>
                    <a:pt x="278290" y="306452"/>
                    <a:pt x="291864" y="320225"/>
                  </a:cubicBezTo>
                  <a:cubicBezTo>
                    <a:pt x="310256" y="338889"/>
                    <a:pt x="305715" y="364207"/>
                    <a:pt x="305673" y="364458"/>
                  </a:cubicBezTo>
                  <a:cubicBezTo>
                    <a:pt x="305380" y="365985"/>
                    <a:pt x="306385" y="367408"/>
                    <a:pt x="307870" y="367701"/>
                  </a:cubicBezTo>
                  <a:cubicBezTo>
                    <a:pt x="308059" y="367722"/>
                    <a:pt x="308205" y="367764"/>
                    <a:pt x="308393" y="367764"/>
                  </a:cubicBezTo>
                  <a:cubicBezTo>
                    <a:pt x="309691" y="367764"/>
                    <a:pt x="310842" y="366843"/>
                    <a:pt x="311051" y="365525"/>
                  </a:cubicBezTo>
                  <a:cubicBezTo>
                    <a:pt x="311302" y="364395"/>
                    <a:pt x="316240" y="337215"/>
                    <a:pt x="295839" y="316438"/>
                  </a:cubicBezTo>
                  <a:cubicBezTo>
                    <a:pt x="281193" y="301538"/>
                    <a:pt x="257718" y="294066"/>
                    <a:pt x="225771" y="294066"/>
                  </a:cubicBezTo>
                  <a:cubicBezTo>
                    <a:pt x="212855" y="294066"/>
                    <a:pt x="198555" y="295287"/>
                    <a:pt x="182894" y="297732"/>
                  </a:cubicBezTo>
                  <a:cubicBezTo>
                    <a:pt x="224929" y="233539"/>
                    <a:pt x="247841" y="176878"/>
                    <a:pt x="251042" y="129256"/>
                  </a:cubicBezTo>
                  <a:cubicBezTo>
                    <a:pt x="253867" y="87387"/>
                    <a:pt x="240936" y="53094"/>
                    <a:pt x="213735" y="30140"/>
                  </a:cubicBezTo>
                  <a:cubicBezTo>
                    <a:pt x="189704" y="9855"/>
                    <a:pt x="156426" y="0"/>
                    <a:pt x="12185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524;p29">
              <a:extLst>
                <a:ext uri="{FF2B5EF4-FFF2-40B4-BE49-F238E27FC236}">
                  <a16:creationId xmlns:a16="http://schemas.microsoft.com/office/drawing/2014/main" id="{71D709C6-1623-A6C3-AF84-FA87867940FE}"/>
                </a:ext>
              </a:extLst>
            </p:cNvPr>
            <p:cNvSpPr/>
            <p:nvPr/>
          </p:nvSpPr>
          <p:spPr>
            <a:xfrm>
              <a:off x="-19904298" y="-22049325"/>
              <a:ext cx="774725" cy="1059925"/>
            </a:xfrm>
            <a:custGeom>
              <a:avLst/>
              <a:gdLst/>
              <a:ahLst/>
              <a:cxnLst/>
              <a:rect l="l" t="t" r="r" b="b"/>
              <a:pathLst>
                <a:path w="30989" h="42397" extrusionOk="0">
                  <a:moveTo>
                    <a:pt x="3124" y="0"/>
                  </a:moveTo>
                  <a:cubicBezTo>
                    <a:pt x="2071" y="0"/>
                    <a:pt x="1087" y="607"/>
                    <a:pt x="628" y="1617"/>
                  </a:cubicBezTo>
                  <a:cubicBezTo>
                    <a:pt x="0" y="2998"/>
                    <a:pt x="586" y="4651"/>
                    <a:pt x="1988" y="5278"/>
                  </a:cubicBezTo>
                  <a:cubicBezTo>
                    <a:pt x="2888" y="5697"/>
                    <a:pt x="24606" y="15949"/>
                    <a:pt x="19459" y="39007"/>
                  </a:cubicBezTo>
                  <a:cubicBezTo>
                    <a:pt x="19104" y="40514"/>
                    <a:pt x="20045" y="41978"/>
                    <a:pt x="21552" y="42313"/>
                  </a:cubicBezTo>
                  <a:cubicBezTo>
                    <a:pt x="21761" y="42355"/>
                    <a:pt x="21928" y="42397"/>
                    <a:pt x="22138" y="42397"/>
                  </a:cubicBezTo>
                  <a:cubicBezTo>
                    <a:pt x="23393" y="42397"/>
                    <a:pt x="24544" y="41497"/>
                    <a:pt x="24858" y="40242"/>
                  </a:cubicBezTo>
                  <a:cubicBezTo>
                    <a:pt x="30988" y="12748"/>
                    <a:pt x="4541" y="382"/>
                    <a:pt x="4290" y="257"/>
                  </a:cubicBezTo>
                  <a:cubicBezTo>
                    <a:pt x="3907" y="82"/>
                    <a:pt x="3511" y="0"/>
                    <a:pt x="312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525;p29">
              <a:extLst>
                <a:ext uri="{FF2B5EF4-FFF2-40B4-BE49-F238E27FC236}">
                  <a16:creationId xmlns:a16="http://schemas.microsoft.com/office/drawing/2014/main" id="{EE226648-85D3-759D-730A-B4D29B662EA2}"/>
                </a:ext>
              </a:extLst>
            </p:cNvPr>
            <p:cNvSpPr/>
            <p:nvPr/>
          </p:nvSpPr>
          <p:spPr>
            <a:xfrm>
              <a:off x="-18692823" y="-22192725"/>
              <a:ext cx="608900" cy="1203325"/>
            </a:xfrm>
            <a:custGeom>
              <a:avLst/>
              <a:gdLst/>
              <a:ahLst/>
              <a:cxnLst/>
              <a:rect l="l" t="t" r="r" b="b"/>
              <a:pathLst>
                <a:path w="24356" h="48133" extrusionOk="0">
                  <a:moveTo>
                    <a:pt x="3141" y="0"/>
                  </a:moveTo>
                  <a:cubicBezTo>
                    <a:pt x="2159" y="0"/>
                    <a:pt x="1219" y="531"/>
                    <a:pt x="712" y="1473"/>
                  </a:cubicBezTo>
                  <a:cubicBezTo>
                    <a:pt x="0" y="2791"/>
                    <a:pt x="503" y="4465"/>
                    <a:pt x="1863" y="5198"/>
                  </a:cubicBezTo>
                  <a:cubicBezTo>
                    <a:pt x="14333" y="11872"/>
                    <a:pt x="18434" y="33382"/>
                    <a:pt x="15693" y="44701"/>
                  </a:cubicBezTo>
                  <a:cubicBezTo>
                    <a:pt x="15316" y="46187"/>
                    <a:pt x="16237" y="47673"/>
                    <a:pt x="17723" y="48049"/>
                  </a:cubicBezTo>
                  <a:cubicBezTo>
                    <a:pt x="17932" y="48091"/>
                    <a:pt x="18183" y="48133"/>
                    <a:pt x="18392" y="48133"/>
                  </a:cubicBezTo>
                  <a:cubicBezTo>
                    <a:pt x="19606" y="48133"/>
                    <a:pt x="20757" y="47254"/>
                    <a:pt x="21050" y="45978"/>
                  </a:cubicBezTo>
                  <a:cubicBezTo>
                    <a:pt x="24355" y="32377"/>
                    <a:pt x="19648" y="8420"/>
                    <a:pt x="4436" y="322"/>
                  </a:cubicBezTo>
                  <a:cubicBezTo>
                    <a:pt x="4019" y="104"/>
                    <a:pt x="3576" y="0"/>
                    <a:pt x="314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1526;p29">
              <a:extLst>
                <a:ext uri="{FF2B5EF4-FFF2-40B4-BE49-F238E27FC236}">
                  <a16:creationId xmlns:a16="http://schemas.microsoft.com/office/drawing/2014/main" id="{4F75548B-3D68-C62C-53D5-9EC8D2211568}"/>
                </a:ext>
              </a:extLst>
            </p:cNvPr>
            <p:cNvSpPr/>
            <p:nvPr/>
          </p:nvSpPr>
          <p:spPr>
            <a:xfrm>
              <a:off x="-17122250" y="-30491400"/>
              <a:ext cx="776800" cy="1760275"/>
            </a:xfrm>
            <a:custGeom>
              <a:avLst/>
              <a:gdLst/>
              <a:ahLst/>
              <a:cxnLst/>
              <a:rect l="l" t="t" r="r" b="b"/>
              <a:pathLst>
                <a:path w="31072" h="70411" extrusionOk="0">
                  <a:moveTo>
                    <a:pt x="16925" y="0"/>
                  </a:moveTo>
                  <a:cubicBezTo>
                    <a:pt x="16331" y="0"/>
                    <a:pt x="15734" y="192"/>
                    <a:pt x="15233" y="588"/>
                  </a:cubicBezTo>
                  <a:cubicBezTo>
                    <a:pt x="14019" y="1530"/>
                    <a:pt x="13810" y="3266"/>
                    <a:pt x="14751" y="4459"/>
                  </a:cubicBezTo>
                  <a:cubicBezTo>
                    <a:pt x="15254" y="5087"/>
                    <a:pt x="26678" y="20047"/>
                    <a:pt x="16028" y="32811"/>
                  </a:cubicBezTo>
                  <a:cubicBezTo>
                    <a:pt x="0" y="52060"/>
                    <a:pt x="3955" y="63443"/>
                    <a:pt x="10106" y="69594"/>
                  </a:cubicBezTo>
                  <a:cubicBezTo>
                    <a:pt x="10650" y="70138"/>
                    <a:pt x="11362" y="70410"/>
                    <a:pt x="12052" y="70410"/>
                  </a:cubicBezTo>
                  <a:cubicBezTo>
                    <a:pt x="12764" y="70410"/>
                    <a:pt x="13475" y="70138"/>
                    <a:pt x="13998" y="69615"/>
                  </a:cubicBezTo>
                  <a:cubicBezTo>
                    <a:pt x="15065" y="68527"/>
                    <a:pt x="15065" y="66770"/>
                    <a:pt x="13998" y="65703"/>
                  </a:cubicBezTo>
                  <a:cubicBezTo>
                    <a:pt x="7407" y="59133"/>
                    <a:pt x="9520" y="49278"/>
                    <a:pt x="20275" y="36368"/>
                  </a:cubicBezTo>
                  <a:cubicBezTo>
                    <a:pt x="31072" y="23395"/>
                    <a:pt x="24230" y="7598"/>
                    <a:pt x="19103" y="1070"/>
                  </a:cubicBezTo>
                  <a:cubicBezTo>
                    <a:pt x="18558" y="366"/>
                    <a:pt x="17745" y="0"/>
                    <a:pt x="1692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1527;p29">
              <a:extLst>
                <a:ext uri="{FF2B5EF4-FFF2-40B4-BE49-F238E27FC236}">
                  <a16:creationId xmlns:a16="http://schemas.microsoft.com/office/drawing/2014/main" id="{BDF9BAAC-4987-25A9-66D2-3C7E88E661D8}"/>
                </a:ext>
              </a:extLst>
            </p:cNvPr>
            <p:cNvSpPr/>
            <p:nvPr/>
          </p:nvSpPr>
          <p:spPr>
            <a:xfrm>
              <a:off x="-11239575" y="-45826900"/>
              <a:ext cx="982375" cy="2090925"/>
            </a:xfrm>
            <a:custGeom>
              <a:avLst/>
              <a:gdLst/>
              <a:ahLst/>
              <a:cxnLst/>
              <a:rect l="l" t="t" r="r" b="b"/>
              <a:pathLst>
                <a:path w="39295" h="83637" extrusionOk="0">
                  <a:moveTo>
                    <a:pt x="19703" y="1"/>
                  </a:moveTo>
                  <a:cubicBezTo>
                    <a:pt x="19108" y="1"/>
                    <a:pt x="18507" y="193"/>
                    <a:pt x="17994" y="591"/>
                  </a:cubicBezTo>
                  <a:cubicBezTo>
                    <a:pt x="16802" y="1532"/>
                    <a:pt x="16593" y="3248"/>
                    <a:pt x="17534" y="4462"/>
                  </a:cubicBezTo>
                  <a:cubicBezTo>
                    <a:pt x="18141" y="5215"/>
                    <a:pt x="32160" y="23586"/>
                    <a:pt x="19041" y="39299"/>
                  </a:cubicBezTo>
                  <a:cubicBezTo>
                    <a:pt x="0" y="62148"/>
                    <a:pt x="4603" y="75602"/>
                    <a:pt x="11864" y="82820"/>
                  </a:cubicBezTo>
                  <a:cubicBezTo>
                    <a:pt x="12408" y="83364"/>
                    <a:pt x="13119" y="83636"/>
                    <a:pt x="13810" y="83636"/>
                  </a:cubicBezTo>
                  <a:cubicBezTo>
                    <a:pt x="14521" y="83636"/>
                    <a:pt x="15233" y="83364"/>
                    <a:pt x="15756" y="82841"/>
                  </a:cubicBezTo>
                  <a:cubicBezTo>
                    <a:pt x="16823" y="81753"/>
                    <a:pt x="16823" y="79996"/>
                    <a:pt x="15756" y="78929"/>
                  </a:cubicBezTo>
                  <a:cubicBezTo>
                    <a:pt x="7595" y="70768"/>
                    <a:pt x="10127" y="58633"/>
                    <a:pt x="23288" y="42856"/>
                  </a:cubicBezTo>
                  <a:cubicBezTo>
                    <a:pt x="39295" y="23690"/>
                    <a:pt x="22054" y="1302"/>
                    <a:pt x="21865" y="1051"/>
                  </a:cubicBezTo>
                  <a:cubicBezTo>
                    <a:pt x="21321" y="362"/>
                    <a:pt x="20518" y="1"/>
                    <a:pt x="19703" y="1"/>
                  </a:cubicBezTo>
                  <a:close/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528;p29">
              <a:extLst>
                <a:ext uri="{FF2B5EF4-FFF2-40B4-BE49-F238E27FC236}">
                  <a16:creationId xmlns:a16="http://schemas.microsoft.com/office/drawing/2014/main" id="{45892128-4874-9CDD-6232-33B59D9DF934}"/>
                </a:ext>
              </a:extLst>
            </p:cNvPr>
            <p:cNvSpPr/>
            <p:nvPr/>
          </p:nvSpPr>
          <p:spPr>
            <a:xfrm>
              <a:off x="-16524375" y="-45287025"/>
              <a:ext cx="818150" cy="1868050"/>
            </a:xfrm>
            <a:custGeom>
              <a:avLst/>
              <a:gdLst/>
              <a:ahLst/>
              <a:cxnLst/>
              <a:rect l="l" t="t" r="r" b="b"/>
              <a:pathLst>
                <a:path w="32726" h="74722" extrusionOk="0">
                  <a:moveTo>
                    <a:pt x="17835" y="1"/>
                  </a:moveTo>
                  <a:cubicBezTo>
                    <a:pt x="17242" y="1"/>
                    <a:pt x="16643" y="193"/>
                    <a:pt x="16133" y="589"/>
                  </a:cubicBezTo>
                  <a:cubicBezTo>
                    <a:pt x="14919" y="1530"/>
                    <a:pt x="14731" y="3267"/>
                    <a:pt x="15673" y="4460"/>
                  </a:cubicBezTo>
                  <a:cubicBezTo>
                    <a:pt x="16196" y="5150"/>
                    <a:pt x="28457" y="21199"/>
                    <a:pt x="17012" y="34945"/>
                  </a:cubicBezTo>
                  <a:cubicBezTo>
                    <a:pt x="1" y="55367"/>
                    <a:pt x="4144" y="67398"/>
                    <a:pt x="10672" y="73905"/>
                  </a:cubicBezTo>
                  <a:cubicBezTo>
                    <a:pt x="11216" y="74449"/>
                    <a:pt x="11927" y="74721"/>
                    <a:pt x="12618" y="74721"/>
                  </a:cubicBezTo>
                  <a:cubicBezTo>
                    <a:pt x="13329" y="74721"/>
                    <a:pt x="14062" y="74449"/>
                    <a:pt x="14564" y="73926"/>
                  </a:cubicBezTo>
                  <a:cubicBezTo>
                    <a:pt x="15631" y="72838"/>
                    <a:pt x="15631" y="71080"/>
                    <a:pt x="14564" y="70013"/>
                  </a:cubicBezTo>
                  <a:cubicBezTo>
                    <a:pt x="7471" y="62920"/>
                    <a:pt x="9730" y="52333"/>
                    <a:pt x="21259" y="38502"/>
                  </a:cubicBezTo>
                  <a:cubicBezTo>
                    <a:pt x="32725" y="24735"/>
                    <a:pt x="25444" y="7996"/>
                    <a:pt x="20004" y="1070"/>
                  </a:cubicBezTo>
                  <a:cubicBezTo>
                    <a:pt x="19458" y="367"/>
                    <a:pt x="18652" y="1"/>
                    <a:pt x="17835" y="1"/>
                  </a:cubicBezTo>
                  <a:close/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529;p29">
              <a:extLst>
                <a:ext uri="{FF2B5EF4-FFF2-40B4-BE49-F238E27FC236}">
                  <a16:creationId xmlns:a16="http://schemas.microsoft.com/office/drawing/2014/main" id="{72E4E87D-9B8D-7AE0-A7CB-6BAEADE4789D}"/>
                </a:ext>
              </a:extLst>
            </p:cNvPr>
            <p:cNvSpPr/>
            <p:nvPr/>
          </p:nvSpPr>
          <p:spPr>
            <a:xfrm>
              <a:off x="-25697800" y="-26456300"/>
              <a:ext cx="712475" cy="1585575"/>
            </a:xfrm>
            <a:custGeom>
              <a:avLst/>
              <a:gdLst/>
              <a:ahLst/>
              <a:cxnLst/>
              <a:rect l="l" t="t" r="r" b="b"/>
              <a:pathLst>
                <a:path w="28499" h="63423" extrusionOk="0">
                  <a:moveTo>
                    <a:pt x="15491" y="1"/>
                  </a:moveTo>
                  <a:cubicBezTo>
                    <a:pt x="14898" y="1"/>
                    <a:pt x="14299" y="193"/>
                    <a:pt x="13789" y="589"/>
                  </a:cubicBezTo>
                  <a:cubicBezTo>
                    <a:pt x="12596" y="1531"/>
                    <a:pt x="12387" y="3267"/>
                    <a:pt x="13329" y="4460"/>
                  </a:cubicBezTo>
                  <a:cubicBezTo>
                    <a:pt x="13433" y="4585"/>
                    <a:pt x="23853" y="18123"/>
                    <a:pt x="14480" y="29380"/>
                  </a:cubicBezTo>
                  <a:cubicBezTo>
                    <a:pt x="0" y="46746"/>
                    <a:pt x="3620" y="57041"/>
                    <a:pt x="9186" y="62607"/>
                  </a:cubicBezTo>
                  <a:cubicBezTo>
                    <a:pt x="9730" y="63151"/>
                    <a:pt x="10441" y="63423"/>
                    <a:pt x="11153" y="63423"/>
                  </a:cubicBezTo>
                  <a:cubicBezTo>
                    <a:pt x="11864" y="63423"/>
                    <a:pt x="12555" y="63130"/>
                    <a:pt x="13078" y="62648"/>
                  </a:cubicBezTo>
                  <a:cubicBezTo>
                    <a:pt x="14166" y="61560"/>
                    <a:pt x="14166" y="59803"/>
                    <a:pt x="13078" y="58736"/>
                  </a:cubicBezTo>
                  <a:cubicBezTo>
                    <a:pt x="7324" y="52982"/>
                    <a:pt x="9249" y="44319"/>
                    <a:pt x="18706" y="32937"/>
                  </a:cubicBezTo>
                  <a:cubicBezTo>
                    <a:pt x="28498" y="21220"/>
                    <a:pt x="22284" y="6971"/>
                    <a:pt x="17660" y="1070"/>
                  </a:cubicBezTo>
                  <a:cubicBezTo>
                    <a:pt x="17114" y="367"/>
                    <a:pt x="16308" y="1"/>
                    <a:pt x="1549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530;p29">
              <a:extLst>
                <a:ext uri="{FF2B5EF4-FFF2-40B4-BE49-F238E27FC236}">
                  <a16:creationId xmlns:a16="http://schemas.microsoft.com/office/drawing/2014/main" id="{1E2FF343-59A2-5E20-C335-CC7A59127BFD}"/>
                </a:ext>
              </a:extLst>
            </p:cNvPr>
            <p:cNvSpPr/>
            <p:nvPr/>
          </p:nvSpPr>
          <p:spPr>
            <a:xfrm>
              <a:off x="-24442900" y="-32482300"/>
              <a:ext cx="772100" cy="1746675"/>
            </a:xfrm>
            <a:custGeom>
              <a:avLst/>
              <a:gdLst/>
              <a:ahLst/>
              <a:cxnLst/>
              <a:rect l="l" t="t" r="r" b="b"/>
              <a:pathLst>
                <a:path w="30884" h="69867" extrusionOk="0">
                  <a:moveTo>
                    <a:pt x="16821" y="1"/>
                  </a:moveTo>
                  <a:cubicBezTo>
                    <a:pt x="16227" y="1"/>
                    <a:pt x="15629" y="193"/>
                    <a:pt x="15128" y="589"/>
                  </a:cubicBezTo>
                  <a:cubicBezTo>
                    <a:pt x="13914" y="1531"/>
                    <a:pt x="13705" y="3267"/>
                    <a:pt x="14647" y="4460"/>
                  </a:cubicBezTo>
                  <a:cubicBezTo>
                    <a:pt x="15149" y="5088"/>
                    <a:pt x="26469" y="19922"/>
                    <a:pt x="15923" y="32560"/>
                  </a:cubicBezTo>
                  <a:cubicBezTo>
                    <a:pt x="0" y="51664"/>
                    <a:pt x="3934" y="62962"/>
                    <a:pt x="10023" y="69072"/>
                  </a:cubicBezTo>
                  <a:cubicBezTo>
                    <a:pt x="10567" y="69616"/>
                    <a:pt x="11278" y="69867"/>
                    <a:pt x="11989" y="69867"/>
                  </a:cubicBezTo>
                  <a:cubicBezTo>
                    <a:pt x="12680" y="69867"/>
                    <a:pt x="13391" y="69616"/>
                    <a:pt x="13914" y="69093"/>
                  </a:cubicBezTo>
                  <a:cubicBezTo>
                    <a:pt x="14982" y="67984"/>
                    <a:pt x="14982" y="66247"/>
                    <a:pt x="13914" y="65159"/>
                  </a:cubicBezTo>
                  <a:cubicBezTo>
                    <a:pt x="7428" y="58652"/>
                    <a:pt x="9520" y="48881"/>
                    <a:pt x="20171" y="36117"/>
                  </a:cubicBezTo>
                  <a:cubicBezTo>
                    <a:pt x="30883" y="23207"/>
                    <a:pt x="24083" y="7557"/>
                    <a:pt x="18999" y="1070"/>
                  </a:cubicBezTo>
                  <a:cubicBezTo>
                    <a:pt x="18453" y="367"/>
                    <a:pt x="17640" y="1"/>
                    <a:pt x="1682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1531;p29">
              <a:extLst>
                <a:ext uri="{FF2B5EF4-FFF2-40B4-BE49-F238E27FC236}">
                  <a16:creationId xmlns:a16="http://schemas.microsoft.com/office/drawing/2014/main" id="{D64CC7BF-A2DD-267C-12CA-D6A8E690BDB6}"/>
                </a:ext>
              </a:extLst>
            </p:cNvPr>
            <p:cNvSpPr/>
            <p:nvPr/>
          </p:nvSpPr>
          <p:spPr>
            <a:xfrm>
              <a:off x="-14810725" y="-29508000"/>
              <a:ext cx="718750" cy="1601250"/>
            </a:xfrm>
            <a:custGeom>
              <a:avLst/>
              <a:gdLst/>
              <a:ahLst/>
              <a:cxnLst/>
              <a:rect l="l" t="t" r="r" b="b"/>
              <a:pathLst>
                <a:path w="28750" h="64050" extrusionOk="0">
                  <a:moveTo>
                    <a:pt x="15637" y="0"/>
                  </a:moveTo>
                  <a:cubicBezTo>
                    <a:pt x="15045" y="0"/>
                    <a:pt x="14446" y="193"/>
                    <a:pt x="13936" y="589"/>
                  </a:cubicBezTo>
                  <a:cubicBezTo>
                    <a:pt x="12743" y="1551"/>
                    <a:pt x="12534" y="3267"/>
                    <a:pt x="13475" y="4460"/>
                  </a:cubicBezTo>
                  <a:cubicBezTo>
                    <a:pt x="13894" y="5045"/>
                    <a:pt x="24063" y="18374"/>
                    <a:pt x="14626" y="29714"/>
                  </a:cubicBezTo>
                  <a:cubicBezTo>
                    <a:pt x="1" y="47227"/>
                    <a:pt x="3641" y="57606"/>
                    <a:pt x="9249" y="63234"/>
                  </a:cubicBezTo>
                  <a:cubicBezTo>
                    <a:pt x="9814" y="63799"/>
                    <a:pt x="10504" y="64050"/>
                    <a:pt x="11216" y="64050"/>
                  </a:cubicBezTo>
                  <a:cubicBezTo>
                    <a:pt x="11927" y="64050"/>
                    <a:pt x="12639" y="63757"/>
                    <a:pt x="13162" y="63276"/>
                  </a:cubicBezTo>
                  <a:cubicBezTo>
                    <a:pt x="14229" y="62167"/>
                    <a:pt x="14229" y="60409"/>
                    <a:pt x="13162" y="59342"/>
                  </a:cubicBezTo>
                  <a:cubicBezTo>
                    <a:pt x="7345" y="53546"/>
                    <a:pt x="9291" y="44779"/>
                    <a:pt x="18853" y="33271"/>
                  </a:cubicBezTo>
                  <a:cubicBezTo>
                    <a:pt x="28750" y="21429"/>
                    <a:pt x="22494" y="7033"/>
                    <a:pt x="17807" y="1070"/>
                  </a:cubicBezTo>
                  <a:cubicBezTo>
                    <a:pt x="17261" y="366"/>
                    <a:pt x="16455" y="0"/>
                    <a:pt x="1563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1532;p29">
              <a:extLst>
                <a:ext uri="{FF2B5EF4-FFF2-40B4-BE49-F238E27FC236}">
                  <a16:creationId xmlns:a16="http://schemas.microsoft.com/office/drawing/2014/main" id="{709E079A-34B2-4959-1B85-CFF6F3281453}"/>
                </a:ext>
              </a:extLst>
            </p:cNvPr>
            <p:cNvSpPr/>
            <p:nvPr/>
          </p:nvSpPr>
          <p:spPr>
            <a:xfrm>
              <a:off x="-15663350" y="-38425675"/>
              <a:ext cx="808200" cy="1841400"/>
            </a:xfrm>
            <a:custGeom>
              <a:avLst/>
              <a:gdLst/>
              <a:ahLst/>
              <a:cxnLst/>
              <a:rect l="l" t="t" r="r" b="b"/>
              <a:pathLst>
                <a:path w="32328" h="73656" extrusionOk="0">
                  <a:moveTo>
                    <a:pt x="17632" y="0"/>
                  </a:moveTo>
                  <a:cubicBezTo>
                    <a:pt x="17037" y="0"/>
                    <a:pt x="16435" y="192"/>
                    <a:pt x="15923" y="590"/>
                  </a:cubicBezTo>
                  <a:cubicBezTo>
                    <a:pt x="14730" y="1531"/>
                    <a:pt x="14521" y="3247"/>
                    <a:pt x="15463" y="4461"/>
                  </a:cubicBezTo>
                  <a:cubicBezTo>
                    <a:pt x="15986" y="5109"/>
                    <a:pt x="28038" y="20907"/>
                    <a:pt x="16781" y="34402"/>
                  </a:cubicBezTo>
                  <a:cubicBezTo>
                    <a:pt x="0" y="54573"/>
                    <a:pt x="4122" y="66436"/>
                    <a:pt x="10546" y="72839"/>
                  </a:cubicBezTo>
                  <a:cubicBezTo>
                    <a:pt x="11090" y="73404"/>
                    <a:pt x="11801" y="73655"/>
                    <a:pt x="12492" y="73655"/>
                  </a:cubicBezTo>
                  <a:cubicBezTo>
                    <a:pt x="13203" y="73655"/>
                    <a:pt x="13914" y="73362"/>
                    <a:pt x="14437" y="72881"/>
                  </a:cubicBezTo>
                  <a:cubicBezTo>
                    <a:pt x="15505" y="71772"/>
                    <a:pt x="15505" y="70014"/>
                    <a:pt x="14437" y="68947"/>
                  </a:cubicBezTo>
                  <a:cubicBezTo>
                    <a:pt x="7470" y="62001"/>
                    <a:pt x="9667" y="51560"/>
                    <a:pt x="21028" y="37959"/>
                  </a:cubicBezTo>
                  <a:cubicBezTo>
                    <a:pt x="32327" y="24401"/>
                    <a:pt x="25171" y="7871"/>
                    <a:pt x="19794" y="1050"/>
                  </a:cubicBezTo>
                  <a:cubicBezTo>
                    <a:pt x="19250" y="361"/>
                    <a:pt x="18447" y="0"/>
                    <a:pt x="17632" y="0"/>
                  </a:cubicBezTo>
                  <a:close/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1533;p29">
              <a:extLst>
                <a:ext uri="{FF2B5EF4-FFF2-40B4-BE49-F238E27FC236}">
                  <a16:creationId xmlns:a16="http://schemas.microsoft.com/office/drawing/2014/main" id="{B06785A2-CF76-48D5-D1D9-170CD42C13F3}"/>
                </a:ext>
              </a:extLst>
            </p:cNvPr>
            <p:cNvSpPr/>
            <p:nvPr/>
          </p:nvSpPr>
          <p:spPr>
            <a:xfrm>
              <a:off x="-15028325" y="-25318050"/>
              <a:ext cx="677425" cy="1494550"/>
            </a:xfrm>
            <a:custGeom>
              <a:avLst/>
              <a:gdLst/>
              <a:ahLst/>
              <a:cxnLst/>
              <a:rect l="l" t="t" r="r" b="b"/>
              <a:pathLst>
                <a:path w="27097" h="59782" extrusionOk="0">
                  <a:moveTo>
                    <a:pt x="14717" y="1"/>
                  </a:moveTo>
                  <a:cubicBezTo>
                    <a:pt x="14124" y="1"/>
                    <a:pt x="13525" y="193"/>
                    <a:pt x="13015" y="589"/>
                  </a:cubicBezTo>
                  <a:cubicBezTo>
                    <a:pt x="11822" y="1530"/>
                    <a:pt x="11613" y="3267"/>
                    <a:pt x="12555" y="4460"/>
                  </a:cubicBezTo>
                  <a:cubicBezTo>
                    <a:pt x="12931" y="4983"/>
                    <a:pt x="22284" y="17223"/>
                    <a:pt x="13622" y="27622"/>
                  </a:cubicBezTo>
                  <a:cubicBezTo>
                    <a:pt x="0" y="43984"/>
                    <a:pt x="3390" y="53693"/>
                    <a:pt x="8684" y="58966"/>
                  </a:cubicBezTo>
                  <a:cubicBezTo>
                    <a:pt x="9228" y="59531"/>
                    <a:pt x="9939" y="59782"/>
                    <a:pt x="10630" y="59782"/>
                  </a:cubicBezTo>
                  <a:cubicBezTo>
                    <a:pt x="11341" y="59782"/>
                    <a:pt x="12052" y="59531"/>
                    <a:pt x="12576" y="59008"/>
                  </a:cubicBezTo>
                  <a:cubicBezTo>
                    <a:pt x="13643" y="57899"/>
                    <a:pt x="13643" y="56141"/>
                    <a:pt x="12576" y="55074"/>
                  </a:cubicBezTo>
                  <a:cubicBezTo>
                    <a:pt x="7261" y="49801"/>
                    <a:pt x="9039" y="41746"/>
                    <a:pt x="17869" y="31179"/>
                  </a:cubicBezTo>
                  <a:cubicBezTo>
                    <a:pt x="27097" y="20090"/>
                    <a:pt x="21259" y="6636"/>
                    <a:pt x="16886" y="1070"/>
                  </a:cubicBezTo>
                  <a:cubicBezTo>
                    <a:pt x="16340" y="367"/>
                    <a:pt x="15534" y="1"/>
                    <a:pt x="1471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1534;p29">
              <a:extLst>
                <a:ext uri="{FF2B5EF4-FFF2-40B4-BE49-F238E27FC236}">
                  <a16:creationId xmlns:a16="http://schemas.microsoft.com/office/drawing/2014/main" id="{F82A1CA7-9B50-01A4-FF97-4084F78ED29F}"/>
                </a:ext>
              </a:extLst>
            </p:cNvPr>
            <p:cNvSpPr/>
            <p:nvPr/>
          </p:nvSpPr>
          <p:spPr>
            <a:xfrm>
              <a:off x="-23574050" y="-28437275"/>
              <a:ext cx="916475" cy="1930850"/>
            </a:xfrm>
            <a:custGeom>
              <a:avLst/>
              <a:gdLst/>
              <a:ahLst/>
              <a:cxnLst/>
              <a:rect l="l" t="t" r="r" b="b"/>
              <a:pathLst>
                <a:path w="36659" h="77234" extrusionOk="0">
                  <a:moveTo>
                    <a:pt x="18377" y="1"/>
                  </a:moveTo>
                  <a:cubicBezTo>
                    <a:pt x="17780" y="1"/>
                    <a:pt x="17180" y="193"/>
                    <a:pt x="16676" y="590"/>
                  </a:cubicBezTo>
                  <a:cubicBezTo>
                    <a:pt x="15463" y="1532"/>
                    <a:pt x="15254" y="3248"/>
                    <a:pt x="16195" y="4461"/>
                  </a:cubicBezTo>
                  <a:cubicBezTo>
                    <a:pt x="16739" y="5131"/>
                    <a:pt x="29503" y="21849"/>
                    <a:pt x="17618" y="36160"/>
                  </a:cubicBezTo>
                  <a:cubicBezTo>
                    <a:pt x="0" y="57293"/>
                    <a:pt x="4332" y="69743"/>
                    <a:pt x="11027" y="76438"/>
                  </a:cubicBezTo>
                  <a:cubicBezTo>
                    <a:pt x="11571" y="76982"/>
                    <a:pt x="12283" y="77233"/>
                    <a:pt x="12973" y="77233"/>
                  </a:cubicBezTo>
                  <a:cubicBezTo>
                    <a:pt x="13684" y="77233"/>
                    <a:pt x="14396" y="76982"/>
                    <a:pt x="14919" y="76459"/>
                  </a:cubicBezTo>
                  <a:cubicBezTo>
                    <a:pt x="15986" y="75371"/>
                    <a:pt x="15986" y="73614"/>
                    <a:pt x="14919" y="72547"/>
                  </a:cubicBezTo>
                  <a:cubicBezTo>
                    <a:pt x="7512" y="65140"/>
                    <a:pt x="9876" y="54092"/>
                    <a:pt x="21845" y="39717"/>
                  </a:cubicBezTo>
                  <a:cubicBezTo>
                    <a:pt x="36659" y="21974"/>
                    <a:pt x="20694" y="1260"/>
                    <a:pt x="20547" y="1051"/>
                  </a:cubicBezTo>
                  <a:cubicBezTo>
                    <a:pt x="20003" y="361"/>
                    <a:pt x="19193" y="1"/>
                    <a:pt x="1837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1535;p29">
              <a:extLst>
                <a:ext uri="{FF2B5EF4-FFF2-40B4-BE49-F238E27FC236}">
                  <a16:creationId xmlns:a16="http://schemas.microsoft.com/office/drawing/2014/main" id="{F5D6067A-2C60-89E5-6330-32EDDC3EB889}"/>
                </a:ext>
              </a:extLst>
            </p:cNvPr>
            <p:cNvSpPr/>
            <p:nvPr/>
          </p:nvSpPr>
          <p:spPr>
            <a:xfrm>
              <a:off x="-22414375" y="-25928525"/>
              <a:ext cx="708825" cy="1574625"/>
            </a:xfrm>
            <a:custGeom>
              <a:avLst/>
              <a:gdLst/>
              <a:ahLst/>
              <a:cxnLst/>
              <a:rect l="l" t="t" r="r" b="b"/>
              <a:pathLst>
                <a:path w="28353" h="62985" extrusionOk="0">
                  <a:moveTo>
                    <a:pt x="15427" y="0"/>
                  </a:moveTo>
                  <a:cubicBezTo>
                    <a:pt x="14830" y="0"/>
                    <a:pt x="14230" y="193"/>
                    <a:pt x="13727" y="590"/>
                  </a:cubicBezTo>
                  <a:cubicBezTo>
                    <a:pt x="12513" y="1531"/>
                    <a:pt x="12304" y="3268"/>
                    <a:pt x="13246" y="4461"/>
                  </a:cubicBezTo>
                  <a:cubicBezTo>
                    <a:pt x="13664" y="5005"/>
                    <a:pt x="23645" y="18061"/>
                    <a:pt x="14376" y="29172"/>
                  </a:cubicBezTo>
                  <a:cubicBezTo>
                    <a:pt x="1" y="46434"/>
                    <a:pt x="3579" y="56644"/>
                    <a:pt x="9124" y="62189"/>
                  </a:cubicBezTo>
                  <a:cubicBezTo>
                    <a:pt x="9668" y="62733"/>
                    <a:pt x="10379" y="62984"/>
                    <a:pt x="11091" y="62984"/>
                  </a:cubicBezTo>
                  <a:cubicBezTo>
                    <a:pt x="11781" y="62984"/>
                    <a:pt x="12492" y="62733"/>
                    <a:pt x="13036" y="62210"/>
                  </a:cubicBezTo>
                  <a:cubicBezTo>
                    <a:pt x="14124" y="61101"/>
                    <a:pt x="14124" y="59364"/>
                    <a:pt x="13036" y="58276"/>
                  </a:cubicBezTo>
                  <a:cubicBezTo>
                    <a:pt x="7366" y="52606"/>
                    <a:pt x="9249" y="44006"/>
                    <a:pt x="18644" y="32729"/>
                  </a:cubicBezTo>
                  <a:cubicBezTo>
                    <a:pt x="28352" y="21074"/>
                    <a:pt x="22201" y="6930"/>
                    <a:pt x="17598" y="1050"/>
                  </a:cubicBezTo>
                  <a:cubicBezTo>
                    <a:pt x="17054" y="361"/>
                    <a:pt x="16244" y="0"/>
                    <a:pt x="1542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1536;p29">
              <a:extLst>
                <a:ext uri="{FF2B5EF4-FFF2-40B4-BE49-F238E27FC236}">
                  <a16:creationId xmlns:a16="http://schemas.microsoft.com/office/drawing/2014/main" id="{FCF38AB0-1973-DB5B-BA4D-553B20E272B5}"/>
                </a:ext>
              </a:extLst>
            </p:cNvPr>
            <p:cNvSpPr/>
            <p:nvPr/>
          </p:nvSpPr>
          <p:spPr>
            <a:xfrm>
              <a:off x="-22306075" y="-29207225"/>
              <a:ext cx="776800" cy="1758700"/>
            </a:xfrm>
            <a:custGeom>
              <a:avLst/>
              <a:gdLst/>
              <a:ahLst/>
              <a:cxnLst/>
              <a:rect l="l" t="t" r="r" b="b"/>
              <a:pathLst>
                <a:path w="31072" h="70348" extrusionOk="0">
                  <a:moveTo>
                    <a:pt x="16925" y="1"/>
                  </a:moveTo>
                  <a:cubicBezTo>
                    <a:pt x="16331" y="1"/>
                    <a:pt x="15734" y="193"/>
                    <a:pt x="15233" y="589"/>
                  </a:cubicBezTo>
                  <a:cubicBezTo>
                    <a:pt x="14019" y="1530"/>
                    <a:pt x="13810" y="3267"/>
                    <a:pt x="14751" y="4460"/>
                  </a:cubicBezTo>
                  <a:cubicBezTo>
                    <a:pt x="15254" y="5087"/>
                    <a:pt x="26657" y="20048"/>
                    <a:pt x="16028" y="32790"/>
                  </a:cubicBezTo>
                  <a:cubicBezTo>
                    <a:pt x="0" y="52040"/>
                    <a:pt x="3955" y="63401"/>
                    <a:pt x="10106" y="69532"/>
                  </a:cubicBezTo>
                  <a:cubicBezTo>
                    <a:pt x="10650" y="70097"/>
                    <a:pt x="11362" y="70348"/>
                    <a:pt x="12052" y="70348"/>
                  </a:cubicBezTo>
                  <a:cubicBezTo>
                    <a:pt x="12764" y="70348"/>
                    <a:pt x="13496" y="70097"/>
                    <a:pt x="13998" y="69532"/>
                  </a:cubicBezTo>
                  <a:cubicBezTo>
                    <a:pt x="15065" y="68444"/>
                    <a:pt x="15065" y="66686"/>
                    <a:pt x="13998" y="65619"/>
                  </a:cubicBezTo>
                  <a:cubicBezTo>
                    <a:pt x="7428" y="59049"/>
                    <a:pt x="9541" y="49194"/>
                    <a:pt x="20275" y="36326"/>
                  </a:cubicBezTo>
                  <a:cubicBezTo>
                    <a:pt x="31072" y="23375"/>
                    <a:pt x="24230" y="7598"/>
                    <a:pt x="19103" y="1070"/>
                  </a:cubicBezTo>
                  <a:cubicBezTo>
                    <a:pt x="18558" y="367"/>
                    <a:pt x="17745" y="1"/>
                    <a:pt x="1692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1537;p29">
              <a:extLst>
                <a:ext uri="{FF2B5EF4-FFF2-40B4-BE49-F238E27FC236}">
                  <a16:creationId xmlns:a16="http://schemas.microsoft.com/office/drawing/2014/main" id="{C4D15D9A-4477-3397-4FAF-A9E58FCFAA6E}"/>
                </a:ext>
              </a:extLst>
            </p:cNvPr>
            <p:cNvSpPr/>
            <p:nvPr/>
          </p:nvSpPr>
          <p:spPr>
            <a:xfrm>
              <a:off x="-21084150" y="-28091500"/>
              <a:ext cx="983450" cy="2096125"/>
            </a:xfrm>
            <a:custGeom>
              <a:avLst/>
              <a:gdLst/>
              <a:ahLst/>
              <a:cxnLst/>
              <a:rect l="l" t="t" r="r" b="b"/>
              <a:pathLst>
                <a:path w="39338" h="83845" extrusionOk="0">
                  <a:moveTo>
                    <a:pt x="19737" y="0"/>
                  </a:moveTo>
                  <a:cubicBezTo>
                    <a:pt x="19141" y="0"/>
                    <a:pt x="18540" y="192"/>
                    <a:pt x="18037" y="590"/>
                  </a:cubicBezTo>
                  <a:cubicBezTo>
                    <a:pt x="16823" y="1531"/>
                    <a:pt x="16614" y="3247"/>
                    <a:pt x="17556" y="4461"/>
                  </a:cubicBezTo>
                  <a:cubicBezTo>
                    <a:pt x="18183" y="5214"/>
                    <a:pt x="32265" y="23627"/>
                    <a:pt x="19104" y="39403"/>
                  </a:cubicBezTo>
                  <a:cubicBezTo>
                    <a:pt x="1" y="62314"/>
                    <a:pt x="4646" y="75789"/>
                    <a:pt x="11885" y="83029"/>
                  </a:cubicBezTo>
                  <a:cubicBezTo>
                    <a:pt x="12429" y="83573"/>
                    <a:pt x="13141" y="83845"/>
                    <a:pt x="13852" y="83845"/>
                  </a:cubicBezTo>
                  <a:cubicBezTo>
                    <a:pt x="14543" y="83845"/>
                    <a:pt x="15254" y="83552"/>
                    <a:pt x="15777" y="83050"/>
                  </a:cubicBezTo>
                  <a:cubicBezTo>
                    <a:pt x="16844" y="81962"/>
                    <a:pt x="16844" y="80204"/>
                    <a:pt x="15777" y="79137"/>
                  </a:cubicBezTo>
                  <a:cubicBezTo>
                    <a:pt x="7596" y="70977"/>
                    <a:pt x="10149" y="58778"/>
                    <a:pt x="23352" y="42960"/>
                  </a:cubicBezTo>
                  <a:cubicBezTo>
                    <a:pt x="39337" y="23731"/>
                    <a:pt x="22075" y="1301"/>
                    <a:pt x="21908" y="1050"/>
                  </a:cubicBezTo>
                  <a:cubicBezTo>
                    <a:pt x="21364" y="361"/>
                    <a:pt x="20554" y="0"/>
                    <a:pt x="1973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1538;p29">
              <a:extLst>
                <a:ext uri="{FF2B5EF4-FFF2-40B4-BE49-F238E27FC236}">
                  <a16:creationId xmlns:a16="http://schemas.microsoft.com/office/drawing/2014/main" id="{7880E1ED-672D-1DBE-7DBE-E527ED43377D}"/>
                </a:ext>
              </a:extLst>
            </p:cNvPr>
            <p:cNvSpPr/>
            <p:nvPr/>
          </p:nvSpPr>
          <p:spPr>
            <a:xfrm>
              <a:off x="-18404875" y="-30046775"/>
              <a:ext cx="948900" cy="2010300"/>
            </a:xfrm>
            <a:custGeom>
              <a:avLst/>
              <a:gdLst/>
              <a:ahLst/>
              <a:cxnLst/>
              <a:rect l="l" t="t" r="r" b="b"/>
              <a:pathLst>
                <a:path w="37956" h="80412" extrusionOk="0">
                  <a:moveTo>
                    <a:pt x="19039" y="0"/>
                  </a:moveTo>
                  <a:cubicBezTo>
                    <a:pt x="18445" y="0"/>
                    <a:pt x="17847" y="193"/>
                    <a:pt x="17346" y="588"/>
                  </a:cubicBezTo>
                  <a:cubicBezTo>
                    <a:pt x="16133" y="1530"/>
                    <a:pt x="15923" y="3267"/>
                    <a:pt x="16865" y="4459"/>
                  </a:cubicBezTo>
                  <a:cubicBezTo>
                    <a:pt x="17430" y="5233"/>
                    <a:pt x="30842" y="22746"/>
                    <a:pt x="18330" y="37728"/>
                  </a:cubicBezTo>
                  <a:cubicBezTo>
                    <a:pt x="1" y="59739"/>
                    <a:pt x="4457" y="72649"/>
                    <a:pt x="11425" y="79617"/>
                  </a:cubicBezTo>
                  <a:cubicBezTo>
                    <a:pt x="11969" y="80161"/>
                    <a:pt x="12680" y="80412"/>
                    <a:pt x="13392" y="80412"/>
                  </a:cubicBezTo>
                  <a:cubicBezTo>
                    <a:pt x="14082" y="80412"/>
                    <a:pt x="14794" y="80161"/>
                    <a:pt x="15317" y="79617"/>
                  </a:cubicBezTo>
                  <a:cubicBezTo>
                    <a:pt x="16405" y="78508"/>
                    <a:pt x="16405" y="76750"/>
                    <a:pt x="15317" y="75683"/>
                  </a:cubicBezTo>
                  <a:cubicBezTo>
                    <a:pt x="7575" y="67921"/>
                    <a:pt x="10023" y="56329"/>
                    <a:pt x="22577" y="41264"/>
                  </a:cubicBezTo>
                  <a:cubicBezTo>
                    <a:pt x="37956" y="22830"/>
                    <a:pt x="21364" y="1279"/>
                    <a:pt x="21217" y="1070"/>
                  </a:cubicBezTo>
                  <a:cubicBezTo>
                    <a:pt x="20671" y="366"/>
                    <a:pt x="19858" y="0"/>
                    <a:pt x="1903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1539;p29">
              <a:extLst>
                <a:ext uri="{FF2B5EF4-FFF2-40B4-BE49-F238E27FC236}">
                  <a16:creationId xmlns:a16="http://schemas.microsoft.com/office/drawing/2014/main" id="{3B5BF679-5180-2BAF-64D2-06DFC6777F59}"/>
                </a:ext>
              </a:extLst>
            </p:cNvPr>
            <p:cNvSpPr/>
            <p:nvPr/>
          </p:nvSpPr>
          <p:spPr>
            <a:xfrm>
              <a:off x="-13914150" y="-45552275"/>
              <a:ext cx="732350" cy="1638450"/>
            </a:xfrm>
            <a:custGeom>
              <a:avLst/>
              <a:gdLst/>
              <a:ahLst/>
              <a:cxnLst/>
              <a:rect l="l" t="t" r="r" b="b"/>
              <a:pathLst>
                <a:path w="29294" h="65538" extrusionOk="0">
                  <a:moveTo>
                    <a:pt x="15956" y="1"/>
                  </a:moveTo>
                  <a:cubicBezTo>
                    <a:pt x="15357" y="1"/>
                    <a:pt x="14753" y="193"/>
                    <a:pt x="14250" y="591"/>
                  </a:cubicBezTo>
                  <a:cubicBezTo>
                    <a:pt x="13036" y="1532"/>
                    <a:pt x="12827" y="3248"/>
                    <a:pt x="13768" y="4461"/>
                  </a:cubicBezTo>
                  <a:cubicBezTo>
                    <a:pt x="13873" y="4608"/>
                    <a:pt x="24732" y="18689"/>
                    <a:pt x="14961" y="30428"/>
                  </a:cubicBezTo>
                  <a:cubicBezTo>
                    <a:pt x="1" y="48380"/>
                    <a:pt x="3704" y="58967"/>
                    <a:pt x="9458" y="64721"/>
                  </a:cubicBezTo>
                  <a:cubicBezTo>
                    <a:pt x="10002" y="65265"/>
                    <a:pt x="10714" y="65537"/>
                    <a:pt x="11425" y="65537"/>
                  </a:cubicBezTo>
                  <a:cubicBezTo>
                    <a:pt x="12136" y="65537"/>
                    <a:pt x="12827" y="65265"/>
                    <a:pt x="13350" y="64742"/>
                  </a:cubicBezTo>
                  <a:cubicBezTo>
                    <a:pt x="14438" y="63654"/>
                    <a:pt x="14438" y="61897"/>
                    <a:pt x="13350" y="60830"/>
                  </a:cubicBezTo>
                  <a:cubicBezTo>
                    <a:pt x="7366" y="54866"/>
                    <a:pt x="9333" y="45806"/>
                    <a:pt x="19188" y="33985"/>
                  </a:cubicBezTo>
                  <a:cubicBezTo>
                    <a:pt x="29294" y="21870"/>
                    <a:pt x="22912" y="7161"/>
                    <a:pt x="18121" y="1051"/>
                  </a:cubicBezTo>
                  <a:cubicBezTo>
                    <a:pt x="17588" y="362"/>
                    <a:pt x="16777" y="1"/>
                    <a:pt x="15956" y="1"/>
                  </a:cubicBezTo>
                  <a:close/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1540;p29">
              <a:extLst>
                <a:ext uri="{FF2B5EF4-FFF2-40B4-BE49-F238E27FC236}">
                  <a16:creationId xmlns:a16="http://schemas.microsoft.com/office/drawing/2014/main" id="{1F7A749E-F8CF-2A8B-B0F3-74915F0AB5C8}"/>
                </a:ext>
              </a:extLst>
            </p:cNvPr>
            <p:cNvSpPr/>
            <p:nvPr/>
          </p:nvSpPr>
          <p:spPr>
            <a:xfrm>
              <a:off x="-19327075" y="-31299575"/>
              <a:ext cx="812375" cy="1853375"/>
            </a:xfrm>
            <a:custGeom>
              <a:avLst/>
              <a:gdLst/>
              <a:ahLst/>
              <a:cxnLst/>
              <a:rect l="l" t="t" r="r" b="b"/>
              <a:pathLst>
                <a:path w="32495" h="74135" extrusionOk="0">
                  <a:moveTo>
                    <a:pt x="17708" y="0"/>
                  </a:moveTo>
                  <a:cubicBezTo>
                    <a:pt x="17116" y="0"/>
                    <a:pt x="16517" y="193"/>
                    <a:pt x="16007" y="588"/>
                  </a:cubicBezTo>
                  <a:cubicBezTo>
                    <a:pt x="14814" y="1551"/>
                    <a:pt x="14605" y="3266"/>
                    <a:pt x="15546" y="4459"/>
                  </a:cubicBezTo>
                  <a:cubicBezTo>
                    <a:pt x="16070" y="5150"/>
                    <a:pt x="28226" y="21052"/>
                    <a:pt x="16906" y="34652"/>
                  </a:cubicBezTo>
                  <a:cubicBezTo>
                    <a:pt x="0" y="54927"/>
                    <a:pt x="4143" y="66874"/>
                    <a:pt x="10588" y="73340"/>
                  </a:cubicBezTo>
                  <a:cubicBezTo>
                    <a:pt x="11152" y="73884"/>
                    <a:pt x="11843" y="74135"/>
                    <a:pt x="12554" y="74135"/>
                  </a:cubicBezTo>
                  <a:cubicBezTo>
                    <a:pt x="13266" y="74135"/>
                    <a:pt x="13977" y="73884"/>
                    <a:pt x="14500" y="73361"/>
                  </a:cubicBezTo>
                  <a:cubicBezTo>
                    <a:pt x="15567" y="72252"/>
                    <a:pt x="15567" y="70515"/>
                    <a:pt x="14500" y="69427"/>
                  </a:cubicBezTo>
                  <a:cubicBezTo>
                    <a:pt x="7491" y="62438"/>
                    <a:pt x="9709" y="51914"/>
                    <a:pt x="21133" y="38209"/>
                  </a:cubicBezTo>
                  <a:cubicBezTo>
                    <a:pt x="32495" y="24567"/>
                    <a:pt x="25297" y="7953"/>
                    <a:pt x="19878" y="1070"/>
                  </a:cubicBezTo>
                  <a:cubicBezTo>
                    <a:pt x="19332" y="366"/>
                    <a:pt x="18526" y="0"/>
                    <a:pt x="1770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1541;p29">
              <a:extLst>
                <a:ext uri="{FF2B5EF4-FFF2-40B4-BE49-F238E27FC236}">
                  <a16:creationId xmlns:a16="http://schemas.microsoft.com/office/drawing/2014/main" id="{10EA430C-0CA1-6EA9-2212-03CEAB68591B}"/>
                </a:ext>
              </a:extLst>
            </p:cNvPr>
            <p:cNvSpPr/>
            <p:nvPr/>
          </p:nvSpPr>
          <p:spPr>
            <a:xfrm>
              <a:off x="-21679425" y="-32467175"/>
              <a:ext cx="760075" cy="1717450"/>
            </a:xfrm>
            <a:custGeom>
              <a:avLst/>
              <a:gdLst/>
              <a:ahLst/>
              <a:cxnLst/>
              <a:rect l="l" t="t" r="r" b="b"/>
              <a:pathLst>
                <a:path w="30403" h="68698" extrusionOk="0">
                  <a:moveTo>
                    <a:pt x="16557" y="1"/>
                  </a:moveTo>
                  <a:cubicBezTo>
                    <a:pt x="15960" y="1"/>
                    <a:pt x="15360" y="193"/>
                    <a:pt x="14856" y="591"/>
                  </a:cubicBezTo>
                  <a:cubicBezTo>
                    <a:pt x="13643" y="1532"/>
                    <a:pt x="13434" y="3248"/>
                    <a:pt x="14375" y="4462"/>
                  </a:cubicBezTo>
                  <a:cubicBezTo>
                    <a:pt x="14877" y="5089"/>
                    <a:pt x="25946" y="19610"/>
                    <a:pt x="15631" y="31976"/>
                  </a:cubicBezTo>
                  <a:cubicBezTo>
                    <a:pt x="1" y="50787"/>
                    <a:pt x="3830" y="61876"/>
                    <a:pt x="9856" y="67881"/>
                  </a:cubicBezTo>
                  <a:cubicBezTo>
                    <a:pt x="10400" y="68425"/>
                    <a:pt x="11111" y="68697"/>
                    <a:pt x="11823" y="68697"/>
                  </a:cubicBezTo>
                  <a:cubicBezTo>
                    <a:pt x="12513" y="68697"/>
                    <a:pt x="13224" y="68404"/>
                    <a:pt x="13747" y="67902"/>
                  </a:cubicBezTo>
                  <a:cubicBezTo>
                    <a:pt x="14815" y="66814"/>
                    <a:pt x="14815" y="65056"/>
                    <a:pt x="13747" y="63989"/>
                  </a:cubicBezTo>
                  <a:cubicBezTo>
                    <a:pt x="7366" y="57608"/>
                    <a:pt x="9437" y="48025"/>
                    <a:pt x="19878" y="35533"/>
                  </a:cubicBezTo>
                  <a:cubicBezTo>
                    <a:pt x="30403" y="22853"/>
                    <a:pt x="23749" y="7433"/>
                    <a:pt x="18727" y="1051"/>
                  </a:cubicBezTo>
                  <a:cubicBezTo>
                    <a:pt x="18183" y="362"/>
                    <a:pt x="17373" y="1"/>
                    <a:pt x="1655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1542;p29">
              <a:extLst>
                <a:ext uri="{FF2B5EF4-FFF2-40B4-BE49-F238E27FC236}">
                  <a16:creationId xmlns:a16="http://schemas.microsoft.com/office/drawing/2014/main" id="{B0D551FC-16DF-6840-D3B3-40412781C90D}"/>
                </a:ext>
              </a:extLst>
            </p:cNvPr>
            <p:cNvSpPr/>
            <p:nvPr/>
          </p:nvSpPr>
          <p:spPr>
            <a:xfrm>
              <a:off x="-23888950" y="-24740550"/>
              <a:ext cx="708800" cy="1577725"/>
            </a:xfrm>
            <a:custGeom>
              <a:avLst/>
              <a:gdLst/>
              <a:ahLst/>
              <a:cxnLst/>
              <a:rect l="l" t="t" r="r" b="b"/>
              <a:pathLst>
                <a:path w="28352" h="63109" extrusionOk="0">
                  <a:moveTo>
                    <a:pt x="15398" y="0"/>
                  </a:moveTo>
                  <a:cubicBezTo>
                    <a:pt x="14804" y="0"/>
                    <a:pt x="14207" y="193"/>
                    <a:pt x="13705" y="588"/>
                  </a:cubicBezTo>
                  <a:cubicBezTo>
                    <a:pt x="12492" y="1530"/>
                    <a:pt x="12282" y="3267"/>
                    <a:pt x="13224" y="4459"/>
                  </a:cubicBezTo>
                  <a:cubicBezTo>
                    <a:pt x="13684" y="5003"/>
                    <a:pt x="23665" y="18081"/>
                    <a:pt x="14375" y="29233"/>
                  </a:cubicBezTo>
                  <a:cubicBezTo>
                    <a:pt x="0" y="46495"/>
                    <a:pt x="3578" y="56747"/>
                    <a:pt x="9123" y="62292"/>
                  </a:cubicBezTo>
                  <a:cubicBezTo>
                    <a:pt x="9667" y="62836"/>
                    <a:pt x="10378" y="63108"/>
                    <a:pt x="11090" y="63108"/>
                  </a:cubicBezTo>
                  <a:cubicBezTo>
                    <a:pt x="11801" y="63108"/>
                    <a:pt x="12492" y="62815"/>
                    <a:pt x="13015" y="62313"/>
                  </a:cubicBezTo>
                  <a:cubicBezTo>
                    <a:pt x="14103" y="61225"/>
                    <a:pt x="14103" y="59468"/>
                    <a:pt x="13015" y="58400"/>
                  </a:cubicBezTo>
                  <a:cubicBezTo>
                    <a:pt x="7324" y="52688"/>
                    <a:pt x="9207" y="44089"/>
                    <a:pt x="18622" y="32790"/>
                  </a:cubicBezTo>
                  <a:cubicBezTo>
                    <a:pt x="28352" y="21115"/>
                    <a:pt x="22179" y="6928"/>
                    <a:pt x="17576" y="1070"/>
                  </a:cubicBezTo>
                  <a:cubicBezTo>
                    <a:pt x="17030" y="366"/>
                    <a:pt x="16217" y="0"/>
                    <a:pt x="1539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1543;p29">
              <a:extLst>
                <a:ext uri="{FF2B5EF4-FFF2-40B4-BE49-F238E27FC236}">
                  <a16:creationId xmlns:a16="http://schemas.microsoft.com/office/drawing/2014/main" id="{B5F8BBE2-6746-C23C-CF1D-C21EC4A7A051}"/>
                </a:ext>
              </a:extLst>
            </p:cNvPr>
            <p:cNvSpPr/>
            <p:nvPr/>
          </p:nvSpPr>
          <p:spPr>
            <a:xfrm>
              <a:off x="-10794524" y="-28996125"/>
              <a:ext cx="906025" cy="1907275"/>
            </a:xfrm>
            <a:custGeom>
              <a:avLst/>
              <a:gdLst/>
              <a:ahLst/>
              <a:cxnLst/>
              <a:rect l="l" t="t" r="r" b="b"/>
              <a:pathLst>
                <a:path w="36241" h="76291" extrusionOk="0">
                  <a:moveTo>
                    <a:pt x="18169" y="1"/>
                  </a:moveTo>
                  <a:cubicBezTo>
                    <a:pt x="17576" y="1"/>
                    <a:pt x="16977" y="193"/>
                    <a:pt x="16467" y="589"/>
                  </a:cubicBezTo>
                  <a:cubicBezTo>
                    <a:pt x="15275" y="1530"/>
                    <a:pt x="15065" y="3267"/>
                    <a:pt x="16007" y="4460"/>
                  </a:cubicBezTo>
                  <a:cubicBezTo>
                    <a:pt x="16551" y="5150"/>
                    <a:pt x="29126" y="21617"/>
                    <a:pt x="17388" y="35699"/>
                  </a:cubicBezTo>
                  <a:cubicBezTo>
                    <a:pt x="0" y="56560"/>
                    <a:pt x="4269" y="68863"/>
                    <a:pt x="10881" y="75474"/>
                  </a:cubicBezTo>
                  <a:cubicBezTo>
                    <a:pt x="11425" y="76019"/>
                    <a:pt x="12136" y="76291"/>
                    <a:pt x="12847" y="76291"/>
                  </a:cubicBezTo>
                  <a:cubicBezTo>
                    <a:pt x="13538" y="76291"/>
                    <a:pt x="14249" y="76019"/>
                    <a:pt x="14772" y="75495"/>
                  </a:cubicBezTo>
                  <a:cubicBezTo>
                    <a:pt x="15840" y="74407"/>
                    <a:pt x="15840" y="72650"/>
                    <a:pt x="14772" y="71583"/>
                  </a:cubicBezTo>
                  <a:cubicBezTo>
                    <a:pt x="7512" y="64301"/>
                    <a:pt x="9814" y="53421"/>
                    <a:pt x="21635" y="39256"/>
                  </a:cubicBezTo>
                  <a:cubicBezTo>
                    <a:pt x="36240" y="21722"/>
                    <a:pt x="20505" y="1279"/>
                    <a:pt x="20338" y="1070"/>
                  </a:cubicBezTo>
                  <a:cubicBezTo>
                    <a:pt x="19792" y="367"/>
                    <a:pt x="18986" y="1"/>
                    <a:pt x="1816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1544;p29">
              <a:extLst>
                <a:ext uri="{FF2B5EF4-FFF2-40B4-BE49-F238E27FC236}">
                  <a16:creationId xmlns:a16="http://schemas.microsoft.com/office/drawing/2014/main" id="{1162F0A3-B54B-4A65-3454-2A66D6D3F209}"/>
                </a:ext>
              </a:extLst>
            </p:cNvPr>
            <p:cNvSpPr/>
            <p:nvPr/>
          </p:nvSpPr>
          <p:spPr>
            <a:xfrm>
              <a:off x="-26209375" y="-29871550"/>
              <a:ext cx="960925" cy="2040650"/>
            </a:xfrm>
            <a:custGeom>
              <a:avLst/>
              <a:gdLst/>
              <a:ahLst/>
              <a:cxnLst/>
              <a:rect l="l" t="t" r="r" b="b"/>
              <a:pathLst>
                <a:path w="38437" h="81626" extrusionOk="0">
                  <a:moveTo>
                    <a:pt x="19269" y="1"/>
                  </a:moveTo>
                  <a:cubicBezTo>
                    <a:pt x="18675" y="1"/>
                    <a:pt x="18077" y="193"/>
                    <a:pt x="17576" y="589"/>
                  </a:cubicBezTo>
                  <a:cubicBezTo>
                    <a:pt x="16362" y="1530"/>
                    <a:pt x="16153" y="3267"/>
                    <a:pt x="17095" y="4460"/>
                  </a:cubicBezTo>
                  <a:cubicBezTo>
                    <a:pt x="17681" y="5192"/>
                    <a:pt x="31323" y="23040"/>
                    <a:pt x="18601" y="38314"/>
                  </a:cubicBezTo>
                  <a:cubicBezTo>
                    <a:pt x="0" y="60640"/>
                    <a:pt x="4520" y="73759"/>
                    <a:pt x="11571" y="80810"/>
                  </a:cubicBezTo>
                  <a:cubicBezTo>
                    <a:pt x="12136" y="81354"/>
                    <a:pt x="12847" y="81626"/>
                    <a:pt x="13538" y="81626"/>
                  </a:cubicBezTo>
                  <a:cubicBezTo>
                    <a:pt x="14249" y="81626"/>
                    <a:pt x="14961" y="81354"/>
                    <a:pt x="15484" y="80831"/>
                  </a:cubicBezTo>
                  <a:cubicBezTo>
                    <a:pt x="16551" y="79743"/>
                    <a:pt x="16551" y="77985"/>
                    <a:pt x="15484" y="76918"/>
                  </a:cubicBezTo>
                  <a:cubicBezTo>
                    <a:pt x="7575" y="68988"/>
                    <a:pt x="10044" y="57229"/>
                    <a:pt x="22828" y="41871"/>
                  </a:cubicBezTo>
                  <a:cubicBezTo>
                    <a:pt x="38437" y="23144"/>
                    <a:pt x="21635" y="1279"/>
                    <a:pt x="21447" y="1070"/>
                  </a:cubicBezTo>
                  <a:cubicBezTo>
                    <a:pt x="20901" y="367"/>
                    <a:pt x="20088" y="1"/>
                    <a:pt x="1926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1545;p29">
              <a:extLst>
                <a:ext uri="{FF2B5EF4-FFF2-40B4-BE49-F238E27FC236}">
                  <a16:creationId xmlns:a16="http://schemas.microsoft.com/office/drawing/2014/main" id="{8200D4B6-0FAF-871E-5FD5-3FD82BE2E14C}"/>
                </a:ext>
              </a:extLst>
            </p:cNvPr>
            <p:cNvSpPr/>
            <p:nvPr/>
          </p:nvSpPr>
          <p:spPr>
            <a:xfrm>
              <a:off x="-14715700" y="-42958700"/>
              <a:ext cx="6782500" cy="1636600"/>
            </a:xfrm>
            <a:custGeom>
              <a:avLst/>
              <a:gdLst/>
              <a:ahLst/>
              <a:cxnLst/>
              <a:rect l="l" t="t" r="r" b="b"/>
              <a:pathLst>
                <a:path w="271300" h="65464" extrusionOk="0">
                  <a:moveTo>
                    <a:pt x="18400" y="1"/>
                  </a:moveTo>
                  <a:cubicBezTo>
                    <a:pt x="0" y="30986"/>
                    <a:pt x="34201" y="54129"/>
                    <a:pt x="64225" y="54129"/>
                  </a:cubicBezTo>
                  <a:cubicBezTo>
                    <a:pt x="80021" y="54129"/>
                    <a:pt x="94661" y="47723"/>
                    <a:pt x="99876" y="32684"/>
                  </a:cubicBezTo>
                  <a:cubicBezTo>
                    <a:pt x="107217" y="56122"/>
                    <a:pt x="126834" y="65463"/>
                    <a:pt x="146591" y="65463"/>
                  </a:cubicBezTo>
                  <a:cubicBezTo>
                    <a:pt x="172108" y="65463"/>
                    <a:pt x="197859" y="49880"/>
                    <a:pt x="197694" y="28959"/>
                  </a:cubicBezTo>
                  <a:lnTo>
                    <a:pt x="197694" y="28959"/>
                  </a:lnTo>
                  <a:cubicBezTo>
                    <a:pt x="207183" y="47094"/>
                    <a:pt x="221286" y="54632"/>
                    <a:pt x="233926" y="54632"/>
                  </a:cubicBezTo>
                  <a:cubicBezTo>
                    <a:pt x="254565" y="54632"/>
                    <a:pt x="271300" y="34534"/>
                    <a:pt x="257661" y="7659"/>
                  </a:cubicBezTo>
                  <a:lnTo>
                    <a:pt x="18400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858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71E3B7-BECE-68F4-4EC8-075EBF1ED47A}"/>
              </a:ext>
            </a:extLst>
          </p:cNvPr>
          <p:cNvSpPr/>
          <p:nvPr/>
        </p:nvSpPr>
        <p:spPr>
          <a:xfrm>
            <a:off x="2154489" y="1698460"/>
            <a:ext cx="7939522" cy="3874453"/>
          </a:xfrm>
          <a:prstGeom prst="roundRect">
            <a:avLst/>
          </a:prstGeom>
          <a:solidFill>
            <a:srgbClr val="61594F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600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545E849-AB52-866E-E840-1C1F304055EF}"/>
              </a:ext>
            </a:extLst>
          </p:cNvPr>
          <p:cNvSpPr/>
          <p:nvPr/>
        </p:nvSpPr>
        <p:spPr>
          <a:xfrm>
            <a:off x="2087879" y="1641211"/>
            <a:ext cx="7939522" cy="3874453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6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  <a:p>
            <a:pPr algn="ctr"/>
            <a:endParaRPr lang="fr-FR" sz="16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DÉMONSTRATION DE L’APPLICATION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8C939FE-40D7-532E-BCF1-94B46CB8759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BBB1E2-A091-065F-EFD0-61121509A7E5}"/>
              </a:ext>
            </a:extLst>
          </p:cNvPr>
          <p:cNvSpPr/>
          <p:nvPr/>
        </p:nvSpPr>
        <p:spPr>
          <a:xfrm>
            <a:off x="-3495" y="413644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3A5D23C-F5D8-C3CD-FA32-7A993CB0645D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9B26BF3-0270-8428-AF18-3AADD07565AF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6CEBE65-87FB-40B6-71EB-C9BCB5E8CA76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3C4888C-B432-279C-0219-FD376D7C580C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6945BA4-BE65-1D25-C37C-518D79D0BEF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906148D-2A8B-3C88-F427-0DA57CF6E864}"/>
              </a:ext>
            </a:extLst>
          </p:cNvPr>
          <p:cNvSpPr/>
          <p:nvPr/>
        </p:nvSpPr>
        <p:spPr>
          <a:xfrm>
            <a:off x="2393950" y="1879600"/>
            <a:ext cx="7321550" cy="3411556"/>
          </a:xfrm>
          <a:prstGeom prst="roundRect">
            <a:avLst/>
          </a:prstGeom>
          <a:solidFill>
            <a:srgbClr val="0E1117"/>
          </a:solidFill>
          <a:ln>
            <a:noFill/>
          </a:ln>
          <a:effectLst>
            <a:outerShdw blurRad="50800" dist="25400" dir="2700000" algn="tl" rotWithShape="0">
              <a:schemeClr val="tx1">
                <a:alpha val="6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6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  <a:p>
            <a:pPr algn="ctr"/>
            <a:endParaRPr lang="fr-FR" sz="16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6CD960-721E-A635-A5B8-0013C82E9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7" b="47407"/>
          <a:stretch/>
        </p:blipFill>
        <p:spPr>
          <a:xfrm>
            <a:off x="3485743" y="1905000"/>
            <a:ext cx="5499913" cy="3337189"/>
          </a:xfrm>
          <a:prstGeom prst="rect">
            <a:avLst/>
          </a:prstGeom>
          <a:ln w="12700">
            <a:noFill/>
          </a:ln>
        </p:spPr>
      </p:pic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52B12AD9-1E90-F4BD-C6F5-A72CA2AD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24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28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4028826" y="3237103"/>
            <a:ext cx="43279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CONCLUSION ET PERSPECTIVES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7423296" y="4325098"/>
            <a:ext cx="2926546" cy="588343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847771" y="1191555"/>
            <a:ext cx="64879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5</a:t>
            </a:r>
          </a:p>
        </p:txBody>
      </p:sp>
      <p:grpSp>
        <p:nvGrpSpPr>
          <p:cNvPr id="3" name="Google Shape;2689;p42">
            <a:extLst>
              <a:ext uri="{FF2B5EF4-FFF2-40B4-BE49-F238E27FC236}">
                <a16:creationId xmlns:a16="http://schemas.microsoft.com/office/drawing/2014/main" id="{9E08A474-7A71-4B07-01B3-250E7B635F83}"/>
              </a:ext>
            </a:extLst>
          </p:cNvPr>
          <p:cNvGrpSpPr/>
          <p:nvPr/>
        </p:nvGrpSpPr>
        <p:grpSpPr>
          <a:xfrm flipH="1">
            <a:off x="7042150" y="1340533"/>
            <a:ext cx="2876614" cy="3328932"/>
            <a:chOff x="27203900" y="2204400"/>
            <a:chExt cx="10417875" cy="12061825"/>
          </a:xfrm>
        </p:grpSpPr>
        <p:sp>
          <p:nvSpPr>
            <p:cNvPr id="60" name="Google Shape;2691;p42">
              <a:extLst>
                <a:ext uri="{FF2B5EF4-FFF2-40B4-BE49-F238E27FC236}">
                  <a16:creationId xmlns:a16="http://schemas.microsoft.com/office/drawing/2014/main" id="{0D25B14C-0615-FDA4-FBA4-AB3CFEFEF498}"/>
                </a:ext>
              </a:extLst>
            </p:cNvPr>
            <p:cNvSpPr/>
            <p:nvPr/>
          </p:nvSpPr>
          <p:spPr>
            <a:xfrm>
              <a:off x="33269125" y="2282350"/>
              <a:ext cx="1916625" cy="2265000"/>
            </a:xfrm>
            <a:custGeom>
              <a:avLst/>
              <a:gdLst/>
              <a:ahLst/>
              <a:cxnLst/>
              <a:rect l="l" t="t" r="r" b="b"/>
              <a:pathLst>
                <a:path w="76665" h="90600" extrusionOk="0">
                  <a:moveTo>
                    <a:pt x="49046" y="0"/>
                  </a:moveTo>
                  <a:cubicBezTo>
                    <a:pt x="3976" y="19459"/>
                    <a:pt x="1" y="73986"/>
                    <a:pt x="1" y="73986"/>
                  </a:cubicBezTo>
                  <a:lnTo>
                    <a:pt x="57499" y="90600"/>
                  </a:lnTo>
                  <a:cubicBezTo>
                    <a:pt x="57499" y="90600"/>
                    <a:pt x="76665" y="40718"/>
                    <a:pt x="49046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692;p42">
              <a:extLst>
                <a:ext uri="{FF2B5EF4-FFF2-40B4-BE49-F238E27FC236}">
                  <a16:creationId xmlns:a16="http://schemas.microsoft.com/office/drawing/2014/main" id="{096AB3AE-4108-256C-188C-999B6E5365D1}"/>
                </a:ext>
              </a:extLst>
            </p:cNvPr>
            <p:cNvSpPr/>
            <p:nvPr/>
          </p:nvSpPr>
          <p:spPr>
            <a:xfrm>
              <a:off x="33714275" y="4122575"/>
              <a:ext cx="95750" cy="363050"/>
            </a:xfrm>
            <a:custGeom>
              <a:avLst/>
              <a:gdLst/>
              <a:ahLst/>
              <a:cxnLst/>
              <a:rect l="l" t="t" r="r" b="b"/>
              <a:pathLst>
                <a:path w="3830" h="14522" extrusionOk="0">
                  <a:moveTo>
                    <a:pt x="3453" y="1"/>
                  </a:moveTo>
                  <a:cubicBezTo>
                    <a:pt x="3453" y="1"/>
                    <a:pt x="2804" y="817"/>
                    <a:pt x="2177" y="2093"/>
                  </a:cubicBezTo>
                  <a:cubicBezTo>
                    <a:pt x="1549" y="3390"/>
                    <a:pt x="921" y="5169"/>
                    <a:pt x="524" y="6968"/>
                  </a:cubicBezTo>
                  <a:cubicBezTo>
                    <a:pt x="147" y="8789"/>
                    <a:pt x="1" y="10651"/>
                    <a:pt x="63" y="12095"/>
                  </a:cubicBezTo>
                  <a:cubicBezTo>
                    <a:pt x="105" y="13497"/>
                    <a:pt x="377" y="14522"/>
                    <a:pt x="377" y="14522"/>
                  </a:cubicBezTo>
                  <a:cubicBezTo>
                    <a:pt x="377" y="14522"/>
                    <a:pt x="1026" y="13706"/>
                    <a:pt x="1654" y="12429"/>
                  </a:cubicBezTo>
                  <a:cubicBezTo>
                    <a:pt x="2302" y="11153"/>
                    <a:pt x="2909" y="9375"/>
                    <a:pt x="3307" y="7575"/>
                  </a:cubicBezTo>
                  <a:cubicBezTo>
                    <a:pt x="3704" y="5734"/>
                    <a:pt x="3830" y="3872"/>
                    <a:pt x="3767" y="2449"/>
                  </a:cubicBezTo>
                  <a:cubicBezTo>
                    <a:pt x="3725" y="1005"/>
                    <a:pt x="3453" y="1"/>
                    <a:pt x="3453" y="1"/>
                  </a:cubicBezTo>
                  <a:close/>
                </a:path>
              </a:pathLst>
            </a:custGeom>
            <a:solidFill>
              <a:srgbClr val="3117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2693;p42">
              <a:extLst>
                <a:ext uri="{FF2B5EF4-FFF2-40B4-BE49-F238E27FC236}">
                  <a16:creationId xmlns:a16="http://schemas.microsoft.com/office/drawing/2014/main" id="{078C16F5-2CFA-3D6E-BB5A-D5873388ED06}"/>
                </a:ext>
              </a:extLst>
            </p:cNvPr>
            <p:cNvSpPr/>
            <p:nvPr/>
          </p:nvSpPr>
          <p:spPr>
            <a:xfrm>
              <a:off x="33885850" y="4180125"/>
              <a:ext cx="183100" cy="224950"/>
            </a:xfrm>
            <a:custGeom>
              <a:avLst/>
              <a:gdLst/>
              <a:ahLst/>
              <a:cxnLst/>
              <a:rect l="l" t="t" r="r" b="b"/>
              <a:pathLst>
                <a:path w="7324" h="8998" extrusionOk="0">
                  <a:moveTo>
                    <a:pt x="7324" y="0"/>
                  </a:moveTo>
                  <a:cubicBezTo>
                    <a:pt x="7324" y="0"/>
                    <a:pt x="6487" y="273"/>
                    <a:pt x="5545" y="900"/>
                  </a:cubicBezTo>
                  <a:cubicBezTo>
                    <a:pt x="4583" y="1528"/>
                    <a:pt x="3474" y="2490"/>
                    <a:pt x="2553" y="3620"/>
                  </a:cubicBezTo>
                  <a:cubicBezTo>
                    <a:pt x="1675" y="4729"/>
                    <a:pt x="942" y="6026"/>
                    <a:pt x="524" y="7093"/>
                  </a:cubicBezTo>
                  <a:cubicBezTo>
                    <a:pt x="84" y="8140"/>
                    <a:pt x="1" y="8998"/>
                    <a:pt x="1" y="8998"/>
                  </a:cubicBezTo>
                  <a:cubicBezTo>
                    <a:pt x="1" y="8998"/>
                    <a:pt x="838" y="8746"/>
                    <a:pt x="1779" y="8119"/>
                  </a:cubicBezTo>
                  <a:cubicBezTo>
                    <a:pt x="2742" y="7491"/>
                    <a:pt x="3851" y="6508"/>
                    <a:pt x="4750" y="5399"/>
                  </a:cubicBezTo>
                  <a:cubicBezTo>
                    <a:pt x="5650" y="4269"/>
                    <a:pt x="6382" y="2992"/>
                    <a:pt x="6801" y="1904"/>
                  </a:cubicBezTo>
                  <a:cubicBezTo>
                    <a:pt x="7240" y="858"/>
                    <a:pt x="7324" y="1"/>
                    <a:pt x="7324" y="0"/>
                  </a:cubicBezTo>
                  <a:close/>
                </a:path>
              </a:pathLst>
            </a:custGeom>
            <a:solidFill>
              <a:srgbClr val="3117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2694;p42">
              <a:extLst>
                <a:ext uri="{FF2B5EF4-FFF2-40B4-BE49-F238E27FC236}">
                  <a16:creationId xmlns:a16="http://schemas.microsoft.com/office/drawing/2014/main" id="{616E00BF-B3B4-40DD-DD6F-B6184177CA6E}"/>
                </a:ext>
              </a:extLst>
            </p:cNvPr>
            <p:cNvSpPr/>
            <p:nvPr/>
          </p:nvSpPr>
          <p:spPr>
            <a:xfrm>
              <a:off x="34126475" y="4268000"/>
              <a:ext cx="74825" cy="167425"/>
            </a:xfrm>
            <a:custGeom>
              <a:avLst/>
              <a:gdLst/>
              <a:ahLst/>
              <a:cxnLst/>
              <a:rect l="l" t="t" r="r" b="b"/>
              <a:pathLst>
                <a:path w="2993" h="6697" extrusionOk="0">
                  <a:moveTo>
                    <a:pt x="1988" y="1"/>
                  </a:moveTo>
                  <a:cubicBezTo>
                    <a:pt x="1988" y="1"/>
                    <a:pt x="1465" y="335"/>
                    <a:pt x="1047" y="942"/>
                  </a:cubicBezTo>
                  <a:cubicBezTo>
                    <a:pt x="586" y="1507"/>
                    <a:pt x="231" y="2323"/>
                    <a:pt x="105" y="3160"/>
                  </a:cubicBezTo>
                  <a:cubicBezTo>
                    <a:pt x="1" y="3997"/>
                    <a:pt x="105" y="4855"/>
                    <a:pt x="356" y="5545"/>
                  </a:cubicBezTo>
                  <a:cubicBezTo>
                    <a:pt x="586" y="6194"/>
                    <a:pt x="1026" y="6696"/>
                    <a:pt x="1026" y="6696"/>
                  </a:cubicBezTo>
                  <a:cubicBezTo>
                    <a:pt x="1026" y="6696"/>
                    <a:pt x="1570" y="6319"/>
                    <a:pt x="1988" y="5755"/>
                  </a:cubicBezTo>
                  <a:cubicBezTo>
                    <a:pt x="2428" y="5169"/>
                    <a:pt x="2762" y="4374"/>
                    <a:pt x="2909" y="3516"/>
                  </a:cubicBezTo>
                  <a:cubicBezTo>
                    <a:pt x="2993" y="2679"/>
                    <a:pt x="2909" y="1821"/>
                    <a:pt x="2637" y="1151"/>
                  </a:cubicBezTo>
                  <a:cubicBezTo>
                    <a:pt x="2407" y="482"/>
                    <a:pt x="1988" y="1"/>
                    <a:pt x="1988" y="1"/>
                  </a:cubicBezTo>
                  <a:close/>
                </a:path>
              </a:pathLst>
            </a:custGeom>
            <a:solidFill>
              <a:srgbClr val="3117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2695;p42">
              <a:extLst>
                <a:ext uri="{FF2B5EF4-FFF2-40B4-BE49-F238E27FC236}">
                  <a16:creationId xmlns:a16="http://schemas.microsoft.com/office/drawing/2014/main" id="{81640B82-F865-F4CB-5A3C-23FD90607AA3}"/>
                </a:ext>
              </a:extLst>
            </p:cNvPr>
            <p:cNvSpPr/>
            <p:nvPr/>
          </p:nvSpPr>
          <p:spPr>
            <a:xfrm>
              <a:off x="32566100" y="11261725"/>
              <a:ext cx="1326650" cy="2692750"/>
            </a:xfrm>
            <a:custGeom>
              <a:avLst/>
              <a:gdLst/>
              <a:ahLst/>
              <a:cxnLst/>
              <a:rect l="l" t="t" r="r" b="b"/>
              <a:pathLst>
                <a:path w="53066" h="107710" extrusionOk="0">
                  <a:moveTo>
                    <a:pt x="14710" y="0"/>
                  </a:moveTo>
                  <a:lnTo>
                    <a:pt x="0" y="101919"/>
                  </a:lnTo>
                  <a:cubicBezTo>
                    <a:pt x="0" y="101919"/>
                    <a:pt x="6084" y="107710"/>
                    <a:pt x="19227" y="107710"/>
                  </a:cubicBezTo>
                  <a:cubicBezTo>
                    <a:pt x="22918" y="107710"/>
                    <a:pt x="27166" y="107253"/>
                    <a:pt x="31993" y="106083"/>
                  </a:cubicBezTo>
                  <a:cubicBezTo>
                    <a:pt x="53066" y="100985"/>
                    <a:pt x="41660" y="83410"/>
                    <a:pt x="26949" y="83410"/>
                  </a:cubicBezTo>
                  <a:cubicBezTo>
                    <a:pt x="26265" y="83410"/>
                    <a:pt x="25574" y="83448"/>
                    <a:pt x="24879" y="83527"/>
                  </a:cubicBezTo>
                  <a:cubicBezTo>
                    <a:pt x="31281" y="44965"/>
                    <a:pt x="50259" y="1800"/>
                    <a:pt x="50259" y="1800"/>
                  </a:cubicBezTo>
                  <a:lnTo>
                    <a:pt x="14710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2696;p42">
              <a:extLst>
                <a:ext uri="{FF2B5EF4-FFF2-40B4-BE49-F238E27FC236}">
                  <a16:creationId xmlns:a16="http://schemas.microsoft.com/office/drawing/2014/main" id="{02D303A2-89D0-7EB8-CA8D-F7D2BAAC2979}"/>
                </a:ext>
              </a:extLst>
            </p:cNvPr>
            <p:cNvSpPr/>
            <p:nvPr/>
          </p:nvSpPr>
          <p:spPr>
            <a:xfrm>
              <a:off x="28958350" y="11261725"/>
              <a:ext cx="1570325" cy="2692750"/>
            </a:xfrm>
            <a:custGeom>
              <a:avLst/>
              <a:gdLst/>
              <a:ahLst/>
              <a:cxnLst/>
              <a:rect l="l" t="t" r="r" b="b"/>
              <a:pathLst>
                <a:path w="62813" h="107710" extrusionOk="0">
                  <a:moveTo>
                    <a:pt x="18413" y="0"/>
                  </a:moveTo>
                  <a:lnTo>
                    <a:pt x="0" y="101919"/>
                  </a:lnTo>
                  <a:cubicBezTo>
                    <a:pt x="0" y="101919"/>
                    <a:pt x="6071" y="107710"/>
                    <a:pt x="19219" y="107710"/>
                  </a:cubicBezTo>
                  <a:cubicBezTo>
                    <a:pt x="22911" y="107710"/>
                    <a:pt x="27162" y="107253"/>
                    <a:pt x="31992" y="106083"/>
                  </a:cubicBezTo>
                  <a:cubicBezTo>
                    <a:pt x="53046" y="100985"/>
                    <a:pt x="41639" y="83410"/>
                    <a:pt x="26947" y="83410"/>
                  </a:cubicBezTo>
                  <a:cubicBezTo>
                    <a:pt x="26263" y="83410"/>
                    <a:pt x="25573" y="83448"/>
                    <a:pt x="24878" y="83527"/>
                  </a:cubicBezTo>
                  <a:cubicBezTo>
                    <a:pt x="31281" y="44965"/>
                    <a:pt x="62813" y="1800"/>
                    <a:pt x="62813" y="1800"/>
                  </a:cubicBezTo>
                  <a:lnTo>
                    <a:pt x="18413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2697;p42">
              <a:extLst>
                <a:ext uri="{FF2B5EF4-FFF2-40B4-BE49-F238E27FC236}">
                  <a16:creationId xmlns:a16="http://schemas.microsoft.com/office/drawing/2014/main" id="{9A19FEBA-C174-3FA1-0FBD-1D2E8ADB78D1}"/>
                </a:ext>
              </a:extLst>
            </p:cNvPr>
            <p:cNvSpPr/>
            <p:nvPr/>
          </p:nvSpPr>
          <p:spPr>
            <a:xfrm>
              <a:off x="27575025" y="8797975"/>
              <a:ext cx="7370625" cy="3675700"/>
            </a:xfrm>
            <a:custGeom>
              <a:avLst/>
              <a:gdLst/>
              <a:ahLst/>
              <a:cxnLst/>
              <a:rect l="l" t="t" r="r" b="b"/>
              <a:pathLst>
                <a:path w="294825" h="147028" extrusionOk="0">
                  <a:moveTo>
                    <a:pt x="154762" y="0"/>
                  </a:moveTo>
                  <a:cubicBezTo>
                    <a:pt x="149153" y="19885"/>
                    <a:pt x="140484" y="27936"/>
                    <a:pt x="100864" y="27936"/>
                  </a:cubicBezTo>
                  <a:cubicBezTo>
                    <a:pt x="94376" y="27936"/>
                    <a:pt x="87058" y="27720"/>
                    <a:pt x="78789" y="27305"/>
                  </a:cubicBezTo>
                  <a:cubicBezTo>
                    <a:pt x="75406" y="27135"/>
                    <a:pt x="72152" y="27052"/>
                    <a:pt x="69022" y="27052"/>
                  </a:cubicBezTo>
                  <a:cubicBezTo>
                    <a:pt x="17805" y="27052"/>
                    <a:pt x="1" y="49376"/>
                    <a:pt x="2229" y="80137"/>
                  </a:cubicBezTo>
                  <a:cubicBezTo>
                    <a:pt x="3008" y="137148"/>
                    <a:pt x="43566" y="147027"/>
                    <a:pt x="99067" y="147027"/>
                  </a:cubicBezTo>
                  <a:cubicBezTo>
                    <a:pt x="128507" y="147027"/>
                    <a:pt x="162153" y="144247"/>
                    <a:pt x="196296" y="144247"/>
                  </a:cubicBezTo>
                  <a:cubicBezTo>
                    <a:pt x="294825" y="144247"/>
                    <a:pt x="260406" y="15463"/>
                    <a:pt x="260406" y="15463"/>
                  </a:cubicBezTo>
                  <a:lnTo>
                    <a:pt x="154762" y="0"/>
                  </a:lnTo>
                  <a:close/>
                </a:path>
              </a:pathLst>
            </a:custGeom>
            <a:solidFill>
              <a:srgbClr val="8C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2698;p42">
              <a:extLst>
                <a:ext uri="{FF2B5EF4-FFF2-40B4-BE49-F238E27FC236}">
                  <a16:creationId xmlns:a16="http://schemas.microsoft.com/office/drawing/2014/main" id="{4DC00C15-BF4A-338E-9D38-24ECE6B4D4F3}"/>
                </a:ext>
              </a:extLst>
            </p:cNvPr>
            <p:cNvSpPr/>
            <p:nvPr/>
          </p:nvSpPr>
          <p:spPr>
            <a:xfrm>
              <a:off x="27575025" y="8798475"/>
              <a:ext cx="6691150" cy="3488000"/>
            </a:xfrm>
            <a:custGeom>
              <a:avLst/>
              <a:gdLst/>
              <a:ahLst/>
              <a:cxnLst/>
              <a:rect l="l" t="t" r="r" b="b"/>
              <a:pathLst>
                <a:path w="267646" h="139520" extrusionOk="0">
                  <a:moveTo>
                    <a:pt x="154762" y="1"/>
                  </a:moveTo>
                  <a:cubicBezTo>
                    <a:pt x="149153" y="19886"/>
                    <a:pt x="140484" y="27937"/>
                    <a:pt x="100864" y="27937"/>
                  </a:cubicBezTo>
                  <a:cubicBezTo>
                    <a:pt x="94376" y="27937"/>
                    <a:pt x="87058" y="27721"/>
                    <a:pt x="78789" y="27306"/>
                  </a:cubicBezTo>
                  <a:cubicBezTo>
                    <a:pt x="75404" y="27136"/>
                    <a:pt x="72147" y="27053"/>
                    <a:pt x="69015" y="27053"/>
                  </a:cubicBezTo>
                  <a:cubicBezTo>
                    <a:pt x="17768" y="27053"/>
                    <a:pt x="1" y="49377"/>
                    <a:pt x="2229" y="80138"/>
                  </a:cubicBezTo>
                  <a:cubicBezTo>
                    <a:pt x="2689" y="113512"/>
                    <a:pt x="16813" y="130690"/>
                    <a:pt x="39536" y="139248"/>
                  </a:cubicBezTo>
                  <a:cubicBezTo>
                    <a:pt x="93310" y="121107"/>
                    <a:pt x="154804" y="139520"/>
                    <a:pt x="198493" y="111712"/>
                  </a:cubicBezTo>
                  <a:cubicBezTo>
                    <a:pt x="221048" y="98823"/>
                    <a:pt x="241281" y="74259"/>
                    <a:pt x="265950" y="71957"/>
                  </a:cubicBezTo>
                  <a:cubicBezTo>
                    <a:pt x="267645" y="42581"/>
                    <a:pt x="260406" y="15443"/>
                    <a:pt x="260406" y="15443"/>
                  </a:cubicBezTo>
                  <a:lnTo>
                    <a:pt x="154762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2699;p42">
              <a:extLst>
                <a:ext uri="{FF2B5EF4-FFF2-40B4-BE49-F238E27FC236}">
                  <a16:creationId xmlns:a16="http://schemas.microsoft.com/office/drawing/2014/main" id="{30023EC2-EFAE-8C8A-8EC5-77AECBFAB23B}"/>
                </a:ext>
              </a:extLst>
            </p:cNvPr>
            <p:cNvSpPr/>
            <p:nvPr/>
          </p:nvSpPr>
          <p:spPr>
            <a:xfrm>
              <a:off x="28563400" y="10596350"/>
              <a:ext cx="5660400" cy="1877025"/>
            </a:xfrm>
            <a:custGeom>
              <a:avLst/>
              <a:gdLst/>
              <a:ahLst/>
              <a:cxnLst/>
              <a:rect l="l" t="t" r="r" b="b"/>
              <a:pathLst>
                <a:path w="226416" h="75081" extrusionOk="0">
                  <a:moveTo>
                    <a:pt x="226415" y="0"/>
                  </a:moveTo>
                  <a:cubicBezTo>
                    <a:pt x="201725" y="2281"/>
                    <a:pt x="181513" y="26866"/>
                    <a:pt x="158958" y="39755"/>
                  </a:cubicBezTo>
                  <a:cubicBezTo>
                    <a:pt x="115290" y="67563"/>
                    <a:pt x="53796" y="49150"/>
                    <a:pt x="1" y="67312"/>
                  </a:cubicBezTo>
                  <a:cubicBezTo>
                    <a:pt x="16127" y="73380"/>
                    <a:pt x="36605" y="75081"/>
                    <a:pt x="59657" y="75081"/>
                  </a:cubicBezTo>
                  <a:cubicBezTo>
                    <a:pt x="89065" y="75081"/>
                    <a:pt x="122663" y="72312"/>
                    <a:pt x="156761" y="72312"/>
                  </a:cubicBezTo>
                  <a:cubicBezTo>
                    <a:pt x="210074" y="72312"/>
                    <a:pt x="224428" y="34608"/>
                    <a:pt x="22641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2700;p42">
              <a:extLst>
                <a:ext uri="{FF2B5EF4-FFF2-40B4-BE49-F238E27FC236}">
                  <a16:creationId xmlns:a16="http://schemas.microsoft.com/office/drawing/2014/main" id="{A9E05E23-8408-9189-195D-3DEFAD5188FA}"/>
                </a:ext>
              </a:extLst>
            </p:cNvPr>
            <p:cNvSpPr/>
            <p:nvPr/>
          </p:nvSpPr>
          <p:spPr>
            <a:xfrm>
              <a:off x="31602050" y="10950475"/>
              <a:ext cx="1501800" cy="3315750"/>
            </a:xfrm>
            <a:custGeom>
              <a:avLst/>
              <a:gdLst/>
              <a:ahLst/>
              <a:cxnLst/>
              <a:rect l="l" t="t" r="r" b="b"/>
              <a:pathLst>
                <a:path w="60072" h="132630" extrusionOk="0">
                  <a:moveTo>
                    <a:pt x="60072" y="1"/>
                  </a:moveTo>
                  <a:lnTo>
                    <a:pt x="14689" y="24921"/>
                  </a:lnTo>
                  <a:lnTo>
                    <a:pt x="0" y="126840"/>
                  </a:lnTo>
                  <a:cubicBezTo>
                    <a:pt x="0" y="126840"/>
                    <a:pt x="6071" y="132630"/>
                    <a:pt x="19209" y="132630"/>
                  </a:cubicBezTo>
                  <a:cubicBezTo>
                    <a:pt x="22898" y="132630"/>
                    <a:pt x="27145" y="132173"/>
                    <a:pt x="31971" y="131003"/>
                  </a:cubicBezTo>
                  <a:cubicBezTo>
                    <a:pt x="53034" y="125908"/>
                    <a:pt x="41651" y="108349"/>
                    <a:pt x="26951" y="108349"/>
                  </a:cubicBezTo>
                  <a:cubicBezTo>
                    <a:pt x="26260" y="108349"/>
                    <a:pt x="25561" y="108388"/>
                    <a:pt x="24857" y="108469"/>
                  </a:cubicBezTo>
                  <a:cubicBezTo>
                    <a:pt x="31281" y="69886"/>
                    <a:pt x="60071" y="4"/>
                    <a:pt x="6007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2701;p42">
              <a:extLst>
                <a:ext uri="{FF2B5EF4-FFF2-40B4-BE49-F238E27FC236}">
                  <a16:creationId xmlns:a16="http://schemas.microsoft.com/office/drawing/2014/main" id="{3037CEC6-98C0-73E6-A390-D37BE0C5D00E}"/>
                </a:ext>
              </a:extLst>
            </p:cNvPr>
            <p:cNvSpPr/>
            <p:nvPr/>
          </p:nvSpPr>
          <p:spPr>
            <a:xfrm>
              <a:off x="27672575" y="11544200"/>
              <a:ext cx="1456325" cy="2722025"/>
            </a:xfrm>
            <a:custGeom>
              <a:avLst/>
              <a:gdLst/>
              <a:ahLst/>
              <a:cxnLst/>
              <a:rect l="l" t="t" r="r" b="b"/>
              <a:pathLst>
                <a:path w="58253" h="108881" extrusionOk="0">
                  <a:moveTo>
                    <a:pt x="58252" y="0"/>
                  </a:moveTo>
                  <a:lnTo>
                    <a:pt x="14710" y="1172"/>
                  </a:lnTo>
                  <a:lnTo>
                    <a:pt x="1" y="103091"/>
                  </a:lnTo>
                  <a:cubicBezTo>
                    <a:pt x="1" y="103091"/>
                    <a:pt x="6085" y="108881"/>
                    <a:pt x="19228" y="108881"/>
                  </a:cubicBezTo>
                  <a:cubicBezTo>
                    <a:pt x="22919" y="108881"/>
                    <a:pt x="27167" y="108424"/>
                    <a:pt x="31993" y="107254"/>
                  </a:cubicBezTo>
                  <a:cubicBezTo>
                    <a:pt x="53056" y="102159"/>
                    <a:pt x="41673" y="84600"/>
                    <a:pt x="26973" y="84600"/>
                  </a:cubicBezTo>
                  <a:cubicBezTo>
                    <a:pt x="26281" y="84600"/>
                    <a:pt x="25582" y="84639"/>
                    <a:pt x="24879" y="84720"/>
                  </a:cubicBezTo>
                  <a:cubicBezTo>
                    <a:pt x="31282" y="46137"/>
                    <a:pt x="58252" y="0"/>
                    <a:pt x="58252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2702;p42">
              <a:extLst>
                <a:ext uri="{FF2B5EF4-FFF2-40B4-BE49-F238E27FC236}">
                  <a16:creationId xmlns:a16="http://schemas.microsoft.com/office/drawing/2014/main" id="{D17C8C99-11D9-0BFA-AA72-C825B5DADF76}"/>
                </a:ext>
              </a:extLst>
            </p:cNvPr>
            <p:cNvSpPr/>
            <p:nvPr/>
          </p:nvSpPr>
          <p:spPr>
            <a:xfrm>
              <a:off x="34033375" y="815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582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2703;p42">
              <a:extLst>
                <a:ext uri="{FF2B5EF4-FFF2-40B4-BE49-F238E27FC236}">
                  <a16:creationId xmlns:a16="http://schemas.microsoft.com/office/drawing/2014/main" id="{84A08093-551A-5673-D0AE-3E89A8CCA192}"/>
                </a:ext>
              </a:extLst>
            </p:cNvPr>
            <p:cNvSpPr/>
            <p:nvPr/>
          </p:nvSpPr>
          <p:spPr>
            <a:xfrm>
              <a:off x="31318000" y="7508025"/>
              <a:ext cx="2759850" cy="2131550"/>
            </a:xfrm>
            <a:custGeom>
              <a:avLst/>
              <a:gdLst/>
              <a:ahLst/>
              <a:cxnLst/>
              <a:rect l="l" t="t" r="r" b="b"/>
              <a:pathLst>
                <a:path w="110394" h="85262" extrusionOk="0">
                  <a:moveTo>
                    <a:pt x="1" y="0"/>
                  </a:moveTo>
                  <a:lnTo>
                    <a:pt x="1" y="67646"/>
                  </a:lnTo>
                  <a:cubicBezTo>
                    <a:pt x="6500" y="78135"/>
                    <a:pt x="32864" y="85261"/>
                    <a:pt x="59008" y="85261"/>
                  </a:cubicBezTo>
                  <a:cubicBezTo>
                    <a:pt x="79492" y="85261"/>
                    <a:pt x="99841" y="80886"/>
                    <a:pt x="110394" y="70325"/>
                  </a:cubicBezTo>
                  <a:lnTo>
                    <a:pt x="109431" y="18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2704;p42">
              <a:extLst>
                <a:ext uri="{FF2B5EF4-FFF2-40B4-BE49-F238E27FC236}">
                  <a16:creationId xmlns:a16="http://schemas.microsoft.com/office/drawing/2014/main" id="{59888FFA-B553-3C14-13EC-E3500662DC78}"/>
                </a:ext>
              </a:extLst>
            </p:cNvPr>
            <p:cNvSpPr/>
            <p:nvPr/>
          </p:nvSpPr>
          <p:spPr>
            <a:xfrm>
              <a:off x="30153600" y="10022825"/>
              <a:ext cx="459825" cy="73875"/>
            </a:xfrm>
            <a:custGeom>
              <a:avLst/>
              <a:gdLst/>
              <a:ahLst/>
              <a:cxnLst/>
              <a:rect l="l" t="t" r="r" b="b"/>
              <a:pathLst>
                <a:path w="18393" h="2955" extrusionOk="0">
                  <a:moveTo>
                    <a:pt x="11348" y="1"/>
                  </a:moveTo>
                  <a:cubicBezTo>
                    <a:pt x="10612" y="1"/>
                    <a:pt x="9857" y="24"/>
                    <a:pt x="9102" y="72"/>
                  </a:cubicBezTo>
                  <a:cubicBezTo>
                    <a:pt x="6801" y="218"/>
                    <a:pt x="4520" y="616"/>
                    <a:pt x="2825" y="1097"/>
                  </a:cubicBezTo>
                  <a:cubicBezTo>
                    <a:pt x="1131" y="1537"/>
                    <a:pt x="1" y="2081"/>
                    <a:pt x="1" y="2081"/>
                  </a:cubicBezTo>
                  <a:cubicBezTo>
                    <a:pt x="1" y="2081"/>
                    <a:pt x="1172" y="2478"/>
                    <a:pt x="2930" y="2708"/>
                  </a:cubicBezTo>
                  <a:cubicBezTo>
                    <a:pt x="4120" y="2866"/>
                    <a:pt x="5585" y="2955"/>
                    <a:pt x="7129" y="2955"/>
                  </a:cubicBezTo>
                  <a:cubicBezTo>
                    <a:pt x="7839" y="2955"/>
                    <a:pt x="8566" y="2936"/>
                    <a:pt x="9291" y="2897"/>
                  </a:cubicBezTo>
                  <a:cubicBezTo>
                    <a:pt x="11592" y="2729"/>
                    <a:pt x="13852" y="2353"/>
                    <a:pt x="15568" y="1871"/>
                  </a:cubicBezTo>
                  <a:cubicBezTo>
                    <a:pt x="17263" y="1432"/>
                    <a:pt x="18393" y="888"/>
                    <a:pt x="18393" y="888"/>
                  </a:cubicBezTo>
                  <a:cubicBezTo>
                    <a:pt x="18393" y="888"/>
                    <a:pt x="17200" y="490"/>
                    <a:pt x="15463" y="281"/>
                  </a:cubicBezTo>
                  <a:cubicBezTo>
                    <a:pt x="14282" y="98"/>
                    <a:pt x="12855" y="1"/>
                    <a:pt x="1134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2705;p42">
              <a:extLst>
                <a:ext uri="{FF2B5EF4-FFF2-40B4-BE49-F238E27FC236}">
                  <a16:creationId xmlns:a16="http://schemas.microsoft.com/office/drawing/2014/main" id="{B8DCE6C2-FAC4-E83C-AAD7-2C5E97CD7708}"/>
                </a:ext>
              </a:extLst>
            </p:cNvPr>
            <p:cNvSpPr/>
            <p:nvPr/>
          </p:nvSpPr>
          <p:spPr>
            <a:xfrm>
              <a:off x="30405725" y="10334825"/>
              <a:ext cx="563925" cy="73750"/>
            </a:xfrm>
            <a:custGeom>
              <a:avLst/>
              <a:gdLst/>
              <a:ahLst/>
              <a:cxnLst/>
              <a:rect l="l" t="t" r="r" b="b"/>
              <a:pathLst>
                <a:path w="22557" h="2950" extrusionOk="0">
                  <a:moveTo>
                    <a:pt x="13946" y="0"/>
                  </a:moveTo>
                  <a:cubicBezTo>
                    <a:pt x="13044" y="0"/>
                    <a:pt x="12120" y="21"/>
                    <a:pt x="11195" y="62"/>
                  </a:cubicBezTo>
                  <a:cubicBezTo>
                    <a:pt x="8370" y="230"/>
                    <a:pt x="5567" y="606"/>
                    <a:pt x="3474" y="1088"/>
                  </a:cubicBezTo>
                  <a:cubicBezTo>
                    <a:pt x="1382" y="1527"/>
                    <a:pt x="1" y="2071"/>
                    <a:pt x="1" y="2071"/>
                  </a:cubicBezTo>
                  <a:cubicBezTo>
                    <a:pt x="1" y="2071"/>
                    <a:pt x="1424" y="2469"/>
                    <a:pt x="3558" y="2699"/>
                  </a:cubicBezTo>
                  <a:cubicBezTo>
                    <a:pt x="4995" y="2866"/>
                    <a:pt x="6729" y="2950"/>
                    <a:pt x="8562" y="2950"/>
                  </a:cubicBezTo>
                  <a:cubicBezTo>
                    <a:pt x="9479" y="2950"/>
                    <a:pt x="10421" y="2929"/>
                    <a:pt x="11362" y="2887"/>
                  </a:cubicBezTo>
                  <a:cubicBezTo>
                    <a:pt x="14187" y="2741"/>
                    <a:pt x="16991" y="2343"/>
                    <a:pt x="19083" y="1862"/>
                  </a:cubicBezTo>
                  <a:cubicBezTo>
                    <a:pt x="21176" y="1422"/>
                    <a:pt x="22557" y="878"/>
                    <a:pt x="22557" y="878"/>
                  </a:cubicBezTo>
                  <a:cubicBezTo>
                    <a:pt x="22557" y="878"/>
                    <a:pt x="21113" y="481"/>
                    <a:pt x="19000" y="272"/>
                  </a:cubicBezTo>
                  <a:cubicBezTo>
                    <a:pt x="17550" y="89"/>
                    <a:pt x="15797" y="0"/>
                    <a:pt x="1394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2706;p42">
              <a:extLst>
                <a:ext uri="{FF2B5EF4-FFF2-40B4-BE49-F238E27FC236}">
                  <a16:creationId xmlns:a16="http://schemas.microsoft.com/office/drawing/2014/main" id="{2E6766EE-D2A4-F795-1A85-999C64843E5E}"/>
                </a:ext>
              </a:extLst>
            </p:cNvPr>
            <p:cNvSpPr/>
            <p:nvPr/>
          </p:nvSpPr>
          <p:spPr>
            <a:xfrm>
              <a:off x="30242525" y="10586700"/>
              <a:ext cx="489650" cy="74300"/>
            </a:xfrm>
            <a:custGeom>
              <a:avLst/>
              <a:gdLst/>
              <a:ahLst/>
              <a:cxnLst/>
              <a:rect l="l" t="t" r="r" b="b"/>
              <a:pathLst>
                <a:path w="19586" h="2972" extrusionOk="0">
                  <a:moveTo>
                    <a:pt x="7446" y="1"/>
                  </a:moveTo>
                  <a:cubicBezTo>
                    <a:pt x="5852" y="1"/>
                    <a:pt x="4346" y="94"/>
                    <a:pt x="3118" y="261"/>
                  </a:cubicBezTo>
                  <a:cubicBezTo>
                    <a:pt x="1256" y="512"/>
                    <a:pt x="1" y="889"/>
                    <a:pt x="1" y="889"/>
                  </a:cubicBezTo>
                  <a:cubicBezTo>
                    <a:pt x="1" y="889"/>
                    <a:pt x="1193" y="1433"/>
                    <a:pt x="3014" y="1893"/>
                  </a:cubicBezTo>
                  <a:cubicBezTo>
                    <a:pt x="4813" y="2353"/>
                    <a:pt x="7240" y="2751"/>
                    <a:pt x="9709" y="2918"/>
                  </a:cubicBezTo>
                  <a:cubicBezTo>
                    <a:pt x="10424" y="2955"/>
                    <a:pt x="11141" y="2972"/>
                    <a:pt x="11844" y="2972"/>
                  </a:cubicBezTo>
                  <a:cubicBezTo>
                    <a:pt x="13546" y="2972"/>
                    <a:pt x="15164" y="2872"/>
                    <a:pt x="16468" y="2709"/>
                  </a:cubicBezTo>
                  <a:cubicBezTo>
                    <a:pt x="18330" y="2458"/>
                    <a:pt x="19585" y="2081"/>
                    <a:pt x="19585" y="2081"/>
                  </a:cubicBezTo>
                  <a:cubicBezTo>
                    <a:pt x="19585" y="2081"/>
                    <a:pt x="18372" y="1516"/>
                    <a:pt x="16572" y="1098"/>
                  </a:cubicBezTo>
                  <a:cubicBezTo>
                    <a:pt x="14773" y="638"/>
                    <a:pt x="12346" y="240"/>
                    <a:pt x="9877" y="73"/>
                  </a:cubicBezTo>
                  <a:cubicBezTo>
                    <a:pt x="9061" y="24"/>
                    <a:pt x="8242" y="1"/>
                    <a:pt x="744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2707;p42">
              <a:extLst>
                <a:ext uri="{FF2B5EF4-FFF2-40B4-BE49-F238E27FC236}">
                  <a16:creationId xmlns:a16="http://schemas.microsoft.com/office/drawing/2014/main" id="{52845971-4581-5F5C-7DC6-5EC943A0605A}"/>
                </a:ext>
              </a:extLst>
            </p:cNvPr>
            <p:cNvSpPr/>
            <p:nvPr/>
          </p:nvSpPr>
          <p:spPr>
            <a:xfrm>
              <a:off x="29040475" y="10022825"/>
              <a:ext cx="459800" cy="73875"/>
            </a:xfrm>
            <a:custGeom>
              <a:avLst/>
              <a:gdLst/>
              <a:ahLst/>
              <a:cxnLst/>
              <a:rect l="l" t="t" r="r" b="b"/>
              <a:pathLst>
                <a:path w="18392" h="2955" extrusionOk="0">
                  <a:moveTo>
                    <a:pt x="11347" y="1"/>
                  </a:moveTo>
                  <a:cubicBezTo>
                    <a:pt x="10612" y="1"/>
                    <a:pt x="9857" y="24"/>
                    <a:pt x="9102" y="72"/>
                  </a:cubicBezTo>
                  <a:cubicBezTo>
                    <a:pt x="6800" y="218"/>
                    <a:pt x="4541" y="616"/>
                    <a:pt x="2825" y="1097"/>
                  </a:cubicBezTo>
                  <a:cubicBezTo>
                    <a:pt x="1130" y="1537"/>
                    <a:pt x="0" y="2081"/>
                    <a:pt x="0" y="2081"/>
                  </a:cubicBezTo>
                  <a:cubicBezTo>
                    <a:pt x="0" y="2081"/>
                    <a:pt x="1193" y="2478"/>
                    <a:pt x="2930" y="2708"/>
                  </a:cubicBezTo>
                  <a:cubicBezTo>
                    <a:pt x="4134" y="2866"/>
                    <a:pt x="5593" y="2955"/>
                    <a:pt x="7133" y="2955"/>
                  </a:cubicBezTo>
                  <a:cubicBezTo>
                    <a:pt x="7841" y="2955"/>
                    <a:pt x="8566" y="2936"/>
                    <a:pt x="9290" y="2897"/>
                  </a:cubicBezTo>
                  <a:cubicBezTo>
                    <a:pt x="11592" y="2729"/>
                    <a:pt x="13873" y="2353"/>
                    <a:pt x="15567" y="1871"/>
                  </a:cubicBezTo>
                  <a:cubicBezTo>
                    <a:pt x="17262" y="1432"/>
                    <a:pt x="18392" y="888"/>
                    <a:pt x="18392" y="888"/>
                  </a:cubicBezTo>
                  <a:cubicBezTo>
                    <a:pt x="18392" y="888"/>
                    <a:pt x="17220" y="490"/>
                    <a:pt x="15463" y="281"/>
                  </a:cubicBezTo>
                  <a:cubicBezTo>
                    <a:pt x="14282" y="98"/>
                    <a:pt x="12855" y="1"/>
                    <a:pt x="1134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2708;p42">
              <a:extLst>
                <a:ext uri="{FF2B5EF4-FFF2-40B4-BE49-F238E27FC236}">
                  <a16:creationId xmlns:a16="http://schemas.microsoft.com/office/drawing/2014/main" id="{51E1A169-2525-2C51-30EA-67CB2DF1FA4E}"/>
                </a:ext>
              </a:extLst>
            </p:cNvPr>
            <p:cNvSpPr/>
            <p:nvPr/>
          </p:nvSpPr>
          <p:spPr>
            <a:xfrm>
              <a:off x="29293125" y="10334825"/>
              <a:ext cx="563375" cy="73750"/>
            </a:xfrm>
            <a:custGeom>
              <a:avLst/>
              <a:gdLst/>
              <a:ahLst/>
              <a:cxnLst/>
              <a:rect l="l" t="t" r="r" b="b"/>
              <a:pathLst>
                <a:path w="22535" h="2950" extrusionOk="0">
                  <a:moveTo>
                    <a:pt x="13944" y="0"/>
                  </a:moveTo>
                  <a:cubicBezTo>
                    <a:pt x="13044" y="0"/>
                    <a:pt x="12119" y="21"/>
                    <a:pt x="11194" y="62"/>
                  </a:cubicBezTo>
                  <a:cubicBezTo>
                    <a:pt x="8370" y="230"/>
                    <a:pt x="5566" y="606"/>
                    <a:pt x="3474" y="1088"/>
                  </a:cubicBezTo>
                  <a:cubicBezTo>
                    <a:pt x="1381" y="1527"/>
                    <a:pt x="0" y="2071"/>
                    <a:pt x="0" y="2071"/>
                  </a:cubicBezTo>
                  <a:cubicBezTo>
                    <a:pt x="0" y="2071"/>
                    <a:pt x="1402" y="2469"/>
                    <a:pt x="3557" y="2699"/>
                  </a:cubicBezTo>
                  <a:cubicBezTo>
                    <a:pt x="4980" y="2866"/>
                    <a:pt x="6710" y="2950"/>
                    <a:pt x="8542" y="2950"/>
                  </a:cubicBezTo>
                  <a:cubicBezTo>
                    <a:pt x="9458" y="2950"/>
                    <a:pt x="10399" y="2929"/>
                    <a:pt x="11341" y="2887"/>
                  </a:cubicBezTo>
                  <a:cubicBezTo>
                    <a:pt x="14166" y="2741"/>
                    <a:pt x="16969" y="2343"/>
                    <a:pt x="19062" y="1862"/>
                  </a:cubicBezTo>
                  <a:cubicBezTo>
                    <a:pt x="21154" y="1422"/>
                    <a:pt x="22535" y="878"/>
                    <a:pt x="22535" y="878"/>
                  </a:cubicBezTo>
                  <a:cubicBezTo>
                    <a:pt x="22535" y="878"/>
                    <a:pt x="21112" y="481"/>
                    <a:pt x="18978" y="272"/>
                  </a:cubicBezTo>
                  <a:cubicBezTo>
                    <a:pt x="17543" y="89"/>
                    <a:pt x="15795" y="0"/>
                    <a:pt x="1394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2709;p42">
              <a:extLst>
                <a:ext uri="{FF2B5EF4-FFF2-40B4-BE49-F238E27FC236}">
                  <a16:creationId xmlns:a16="http://schemas.microsoft.com/office/drawing/2014/main" id="{61D5DF44-F8D4-005E-3220-E1E2A123D74E}"/>
                </a:ext>
              </a:extLst>
            </p:cNvPr>
            <p:cNvSpPr/>
            <p:nvPr/>
          </p:nvSpPr>
          <p:spPr>
            <a:xfrm>
              <a:off x="29129400" y="10586700"/>
              <a:ext cx="490150" cy="74300"/>
            </a:xfrm>
            <a:custGeom>
              <a:avLst/>
              <a:gdLst/>
              <a:ahLst/>
              <a:cxnLst/>
              <a:rect l="l" t="t" r="r" b="b"/>
              <a:pathLst>
                <a:path w="19606" h="2972" extrusionOk="0">
                  <a:moveTo>
                    <a:pt x="7456" y="1"/>
                  </a:moveTo>
                  <a:cubicBezTo>
                    <a:pt x="5861" y="1"/>
                    <a:pt x="4359" y="94"/>
                    <a:pt x="3118" y="261"/>
                  </a:cubicBezTo>
                  <a:cubicBezTo>
                    <a:pt x="1256" y="512"/>
                    <a:pt x="0" y="889"/>
                    <a:pt x="0" y="889"/>
                  </a:cubicBezTo>
                  <a:cubicBezTo>
                    <a:pt x="0" y="889"/>
                    <a:pt x="1214" y="1433"/>
                    <a:pt x="3013" y="1893"/>
                  </a:cubicBezTo>
                  <a:cubicBezTo>
                    <a:pt x="4813" y="2353"/>
                    <a:pt x="7261" y="2751"/>
                    <a:pt x="9709" y="2918"/>
                  </a:cubicBezTo>
                  <a:cubicBezTo>
                    <a:pt x="10430" y="2955"/>
                    <a:pt x="11150" y="2972"/>
                    <a:pt x="11853" y="2972"/>
                  </a:cubicBezTo>
                  <a:cubicBezTo>
                    <a:pt x="13558" y="2972"/>
                    <a:pt x="15170" y="2872"/>
                    <a:pt x="16488" y="2709"/>
                  </a:cubicBezTo>
                  <a:cubicBezTo>
                    <a:pt x="18350" y="2458"/>
                    <a:pt x="19606" y="2081"/>
                    <a:pt x="19606" y="2081"/>
                  </a:cubicBezTo>
                  <a:cubicBezTo>
                    <a:pt x="19606" y="2081"/>
                    <a:pt x="18392" y="1516"/>
                    <a:pt x="16593" y="1098"/>
                  </a:cubicBezTo>
                  <a:cubicBezTo>
                    <a:pt x="14772" y="638"/>
                    <a:pt x="12345" y="240"/>
                    <a:pt x="9897" y="73"/>
                  </a:cubicBezTo>
                  <a:cubicBezTo>
                    <a:pt x="9074" y="24"/>
                    <a:pt x="8253" y="1"/>
                    <a:pt x="745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2710;p42">
              <a:extLst>
                <a:ext uri="{FF2B5EF4-FFF2-40B4-BE49-F238E27FC236}">
                  <a16:creationId xmlns:a16="http://schemas.microsoft.com/office/drawing/2014/main" id="{657F8E31-0709-0BEC-3D9F-A1F43D6FB68B}"/>
                </a:ext>
              </a:extLst>
            </p:cNvPr>
            <p:cNvSpPr/>
            <p:nvPr/>
          </p:nvSpPr>
          <p:spPr>
            <a:xfrm>
              <a:off x="28179975" y="10334825"/>
              <a:ext cx="459825" cy="73750"/>
            </a:xfrm>
            <a:custGeom>
              <a:avLst/>
              <a:gdLst/>
              <a:ahLst/>
              <a:cxnLst/>
              <a:rect l="l" t="t" r="r" b="b"/>
              <a:pathLst>
                <a:path w="18393" h="2950" extrusionOk="0">
                  <a:moveTo>
                    <a:pt x="11344" y="0"/>
                  </a:moveTo>
                  <a:cubicBezTo>
                    <a:pt x="10610" y="0"/>
                    <a:pt x="9856" y="21"/>
                    <a:pt x="9103" y="62"/>
                  </a:cubicBezTo>
                  <a:cubicBezTo>
                    <a:pt x="6801" y="230"/>
                    <a:pt x="4541" y="606"/>
                    <a:pt x="2826" y="1088"/>
                  </a:cubicBezTo>
                  <a:cubicBezTo>
                    <a:pt x="1131" y="1527"/>
                    <a:pt x="1" y="2071"/>
                    <a:pt x="1" y="2071"/>
                  </a:cubicBezTo>
                  <a:cubicBezTo>
                    <a:pt x="1" y="2071"/>
                    <a:pt x="1194" y="2469"/>
                    <a:pt x="2930" y="2699"/>
                  </a:cubicBezTo>
                  <a:cubicBezTo>
                    <a:pt x="4102" y="2866"/>
                    <a:pt x="5515" y="2950"/>
                    <a:pt x="7010" y="2950"/>
                  </a:cubicBezTo>
                  <a:cubicBezTo>
                    <a:pt x="7757" y="2950"/>
                    <a:pt x="8524" y="2929"/>
                    <a:pt x="9291" y="2887"/>
                  </a:cubicBezTo>
                  <a:cubicBezTo>
                    <a:pt x="11593" y="2741"/>
                    <a:pt x="13873" y="2343"/>
                    <a:pt x="15568" y="1862"/>
                  </a:cubicBezTo>
                  <a:cubicBezTo>
                    <a:pt x="17263" y="1422"/>
                    <a:pt x="18393" y="878"/>
                    <a:pt x="18393" y="878"/>
                  </a:cubicBezTo>
                  <a:cubicBezTo>
                    <a:pt x="18393" y="878"/>
                    <a:pt x="17221" y="481"/>
                    <a:pt x="15463" y="272"/>
                  </a:cubicBezTo>
                  <a:cubicBezTo>
                    <a:pt x="14281" y="89"/>
                    <a:pt x="12853" y="0"/>
                    <a:pt x="1134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2711;p42">
              <a:extLst>
                <a:ext uri="{FF2B5EF4-FFF2-40B4-BE49-F238E27FC236}">
                  <a16:creationId xmlns:a16="http://schemas.microsoft.com/office/drawing/2014/main" id="{FF46AD84-0F52-2518-1680-565B9A200819}"/>
                </a:ext>
              </a:extLst>
            </p:cNvPr>
            <p:cNvSpPr/>
            <p:nvPr/>
          </p:nvSpPr>
          <p:spPr>
            <a:xfrm>
              <a:off x="28432625" y="10646050"/>
              <a:ext cx="563400" cy="73775"/>
            </a:xfrm>
            <a:custGeom>
              <a:avLst/>
              <a:gdLst/>
              <a:ahLst/>
              <a:cxnLst/>
              <a:rect l="l" t="t" r="r" b="b"/>
              <a:pathLst>
                <a:path w="22536" h="2951" extrusionOk="0">
                  <a:moveTo>
                    <a:pt x="13945" y="1"/>
                  </a:moveTo>
                  <a:cubicBezTo>
                    <a:pt x="13045" y="1"/>
                    <a:pt x="12120" y="22"/>
                    <a:pt x="11195" y="63"/>
                  </a:cubicBezTo>
                  <a:cubicBezTo>
                    <a:pt x="8370" y="230"/>
                    <a:pt x="5567" y="607"/>
                    <a:pt x="3474" y="1088"/>
                  </a:cubicBezTo>
                  <a:cubicBezTo>
                    <a:pt x="1382" y="1528"/>
                    <a:pt x="1" y="2072"/>
                    <a:pt x="1" y="2072"/>
                  </a:cubicBezTo>
                  <a:cubicBezTo>
                    <a:pt x="1" y="2072"/>
                    <a:pt x="1403" y="2469"/>
                    <a:pt x="3558" y="2699"/>
                  </a:cubicBezTo>
                  <a:cubicBezTo>
                    <a:pt x="4981" y="2867"/>
                    <a:pt x="6710" y="2950"/>
                    <a:pt x="8542" y="2950"/>
                  </a:cubicBezTo>
                  <a:cubicBezTo>
                    <a:pt x="9458" y="2950"/>
                    <a:pt x="10400" y="2929"/>
                    <a:pt x="11342" y="2888"/>
                  </a:cubicBezTo>
                  <a:cubicBezTo>
                    <a:pt x="14166" y="2720"/>
                    <a:pt x="16970" y="2344"/>
                    <a:pt x="19062" y="1862"/>
                  </a:cubicBezTo>
                  <a:cubicBezTo>
                    <a:pt x="21155" y="1423"/>
                    <a:pt x="22536" y="879"/>
                    <a:pt x="22536" y="879"/>
                  </a:cubicBezTo>
                  <a:cubicBezTo>
                    <a:pt x="22536" y="879"/>
                    <a:pt x="21113" y="481"/>
                    <a:pt x="18979" y="272"/>
                  </a:cubicBezTo>
                  <a:cubicBezTo>
                    <a:pt x="17543" y="89"/>
                    <a:pt x="15795" y="1"/>
                    <a:pt x="1394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2712;p42">
              <a:extLst>
                <a:ext uri="{FF2B5EF4-FFF2-40B4-BE49-F238E27FC236}">
                  <a16:creationId xmlns:a16="http://schemas.microsoft.com/office/drawing/2014/main" id="{837A3A53-559B-2AB9-D684-878862DB72AC}"/>
                </a:ext>
              </a:extLst>
            </p:cNvPr>
            <p:cNvSpPr/>
            <p:nvPr/>
          </p:nvSpPr>
          <p:spPr>
            <a:xfrm>
              <a:off x="28268900" y="10898200"/>
              <a:ext cx="490175" cy="74050"/>
            </a:xfrm>
            <a:custGeom>
              <a:avLst/>
              <a:gdLst/>
              <a:ahLst/>
              <a:cxnLst/>
              <a:rect l="l" t="t" r="r" b="b"/>
              <a:pathLst>
                <a:path w="19607" h="2962" extrusionOk="0">
                  <a:moveTo>
                    <a:pt x="7419" y="1"/>
                  </a:moveTo>
                  <a:cubicBezTo>
                    <a:pt x="5838" y="1"/>
                    <a:pt x="4350" y="98"/>
                    <a:pt x="3119" y="250"/>
                  </a:cubicBezTo>
                  <a:cubicBezTo>
                    <a:pt x="1256" y="502"/>
                    <a:pt x="1" y="878"/>
                    <a:pt x="1" y="878"/>
                  </a:cubicBezTo>
                  <a:cubicBezTo>
                    <a:pt x="1" y="878"/>
                    <a:pt x="1214" y="1443"/>
                    <a:pt x="3014" y="1882"/>
                  </a:cubicBezTo>
                  <a:cubicBezTo>
                    <a:pt x="4813" y="2343"/>
                    <a:pt x="7261" y="2740"/>
                    <a:pt x="9709" y="2908"/>
                  </a:cubicBezTo>
                  <a:cubicBezTo>
                    <a:pt x="10431" y="2944"/>
                    <a:pt x="11150" y="2961"/>
                    <a:pt x="11854" y="2961"/>
                  </a:cubicBezTo>
                  <a:cubicBezTo>
                    <a:pt x="13559" y="2961"/>
                    <a:pt x="15170" y="2861"/>
                    <a:pt x="16489" y="2699"/>
                  </a:cubicBezTo>
                  <a:cubicBezTo>
                    <a:pt x="18330" y="2447"/>
                    <a:pt x="19606" y="2071"/>
                    <a:pt x="19606" y="2071"/>
                  </a:cubicBezTo>
                  <a:cubicBezTo>
                    <a:pt x="19606" y="2071"/>
                    <a:pt x="18393" y="1548"/>
                    <a:pt x="16593" y="1087"/>
                  </a:cubicBezTo>
                  <a:cubicBezTo>
                    <a:pt x="14773" y="627"/>
                    <a:pt x="12346" y="230"/>
                    <a:pt x="9898" y="83"/>
                  </a:cubicBezTo>
                  <a:cubicBezTo>
                    <a:pt x="9062" y="26"/>
                    <a:pt x="8228" y="1"/>
                    <a:pt x="741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2713;p42">
              <a:extLst>
                <a:ext uri="{FF2B5EF4-FFF2-40B4-BE49-F238E27FC236}">
                  <a16:creationId xmlns:a16="http://schemas.microsoft.com/office/drawing/2014/main" id="{CBF66615-D909-106A-E09E-925054CD128C}"/>
                </a:ext>
              </a:extLst>
            </p:cNvPr>
            <p:cNvSpPr/>
            <p:nvPr/>
          </p:nvSpPr>
          <p:spPr>
            <a:xfrm>
              <a:off x="28314425" y="11210475"/>
              <a:ext cx="459300" cy="73650"/>
            </a:xfrm>
            <a:custGeom>
              <a:avLst/>
              <a:gdLst/>
              <a:ahLst/>
              <a:cxnLst/>
              <a:rect l="l" t="t" r="r" b="b"/>
              <a:pathLst>
                <a:path w="18372" h="2946" extrusionOk="0">
                  <a:moveTo>
                    <a:pt x="11343" y="1"/>
                  </a:moveTo>
                  <a:cubicBezTo>
                    <a:pt x="10609" y="1"/>
                    <a:pt x="9856" y="21"/>
                    <a:pt x="9102" y="63"/>
                  </a:cubicBezTo>
                  <a:cubicBezTo>
                    <a:pt x="6800" y="209"/>
                    <a:pt x="4520" y="607"/>
                    <a:pt x="2825" y="1088"/>
                  </a:cubicBezTo>
                  <a:cubicBezTo>
                    <a:pt x="1109" y="1527"/>
                    <a:pt x="0" y="2071"/>
                    <a:pt x="0" y="2071"/>
                  </a:cubicBezTo>
                  <a:cubicBezTo>
                    <a:pt x="0" y="2071"/>
                    <a:pt x="1172" y="2469"/>
                    <a:pt x="2909" y="2699"/>
                  </a:cubicBezTo>
                  <a:cubicBezTo>
                    <a:pt x="4113" y="2857"/>
                    <a:pt x="5572" y="2946"/>
                    <a:pt x="7112" y="2946"/>
                  </a:cubicBezTo>
                  <a:cubicBezTo>
                    <a:pt x="7820" y="2946"/>
                    <a:pt x="8545" y="2927"/>
                    <a:pt x="9269" y="2887"/>
                  </a:cubicBezTo>
                  <a:cubicBezTo>
                    <a:pt x="11571" y="2720"/>
                    <a:pt x="13852" y="2343"/>
                    <a:pt x="15546" y="1862"/>
                  </a:cubicBezTo>
                  <a:cubicBezTo>
                    <a:pt x="17262" y="1423"/>
                    <a:pt x="18371" y="879"/>
                    <a:pt x="18371" y="879"/>
                  </a:cubicBezTo>
                  <a:cubicBezTo>
                    <a:pt x="18371" y="879"/>
                    <a:pt x="17179" y="460"/>
                    <a:pt x="15442" y="272"/>
                  </a:cubicBezTo>
                  <a:cubicBezTo>
                    <a:pt x="14274" y="89"/>
                    <a:pt x="12850" y="1"/>
                    <a:pt x="11343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2714;p42">
              <a:extLst>
                <a:ext uri="{FF2B5EF4-FFF2-40B4-BE49-F238E27FC236}">
                  <a16:creationId xmlns:a16="http://schemas.microsoft.com/office/drawing/2014/main" id="{CC698D0B-3C02-7C29-DCB7-0576C599FFBB}"/>
                </a:ext>
              </a:extLst>
            </p:cNvPr>
            <p:cNvSpPr/>
            <p:nvPr/>
          </p:nvSpPr>
          <p:spPr>
            <a:xfrm>
              <a:off x="28566025" y="11521725"/>
              <a:ext cx="563400" cy="73650"/>
            </a:xfrm>
            <a:custGeom>
              <a:avLst/>
              <a:gdLst/>
              <a:ahLst/>
              <a:cxnLst/>
              <a:rect l="l" t="t" r="r" b="b"/>
              <a:pathLst>
                <a:path w="22536" h="2946" extrusionOk="0">
                  <a:moveTo>
                    <a:pt x="13945" y="0"/>
                  </a:moveTo>
                  <a:cubicBezTo>
                    <a:pt x="13044" y="0"/>
                    <a:pt x="12119" y="21"/>
                    <a:pt x="11195" y="62"/>
                  </a:cubicBezTo>
                  <a:cubicBezTo>
                    <a:pt x="8370" y="209"/>
                    <a:pt x="5566" y="606"/>
                    <a:pt x="3474" y="1087"/>
                  </a:cubicBezTo>
                  <a:cubicBezTo>
                    <a:pt x="1381" y="1527"/>
                    <a:pt x="1" y="2071"/>
                    <a:pt x="1" y="2071"/>
                  </a:cubicBezTo>
                  <a:cubicBezTo>
                    <a:pt x="1" y="2071"/>
                    <a:pt x="1402" y="2468"/>
                    <a:pt x="3558" y="2698"/>
                  </a:cubicBezTo>
                  <a:cubicBezTo>
                    <a:pt x="5020" y="2856"/>
                    <a:pt x="6806" y="2945"/>
                    <a:pt x="8694" y="2945"/>
                  </a:cubicBezTo>
                  <a:cubicBezTo>
                    <a:pt x="9562" y="2945"/>
                    <a:pt x="10452" y="2926"/>
                    <a:pt x="11341" y="2887"/>
                  </a:cubicBezTo>
                  <a:cubicBezTo>
                    <a:pt x="14166" y="2719"/>
                    <a:pt x="16970" y="2343"/>
                    <a:pt x="19062" y="1862"/>
                  </a:cubicBezTo>
                  <a:cubicBezTo>
                    <a:pt x="21154" y="1422"/>
                    <a:pt x="22535" y="878"/>
                    <a:pt x="22535" y="878"/>
                  </a:cubicBezTo>
                  <a:cubicBezTo>
                    <a:pt x="22535" y="878"/>
                    <a:pt x="21092" y="481"/>
                    <a:pt x="18978" y="271"/>
                  </a:cubicBezTo>
                  <a:cubicBezTo>
                    <a:pt x="17543" y="88"/>
                    <a:pt x="15795" y="0"/>
                    <a:pt x="1394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2715;p42">
              <a:extLst>
                <a:ext uri="{FF2B5EF4-FFF2-40B4-BE49-F238E27FC236}">
                  <a16:creationId xmlns:a16="http://schemas.microsoft.com/office/drawing/2014/main" id="{48637074-4CE4-B91C-45D1-068B2FD4828C}"/>
                </a:ext>
              </a:extLst>
            </p:cNvPr>
            <p:cNvSpPr/>
            <p:nvPr/>
          </p:nvSpPr>
          <p:spPr>
            <a:xfrm>
              <a:off x="28402300" y="11773700"/>
              <a:ext cx="490150" cy="74000"/>
            </a:xfrm>
            <a:custGeom>
              <a:avLst/>
              <a:gdLst/>
              <a:ahLst/>
              <a:cxnLst/>
              <a:rect l="l" t="t" r="r" b="b"/>
              <a:pathLst>
                <a:path w="19606" h="2960" extrusionOk="0">
                  <a:moveTo>
                    <a:pt x="7575" y="1"/>
                  </a:moveTo>
                  <a:cubicBezTo>
                    <a:pt x="5936" y="1"/>
                    <a:pt x="4390" y="99"/>
                    <a:pt x="3118" y="257"/>
                  </a:cubicBezTo>
                  <a:cubicBezTo>
                    <a:pt x="1256" y="487"/>
                    <a:pt x="0" y="884"/>
                    <a:pt x="0" y="884"/>
                  </a:cubicBezTo>
                  <a:cubicBezTo>
                    <a:pt x="0" y="884"/>
                    <a:pt x="1214" y="1428"/>
                    <a:pt x="3013" y="1889"/>
                  </a:cubicBezTo>
                  <a:cubicBezTo>
                    <a:pt x="4813" y="2349"/>
                    <a:pt x="7261" y="2746"/>
                    <a:pt x="9709" y="2893"/>
                  </a:cubicBezTo>
                  <a:cubicBezTo>
                    <a:pt x="10479" y="2939"/>
                    <a:pt x="11247" y="2960"/>
                    <a:pt x="11996" y="2960"/>
                  </a:cubicBezTo>
                  <a:cubicBezTo>
                    <a:pt x="13648" y="2960"/>
                    <a:pt x="15207" y="2856"/>
                    <a:pt x="16488" y="2684"/>
                  </a:cubicBezTo>
                  <a:cubicBezTo>
                    <a:pt x="18350" y="2454"/>
                    <a:pt x="19606" y="2056"/>
                    <a:pt x="19606" y="2056"/>
                  </a:cubicBezTo>
                  <a:cubicBezTo>
                    <a:pt x="19606" y="2056"/>
                    <a:pt x="18392" y="1512"/>
                    <a:pt x="16593" y="1094"/>
                  </a:cubicBezTo>
                  <a:cubicBezTo>
                    <a:pt x="14793" y="612"/>
                    <a:pt x="12345" y="236"/>
                    <a:pt x="9897" y="68"/>
                  </a:cubicBezTo>
                  <a:cubicBezTo>
                    <a:pt x="9115" y="22"/>
                    <a:pt x="8335" y="1"/>
                    <a:pt x="757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2716;p42">
              <a:extLst>
                <a:ext uri="{FF2B5EF4-FFF2-40B4-BE49-F238E27FC236}">
                  <a16:creationId xmlns:a16="http://schemas.microsoft.com/office/drawing/2014/main" id="{DD72D8BE-D676-14A7-0708-BA969EFDE045}"/>
                </a:ext>
              </a:extLst>
            </p:cNvPr>
            <p:cNvSpPr/>
            <p:nvPr/>
          </p:nvSpPr>
          <p:spPr>
            <a:xfrm>
              <a:off x="29144575" y="11610400"/>
              <a:ext cx="459800" cy="73900"/>
            </a:xfrm>
            <a:custGeom>
              <a:avLst/>
              <a:gdLst/>
              <a:ahLst/>
              <a:cxnLst/>
              <a:rect l="l" t="t" r="r" b="b"/>
              <a:pathLst>
                <a:path w="18392" h="2956" extrusionOk="0">
                  <a:moveTo>
                    <a:pt x="11347" y="1"/>
                  </a:moveTo>
                  <a:cubicBezTo>
                    <a:pt x="10611" y="1"/>
                    <a:pt x="9857" y="24"/>
                    <a:pt x="9102" y="72"/>
                  </a:cubicBezTo>
                  <a:cubicBezTo>
                    <a:pt x="6800" y="219"/>
                    <a:pt x="4520" y="616"/>
                    <a:pt x="2825" y="1097"/>
                  </a:cubicBezTo>
                  <a:cubicBezTo>
                    <a:pt x="1130" y="1537"/>
                    <a:pt x="0" y="2081"/>
                    <a:pt x="0" y="2081"/>
                  </a:cubicBezTo>
                  <a:cubicBezTo>
                    <a:pt x="0" y="2081"/>
                    <a:pt x="1172" y="2478"/>
                    <a:pt x="2929" y="2708"/>
                  </a:cubicBezTo>
                  <a:cubicBezTo>
                    <a:pt x="4134" y="2866"/>
                    <a:pt x="5593" y="2955"/>
                    <a:pt x="7133" y="2955"/>
                  </a:cubicBezTo>
                  <a:cubicBezTo>
                    <a:pt x="7841" y="2955"/>
                    <a:pt x="8565" y="2936"/>
                    <a:pt x="9290" y="2897"/>
                  </a:cubicBezTo>
                  <a:cubicBezTo>
                    <a:pt x="11592" y="2729"/>
                    <a:pt x="13872" y="2332"/>
                    <a:pt x="15567" y="1872"/>
                  </a:cubicBezTo>
                  <a:cubicBezTo>
                    <a:pt x="17262" y="1432"/>
                    <a:pt x="18392" y="888"/>
                    <a:pt x="18392" y="888"/>
                  </a:cubicBezTo>
                  <a:cubicBezTo>
                    <a:pt x="18392" y="888"/>
                    <a:pt x="17220" y="491"/>
                    <a:pt x="15463" y="281"/>
                  </a:cubicBezTo>
                  <a:cubicBezTo>
                    <a:pt x="14281" y="99"/>
                    <a:pt x="12855" y="1"/>
                    <a:pt x="1134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2717;p42">
              <a:extLst>
                <a:ext uri="{FF2B5EF4-FFF2-40B4-BE49-F238E27FC236}">
                  <a16:creationId xmlns:a16="http://schemas.microsoft.com/office/drawing/2014/main" id="{8213941C-0B2B-EE2D-F907-0EC904C62871}"/>
                </a:ext>
              </a:extLst>
            </p:cNvPr>
            <p:cNvSpPr/>
            <p:nvPr/>
          </p:nvSpPr>
          <p:spPr>
            <a:xfrm>
              <a:off x="29396700" y="11922400"/>
              <a:ext cx="563900" cy="73750"/>
            </a:xfrm>
            <a:custGeom>
              <a:avLst/>
              <a:gdLst/>
              <a:ahLst/>
              <a:cxnLst/>
              <a:rect l="l" t="t" r="r" b="b"/>
              <a:pathLst>
                <a:path w="22556" h="2950" extrusionOk="0">
                  <a:moveTo>
                    <a:pt x="13950" y="1"/>
                  </a:moveTo>
                  <a:cubicBezTo>
                    <a:pt x="13046" y="1"/>
                    <a:pt x="12119" y="21"/>
                    <a:pt x="11194" y="63"/>
                  </a:cubicBezTo>
                  <a:cubicBezTo>
                    <a:pt x="8370" y="230"/>
                    <a:pt x="5587" y="607"/>
                    <a:pt x="3494" y="1088"/>
                  </a:cubicBezTo>
                  <a:cubicBezTo>
                    <a:pt x="1402" y="1527"/>
                    <a:pt x="0" y="2071"/>
                    <a:pt x="0" y="2071"/>
                  </a:cubicBezTo>
                  <a:cubicBezTo>
                    <a:pt x="0" y="2071"/>
                    <a:pt x="1423" y="2469"/>
                    <a:pt x="3557" y="2699"/>
                  </a:cubicBezTo>
                  <a:cubicBezTo>
                    <a:pt x="4994" y="2866"/>
                    <a:pt x="6728" y="2950"/>
                    <a:pt x="8562" y="2950"/>
                  </a:cubicBezTo>
                  <a:cubicBezTo>
                    <a:pt x="9479" y="2950"/>
                    <a:pt x="10420" y="2929"/>
                    <a:pt x="11362" y="2887"/>
                  </a:cubicBezTo>
                  <a:cubicBezTo>
                    <a:pt x="14186" y="2741"/>
                    <a:pt x="16990" y="2343"/>
                    <a:pt x="19083" y="1862"/>
                  </a:cubicBezTo>
                  <a:cubicBezTo>
                    <a:pt x="21175" y="1423"/>
                    <a:pt x="22556" y="879"/>
                    <a:pt x="22556" y="879"/>
                  </a:cubicBezTo>
                  <a:cubicBezTo>
                    <a:pt x="22556" y="879"/>
                    <a:pt x="21112" y="481"/>
                    <a:pt x="18999" y="272"/>
                  </a:cubicBezTo>
                  <a:cubicBezTo>
                    <a:pt x="17563" y="89"/>
                    <a:pt x="15806" y="1"/>
                    <a:pt x="1395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2718;p42">
              <a:extLst>
                <a:ext uri="{FF2B5EF4-FFF2-40B4-BE49-F238E27FC236}">
                  <a16:creationId xmlns:a16="http://schemas.microsoft.com/office/drawing/2014/main" id="{25810244-9CA3-532D-10D4-01B1172F8FF0}"/>
                </a:ext>
              </a:extLst>
            </p:cNvPr>
            <p:cNvSpPr/>
            <p:nvPr/>
          </p:nvSpPr>
          <p:spPr>
            <a:xfrm>
              <a:off x="30420900" y="9739975"/>
              <a:ext cx="489650" cy="74150"/>
            </a:xfrm>
            <a:custGeom>
              <a:avLst/>
              <a:gdLst/>
              <a:ahLst/>
              <a:cxnLst/>
              <a:rect l="l" t="t" r="r" b="b"/>
              <a:pathLst>
                <a:path w="19586" h="2966" extrusionOk="0">
                  <a:moveTo>
                    <a:pt x="7307" y="0"/>
                  </a:moveTo>
                  <a:cubicBezTo>
                    <a:pt x="5768" y="0"/>
                    <a:pt x="4321" y="92"/>
                    <a:pt x="3118" y="255"/>
                  </a:cubicBezTo>
                  <a:cubicBezTo>
                    <a:pt x="1256" y="506"/>
                    <a:pt x="1" y="903"/>
                    <a:pt x="1" y="903"/>
                  </a:cubicBezTo>
                  <a:cubicBezTo>
                    <a:pt x="1" y="903"/>
                    <a:pt x="1214" y="1447"/>
                    <a:pt x="3014" y="1887"/>
                  </a:cubicBezTo>
                  <a:cubicBezTo>
                    <a:pt x="4813" y="2368"/>
                    <a:pt x="7240" y="2744"/>
                    <a:pt x="9709" y="2912"/>
                  </a:cubicBezTo>
                  <a:cubicBezTo>
                    <a:pt x="10424" y="2949"/>
                    <a:pt x="11141" y="2966"/>
                    <a:pt x="11844" y="2966"/>
                  </a:cubicBezTo>
                  <a:cubicBezTo>
                    <a:pt x="13548" y="2966"/>
                    <a:pt x="15170" y="2866"/>
                    <a:pt x="16488" y="2703"/>
                  </a:cubicBezTo>
                  <a:cubicBezTo>
                    <a:pt x="18330" y="2472"/>
                    <a:pt x="19585" y="2075"/>
                    <a:pt x="19585" y="2075"/>
                  </a:cubicBezTo>
                  <a:cubicBezTo>
                    <a:pt x="19585" y="2075"/>
                    <a:pt x="18393" y="1531"/>
                    <a:pt x="16593" y="1112"/>
                  </a:cubicBezTo>
                  <a:cubicBezTo>
                    <a:pt x="14773" y="631"/>
                    <a:pt x="12346" y="234"/>
                    <a:pt x="9898" y="87"/>
                  </a:cubicBezTo>
                  <a:cubicBezTo>
                    <a:pt x="9023" y="28"/>
                    <a:pt x="8151" y="0"/>
                    <a:pt x="730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2719;p42">
              <a:extLst>
                <a:ext uri="{FF2B5EF4-FFF2-40B4-BE49-F238E27FC236}">
                  <a16:creationId xmlns:a16="http://schemas.microsoft.com/office/drawing/2014/main" id="{527194D6-EEA3-1227-7DF7-70B5CA73C251}"/>
                </a:ext>
              </a:extLst>
            </p:cNvPr>
            <p:cNvSpPr/>
            <p:nvPr/>
          </p:nvSpPr>
          <p:spPr>
            <a:xfrm>
              <a:off x="30450200" y="11536475"/>
              <a:ext cx="459825" cy="74050"/>
            </a:xfrm>
            <a:custGeom>
              <a:avLst/>
              <a:gdLst/>
              <a:ahLst/>
              <a:cxnLst/>
              <a:rect l="l" t="t" r="r" b="b"/>
              <a:pathLst>
                <a:path w="18393" h="2962" extrusionOk="0">
                  <a:moveTo>
                    <a:pt x="11224" y="0"/>
                  </a:moveTo>
                  <a:cubicBezTo>
                    <a:pt x="10527" y="0"/>
                    <a:pt x="9815" y="19"/>
                    <a:pt x="9102" y="58"/>
                  </a:cubicBezTo>
                  <a:cubicBezTo>
                    <a:pt x="6801" y="225"/>
                    <a:pt x="4541" y="623"/>
                    <a:pt x="2825" y="1083"/>
                  </a:cubicBezTo>
                  <a:cubicBezTo>
                    <a:pt x="1130" y="1544"/>
                    <a:pt x="0" y="2088"/>
                    <a:pt x="0" y="2088"/>
                  </a:cubicBezTo>
                  <a:cubicBezTo>
                    <a:pt x="0" y="2088"/>
                    <a:pt x="1172" y="2485"/>
                    <a:pt x="2930" y="2715"/>
                  </a:cubicBezTo>
                  <a:cubicBezTo>
                    <a:pt x="4134" y="2873"/>
                    <a:pt x="5593" y="2962"/>
                    <a:pt x="7133" y="2962"/>
                  </a:cubicBezTo>
                  <a:cubicBezTo>
                    <a:pt x="7841" y="2962"/>
                    <a:pt x="8566" y="2943"/>
                    <a:pt x="9290" y="2904"/>
                  </a:cubicBezTo>
                  <a:cubicBezTo>
                    <a:pt x="11592" y="2736"/>
                    <a:pt x="13873" y="2339"/>
                    <a:pt x="15568" y="1878"/>
                  </a:cubicBezTo>
                  <a:cubicBezTo>
                    <a:pt x="17262" y="1439"/>
                    <a:pt x="18392" y="874"/>
                    <a:pt x="18392" y="874"/>
                  </a:cubicBezTo>
                  <a:cubicBezTo>
                    <a:pt x="18392" y="874"/>
                    <a:pt x="17221" y="497"/>
                    <a:pt x="15463" y="267"/>
                  </a:cubicBezTo>
                  <a:cubicBezTo>
                    <a:pt x="14249" y="94"/>
                    <a:pt x="12777" y="0"/>
                    <a:pt x="1122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2720;p42">
              <a:extLst>
                <a:ext uri="{FF2B5EF4-FFF2-40B4-BE49-F238E27FC236}">
                  <a16:creationId xmlns:a16="http://schemas.microsoft.com/office/drawing/2014/main" id="{845D19CF-A9BA-F87A-28E1-4FEEBC358C00}"/>
                </a:ext>
              </a:extLst>
            </p:cNvPr>
            <p:cNvSpPr/>
            <p:nvPr/>
          </p:nvSpPr>
          <p:spPr>
            <a:xfrm>
              <a:off x="30702850" y="11847900"/>
              <a:ext cx="563400" cy="73875"/>
            </a:xfrm>
            <a:custGeom>
              <a:avLst/>
              <a:gdLst/>
              <a:ahLst/>
              <a:cxnLst/>
              <a:rect l="l" t="t" r="r" b="b"/>
              <a:pathLst>
                <a:path w="22536" h="2955" extrusionOk="0">
                  <a:moveTo>
                    <a:pt x="13949" y="0"/>
                  </a:moveTo>
                  <a:cubicBezTo>
                    <a:pt x="13047" y="0"/>
                    <a:pt x="12121" y="23"/>
                    <a:pt x="11195" y="71"/>
                  </a:cubicBezTo>
                  <a:cubicBezTo>
                    <a:pt x="8370" y="218"/>
                    <a:pt x="5566" y="615"/>
                    <a:pt x="3474" y="1076"/>
                  </a:cubicBezTo>
                  <a:cubicBezTo>
                    <a:pt x="1381" y="1536"/>
                    <a:pt x="0" y="2080"/>
                    <a:pt x="0" y="2080"/>
                  </a:cubicBezTo>
                  <a:cubicBezTo>
                    <a:pt x="0" y="2080"/>
                    <a:pt x="1402" y="2478"/>
                    <a:pt x="3557" y="2708"/>
                  </a:cubicBezTo>
                  <a:cubicBezTo>
                    <a:pt x="5020" y="2865"/>
                    <a:pt x="6806" y="2954"/>
                    <a:pt x="8694" y="2954"/>
                  </a:cubicBezTo>
                  <a:cubicBezTo>
                    <a:pt x="9562" y="2954"/>
                    <a:pt x="10452" y="2936"/>
                    <a:pt x="11341" y="2896"/>
                  </a:cubicBezTo>
                  <a:cubicBezTo>
                    <a:pt x="14166" y="2729"/>
                    <a:pt x="16970" y="2331"/>
                    <a:pt x="19062" y="1871"/>
                  </a:cubicBezTo>
                  <a:cubicBezTo>
                    <a:pt x="21154" y="1431"/>
                    <a:pt x="22535" y="867"/>
                    <a:pt x="22535" y="867"/>
                  </a:cubicBezTo>
                  <a:cubicBezTo>
                    <a:pt x="22535" y="867"/>
                    <a:pt x="21112" y="490"/>
                    <a:pt x="18978" y="281"/>
                  </a:cubicBezTo>
                  <a:cubicBezTo>
                    <a:pt x="17544" y="98"/>
                    <a:pt x="15798" y="0"/>
                    <a:pt x="1394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2721;p42">
              <a:extLst>
                <a:ext uri="{FF2B5EF4-FFF2-40B4-BE49-F238E27FC236}">
                  <a16:creationId xmlns:a16="http://schemas.microsoft.com/office/drawing/2014/main" id="{44735E4A-6CBC-6E3E-5622-90B2FE4B02A2}"/>
                </a:ext>
              </a:extLst>
            </p:cNvPr>
            <p:cNvSpPr/>
            <p:nvPr/>
          </p:nvSpPr>
          <p:spPr>
            <a:xfrm>
              <a:off x="31275625" y="10153225"/>
              <a:ext cx="489650" cy="74150"/>
            </a:xfrm>
            <a:custGeom>
              <a:avLst/>
              <a:gdLst/>
              <a:ahLst/>
              <a:cxnLst/>
              <a:rect l="l" t="t" r="r" b="b"/>
              <a:pathLst>
                <a:path w="19586" h="2966" extrusionOk="0">
                  <a:moveTo>
                    <a:pt x="7337" y="1"/>
                  </a:moveTo>
                  <a:cubicBezTo>
                    <a:pt x="5784" y="1"/>
                    <a:pt x="4318" y="98"/>
                    <a:pt x="3118" y="275"/>
                  </a:cubicBezTo>
                  <a:cubicBezTo>
                    <a:pt x="1256" y="505"/>
                    <a:pt x="1" y="903"/>
                    <a:pt x="1" y="903"/>
                  </a:cubicBezTo>
                  <a:cubicBezTo>
                    <a:pt x="1" y="903"/>
                    <a:pt x="1193" y="1447"/>
                    <a:pt x="3014" y="1886"/>
                  </a:cubicBezTo>
                  <a:cubicBezTo>
                    <a:pt x="4813" y="2367"/>
                    <a:pt x="7240" y="2744"/>
                    <a:pt x="9709" y="2912"/>
                  </a:cubicBezTo>
                  <a:cubicBezTo>
                    <a:pt x="10425" y="2948"/>
                    <a:pt x="11141" y="2965"/>
                    <a:pt x="11844" y="2965"/>
                  </a:cubicBezTo>
                  <a:cubicBezTo>
                    <a:pt x="13546" y="2965"/>
                    <a:pt x="15164" y="2865"/>
                    <a:pt x="16468" y="2702"/>
                  </a:cubicBezTo>
                  <a:cubicBezTo>
                    <a:pt x="18330" y="2472"/>
                    <a:pt x="19585" y="2075"/>
                    <a:pt x="19585" y="2075"/>
                  </a:cubicBezTo>
                  <a:cubicBezTo>
                    <a:pt x="19585" y="2075"/>
                    <a:pt x="18414" y="1531"/>
                    <a:pt x="16572" y="1112"/>
                  </a:cubicBezTo>
                  <a:cubicBezTo>
                    <a:pt x="14773" y="631"/>
                    <a:pt x="12346" y="233"/>
                    <a:pt x="9877" y="87"/>
                  </a:cubicBezTo>
                  <a:cubicBezTo>
                    <a:pt x="9024" y="28"/>
                    <a:pt x="8168" y="1"/>
                    <a:pt x="733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2722;p42">
              <a:extLst>
                <a:ext uri="{FF2B5EF4-FFF2-40B4-BE49-F238E27FC236}">
                  <a16:creationId xmlns:a16="http://schemas.microsoft.com/office/drawing/2014/main" id="{B47D24D7-3F68-D69D-DABA-174376DA8DD5}"/>
                </a:ext>
              </a:extLst>
            </p:cNvPr>
            <p:cNvSpPr/>
            <p:nvPr/>
          </p:nvSpPr>
          <p:spPr>
            <a:xfrm>
              <a:off x="29664525" y="10824550"/>
              <a:ext cx="459800" cy="73900"/>
            </a:xfrm>
            <a:custGeom>
              <a:avLst/>
              <a:gdLst/>
              <a:ahLst/>
              <a:cxnLst/>
              <a:rect l="l" t="t" r="r" b="b"/>
              <a:pathLst>
                <a:path w="18392" h="2956" extrusionOk="0">
                  <a:moveTo>
                    <a:pt x="11223" y="0"/>
                  </a:moveTo>
                  <a:cubicBezTo>
                    <a:pt x="10527" y="0"/>
                    <a:pt x="9814" y="19"/>
                    <a:pt x="9102" y="58"/>
                  </a:cubicBezTo>
                  <a:cubicBezTo>
                    <a:pt x="6800" y="225"/>
                    <a:pt x="4520" y="623"/>
                    <a:pt x="2825" y="1083"/>
                  </a:cubicBezTo>
                  <a:cubicBezTo>
                    <a:pt x="1130" y="1523"/>
                    <a:pt x="0" y="2087"/>
                    <a:pt x="0" y="2087"/>
                  </a:cubicBezTo>
                  <a:cubicBezTo>
                    <a:pt x="0" y="2087"/>
                    <a:pt x="1172" y="2464"/>
                    <a:pt x="2929" y="2715"/>
                  </a:cubicBezTo>
                  <a:cubicBezTo>
                    <a:pt x="4077" y="2867"/>
                    <a:pt x="5472" y="2955"/>
                    <a:pt x="6956" y="2955"/>
                  </a:cubicBezTo>
                  <a:cubicBezTo>
                    <a:pt x="7718" y="2955"/>
                    <a:pt x="8503" y="2932"/>
                    <a:pt x="9290" y="2883"/>
                  </a:cubicBezTo>
                  <a:cubicBezTo>
                    <a:pt x="11592" y="2736"/>
                    <a:pt x="13852" y="2339"/>
                    <a:pt x="15567" y="1878"/>
                  </a:cubicBezTo>
                  <a:cubicBezTo>
                    <a:pt x="17262" y="1418"/>
                    <a:pt x="18392" y="874"/>
                    <a:pt x="18392" y="874"/>
                  </a:cubicBezTo>
                  <a:cubicBezTo>
                    <a:pt x="18392" y="874"/>
                    <a:pt x="17178" y="455"/>
                    <a:pt x="15463" y="267"/>
                  </a:cubicBezTo>
                  <a:cubicBezTo>
                    <a:pt x="14249" y="94"/>
                    <a:pt x="12776" y="0"/>
                    <a:pt x="1122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2723;p42">
              <a:extLst>
                <a:ext uri="{FF2B5EF4-FFF2-40B4-BE49-F238E27FC236}">
                  <a16:creationId xmlns:a16="http://schemas.microsoft.com/office/drawing/2014/main" id="{825E580D-BD03-598F-2E94-85BECFD59EA6}"/>
                </a:ext>
              </a:extLst>
            </p:cNvPr>
            <p:cNvSpPr/>
            <p:nvPr/>
          </p:nvSpPr>
          <p:spPr>
            <a:xfrm>
              <a:off x="29916125" y="11135775"/>
              <a:ext cx="563375" cy="73900"/>
            </a:xfrm>
            <a:custGeom>
              <a:avLst/>
              <a:gdLst/>
              <a:ahLst/>
              <a:cxnLst/>
              <a:rect l="l" t="t" r="r" b="b"/>
              <a:pathLst>
                <a:path w="22535" h="2956" extrusionOk="0">
                  <a:moveTo>
                    <a:pt x="13797" y="1"/>
                  </a:moveTo>
                  <a:cubicBezTo>
                    <a:pt x="12943" y="1"/>
                    <a:pt x="12069" y="20"/>
                    <a:pt x="11194" y="58"/>
                  </a:cubicBezTo>
                  <a:cubicBezTo>
                    <a:pt x="8370" y="226"/>
                    <a:pt x="5566" y="623"/>
                    <a:pt x="3474" y="1084"/>
                  </a:cubicBezTo>
                  <a:cubicBezTo>
                    <a:pt x="1381" y="1523"/>
                    <a:pt x="0" y="2088"/>
                    <a:pt x="0" y="2088"/>
                  </a:cubicBezTo>
                  <a:cubicBezTo>
                    <a:pt x="0" y="2088"/>
                    <a:pt x="1402" y="2465"/>
                    <a:pt x="3557" y="2716"/>
                  </a:cubicBezTo>
                  <a:cubicBezTo>
                    <a:pt x="4968" y="2868"/>
                    <a:pt x="6680" y="2956"/>
                    <a:pt x="8494" y="2956"/>
                  </a:cubicBezTo>
                  <a:cubicBezTo>
                    <a:pt x="9425" y="2956"/>
                    <a:pt x="10383" y="2933"/>
                    <a:pt x="11341" y="2883"/>
                  </a:cubicBezTo>
                  <a:cubicBezTo>
                    <a:pt x="14166" y="2737"/>
                    <a:pt x="16969" y="2339"/>
                    <a:pt x="19062" y="1879"/>
                  </a:cubicBezTo>
                  <a:cubicBezTo>
                    <a:pt x="21154" y="1418"/>
                    <a:pt x="22535" y="874"/>
                    <a:pt x="22535" y="874"/>
                  </a:cubicBezTo>
                  <a:cubicBezTo>
                    <a:pt x="22535" y="874"/>
                    <a:pt x="21112" y="477"/>
                    <a:pt x="18978" y="268"/>
                  </a:cubicBezTo>
                  <a:cubicBezTo>
                    <a:pt x="17505" y="94"/>
                    <a:pt x="15702" y="1"/>
                    <a:pt x="1379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2724;p42">
              <a:extLst>
                <a:ext uri="{FF2B5EF4-FFF2-40B4-BE49-F238E27FC236}">
                  <a16:creationId xmlns:a16="http://schemas.microsoft.com/office/drawing/2014/main" id="{C2ED2F8E-C6AB-9E81-06BA-2724E768CD2D}"/>
                </a:ext>
              </a:extLst>
            </p:cNvPr>
            <p:cNvSpPr/>
            <p:nvPr/>
          </p:nvSpPr>
          <p:spPr>
            <a:xfrm>
              <a:off x="29752925" y="11387825"/>
              <a:ext cx="489625" cy="74025"/>
            </a:xfrm>
            <a:custGeom>
              <a:avLst/>
              <a:gdLst/>
              <a:ahLst/>
              <a:cxnLst/>
              <a:rect l="l" t="t" r="r" b="b"/>
              <a:pathLst>
                <a:path w="19585" h="2961" extrusionOk="0">
                  <a:moveTo>
                    <a:pt x="7407" y="0"/>
                  </a:moveTo>
                  <a:cubicBezTo>
                    <a:pt x="5826" y="0"/>
                    <a:pt x="4329" y="98"/>
                    <a:pt x="3097" y="250"/>
                  </a:cubicBezTo>
                  <a:cubicBezTo>
                    <a:pt x="1256" y="501"/>
                    <a:pt x="0" y="899"/>
                    <a:pt x="0" y="899"/>
                  </a:cubicBezTo>
                  <a:cubicBezTo>
                    <a:pt x="0" y="899"/>
                    <a:pt x="1193" y="1443"/>
                    <a:pt x="2992" y="1882"/>
                  </a:cubicBezTo>
                  <a:cubicBezTo>
                    <a:pt x="4813" y="2363"/>
                    <a:pt x="7240" y="2740"/>
                    <a:pt x="9688" y="2907"/>
                  </a:cubicBezTo>
                  <a:cubicBezTo>
                    <a:pt x="10409" y="2944"/>
                    <a:pt x="11129" y="2961"/>
                    <a:pt x="11832" y="2961"/>
                  </a:cubicBezTo>
                  <a:cubicBezTo>
                    <a:pt x="13537" y="2961"/>
                    <a:pt x="15149" y="2861"/>
                    <a:pt x="16467" y="2698"/>
                  </a:cubicBezTo>
                  <a:cubicBezTo>
                    <a:pt x="18329" y="2468"/>
                    <a:pt x="19585" y="2070"/>
                    <a:pt x="19585" y="2070"/>
                  </a:cubicBezTo>
                  <a:cubicBezTo>
                    <a:pt x="19585" y="2070"/>
                    <a:pt x="18371" y="1526"/>
                    <a:pt x="16572" y="1108"/>
                  </a:cubicBezTo>
                  <a:cubicBezTo>
                    <a:pt x="14772" y="627"/>
                    <a:pt x="12324" y="229"/>
                    <a:pt x="9876" y="83"/>
                  </a:cubicBezTo>
                  <a:cubicBezTo>
                    <a:pt x="9047" y="26"/>
                    <a:pt x="8216" y="0"/>
                    <a:pt x="740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2725;p42">
              <a:extLst>
                <a:ext uri="{FF2B5EF4-FFF2-40B4-BE49-F238E27FC236}">
                  <a16:creationId xmlns:a16="http://schemas.microsoft.com/office/drawing/2014/main" id="{C24A08B2-9E6D-2B78-3A12-70669B692E30}"/>
                </a:ext>
              </a:extLst>
            </p:cNvPr>
            <p:cNvSpPr/>
            <p:nvPr/>
          </p:nvSpPr>
          <p:spPr>
            <a:xfrm>
              <a:off x="31162650" y="10824550"/>
              <a:ext cx="459300" cy="73900"/>
            </a:xfrm>
            <a:custGeom>
              <a:avLst/>
              <a:gdLst/>
              <a:ahLst/>
              <a:cxnLst/>
              <a:rect l="l" t="t" r="r" b="b"/>
              <a:pathLst>
                <a:path w="18372" h="2956" extrusionOk="0">
                  <a:moveTo>
                    <a:pt x="11223" y="0"/>
                  </a:moveTo>
                  <a:cubicBezTo>
                    <a:pt x="10527" y="0"/>
                    <a:pt x="9815" y="19"/>
                    <a:pt x="9102" y="58"/>
                  </a:cubicBezTo>
                  <a:cubicBezTo>
                    <a:pt x="6801" y="225"/>
                    <a:pt x="4520" y="623"/>
                    <a:pt x="2825" y="1083"/>
                  </a:cubicBezTo>
                  <a:cubicBezTo>
                    <a:pt x="1109" y="1523"/>
                    <a:pt x="0" y="2087"/>
                    <a:pt x="0" y="2087"/>
                  </a:cubicBezTo>
                  <a:cubicBezTo>
                    <a:pt x="0" y="2087"/>
                    <a:pt x="1172" y="2464"/>
                    <a:pt x="2930" y="2715"/>
                  </a:cubicBezTo>
                  <a:cubicBezTo>
                    <a:pt x="4077" y="2867"/>
                    <a:pt x="5472" y="2955"/>
                    <a:pt x="6950" y="2955"/>
                  </a:cubicBezTo>
                  <a:cubicBezTo>
                    <a:pt x="7709" y="2955"/>
                    <a:pt x="8489" y="2932"/>
                    <a:pt x="9269" y="2883"/>
                  </a:cubicBezTo>
                  <a:cubicBezTo>
                    <a:pt x="11571" y="2736"/>
                    <a:pt x="13852" y="2339"/>
                    <a:pt x="15547" y="1878"/>
                  </a:cubicBezTo>
                  <a:cubicBezTo>
                    <a:pt x="17262" y="1418"/>
                    <a:pt x="18371" y="874"/>
                    <a:pt x="18371" y="874"/>
                  </a:cubicBezTo>
                  <a:cubicBezTo>
                    <a:pt x="18371" y="874"/>
                    <a:pt x="17200" y="455"/>
                    <a:pt x="15442" y="267"/>
                  </a:cubicBezTo>
                  <a:cubicBezTo>
                    <a:pt x="14243" y="94"/>
                    <a:pt x="12775" y="0"/>
                    <a:pt x="1122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2726;p42">
              <a:extLst>
                <a:ext uri="{FF2B5EF4-FFF2-40B4-BE49-F238E27FC236}">
                  <a16:creationId xmlns:a16="http://schemas.microsoft.com/office/drawing/2014/main" id="{A60F3164-B6D9-A054-07C4-837078178E43}"/>
                </a:ext>
              </a:extLst>
            </p:cNvPr>
            <p:cNvSpPr/>
            <p:nvPr/>
          </p:nvSpPr>
          <p:spPr>
            <a:xfrm>
              <a:off x="31414775" y="11135775"/>
              <a:ext cx="563925" cy="73900"/>
            </a:xfrm>
            <a:custGeom>
              <a:avLst/>
              <a:gdLst/>
              <a:ahLst/>
              <a:cxnLst/>
              <a:rect l="l" t="t" r="r" b="b"/>
              <a:pathLst>
                <a:path w="22557" h="2956" extrusionOk="0">
                  <a:moveTo>
                    <a:pt x="13798" y="1"/>
                  </a:moveTo>
                  <a:cubicBezTo>
                    <a:pt x="12944" y="1"/>
                    <a:pt x="12069" y="20"/>
                    <a:pt x="11195" y="58"/>
                  </a:cubicBezTo>
                  <a:cubicBezTo>
                    <a:pt x="8370" y="226"/>
                    <a:pt x="5566" y="623"/>
                    <a:pt x="3474" y="1084"/>
                  </a:cubicBezTo>
                  <a:cubicBezTo>
                    <a:pt x="1381" y="1523"/>
                    <a:pt x="1" y="2088"/>
                    <a:pt x="1" y="2088"/>
                  </a:cubicBezTo>
                  <a:cubicBezTo>
                    <a:pt x="1" y="2088"/>
                    <a:pt x="1423" y="2465"/>
                    <a:pt x="3558" y="2716"/>
                  </a:cubicBezTo>
                  <a:cubicBezTo>
                    <a:pt x="4982" y="2868"/>
                    <a:pt x="6699" y="2956"/>
                    <a:pt x="8515" y="2956"/>
                  </a:cubicBezTo>
                  <a:cubicBezTo>
                    <a:pt x="9446" y="2956"/>
                    <a:pt x="10404" y="2933"/>
                    <a:pt x="11362" y="2883"/>
                  </a:cubicBezTo>
                  <a:cubicBezTo>
                    <a:pt x="14187" y="2737"/>
                    <a:pt x="16970" y="2339"/>
                    <a:pt x="19062" y="1879"/>
                  </a:cubicBezTo>
                  <a:cubicBezTo>
                    <a:pt x="21154" y="1418"/>
                    <a:pt x="22556" y="874"/>
                    <a:pt x="22556" y="874"/>
                  </a:cubicBezTo>
                  <a:cubicBezTo>
                    <a:pt x="22556" y="874"/>
                    <a:pt x="21112" y="477"/>
                    <a:pt x="18999" y="268"/>
                  </a:cubicBezTo>
                  <a:cubicBezTo>
                    <a:pt x="17511" y="94"/>
                    <a:pt x="15704" y="1"/>
                    <a:pt x="1379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2727;p42">
              <a:extLst>
                <a:ext uri="{FF2B5EF4-FFF2-40B4-BE49-F238E27FC236}">
                  <a16:creationId xmlns:a16="http://schemas.microsoft.com/office/drawing/2014/main" id="{C42FF2DD-BE14-A335-E6DC-6F31E64F8452}"/>
                </a:ext>
              </a:extLst>
            </p:cNvPr>
            <p:cNvSpPr/>
            <p:nvPr/>
          </p:nvSpPr>
          <p:spPr>
            <a:xfrm>
              <a:off x="31251575" y="11387825"/>
              <a:ext cx="489625" cy="74025"/>
            </a:xfrm>
            <a:custGeom>
              <a:avLst/>
              <a:gdLst/>
              <a:ahLst/>
              <a:cxnLst/>
              <a:rect l="l" t="t" r="r" b="b"/>
              <a:pathLst>
                <a:path w="19585" h="2961" extrusionOk="0">
                  <a:moveTo>
                    <a:pt x="7407" y="0"/>
                  </a:moveTo>
                  <a:cubicBezTo>
                    <a:pt x="5826" y="0"/>
                    <a:pt x="4329" y="98"/>
                    <a:pt x="3097" y="250"/>
                  </a:cubicBezTo>
                  <a:cubicBezTo>
                    <a:pt x="1256" y="501"/>
                    <a:pt x="0" y="899"/>
                    <a:pt x="0" y="899"/>
                  </a:cubicBezTo>
                  <a:cubicBezTo>
                    <a:pt x="0" y="899"/>
                    <a:pt x="1193" y="1443"/>
                    <a:pt x="2992" y="1882"/>
                  </a:cubicBezTo>
                  <a:cubicBezTo>
                    <a:pt x="4813" y="2363"/>
                    <a:pt x="7240" y="2740"/>
                    <a:pt x="9688" y="2907"/>
                  </a:cubicBezTo>
                  <a:cubicBezTo>
                    <a:pt x="10409" y="2944"/>
                    <a:pt x="11129" y="2961"/>
                    <a:pt x="11832" y="2961"/>
                  </a:cubicBezTo>
                  <a:cubicBezTo>
                    <a:pt x="13537" y="2961"/>
                    <a:pt x="15149" y="2861"/>
                    <a:pt x="16467" y="2698"/>
                  </a:cubicBezTo>
                  <a:cubicBezTo>
                    <a:pt x="18329" y="2468"/>
                    <a:pt x="19585" y="2070"/>
                    <a:pt x="19585" y="2070"/>
                  </a:cubicBezTo>
                  <a:cubicBezTo>
                    <a:pt x="19585" y="2070"/>
                    <a:pt x="18371" y="1526"/>
                    <a:pt x="16572" y="1108"/>
                  </a:cubicBezTo>
                  <a:cubicBezTo>
                    <a:pt x="14772" y="627"/>
                    <a:pt x="12324" y="229"/>
                    <a:pt x="9876" y="83"/>
                  </a:cubicBezTo>
                  <a:cubicBezTo>
                    <a:pt x="9047" y="26"/>
                    <a:pt x="8216" y="0"/>
                    <a:pt x="740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2728;p42">
              <a:extLst>
                <a:ext uri="{FF2B5EF4-FFF2-40B4-BE49-F238E27FC236}">
                  <a16:creationId xmlns:a16="http://schemas.microsoft.com/office/drawing/2014/main" id="{A962187C-7DFD-9BB3-0349-0142ACEE6C73}"/>
                </a:ext>
              </a:extLst>
            </p:cNvPr>
            <p:cNvSpPr/>
            <p:nvPr/>
          </p:nvSpPr>
          <p:spPr>
            <a:xfrm>
              <a:off x="28090525" y="13882375"/>
              <a:ext cx="203525" cy="357325"/>
            </a:xfrm>
            <a:custGeom>
              <a:avLst/>
              <a:gdLst/>
              <a:ahLst/>
              <a:cxnLst/>
              <a:rect l="l" t="t" r="r" b="b"/>
              <a:pathLst>
                <a:path w="8141" h="14293" extrusionOk="0">
                  <a:moveTo>
                    <a:pt x="572" y="0"/>
                  </a:moveTo>
                  <a:cubicBezTo>
                    <a:pt x="209" y="0"/>
                    <a:pt x="1" y="43"/>
                    <a:pt x="1" y="43"/>
                  </a:cubicBezTo>
                  <a:cubicBezTo>
                    <a:pt x="1" y="43"/>
                    <a:pt x="963" y="755"/>
                    <a:pt x="2031" y="1843"/>
                  </a:cubicBezTo>
                  <a:cubicBezTo>
                    <a:pt x="2533" y="2429"/>
                    <a:pt x="3077" y="3056"/>
                    <a:pt x="3558" y="3810"/>
                  </a:cubicBezTo>
                  <a:cubicBezTo>
                    <a:pt x="4018" y="4542"/>
                    <a:pt x="4479" y="5379"/>
                    <a:pt x="4792" y="6279"/>
                  </a:cubicBezTo>
                  <a:cubicBezTo>
                    <a:pt x="4939" y="6739"/>
                    <a:pt x="5169" y="7157"/>
                    <a:pt x="5253" y="7639"/>
                  </a:cubicBezTo>
                  <a:cubicBezTo>
                    <a:pt x="5336" y="8078"/>
                    <a:pt x="5567" y="8518"/>
                    <a:pt x="5629" y="8999"/>
                  </a:cubicBezTo>
                  <a:cubicBezTo>
                    <a:pt x="5860" y="9898"/>
                    <a:pt x="6006" y="10798"/>
                    <a:pt x="6173" y="11572"/>
                  </a:cubicBezTo>
                  <a:cubicBezTo>
                    <a:pt x="6466" y="13142"/>
                    <a:pt x="6780" y="14292"/>
                    <a:pt x="6780" y="14292"/>
                  </a:cubicBezTo>
                  <a:cubicBezTo>
                    <a:pt x="6780" y="14292"/>
                    <a:pt x="6906" y="14062"/>
                    <a:pt x="7115" y="13602"/>
                  </a:cubicBezTo>
                  <a:cubicBezTo>
                    <a:pt x="7303" y="13121"/>
                    <a:pt x="7638" y="12472"/>
                    <a:pt x="7805" y="11635"/>
                  </a:cubicBezTo>
                  <a:cubicBezTo>
                    <a:pt x="7973" y="10798"/>
                    <a:pt x="8140" y="9773"/>
                    <a:pt x="8077" y="8685"/>
                  </a:cubicBezTo>
                  <a:cubicBezTo>
                    <a:pt x="8077" y="7576"/>
                    <a:pt x="7826" y="6404"/>
                    <a:pt x="7408" y="5253"/>
                  </a:cubicBezTo>
                  <a:cubicBezTo>
                    <a:pt x="6969" y="4124"/>
                    <a:pt x="6299" y="3056"/>
                    <a:pt x="5462" y="2240"/>
                  </a:cubicBezTo>
                  <a:cubicBezTo>
                    <a:pt x="4688" y="1383"/>
                    <a:pt x="3725" y="839"/>
                    <a:pt x="2909" y="504"/>
                  </a:cubicBezTo>
                  <a:cubicBezTo>
                    <a:pt x="1916" y="87"/>
                    <a:pt x="1088" y="0"/>
                    <a:pt x="572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2729;p42">
              <a:extLst>
                <a:ext uri="{FF2B5EF4-FFF2-40B4-BE49-F238E27FC236}">
                  <a16:creationId xmlns:a16="http://schemas.microsoft.com/office/drawing/2014/main" id="{0895FA66-3EC5-2070-477D-237D317AF6A4}"/>
                </a:ext>
              </a:extLst>
            </p:cNvPr>
            <p:cNvSpPr/>
            <p:nvPr/>
          </p:nvSpPr>
          <p:spPr>
            <a:xfrm>
              <a:off x="28403875" y="13823575"/>
              <a:ext cx="203500" cy="357525"/>
            </a:xfrm>
            <a:custGeom>
              <a:avLst/>
              <a:gdLst/>
              <a:ahLst/>
              <a:cxnLst/>
              <a:rect l="l" t="t" r="r" b="b"/>
              <a:pathLst>
                <a:path w="8140" h="14301" extrusionOk="0">
                  <a:moveTo>
                    <a:pt x="618" y="1"/>
                  </a:moveTo>
                  <a:cubicBezTo>
                    <a:pt x="224" y="1"/>
                    <a:pt x="0" y="52"/>
                    <a:pt x="0" y="52"/>
                  </a:cubicBezTo>
                  <a:cubicBezTo>
                    <a:pt x="0" y="52"/>
                    <a:pt x="942" y="722"/>
                    <a:pt x="2030" y="1851"/>
                  </a:cubicBezTo>
                  <a:cubicBezTo>
                    <a:pt x="2532" y="2416"/>
                    <a:pt x="3076" y="3044"/>
                    <a:pt x="3557" y="3818"/>
                  </a:cubicBezTo>
                  <a:cubicBezTo>
                    <a:pt x="4018" y="4551"/>
                    <a:pt x="4457" y="5388"/>
                    <a:pt x="4771" y="6266"/>
                  </a:cubicBezTo>
                  <a:cubicBezTo>
                    <a:pt x="4938" y="6748"/>
                    <a:pt x="5168" y="7166"/>
                    <a:pt x="5252" y="7626"/>
                  </a:cubicBezTo>
                  <a:cubicBezTo>
                    <a:pt x="5336" y="8108"/>
                    <a:pt x="5566" y="8526"/>
                    <a:pt x="5608" y="8986"/>
                  </a:cubicBezTo>
                  <a:cubicBezTo>
                    <a:pt x="5859" y="9907"/>
                    <a:pt x="6005" y="10786"/>
                    <a:pt x="6173" y="11581"/>
                  </a:cubicBezTo>
                  <a:cubicBezTo>
                    <a:pt x="6445" y="13150"/>
                    <a:pt x="6759" y="14301"/>
                    <a:pt x="6759" y="14301"/>
                  </a:cubicBezTo>
                  <a:cubicBezTo>
                    <a:pt x="6759" y="14301"/>
                    <a:pt x="6905" y="14071"/>
                    <a:pt x="7114" y="13590"/>
                  </a:cubicBezTo>
                  <a:cubicBezTo>
                    <a:pt x="7303" y="13129"/>
                    <a:pt x="7637" y="12460"/>
                    <a:pt x="7784" y="11623"/>
                  </a:cubicBezTo>
                  <a:cubicBezTo>
                    <a:pt x="7972" y="10786"/>
                    <a:pt x="8139" y="9781"/>
                    <a:pt x="8077" y="8673"/>
                  </a:cubicBezTo>
                  <a:cubicBezTo>
                    <a:pt x="8077" y="7584"/>
                    <a:pt x="7826" y="6392"/>
                    <a:pt x="7407" y="5241"/>
                  </a:cubicBezTo>
                  <a:cubicBezTo>
                    <a:pt x="6947" y="4132"/>
                    <a:pt x="6298" y="3044"/>
                    <a:pt x="5461" y="2249"/>
                  </a:cubicBezTo>
                  <a:cubicBezTo>
                    <a:pt x="4687" y="1391"/>
                    <a:pt x="3704" y="826"/>
                    <a:pt x="2909" y="491"/>
                  </a:cubicBezTo>
                  <a:cubicBezTo>
                    <a:pt x="1936" y="88"/>
                    <a:pt x="1132" y="1"/>
                    <a:pt x="618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2730;p42">
              <a:extLst>
                <a:ext uri="{FF2B5EF4-FFF2-40B4-BE49-F238E27FC236}">
                  <a16:creationId xmlns:a16="http://schemas.microsoft.com/office/drawing/2014/main" id="{D905DA68-6E3F-EFDD-291A-B63EBA3C8BCD}"/>
                </a:ext>
              </a:extLst>
            </p:cNvPr>
            <p:cNvSpPr/>
            <p:nvPr/>
          </p:nvSpPr>
          <p:spPr>
            <a:xfrm>
              <a:off x="29465225" y="13564125"/>
              <a:ext cx="202975" cy="357525"/>
            </a:xfrm>
            <a:custGeom>
              <a:avLst/>
              <a:gdLst/>
              <a:ahLst/>
              <a:cxnLst/>
              <a:rect l="l" t="t" r="r" b="b"/>
              <a:pathLst>
                <a:path w="8119" h="14301" extrusionOk="0">
                  <a:moveTo>
                    <a:pt x="616" y="1"/>
                  </a:moveTo>
                  <a:cubicBezTo>
                    <a:pt x="224" y="1"/>
                    <a:pt x="0" y="52"/>
                    <a:pt x="0" y="52"/>
                  </a:cubicBezTo>
                  <a:cubicBezTo>
                    <a:pt x="0" y="52"/>
                    <a:pt x="963" y="721"/>
                    <a:pt x="2030" y="1851"/>
                  </a:cubicBezTo>
                  <a:cubicBezTo>
                    <a:pt x="2532" y="2416"/>
                    <a:pt x="3076" y="3044"/>
                    <a:pt x="3536" y="3818"/>
                  </a:cubicBezTo>
                  <a:cubicBezTo>
                    <a:pt x="4018" y="4550"/>
                    <a:pt x="4457" y="5387"/>
                    <a:pt x="4771" y="6266"/>
                  </a:cubicBezTo>
                  <a:cubicBezTo>
                    <a:pt x="4938" y="6747"/>
                    <a:pt x="5168" y="7166"/>
                    <a:pt x="5252" y="7626"/>
                  </a:cubicBezTo>
                  <a:cubicBezTo>
                    <a:pt x="5315" y="8066"/>
                    <a:pt x="5566" y="8526"/>
                    <a:pt x="5608" y="8986"/>
                  </a:cubicBezTo>
                  <a:cubicBezTo>
                    <a:pt x="5838" y="9907"/>
                    <a:pt x="6005" y="10786"/>
                    <a:pt x="6152" y="11581"/>
                  </a:cubicBezTo>
                  <a:cubicBezTo>
                    <a:pt x="6445" y="13150"/>
                    <a:pt x="6759" y="14301"/>
                    <a:pt x="6759" y="14301"/>
                  </a:cubicBezTo>
                  <a:cubicBezTo>
                    <a:pt x="6759" y="14301"/>
                    <a:pt x="6884" y="14071"/>
                    <a:pt x="7093" y="13589"/>
                  </a:cubicBezTo>
                  <a:cubicBezTo>
                    <a:pt x="7282" y="13129"/>
                    <a:pt x="7616" y="12460"/>
                    <a:pt x="7784" y="11623"/>
                  </a:cubicBezTo>
                  <a:cubicBezTo>
                    <a:pt x="7972" y="10786"/>
                    <a:pt x="8119" y="9781"/>
                    <a:pt x="8077" y="8672"/>
                  </a:cubicBezTo>
                  <a:cubicBezTo>
                    <a:pt x="8077" y="7584"/>
                    <a:pt x="7805" y="6392"/>
                    <a:pt x="7386" y="5241"/>
                  </a:cubicBezTo>
                  <a:cubicBezTo>
                    <a:pt x="6947" y="4132"/>
                    <a:pt x="6298" y="3044"/>
                    <a:pt x="5461" y="2249"/>
                  </a:cubicBezTo>
                  <a:cubicBezTo>
                    <a:pt x="4666" y="1370"/>
                    <a:pt x="3704" y="826"/>
                    <a:pt x="2888" y="491"/>
                  </a:cubicBezTo>
                  <a:cubicBezTo>
                    <a:pt x="1927" y="88"/>
                    <a:pt x="1128" y="1"/>
                    <a:pt x="61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2731;p42">
              <a:extLst>
                <a:ext uri="{FF2B5EF4-FFF2-40B4-BE49-F238E27FC236}">
                  <a16:creationId xmlns:a16="http://schemas.microsoft.com/office/drawing/2014/main" id="{60AF94C6-6896-A360-9FFF-B860623B3988}"/>
                </a:ext>
              </a:extLst>
            </p:cNvPr>
            <p:cNvSpPr/>
            <p:nvPr/>
          </p:nvSpPr>
          <p:spPr>
            <a:xfrm>
              <a:off x="29778025" y="13504500"/>
              <a:ext cx="203500" cy="357525"/>
            </a:xfrm>
            <a:custGeom>
              <a:avLst/>
              <a:gdLst/>
              <a:ahLst/>
              <a:cxnLst/>
              <a:rect l="l" t="t" r="r" b="b"/>
              <a:pathLst>
                <a:path w="8140" h="14301" extrusionOk="0">
                  <a:moveTo>
                    <a:pt x="625" y="1"/>
                  </a:moveTo>
                  <a:cubicBezTo>
                    <a:pt x="228" y="1"/>
                    <a:pt x="1" y="52"/>
                    <a:pt x="1" y="52"/>
                  </a:cubicBezTo>
                  <a:cubicBezTo>
                    <a:pt x="1" y="52"/>
                    <a:pt x="942" y="721"/>
                    <a:pt x="2051" y="1851"/>
                  </a:cubicBezTo>
                  <a:cubicBezTo>
                    <a:pt x="2553" y="2437"/>
                    <a:pt x="3097" y="3065"/>
                    <a:pt x="3558" y="3818"/>
                  </a:cubicBezTo>
                  <a:cubicBezTo>
                    <a:pt x="4039" y="4550"/>
                    <a:pt x="4478" y="5387"/>
                    <a:pt x="4792" y="6266"/>
                  </a:cubicBezTo>
                  <a:cubicBezTo>
                    <a:pt x="4959" y="6747"/>
                    <a:pt x="5190" y="7166"/>
                    <a:pt x="5273" y="7626"/>
                  </a:cubicBezTo>
                  <a:cubicBezTo>
                    <a:pt x="5336" y="8107"/>
                    <a:pt x="5566" y="8526"/>
                    <a:pt x="5629" y="8986"/>
                  </a:cubicBezTo>
                  <a:cubicBezTo>
                    <a:pt x="5859" y="9907"/>
                    <a:pt x="6027" y="10785"/>
                    <a:pt x="6173" y="11581"/>
                  </a:cubicBezTo>
                  <a:cubicBezTo>
                    <a:pt x="6466" y="13150"/>
                    <a:pt x="6780" y="14301"/>
                    <a:pt x="6780" y="14301"/>
                  </a:cubicBezTo>
                  <a:cubicBezTo>
                    <a:pt x="6780" y="14301"/>
                    <a:pt x="6905" y="14070"/>
                    <a:pt x="7115" y="13589"/>
                  </a:cubicBezTo>
                  <a:cubicBezTo>
                    <a:pt x="7303" y="13129"/>
                    <a:pt x="7638" y="12480"/>
                    <a:pt x="7805" y="11643"/>
                  </a:cubicBezTo>
                  <a:cubicBezTo>
                    <a:pt x="7993" y="10785"/>
                    <a:pt x="8140" y="9781"/>
                    <a:pt x="8098" y="8672"/>
                  </a:cubicBezTo>
                  <a:cubicBezTo>
                    <a:pt x="8098" y="7584"/>
                    <a:pt x="7826" y="6412"/>
                    <a:pt x="7407" y="5262"/>
                  </a:cubicBezTo>
                  <a:cubicBezTo>
                    <a:pt x="6968" y="4132"/>
                    <a:pt x="6319" y="3065"/>
                    <a:pt x="5483" y="2249"/>
                  </a:cubicBezTo>
                  <a:cubicBezTo>
                    <a:pt x="4687" y="1391"/>
                    <a:pt x="3725" y="826"/>
                    <a:pt x="2909" y="491"/>
                  </a:cubicBezTo>
                  <a:cubicBezTo>
                    <a:pt x="1949" y="88"/>
                    <a:pt x="1143" y="1"/>
                    <a:pt x="625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2732;p42">
              <a:extLst>
                <a:ext uri="{FF2B5EF4-FFF2-40B4-BE49-F238E27FC236}">
                  <a16:creationId xmlns:a16="http://schemas.microsoft.com/office/drawing/2014/main" id="{19DD3B1F-BB84-3F0D-EE1B-2CEDE04179C9}"/>
                </a:ext>
              </a:extLst>
            </p:cNvPr>
            <p:cNvSpPr/>
            <p:nvPr/>
          </p:nvSpPr>
          <p:spPr>
            <a:xfrm>
              <a:off x="32086950" y="13856225"/>
              <a:ext cx="203500" cy="357325"/>
            </a:xfrm>
            <a:custGeom>
              <a:avLst/>
              <a:gdLst/>
              <a:ahLst/>
              <a:cxnLst/>
              <a:rect l="l" t="t" r="r" b="b"/>
              <a:pathLst>
                <a:path w="8140" h="14293" extrusionOk="0">
                  <a:moveTo>
                    <a:pt x="572" y="0"/>
                  </a:moveTo>
                  <a:cubicBezTo>
                    <a:pt x="208" y="0"/>
                    <a:pt x="0" y="43"/>
                    <a:pt x="0" y="43"/>
                  </a:cubicBezTo>
                  <a:cubicBezTo>
                    <a:pt x="0" y="43"/>
                    <a:pt x="942" y="734"/>
                    <a:pt x="2030" y="1843"/>
                  </a:cubicBezTo>
                  <a:cubicBezTo>
                    <a:pt x="2532" y="2429"/>
                    <a:pt x="3076" y="3056"/>
                    <a:pt x="3557" y="3810"/>
                  </a:cubicBezTo>
                  <a:cubicBezTo>
                    <a:pt x="4018" y="4542"/>
                    <a:pt x="4478" y="5379"/>
                    <a:pt x="4792" y="6278"/>
                  </a:cubicBezTo>
                  <a:cubicBezTo>
                    <a:pt x="4938" y="6739"/>
                    <a:pt x="5168" y="7157"/>
                    <a:pt x="5252" y="7639"/>
                  </a:cubicBezTo>
                  <a:cubicBezTo>
                    <a:pt x="5336" y="8099"/>
                    <a:pt x="5566" y="8517"/>
                    <a:pt x="5629" y="8999"/>
                  </a:cubicBezTo>
                  <a:cubicBezTo>
                    <a:pt x="5859" y="9898"/>
                    <a:pt x="6005" y="10798"/>
                    <a:pt x="6173" y="11572"/>
                  </a:cubicBezTo>
                  <a:cubicBezTo>
                    <a:pt x="6466" y="13141"/>
                    <a:pt x="6780" y="14292"/>
                    <a:pt x="6780" y="14292"/>
                  </a:cubicBezTo>
                  <a:cubicBezTo>
                    <a:pt x="6780" y="14292"/>
                    <a:pt x="6905" y="14062"/>
                    <a:pt x="7114" y="13602"/>
                  </a:cubicBezTo>
                  <a:cubicBezTo>
                    <a:pt x="7303" y="13121"/>
                    <a:pt x="7637" y="12472"/>
                    <a:pt x="7805" y="11635"/>
                  </a:cubicBezTo>
                  <a:cubicBezTo>
                    <a:pt x="7972" y="10798"/>
                    <a:pt x="8140" y="9773"/>
                    <a:pt x="8077" y="8685"/>
                  </a:cubicBezTo>
                  <a:cubicBezTo>
                    <a:pt x="8077" y="7576"/>
                    <a:pt x="7826" y="6404"/>
                    <a:pt x="7407" y="5253"/>
                  </a:cubicBezTo>
                  <a:cubicBezTo>
                    <a:pt x="6968" y="4123"/>
                    <a:pt x="6298" y="3056"/>
                    <a:pt x="5461" y="2240"/>
                  </a:cubicBezTo>
                  <a:cubicBezTo>
                    <a:pt x="4687" y="1382"/>
                    <a:pt x="3725" y="838"/>
                    <a:pt x="2909" y="504"/>
                  </a:cubicBezTo>
                  <a:cubicBezTo>
                    <a:pt x="1915" y="87"/>
                    <a:pt x="1087" y="0"/>
                    <a:pt x="572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2733;p42">
              <a:extLst>
                <a:ext uri="{FF2B5EF4-FFF2-40B4-BE49-F238E27FC236}">
                  <a16:creationId xmlns:a16="http://schemas.microsoft.com/office/drawing/2014/main" id="{AC281069-C5FA-A436-9A52-38FEBA6DA36E}"/>
                </a:ext>
              </a:extLst>
            </p:cNvPr>
            <p:cNvSpPr/>
            <p:nvPr/>
          </p:nvSpPr>
          <p:spPr>
            <a:xfrm>
              <a:off x="32399750" y="13796900"/>
              <a:ext cx="202975" cy="357525"/>
            </a:xfrm>
            <a:custGeom>
              <a:avLst/>
              <a:gdLst/>
              <a:ahLst/>
              <a:cxnLst/>
              <a:rect l="l" t="t" r="r" b="b"/>
              <a:pathLst>
                <a:path w="8119" h="14301" extrusionOk="0">
                  <a:moveTo>
                    <a:pt x="616" y="1"/>
                  </a:moveTo>
                  <a:cubicBezTo>
                    <a:pt x="225" y="1"/>
                    <a:pt x="1" y="52"/>
                    <a:pt x="1" y="52"/>
                  </a:cubicBezTo>
                  <a:cubicBezTo>
                    <a:pt x="1" y="52"/>
                    <a:pt x="963" y="742"/>
                    <a:pt x="2030" y="1851"/>
                  </a:cubicBezTo>
                  <a:cubicBezTo>
                    <a:pt x="2532" y="2416"/>
                    <a:pt x="3076" y="3044"/>
                    <a:pt x="3537" y="3797"/>
                  </a:cubicBezTo>
                  <a:cubicBezTo>
                    <a:pt x="4018" y="4550"/>
                    <a:pt x="4457" y="5366"/>
                    <a:pt x="4771" y="6266"/>
                  </a:cubicBezTo>
                  <a:cubicBezTo>
                    <a:pt x="4939" y="6727"/>
                    <a:pt x="5169" y="7145"/>
                    <a:pt x="5253" y="7626"/>
                  </a:cubicBezTo>
                  <a:cubicBezTo>
                    <a:pt x="5315" y="8087"/>
                    <a:pt x="5566" y="8505"/>
                    <a:pt x="5608" y="8986"/>
                  </a:cubicBezTo>
                  <a:cubicBezTo>
                    <a:pt x="5838" y="9907"/>
                    <a:pt x="6006" y="10786"/>
                    <a:pt x="6152" y="11581"/>
                  </a:cubicBezTo>
                  <a:cubicBezTo>
                    <a:pt x="6445" y="13150"/>
                    <a:pt x="6759" y="14301"/>
                    <a:pt x="6759" y="14301"/>
                  </a:cubicBezTo>
                  <a:cubicBezTo>
                    <a:pt x="6759" y="14301"/>
                    <a:pt x="6885" y="14071"/>
                    <a:pt x="7115" y="13589"/>
                  </a:cubicBezTo>
                  <a:cubicBezTo>
                    <a:pt x="7282" y="13108"/>
                    <a:pt x="7638" y="12460"/>
                    <a:pt x="7784" y="11623"/>
                  </a:cubicBezTo>
                  <a:cubicBezTo>
                    <a:pt x="7973" y="10786"/>
                    <a:pt x="8119" y="9760"/>
                    <a:pt x="8077" y="8672"/>
                  </a:cubicBezTo>
                  <a:cubicBezTo>
                    <a:pt x="8077" y="7584"/>
                    <a:pt x="7805" y="6392"/>
                    <a:pt x="7387" y="5241"/>
                  </a:cubicBezTo>
                  <a:cubicBezTo>
                    <a:pt x="6947" y="4111"/>
                    <a:pt x="6299" y="3044"/>
                    <a:pt x="5462" y="2228"/>
                  </a:cubicBezTo>
                  <a:cubicBezTo>
                    <a:pt x="4667" y="1370"/>
                    <a:pt x="3704" y="826"/>
                    <a:pt x="2888" y="491"/>
                  </a:cubicBezTo>
                  <a:cubicBezTo>
                    <a:pt x="1928" y="88"/>
                    <a:pt x="1129" y="1"/>
                    <a:pt x="61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2734;p42">
              <a:extLst>
                <a:ext uri="{FF2B5EF4-FFF2-40B4-BE49-F238E27FC236}">
                  <a16:creationId xmlns:a16="http://schemas.microsoft.com/office/drawing/2014/main" id="{A1B92DC7-0BA5-6654-0728-02AE6C5A5936}"/>
                </a:ext>
              </a:extLst>
            </p:cNvPr>
            <p:cNvSpPr/>
            <p:nvPr/>
          </p:nvSpPr>
          <p:spPr>
            <a:xfrm>
              <a:off x="33042625" y="13544425"/>
              <a:ext cx="203500" cy="357350"/>
            </a:xfrm>
            <a:custGeom>
              <a:avLst/>
              <a:gdLst/>
              <a:ahLst/>
              <a:cxnLst/>
              <a:rect l="l" t="t" r="r" b="b"/>
              <a:pathLst>
                <a:path w="8140" h="14294" extrusionOk="0">
                  <a:moveTo>
                    <a:pt x="592" y="0"/>
                  </a:moveTo>
                  <a:cubicBezTo>
                    <a:pt x="216" y="0"/>
                    <a:pt x="1" y="45"/>
                    <a:pt x="1" y="45"/>
                  </a:cubicBezTo>
                  <a:cubicBezTo>
                    <a:pt x="1" y="45"/>
                    <a:pt x="963" y="756"/>
                    <a:pt x="2051" y="1844"/>
                  </a:cubicBezTo>
                  <a:cubicBezTo>
                    <a:pt x="2553" y="2430"/>
                    <a:pt x="3097" y="3058"/>
                    <a:pt x="3558" y="3811"/>
                  </a:cubicBezTo>
                  <a:cubicBezTo>
                    <a:pt x="4039" y="4543"/>
                    <a:pt x="4478" y="5380"/>
                    <a:pt x="4792" y="6280"/>
                  </a:cubicBezTo>
                  <a:cubicBezTo>
                    <a:pt x="4960" y="6740"/>
                    <a:pt x="5190" y="7159"/>
                    <a:pt x="5274" y="7640"/>
                  </a:cubicBezTo>
                  <a:cubicBezTo>
                    <a:pt x="5336" y="8100"/>
                    <a:pt x="5587" y="8519"/>
                    <a:pt x="5629" y="9000"/>
                  </a:cubicBezTo>
                  <a:cubicBezTo>
                    <a:pt x="5859" y="9900"/>
                    <a:pt x="6027" y="10800"/>
                    <a:pt x="6173" y="11574"/>
                  </a:cubicBezTo>
                  <a:cubicBezTo>
                    <a:pt x="6466" y="13143"/>
                    <a:pt x="6780" y="14294"/>
                    <a:pt x="6780" y="14294"/>
                  </a:cubicBezTo>
                  <a:cubicBezTo>
                    <a:pt x="6780" y="14294"/>
                    <a:pt x="6906" y="14064"/>
                    <a:pt x="7115" y="13603"/>
                  </a:cubicBezTo>
                  <a:cubicBezTo>
                    <a:pt x="7303" y="13122"/>
                    <a:pt x="7638" y="12473"/>
                    <a:pt x="7805" y="11636"/>
                  </a:cubicBezTo>
                  <a:cubicBezTo>
                    <a:pt x="7994" y="10800"/>
                    <a:pt x="8140" y="9774"/>
                    <a:pt x="8098" y="8686"/>
                  </a:cubicBezTo>
                  <a:cubicBezTo>
                    <a:pt x="8098" y="7577"/>
                    <a:pt x="7826" y="6406"/>
                    <a:pt x="7408" y="5255"/>
                  </a:cubicBezTo>
                  <a:cubicBezTo>
                    <a:pt x="6968" y="4125"/>
                    <a:pt x="6320" y="3058"/>
                    <a:pt x="5483" y="2242"/>
                  </a:cubicBezTo>
                  <a:cubicBezTo>
                    <a:pt x="4688" y="1384"/>
                    <a:pt x="3725" y="840"/>
                    <a:pt x="2909" y="484"/>
                  </a:cubicBezTo>
                  <a:cubicBezTo>
                    <a:pt x="1928" y="84"/>
                    <a:pt x="1108" y="0"/>
                    <a:pt x="592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2735;p42">
              <a:extLst>
                <a:ext uri="{FF2B5EF4-FFF2-40B4-BE49-F238E27FC236}">
                  <a16:creationId xmlns:a16="http://schemas.microsoft.com/office/drawing/2014/main" id="{2EC96566-7B12-8B65-FCC6-E65E86106D33}"/>
                </a:ext>
              </a:extLst>
            </p:cNvPr>
            <p:cNvSpPr/>
            <p:nvPr/>
          </p:nvSpPr>
          <p:spPr>
            <a:xfrm>
              <a:off x="33355450" y="13484825"/>
              <a:ext cx="203500" cy="357850"/>
            </a:xfrm>
            <a:custGeom>
              <a:avLst/>
              <a:gdLst/>
              <a:ahLst/>
              <a:cxnLst/>
              <a:rect l="l" t="t" r="r" b="b"/>
              <a:pathLst>
                <a:path w="8140" h="14314" extrusionOk="0">
                  <a:moveTo>
                    <a:pt x="572" y="1"/>
                  </a:moveTo>
                  <a:cubicBezTo>
                    <a:pt x="208" y="1"/>
                    <a:pt x="0" y="43"/>
                    <a:pt x="0" y="43"/>
                  </a:cubicBezTo>
                  <a:cubicBezTo>
                    <a:pt x="0" y="43"/>
                    <a:pt x="963" y="755"/>
                    <a:pt x="2030" y="1864"/>
                  </a:cubicBezTo>
                  <a:cubicBezTo>
                    <a:pt x="2532" y="2429"/>
                    <a:pt x="3076" y="3056"/>
                    <a:pt x="3557" y="3810"/>
                  </a:cubicBezTo>
                  <a:cubicBezTo>
                    <a:pt x="4017" y="4542"/>
                    <a:pt x="4478" y="5379"/>
                    <a:pt x="4792" y="6279"/>
                  </a:cubicBezTo>
                  <a:cubicBezTo>
                    <a:pt x="4938" y="6739"/>
                    <a:pt x="5168" y="7158"/>
                    <a:pt x="5252" y="7639"/>
                  </a:cubicBezTo>
                  <a:cubicBezTo>
                    <a:pt x="5336" y="8099"/>
                    <a:pt x="5566" y="8518"/>
                    <a:pt x="5629" y="8999"/>
                  </a:cubicBezTo>
                  <a:cubicBezTo>
                    <a:pt x="5859" y="9899"/>
                    <a:pt x="6005" y="10798"/>
                    <a:pt x="6173" y="11572"/>
                  </a:cubicBezTo>
                  <a:cubicBezTo>
                    <a:pt x="6466" y="13142"/>
                    <a:pt x="6779" y="14313"/>
                    <a:pt x="6779" y="14313"/>
                  </a:cubicBezTo>
                  <a:cubicBezTo>
                    <a:pt x="6779" y="14313"/>
                    <a:pt x="6905" y="14062"/>
                    <a:pt x="7114" y="13602"/>
                  </a:cubicBezTo>
                  <a:cubicBezTo>
                    <a:pt x="7302" y="13121"/>
                    <a:pt x="7637" y="12472"/>
                    <a:pt x="7805" y="11635"/>
                  </a:cubicBezTo>
                  <a:cubicBezTo>
                    <a:pt x="7972" y="10798"/>
                    <a:pt x="8139" y="9773"/>
                    <a:pt x="8077" y="8685"/>
                  </a:cubicBezTo>
                  <a:cubicBezTo>
                    <a:pt x="8077" y="7576"/>
                    <a:pt x="7826" y="6404"/>
                    <a:pt x="7407" y="5253"/>
                  </a:cubicBezTo>
                  <a:cubicBezTo>
                    <a:pt x="6968" y="4124"/>
                    <a:pt x="6298" y="3056"/>
                    <a:pt x="5461" y="2240"/>
                  </a:cubicBezTo>
                  <a:cubicBezTo>
                    <a:pt x="4687" y="1383"/>
                    <a:pt x="3725" y="839"/>
                    <a:pt x="2909" y="504"/>
                  </a:cubicBezTo>
                  <a:cubicBezTo>
                    <a:pt x="1915" y="87"/>
                    <a:pt x="1087" y="1"/>
                    <a:pt x="57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2736;p42">
              <a:extLst>
                <a:ext uri="{FF2B5EF4-FFF2-40B4-BE49-F238E27FC236}">
                  <a16:creationId xmlns:a16="http://schemas.microsoft.com/office/drawing/2014/main" id="{0C0229FE-2858-29BC-595A-10CFE761A1C1}"/>
                </a:ext>
              </a:extLst>
            </p:cNvPr>
            <p:cNvSpPr/>
            <p:nvPr/>
          </p:nvSpPr>
          <p:spPr>
            <a:xfrm>
              <a:off x="29853875" y="3912650"/>
              <a:ext cx="7560950" cy="4677500"/>
            </a:xfrm>
            <a:custGeom>
              <a:avLst/>
              <a:gdLst/>
              <a:ahLst/>
              <a:cxnLst/>
              <a:rect l="l" t="t" r="r" b="b"/>
              <a:pathLst>
                <a:path w="302438" h="187100" extrusionOk="0">
                  <a:moveTo>
                    <a:pt x="122836" y="1"/>
                  </a:moveTo>
                  <a:cubicBezTo>
                    <a:pt x="114922" y="1"/>
                    <a:pt x="106747" y="481"/>
                    <a:pt x="98383" y="1430"/>
                  </a:cubicBezTo>
                  <a:cubicBezTo>
                    <a:pt x="43082" y="7707"/>
                    <a:pt x="0" y="114250"/>
                    <a:pt x="65554" y="161098"/>
                  </a:cubicBezTo>
                  <a:cubicBezTo>
                    <a:pt x="84519" y="175523"/>
                    <a:pt x="132773" y="187099"/>
                    <a:pt x="180431" y="187099"/>
                  </a:cubicBezTo>
                  <a:cubicBezTo>
                    <a:pt x="241932" y="187099"/>
                    <a:pt x="302438" y="167821"/>
                    <a:pt x="297723" y="110505"/>
                  </a:cubicBezTo>
                  <a:cubicBezTo>
                    <a:pt x="294647" y="84392"/>
                    <a:pt x="294354" y="77320"/>
                    <a:pt x="279163" y="75918"/>
                  </a:cubicBezTo>
                  <a:cubicBezTo>
                    <a:pt x="278012" y="75811"/>
                    <a:pt x="276789" y="75770"/>
                    <a:pt x="275503" y="75770"/>
                  </a:cubicBezTo>
                  <a:cubicBezTo>
                    <a:pt x="271422" y="75770"/>
                    <a:pt x="266711" y="76182"/>
                    <a:pt x="261687" y="76182"/>
                  </a:cubicBezTo>
                  <a:cubicBezTo>
                    <a:pt x="247367" y="76182"/>
                    <a:pt x="230499" y="72835"/>
                    <a:pt x="218401" y="47065"/>
                  </a:cubicBezTo>
                  <a:cubicBezTo>
                    <a:pt x="203396" y="15100"/>
                    <a:pt x="167230" y="1"/>
                    <a:pt x="122836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2737;p42">
              <a:extLst>
                <a:ext uri="{FF2B5EF4-FFF2-40B4-BE49-F238E27FC236}">
                  <a16:creationId xmlns:a16="http://schemas.microsoft.com/office/drawing/2014/main" id="{B1C91D93-1F99-18B4-344C-AC0B14EA0FF9}"/>
                </a:ext>
              </a:extLst>
            </p:cNvPr>
            <p:cNvSpPr/>
            <p:nvPr/>
          </p:nvSpPr>
          <p:spPr>
            <a:xfrm>
              <a:off x="34895425" y="5806725"/>
              <a:ext cx="2481575" cy="3137600"/>
            </a:xfrm>
            <a:custGeom>
              <a:avLst/>
              <a:gdLst/>
              <a:ahLst/>
              <a:cxnLst/>
              <a:rect l="l" t="t" r="r" b="b"/>
              <a:pathLst>
                <a:path w="99263" h="125504" extrusionOk="0">
                  <a:moveTo>
                    <a:pt x="73788" y="1"/>
                  </a:moveTo>
                  <a:cubicBezTo>
                    <a:pt x="69724" y="1"/>
                    <a:pt x="65049" y="413"/>
                    <a:pt x="60059" y="413"/>
                  </a:cubicBezTo>
                  <a:cubicBezTo>
                    <a:pt x="58279" y="413"/>
                    <a:pt x="56458" y="360"/>
                    <a:pt x="54611" y="218"/>
                  </a:cubicBezTo>
                  <a:cubicBezTo>
                    <a:pt x="22326" y="16894"/>
                    <a:pt x="0" y="52883"/>
                    <a:pt x="0" y="94646"/>
                  </a:cubicBezTo>
                  <a:cubicBezTo>
                    <a:pt x="0" y="100003"/>
                    <a:pt x="356" y="105296"/>
                    <a:pt x="1067" y="110444"/>
                  </a:cubicBezTo>
                  <a:cubicBezTo>
                    <a:pt x="18138" y="121031"/>
                    <a:pt x="32567" y="125503"/>
                    <a:pt x="44625" y="125503"/>
                  </a:cubicBezTo>
                  <a:cubicBezTo>
                    <a:pt x="85687" y="125503"/>
                    <a:pt x="99263" y="73640"/>
                    <a:pt x="96061" y="34742"/>
                  </a:cubicBezTo>
                  <a:cubicBezTo>
                    <a:pt x="92985" y="8629"/>
                    <a:pt x="92692" y="1557"/>
                    <a:pt x="77501" y="155"/>
                  </a:cubicBezTo>
                  <a:cubicBezTo>
                    <a:pt x="76333" y="43"/>
                    <a:pt x="75092" y="1"/>
                    <a:pt x="7378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2738;p42">
              <a:extLst>
                <a:ext uri="{FF2B5EF4-FFF2-40B4-BE49-F238E27FC236}">
                  <a16:creationId xmlns:a16="http://schemas.microsoft.com/office/drawing/2014/main" id="{DBF2E301-7C0E-0AA6-B459-EB9A003FF655}"/>
                </a:ext>
              </a:extLst>
            </p:cNvPr>
            <p:cNvSpPr/>
            <p:nvPr/>
          </p:nvSpPr>
          <p:spPr>
            <a:xfrm>
              <a:off x="36276900" y="7522675"/>
              <a:ext cx="465575" cy="320950"/>
            </a:xfrm>
            <a:custGeom>
              <a:avLst/>
              <a:gdLst/>
              <a:ahLst/>
              <a:cxnLst/>
              <a:rect l="l" t="t" r="r" b="b"/>
              <a:pathLst>
                <a:path w="18623" h="12838" extrusionOk="0">
                  <a:moveTo>
                    <a:pt x="1277" y="0"/>
                  </a:moveTo>
                  <a:cubicBezTo>
                    <a:pt x="1277" y="0"/>
                    <a:pt x="1068" y="377"/>
                    <a:pt x="733" y="1109"/>
                  </a:cubicBezTo>
                  <a:cubicBezTo>
                    <a:pt x="607" y="1507"/>
                    <a:pt x="293" y="1904"/>
                    <a:pt x="252" y="2490"/>
                  </a:cubicBezTo>
                  <a:cubicBezTo>
                    <a:pt x="189" y="3034"/>
                    <a:pt x="1" y="3704"/>
                    <a:pt x="42" y="4436"/>
                  </a:cubicBezTo>
                  <a:cubicBezTo>
                    <a:pt x="168" y="5127"/>
                    <a:pt x="126" y="6005"/>
                    <a:pt x="524" y="6759"/>
                  </a:cubicBezTo>
                  <a:cubicBezTo>
                    <a:pt x="691" y="7156"/>
                    <a:pt x="837" y="7596"/>
                    <a:pt x="1047" y="7993"/>
                  </a:cubicBezTo>
                  <a:cubicBezTo>
                    <a:pt x="1277" y="8349"/>
                    <a:pt x="1570" y="8725"/>
                    <a:pt x="1863" y="9102"/>
                  </a:cubicBezTo>
                  <a:cubicBezTo>
                    <a:pt x="2469" y="9813"/>
                    <a:pt x="3160" y="10525"/>
                    <a:pt x="3997" y="11027"/>
                  </a:cubicBezTo>
                  <a:cubicBezTo>
                    <a:pt x="4813" y="11550"/>
                    <a:pt x="5692" y="11969"/>
                    <a:pt x="6654" y="12282"/>
                  </a:cubicBezTo>
                  <a:cubicBezTo>
                    <a:pt x="7575" y="12554"/>
                    <a:pt x="8537" y="12743"/>
                    <a:pt x="9500" y="12806"/>
                  </a:cubicBezTo>
                  <a:cubicBezTo>
                    <a:pt x="9747" y="12828"/>
                    <a:pt x="9995" y="12838"/>
                    <a:pt x="10242" y="12838"/>
                  </a:cubicBezTo>
                  <a:cubicBezTo>
                    <a:pt x="10934" y="12838"/>
                    <a:pt x="11620" y="12756"/>
                    <a:pt x="12283" y="12617"/>
                  </a:cubicBezTo>
                  <a:cubicBezTo>
                    <a:pt x="13203" y="12492"/>
                    <a:pt x="14040" y="12094"/>
                    <a:pt x="14814" y="11759"/>
                  </a:cubicBezTo>
                  <a:cubicBezTo>
                    <a:pt x="15547" y="11299"/>
                    <a:pt x="16237" y="10922"/>
                    <a:pt x="16718" y="10337"/>
                  </a:cubicBezTo>
                  <a:cubicBezTo>
                    <a:pt x="16949" y="10065"/>
                    <a:pt x="17179" y="9813"/>
                    <a:pt x="17430" y="9583"/>
                  </a:cubicBezTo>
                  <a:cubicBezTo>
                    <a:pt x="17576" y="9269"/>
                    <a:pt x="17723" y="8977"/>
                    <a:pt x="17890" y="8704"/>
                  </a:cubicBezTo>
                  <a:cubicBezTo>
                    <a:pt x="18225" y="8181"/>
                    <a:pt x="18392" y="7742"/>
                    <a:pt x="18413" y="7344"/>
                  </a:cubicBezTo>
                  <a:cubicBezTo>
                    <a:pt x="18539" y="6592"/>
                    <a:pt x="18622" y="6152"/>
                    <a:pt x="18623" y="6152"/>
                  </a:cubicBezTo>
                  <a:lnTo>
                    <a:pt x="18623" y="6152"/>
                  </a:lnTo>
                  <a:cubicBezTo>
                    <a:pt x="18622" y="6152"/>
                    <a:pt x="18371" y="6529"/>
                    <a:pt x="17890" y="7093"/>
                  </a:cubicBezTo>
                  <a:cubicBezTo>
                    <a:pt x="17702" y="7470"/>
                    <a:pt x="17367" y="7805"/>
                    <a:pt x="16990" y="8098"/>
                  </a:cubicBezTo>
                  <a:cubicBezTo>
                    <a:pt x="16677" y="8453"/>
                    <a:pt x="16279" y="8746"/>
                    <a:pt x="15714" y="9039"/>
                  </a:cubicBezTo>
                  <a:cubicBezTo>
                    <a:pt x="15275" y="9374"/>
                    <a:pt x="14626" y="9500"/>
                    <a:pt x="14019" y="9772"/>
                  </a:cubicBezTo>
                  <a:cubicBezTo>
                    <a:pt x="13371" y="9918"/>
                    <a:pt x="12722" y="10085"/>
                    <a:pt x="11969" y="10106"/>
                  </a:cubicBezTo>
                  <a:lnTo>
                    <a:pt x="10881" y="10148"/>
                  </a:lnTo>
                  <a:cubicBezTo>
                    <a:pt x="10504" y="10106"/>
                    <a:pt x="10128" y="10085"/>
                    <a:pt x="9751" y="10044"/>
                  </a:cubicBezTo>
                  <a:cubicBezTo>
                    <a:pt x="9019" y="9981"/>
                    <a:pt x="8244" y="9793"/>
                    <a:pt x="7533" y="9562"/>
                  </a:cubicBezTo>
                  <a:cubicBezTo>
                    <a:pt x="6780" y="9353"/>
                    <a:pt x="6068" y="9060"/>
                    <a:pt x="5441" y="8663"/>
                  </a:cubicBezTo>
                  <a:cubicBezTo>
                    <a:pt x="4813" y="8307"/>
                    <a:pt x="4185" y="7888"/>
                    <a:pt x="3683" y="7407"/>
                  </a:cubicBezTo>
                  <a:cubicBezTo>
                    <a:pt x="3223" y="6905"/>
                    <a:pt x="2742" y="6445"/>
                    <a:pt x="2428" y="5859"/>
                  </a:cubicBezTo>
                  <a:cubicBezTo>
                    <a:pt x="2009" y="5336"/>
                    <a:pt x="1905" y="4729"/>
                    <a:pt x="1653" y="4185"/>
                  </a:cubicBezTo>
                  <a:cubicBezTo>
                    <a:pt x="1465" y="3641"/>
                    <a:pt x="1465" y="3076"/>
                    <a:pt x="1340" y="2574"/>
                  </a:cubicBezTo>
                  <a:cubicBezTo>
                    <a:pt x="1214" y="2072"/>
                    <a:pt x="1319" y="1632"/>
                    <a:pt x="1277" y="1235"/>
                  </a:cubicBezTo>
                  <a:lnTo>
                    <a:pt x="1277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2739;p42">
              <a:extLst>
                <a:ext uri="{FF2B5EF4-FFF2-40B4-BE49-F238E27FC236}">
                  <a16:creationId xmlns:a16="http://schemas.microsoft.com/office/drawing/2014/main" id="{92E0BAE0-CFE5-A622-707C-4CFD9B5E59C6}"/>
                </a:ext>
              </a:extLst>
            </p:cNvPr>
            <p:cNvSpPr/>
            <p:nvPr/>
          </p:nvSpPr>
          <p:spPr>
            <a:xfrm>
              <a:off x="33400950" y="4901725"/>
              <a:ext cx="1910350" cy="1740350"/>
            </a:xfrm>
            <a:custGeom>
              <a:avLst/>
              <a:gdLst/>
              <a:ahLst/>
              <a:cxnLst/>
              <a:rect l="l" t="t" r="r" b="b"/>
              <a:pathLst>
                <a:path w="76414" h="69614" extrusionOk="0">
                  <a:moveTo>
                    <a:pt x="38210" y="0"/>
                  </a:moveTo>
                  <a:cubicBezTo>
                    <a:pt x="29299" y="0"/>
                    <a:pt x="20391" y="3401"/>
                    <a:pt x="13601" y="10201"/>
                  </a:cubicBezTo>
                  <a:cubicBezTo>
                    <a:pt x="0" y="23780"/>
                    <a:pt x="0" y="45834"/>
                    <a:pt x="13601" y="59413"/>
                  </a:cubicBezTo>
                  <a:cubicBezTo>
                    <a:pt x="20391" y="66213"/>
                    <a:pt x="29299" y="69613"/>
                    <a:pt x="38210" y="69613"/>
                  </a:cubicBezTo>
                  <a:cubicBezTo>
                    <a:pt x="47120" y="69613"/>
                    <a:pt x="56034" y="66213"/>
                    <a:pt x="62834" y="59413"/>
                  </a:cubicBezTo>
                  <a:cubicBezTo>
                    <a:pt x="76414" y="45834"/>
                    <a:pt x="76414" y="23780"/>
                    <a:pt x="62834" y="10201"/>
                  </a:cubicBezTo>
                  <a:cubicBezTo>
                    <a:pt x="56034" y="3401"/>
                    <a:pt x="47120" y="0"/>
                    <a:pt x="3821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2740;p42">
              <a:extLst>
                <a:ext uri="{FF2B5EF4-FFF2-40B4-BE49-F238E27FC236}">
                  <a16:creationId xmlns:a16="http://schemas.microsoft.com/office/drawing/2014/main" id="{57A58353-2F23-BDD6-C67B-E2804895EA69}"/>
                </a:ext>
              </a:extLst>
            </p:cNvPr>
            <p:cNvSpPr/>
            <p:nvPr/>
          </p:nvSpPr>
          <p:spPr>
            <a:xfrm>
              <a:off x="36260675" y="5801025"/>
              <a:ext cx="1361100" cy="1135350"/>
            </a:xfrm>
            <a:custGeom>
              <a:avLst/>
              <a:gdLst/>
              <a:ahLst/>
              <a:cxnLst/>
              <a:rect l="l" t="t" r="r" b="b"/>
              <a:pathLst>
                <a:path w="54444" h="45414" extrusionOk="0">
                  <a:moveTo>
                    <a:pt x="27727" y="1"/>
                  </a:moveTo>
                  <a:cubicBezTo>
                    <a:pt x="21723" y="1"/>
                    <a:pt x="14657" y="616"/>
                    <a:pt x="7188" y="616"/>
                  </a:cubicBezTo>
                  <a:cubicBezTo>
                    <a:pt x="6380" y="616"/>
                    <a:pt x="5567" y="608"/>
                    <a:pt x="4751" y="593"/>
                  </a:cubicBezTo>
                  <a:cubicBezTo>
                    <a:pt x="4688" y="844"/>
                    <a:pt x="4604" y="1116"/>
                    <a:pt x="4541" y="1367"/>
                  </a:cubicBezTo>
                  <a:cubicBezTo>
                    <a:pt x="1" y="18733"/>
                    <a:pt x="3495" y="33966"/>
                    <a:pt x="15317" y="40975"/>
                  </a:cubicBezTo>
                  <a:cubicBezTo>
                    <a:pt x="17870" y="42461"/>
                    <a:pt x="20590" y="43507"/>
                    <a:pt x="23477" y="44218"/>
                  </a:cubicBezTo>
                  <a:cubicBezTo>
                    <a:pt x="27025" y="45061"/>
                    <a:pt x="30874" y="45414"/>
                    <a:pt x="34869" y="45414"/>
                  </a:cubicBezTo>
                  <a:cubicBezTo>
                    <a:pt x="36033" y="45414"/>
                    <a:pt x="37210" y="45384"/>
                    <a:pt x="38396" y="45327"/>
                  </a:cubicBezTo>
                  <a:cubicBezTo>
                    <a:pt x="41639" y="45181"/>
                    <a:pt x="41743" y="45306"/>
                    <a:pt x="42769" y="42879"/>
                  </a:cubicBezTo>
                  <a:cubicBezTo>
                    <a:pt x="43459" y="41205"/>
                    <a:pt x="44129" y="39448"/>
                    <a:pt x="44568" y="37669"/>
                  </a:cubicBezTo>
                  <a:cubicBezTo>
                    <a:pt x="51264" y="11724"/>
                    <a:pt x="54444" y="2266"/>
                    <a:pt x="32997" y="216"/>
                  </a:cubicBezTo>
                  <a:cubicBezTo>
                    <a:pt x="31356" y="60"/>
                    <a:pt x="29593" y="1"/>
                    <a:pt x="2772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2741;p42">
              <a:extLst>
                <a:ext uri="{FF2B5EF4-FFF2-40B4-BE49-F238E27FC236}">
                  <a16:creationId xmlns:a16="http://schemas.microsoft.com/office/drawing/2014/main" id="{97210332-9F9C-79A0-F48E-A90DF907D4F2}"/>
                </a:ext>
              </a:extLst>
            </p:cNvPr>
            <p:cNvSpPr/>
            <p:nvPr/>
          </p:nvSpPr>
          <p:spPr>
            <a:xfrm>
              <a:off x="35904450" y="6707075"/>
              <a:ext cx="185725" cy="165700"/>
            </a:xfrm>
            <a:custGeom>
              <a:avLst/>
              <a:gdLst/>
              <a:ahLst/>
              <a:cxnLst/>
              <a:rect l="l" t="t" r="r" b="b"/>
              <a:pathLst>
                <a:path w="7429" h="6628" extrusionOk="0">
                  <a:moveTo>
                    <a:pt x="3692" y="1"/>
                  </a:moveTo>
                  <a:cubicBezTo>
                    <a:pt x="2288" y="1"/>
                    <a:pt x="987" y="918"/>
                    <a:pt x="545" y="2348"/>
                  </a:cubicBezTo>
                  <a:cubicBezTo>
                    <a:pt x="1" y="4105"/>
                    <a:pt x="984" y="5947"/>
                    <a:pt x="2742" y="6470"/>
                  </a:cubicBezTo>
                  <a:cubicBezTo>
                    <a:pt x="3075" y="6577"/>
                    <a:pt x="3410" y="6627"/>
                    <a:pt x="3738" y="6627"/>
                  </a:cubicBezTo>
                  <a:cubicBezTo>
                    <a:pt x="5143" y="6627"/>
                    <a:pt x="6423" y="5698"/>
                    <a:pt x="6864" y="4273"/>
                  </a:cubicBezTo>
                  <a:cubicBezTo>
                    <a:pt x="7429" y="2536"/>
                    <a:pt x="6424" y="674"/>
                    <a:pt x="4667" y="151"/>
                  </a:cubicBezTo>
                  <a:cubicBezTo>
                    <a:pt x="4343" y="49"/>
                    <a:pt x="4015" y="1"/>
                    <a:pt x="369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2742;p42">
              <a:extLst>
                <a:ext uri="{FF2B5EF4-FFF2-40B4-BE49-F238E27FC236}">
                  <a16:creationId xmlns:a16="http://schemas.microsoft.com/office/drawing/2014/main" id="{401BB4A0-756C-D698-6675-D205C422C29D}"/>
                </a:ext>
              </a:extLst>
            </p:cNvPr>
            <p:cNvSpPr/>
            <p:nvPr/>
          </p:nvSpPr>
          <p:spPr>
            <a:xfrm>
              <a:off x="35756425" y="6928675"/>
              <a:ext cx="186250" cy="166400"/>
            </a:xfrm>
            <a:custGeom>
              <a:avLst/>
              <a:gdLst/>
              <a:ahLst/>
              <a:cxnLst/>
              <a:rect l="l" t="t" r="r" b="b"/>
              <a:pathLst>
                <a:path w="7450" h="6656" extrusionOk="0">
                  <a:moveTo>
                    <a:pt x="3710" y="1"/>
                  </a:moveTo>
                  <a:cubicBezTo>
                    <a:pt x="2299" y="1"/>
                    <a:pt x="1003" y="931"/>
                    <a:pt x="545" y="2355"/>
                  </a:cubicBezTo>
                  <a:cubicBezTo>
                    <a:pt x="1" y="4092"/>
                    <a:pt x="1005" y="5954"/>
                    <a:pt x="2742" y="6498"/>
                  </a:cubicBezTo>
                  <a:cubicBezTo>
                    <a:pt x="3074" y="6605"/>
                    <a:pt x="3411" y="6656"/>
                    <a:pt x="3741" y="6656"/>
                  </a:cubicBezTo>
                  <a:cubicBezTo>
                    <a:pt x="5157" y="6656"/>
                    <a:pt x="6464" y="5726"/>
                    <a:pt x="6905" y="4301"/>
                  </a:cubicBezTo>
                  <a:cubicBezTo>
                    <a:pt x="7449" y="2565"/>
                    <a:pt x="6466" y="702"/>
                    <a:pt x="4708" y="158"/>
                  </a:cubicBezTo>
                  <a:cubicBezTo>
                    <a:pt x="4376" y="51"/>
                    <a:pt x="4040" y="1"/>
                    <a:pt x="37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2743;p42">
              <a:extLst>
                <a:ext uri="{FF2B5EF4-FFF2-40B4-BE49-F238E27FC236}">
                  <a16:creationId xmlns:a16="http://schemas.microsoft.com/office/drawing/2014/main" id="{488CB2B7-4ECE-AF17-6043-FB6F69FB1D36}"/>
                </a:ext>
              </a:extLst>
            </p:cNvPr>
            <p:cNvSpPr/>
            <p:nvPr/>
          </p:nvSpPr>
          <p:spPr>
            <a:xfrm>
              <a:off x="36117875" y="6922075"/>
              <a:ext cx="151200" cy="134950"/>
            </a:xfrm>
            <a:custGeom>
              <a:avLst/>
              <a:gdLst/>
              <a:ahLst/>
              <a:cxnLst/>
              <a:rect l="l" t="t" r="r" b="b"/>
              <a:pathLst>
                <a:path w="6048" h="5398" extrusionOk="0">
                  <a:moveTo>
                    <a:pt x="3011" y="1"/>
                  </a:moveTo>
                  <a:cubicBezTo>
                    <a:pt x="1860" y="1"/>
                    <a:pt x="817" y="755"/>
                    <a:pt x="461" y="1908"/>
                  </a:cubicBezTo>
                  <a:cubicBezTo>
                    <a:pt x="1" y="3331"/>
                    <a:pt x="817" y="4837"/>
                    <a:pt x="2240" y="5277"/>
                  </a:cubicBezTo>
                  <a:cubicBezTo>
                    <a:pt x="2505" y="5359"/>
                    <a:pt x="2773" y="5398"/>
                    <a:pt x="3037" y="5398"/>
                  </a:cubicBezTo>
                  <a:cubicBezTo>
                    <a:pt x="4187" y="5398"/>
                    <a:pt x="5251" y="4656"/>
                    <a:pt x="5608" y="3498"/>
                  </a:cubicBezTo>
                  <a:cubicBezTo>
                    <a:pt x="6048" y="2054"/>
                    <a:pt x="5232" y="569"/>
                    <a:pt x="3830" y="130"/>
                  </a:cubicBezTo>
                  <a:cubicBezTo>
                    <a:pt x="3556" y="42"/>
                    <a:pt x="3280" y="1"/>
                    <a:pt x="301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2744;p42">
              <a:extLst>
                <a:ext uri="{FF2B5EF4-FFF2-40B4-BE49-F238E27FC236}">
                  <a16:creationId xmlns:a16="http://schemas.microsoft.com/office/drawing/2014/main" id="{3FDD8814-0901-82E3-C076-EB472733C19B}"/>
                </a:ext>
              </a:extLst>
            </p:cNvPr>
            <p:cNvSpPr/>
            <p:nvPr/>
          </p:nvSpPr>
          <p:spPr>
            <a:xfrm>
              <a:off x="30634325" y="2204400"/>
              <a:ext cx="2150450" cy="2911550"/>
            </a:xfrm>
            <a:custGeom>
              <a:avLst/>
              <a:gdLst/>
              <a:ahLst/>
              <a:cxnLst/>
              <a:rect l="l" t="t" r="r" b="b"/>
              <a:pathLst>
                <a:path w="86018" h="116462" extrusionOk="0">
                  <a:moveTo>
                    <a:pt x="29231" y="1"/>
                  </a:moveTo>
                  <a:lnTo>
                    <a:pt x="29231" y="1"/>
                  </a:lnTo>
                  <a:cubicBezTo>
                    <a:pt x="0" y="25298"/>
                    <a:pt x="565" y="96856"/>
                    <a:pt x="32704" y="116462"/>
                  </a:cubicBezTo>
                  <a:lnTo>
                    <a:pt x="86017" y="82900"/>
                  </a:lnTo>
                  <a:cubicBezTo>
                    <a:pt x="86017" y="82900"/>
                    <a:pt x="75200" y="28750"/>
                    <a:pt x="29231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2745;p42">
              <a:extLst>
                <a:ext uri="{FF2B5EF4-FFF2-40B4-BE49-F238E27FC236}">
                  <a16:creationId xmlns:a16="http://schemas.microsoft.com/office/drawing/2014/main" id="{333E76CD-462A-21D4-4661-BB5488707C51}"/>
                </a:ext>
              </a:extLst>
            </p:cNvPr>
            <p:cNvSpPr/>
            <p:nvPr/>
          </p:nvSpPr>
          <p:spPr>
            <a:xfrm>
              <a:off x="27203900" y="9440675"/>
              <a:ext cx="1051950" cy="847600"/>
            </a:xfrm>
            <a:custGeom>
              <a:avLst/>
              <a:gdLst/>
              <a:ahLst/>
              <a:cxnLst/>
              <a:rect l="l" t="t" r="r" b="b"/>
              <a:pathLst>
                <a:path w="42078" h="33904" extrusionOk="0">
                  <a:moveTo>
                    <a:pt x="17709" y="0"/>
                  </a:moveTo>
                  <a:cubicBezTo>
                    <a:pt x="15405" y="0"/>
                    <a:pt x="13195" y="896"/>
                    <a:pt x="11215" y="3041"/>
                  </a:cubicBezTo>
                  <a:cubicBezTo>
                    <a:pt x="0" y="15198"/>
                    <a:pt x="28059" y="33903"/>
                    <a:pt x="28059" y="33903"/>
                  </a:cubicBezTo>
                  <a:lnTo>
                    <a:pt x="42078" y="22667"/>
                  </a:lnTo>
                  <a:cubicBezTo>
                    <a:pt x="41302" y="19599"/>
                    <a:pt x="28483" y="0"/>
                    <a:pt x="17709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2746;p42">
              <a:extLst>
                <a:ext uri="{FF2B5EF4-FFF2-40B4-BE49-F238E27FC236}">
                  <a16:creationId xmlns:a16="http://schemas.microsoft.com/office/drawing/2014/main" id="{E766DB17-53BA-6ABC-EF44-D1C342D6F12C}"/>
                </a:ext>
              </a:extLst>
            </p:cNvPr>
            <p:cNvSpPr/>
            <p:nvPr/>
          </p:nvSpPr>
          <p:spPr>
            <a:xfrm>
              <a:off x="32664450" y="6229275"/>
              <a:ext cx="454575" cy="92925"/>
            </a:xfrm>
            <a:custGeom>
              <a:avLst/>
              <a:gdLst/>
              <a:ahLst/>
              <a:cxnLst/>
              <a:rect l="l" t="t" r="r" b="b"/>
              <a:pathLst>
                <a:path w="18183" h="3717" extrusionOk="0">
                  <a:moveTo>
                    <a:pt x="14425" y="0"/>
                  </a:moveTo>
                  <a:cubicBezTo>
                    <a:pt x="12777" y="0"/>
                    <a:pt x="10796" y="167"/>
                    <a:pt x="8830" y="473"/>
                  </a:cubicBezTo>
                  <a:cubicBezTo>
                    <a:pt x="6570" y="871"/>
                    <a:pt x="4331" y="1499"/>
                    <a:pt x="2699" y="2126"/>
                  </a:cubicBezTo>
                  <a:cubicBezTo>
                    <a:pt x="1046" y="2754"/>
                    <a:pt x="0" y="3403"/>
                    <a:pt x="0" y="3403"/>
                  </a:cubicBezTo>
                  <a:cubicBezTo>
                    <a:pt x="0" y="3403"/>
                    <a:pt x="1235" y="3696"/>
                    <a:pt x="2971" y="3696"/>
                  </a:cubicBezTo>
                  <a:cubicBezTo>
                    <a:pt x="3274" y="3710"/>
                    <a:pt x="3592" y="3717"/>
                    <a:pt x="3923" y="3717"/>
                  </a:cubicBezTo>
                  <a:cubicBezTo>
                    <a:pt x="5533" y="3717"/>
                    <a:pt x="7440" y="3551"/>
                    <a:pt x="9332" y="3256"/>
                  </a:cubicBezTo>
                  <a:cubicBezTo>
                    <a:pt x="11613" y="2859"/>
                    <a:pt x="13831" y="2252"/>
                    <a:pt x="15484" y="1603"/>
                  </a:cubicBezTo>
                  <a:cubicBezTo>
                    <a:pt x="17136" y="976"/>
                    <a:pt x="18183" y="327"/>
                    <a:pt x="18183" y="327"/>
                  </a:cubicBezTo>
                  <a:cubicBezTo>
                    <a:pt x="18183" y="327"/>
                    <a:pt x="16948" y="55"/>
                    <a:pt x="15191" y="13"/>
                  </a:cubicBezTo>
                  <a:cubicBezTo>
                    <a:pt x="14945" y="4"/>
                    <a:pt x="14689" y="0"/>
                    <a:pt x="1442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2747;p42">
              <a:extLst>
                <a:ext uri="{FF2B5EF4-FFF2-40B4-BE49-F238E27FC236}">
                  <a16:creationId xmlns:a16="http://schemas.microsoft.com/office/drawing/2014/main" id="{42AAF5F9-1265-36ED-4090-DBA79185E32C}"/>
                </a:ext>
              </a:extLst>
            </p:cNvPr>
            <p:cNvSpPr/>
            <p:nvPr/>
          </p:nvSpPr>
          <p:spPr>
            <a:xfrm>
              <a:off x="32278400" y="5947600"/>
              <a:ext cx="558675" cy="101050"/>
            </a:xfrm>
            <a:custGeom>
              <a:avLst/>
              <a:gdLst/>
              <a:ahLst/>
              <a:cxnLst/>
              <a:rect l="l" t="t" r="r" b="b"/>
              <a:pathLst>
                <a:path w="22347" h="4042" extrusionOk="0">
                  <a:moveTo>
                    <a:pt x="18431" y="1"/>
                  </a:moveTo>
                  <a:cubicBezTo>
                    <a:pt x="16336" y="1"/>
                    <a:pt x="13640" y="210"/>
                    <a:pt x="10964" y="609"/>
                  </a:cubicBezTo>
                  <a:cubicBezTo>
                    <a:pt x="8161" y="1048"/>
                    <a:pt x="5420" y="1739"/>
                    <a:pt x="3369" y="2408"/>
                  </a:cubicBezTo>
                  <a:cubicBezTo>
                    <a:pt x="1340" y="3057"/>
                    <a:pt x="0" y="3748"/>
                    <a:pt x="0" y="3748"/>
                  </a:cubicBezTo>
                  <a:cubicBezTo>
                    <a:pt x="0" y="3748"/>
                    <a:pt x="1465" y="3999"/>
                    <a:pt x="3641" y="4041"/>
                  </a:cubicBezTo>
                  <a:cubicBezTo>
                    <a:pt x="3738" y="4041"/>
                    <a:pt x="3837" y="4042"/>
                    <a:pt x="3937" y="4042"/>
                  </a:cubicBezTo>
                  <a:cubicBezTo>
                    <a:pt x="6033" y="4042"/>
                    <a:pt x="8728" y="3833"/>
                    <a:pt x="11404" y="3434"/>
                  </a:cubicBezTo>
                  <a:cubicBezTo>
                    <a:pt x="14208" y="2994"/>
                    <a:pt x="16949" y="2304"/>
                    <a:pt x="18999" y="1634"/>
                  </a:cubicBezTo>
                  <a:cubicBezTo>
                    <a:pt x="21008" y="944"/>
                    <a:pt x="22347" y="274"/>
                    <a:pt x="22347" y="274"/>
                  </a:cubicBezTo>
                  <a:cubicBezTo>
                    <a:pt x="22347" y="274"/>
                    <a:pt x="20882" y="2"/>
                    <a:pt x="18727" y="2"/>
                  </a:cubicBezTo>
                  <a:cubicBezTo>
                    <a:pt x="18630" y="1"/>
                    <a:pt x="18531" y="1"/>
                    <a:pt x="1843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2748;p42">
              <a:extLst>
                <a:ext uri="{FF2B5EF4-FFF2-40B4-BE49-F238E27FC236}">
                  <a16:creationId xmlns:a16="http://schemas.microsoft.com/office/drawing/2014/main" id="{E281F25A-8B91-AD18-0C92-2D560EDD138C}"/>
                </a:ext>
              </a:extLst>
            </p:cNvPr>
            <p:cNvSpPr/>
            <p:nvPr/>
          </p:nvSpPr>
          <p:spPr>
            <a:xfrm>
              <a:off x="32486075" y="5689900"/>
              <a:ext cx="490150" cy="72350"/>
            </a:xfrm>
            <a:custGeom>
              <a:avLst/>
              <a:gdLst/>
              <a:ahLst/>
              <a:cxnLst/>
              <a:rect l="l" t="t" r="r" b="b"/>
              <a:pathLst>
                <a:path w="19606" h="2894" extrusionOk="0">
                  <a:moveTo>
                    <a:pt x="11470" y="0"/>
                  </a:moveTo>
                  <a:cubicBezTo>
                    <a:pt x="10901" y="0"/>
                    <a:pt x="10325" y="12"/>
                    <a:pt x="9750" y="37"/>
                  </a:cubicBezTo>
                  <a:cubicBezTo>
                    <a:pt x="7281" y="141"/>
                    <a:pt x="4854" y="476"/>
                    <a:pt x="3034" y="916"/>
                  </a:cubicBezTo>
                  <a:cubicBezTo>
                    <a:pt x="1193" y="1334"/>
                    <a:pt x="0" y="1857"/>
                    <a:pt x="0" y="1857"/>
                  </a:cubicBezTo>
                  <a:cubicBezTo>
                    <a:pt x="0" y="1857"/>
                    <a:pt x="1214" y="2276"/>
                    <a:pt x="3076" y="2548"/>
                  </a:cubicBezTo>
                  <a:cubicBezTo>
                    <a:pt x="4552" y="2747"/>
                    <a:pt x="6397" y="2893"/>
                    <a:pt x="8328" y="2893"/>
                  </a:cubicBezTo>
                  <a:cubicBezTo>
                    <a:pt x="8833" y="2893"/>
                    <a:pt x="9344" y="2883"/>
                    <a:pt x="9855" y="2861"/>
                  </a:cubicBezTo>
                  <a:cubicBezTo>
                    <a:pt x="12303" y="2757"/>
                    <a:pt x="14730" y="2422"/>
                    <a:pt x="16572" y="1962"/>
                  </a:cubicBezTo>
                  <a:cubicBezTo>
                    <a:pt x="18392" y="1543"/>
                    <a:pt x="19606" y="1020"/>
                    <a:pt x="19606" y="1020"/>
                  </a:cubicBezTo>
                  <a:cubicBezTo>
                    <a:pt x="19606" y="1020"/>
                    <a:pt x="18371" y="602"/>
                    <a:pt x="16509" y="351"/>
                  </a:cubicBezTo>
                  <a:cubicBezTo>
                    <a:pt x="15100" y="126"/>
                    <a:pt x="13323" y="0"/>
                    <a:pt x="1147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2749;p42">
              <a:extLst>
                <a:ext uri="{FF2B5EF4-FFF2-40B4-BE49-F238E27FC236}">
                  <a16:creationId xmlns:a16="http://schemas.microsoft.com/office/drawing/2014/main" id="{938C87D6-B640-E6C2-0FA1-961B06A5DAC1}"/>
                </a:ext>
              </a:extLst>
            </p:cNvPr>
            <p:cNvSpPr/>
            <p:nvPr/>
          </p:nvSpPr>
          <p:spPr>
            <a:xfrm>
              <a:off x="31624000" y="5864075"/>
              <a:ext cx="460350" cy="71625"/>
            </a:xfrm>
            <a:custGeom>
              <a:avLst/>
              <a:gdLst/>
              <a:ahLst/>
              <a:cxnLst/>
              <a:rect l="l" t="t" r="r" b="b"/>
              <a:pathLst>
                <a:path w="18414" h="2865" extrusionOk="0">
                  <a:moveTo>
                    <a:pt x="10302" y="1"/>
                  </a:moveTo>
                  <a:cubicBezTo>
                    <a:pt x="9918" y="1"/>
                    <a:pt x="9532" y="6"/>
                    <a:pt x="9145" y="16"/>
                  </a:cubicBezTo>
                  <a:cubicBezTo>
                    <a:pt x="6843" y="121"/>
                    <a:pt x="4583" y="477"/>
                    <a:pt x="2847" y="895"/>
                  </a:cubicBezTo>
                  <a:cubicBezTo>
                    <a:pt x="1131" y="1272"/>
                    <a:pt x="1" y="1795"/>
                    <a:pt x="1" y="1795"/>
                  </a:cubicBezTo>
                  <a:cubicBezTo>
                    <a:pt x="1" y="1795"/>
                    <a:pt x="1173" y="2213"/>
                    <a:pt x="2909" y="2485"/>
                  </a:cubicBezTo>
                  <a:cubicBezTo>
                    <a:pt x="4336" y="2723"/>
                    <a:pt x="6121" y="2864"/>
                    <a:pt x="7974" y="2864"/>
                  </a:cubicBezTo>
                  <a:cubicBezTo>
                    <a:pt x="8404" y="2864"/>
                    <a:pt x="8837" y="2857"/>
                    <a:pt x="9270" y="2841"/>
                  </a:cubicBezTo>
                  <a:cubicBezTo>
                    <a:pt x="11572" y="2778"/>
                    <a:pt x="13831" y="2423"/>
                    <a:pt x="15568" y="2004"/>
                  </a:cubicBezTo>
                  <a:cubicBezTo>
                    <a:pt x="17284" y="1628"/>
                    <a:pt x="18414" y="1104"/>
                    <a:pt x="18414" y="1104"/>
                  </a:cubicBezTo>
                  <a:cubicBezTo>
                    <a:pt x="18414" y="1104"/>
                    <a:pt x="17263" y="644"/>
                    <a:pt x="15505" y="393"/>
                  </a:cubicBezTo>
                  <a:cubicBezTo>
                    <a:pt x="14058" y="131"/>
                    <a:pt x="12219" y="1"/>
                    <a:pt x="1030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2750;p42">
              <a:extLst>
                <a:ext uri="{FF2B5EF4-FFF2-40B4-BE49-F238E27FC236}">
                  <a16:creationId xmlns:a16="http://schemas.microsoft.com/office/drawing/2014/main" id="{84C59266-0A73-08D7-4E8E-CAE0C7FFBC57}"/>
                </a:ext>
              </a:extLst>
            </p:cNvPr>
            <p:cNvSpPr/>
            <p:nvPr/>
          </p:nvSpPr>
          <p:spPr>
            <a:xfrm>
              <a:off x="31276150" y="5545025"/>
              <a:ext cx="564450" cy="71500"/>
            </a:xfrm>
            <a:custGeom>
              <a:avLst/>
              <a:gdLst/>
              <a:ahLst/>
              <a:cxnLst/>
              <a:rect l="l" t="t" r="r" b="b"/>
              <a:pathLst>
                <a:path w="22578" h="2860" extrusionOk="0">
                  <a:moveTo>
                    <a:pt x="12546" y="1"/>
                  </a:moveTo>
                  <a:cubicBezTo>
                    <a:pt x="12118" y="1"/>
                    <a:pt x="11688" y="5"/>
                    <a:pt x="11258" y="15"/>
                  </a:cubicBezTo>
                  <a:cubicBezTo>
                    <a:pt x="8412" y="99"/>
                    <a:pt x="5629" y="413"/>
                    <a:pt x="3495" y="831"/>
                  </a:cubicBezTo>
                  <a:cubicBezTo>
                    <a:pt x="1382" y="1229"/>
                    <a:pt x="1" y="1752"/>
                    <a:pt x="1" y="1752"/>
                  </a:cubicBezTo>
                  <a:cubicBezTo>
                    <a:pt x="1" y="1752"/>
                    <a:pt x="1424" y="2170"/>
                    <a:pt x="3558" y="2463"/>
                  </a:cubicBezTo>
                  <a:cubicBezTo>
                    <a:pt x="5326" y="2691"/>
                    <a:pt x="7594" y="2860"/>
                    <a:pt x="9942" y="2860"/>
                  </a:cubicBezTo>
                  <a:cubicBezTo>
                    <a:pt x="10399" y="2860"/>
                    <a:pt x="10860" y="2853"/>
                    <a:pt x="11320" y="2840"/>
                  </a:cubicBezTo>
                  <a:cubicBezTo>
                    <a:pt x="14145" y="2777"/>
                    <a:pt x="16949" y="2463"/>
                    <a:pt x="19062" y="2045"/>
                  </a:cubicBezTo>
                  <a:cubicBezTo>
                    <a:pt x="21196" y="1647"/>
                    <a:pt x="22577" y="1124"/>
                    <a:pt x="22577" y="1124"/>
                  </a:cubicBezTo>
                  <a:cubicBezTo>
                    <a:pt x="22577" y="1124"/>
                    <a:pt x="21134" y="705"/>
                    <a:pt x="19020" y="413"/>
                  </a:cubicBezTo>
                  <a:cubicBezTo>
                    <a:pt x="17229" y="147"/>
                    <a:pt x="14926" y="1"/>
                    <a:pt x="1254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2751;p42">
              <a:extLst>
                <a:ext uri="{FF2B5EF4-FFF2-40B4-BE49-F238E27FC236}">
                  <a16:creationId xmlns:a16="http://schemas.microsoft.com/office/drawing/2014/main" id="{6FA94957-2926-B4E7-A8F2-798D78F8237C}"/>
                </a:ext>
              </a:extLst>
            </p:cNvPr>
            <p:cNvSpPr/>
            <p:nvPr/>
          </p:nvSpPr>
          <p:spPr>
            <a:xfrm>
              <a:off x="31520975" y="5294825"/>
              <a:ext cx="488050" cy="77975"/>
            </a:xfrm>
            <a:custGeom>
              <a:avLst/>
              <a:gdLst/>
              <a:ahLst/>
              <a:cxnLst/>
              <a:rect l="l" t="t" r="r" b="b"/>
              <a:pathLst>
                <a:path w="19522" h="3119" extrusionOk="0">
                  <a:moveTo>
                    <a:pt x="6440" y="0"/>
                  </a:moveTo>
                  <a:cubicBezTo>
                    <a:pt x="5219" y="0"/>
                    <a:pt x="4074" y="58"/>
                    <a:pt x="3097" y="168"/>
                  </a:cubicBezTo>
                  <a:cubicBezTo>
                    <a:pt x="1255" y="356"/>
                    <a:pt x="0" y="712"/>
                    <a:pt x="0" y="712"/>
                  </a:cubicBezTo>
                  <a:cubicBezTo>
                    <a:pt x="0" y="712"/>
                    <a:pt x="1172" y="1298"/>
                    <a:pt x="2971" y="1800"/>
                  </a:cubicBezTo>
                  <a:cubicBezTo>
                    <a:pt x="4771" y="2323"/>
                    <a:pt x="7219" y="2763"/>
                    <a:pt x="9646" y="2972"/>
                  </a:cubicBezTo>
                  <a:cubicBezTo>
                    <a:pt x="10809" y="3071"/>
                    <a:pt x="11976" y="3119"/>
                    <a:pt x="13079" y="3119"/>
                  </a:cubicBezTo>
                  <a:cubicBezTo>
                    <a:pt x="14298" y="3119"/>
                    <a:pt x="15438" y="3061"/>
                    <a:pt x="16404" y="2951"/>
                  </a:cubicBezTo>
                  <a:cubicBezTo>
                    <a:pt x="18266" y="2763"/>
                    <a:pt x="19522" y="2386"/>
                    <a:pt x="19522" y="2386"/>
                  </a:cubicBezTo>
                  <a:cubicBezTo>
                    <a:pt x="19522" y="2386"/>
                    <a:pt x="18350" y="1821"/>
                    <a:pt x="16551" y="1319"/>
                  </a:cubicBezTo>
                  <a:cubicBezTo>
                    <a:pt x="14751" y="796"/>
                    <a:pt x="12303" y="356"/>
                    <a:pt x="9876" y="147"/>
                  </a:cubicBezTo>
                  <a:cubicBezTo>
                    <a:pt x="8713" y="48"/>
                    <a:pt x="7545" y="0"/>
                    <a:pt x="644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2752;p42">
              <a:extLst>
                <a:ext uri="{FF2B5EF4-FFF2-40B4-BE49-F238E27FC236}">
                  <a16:creationId xmlns:a16="http://schemas.microsoft.com/office/drawing/2014/main" id="{B9FE9C5E-0A8D-6A1E-40C7-EA7CB4D437A9}"/>
                </a:ext>
              </a:extLst>
            </p:cNvPr>
            <p:cNvSpPr/>
            <p:nvPr/>
          </p:nvSpPr>
          <p:spPr>
            <a:xfrm>
              <a:off x="31949900" y="6922675"/>
              <a:ext cx="411175" cy="207700"/>
            </a:xfrm>
            <a:custGeom>
              <a:avLst/>
              <a:gdLst/>
              <a:ahLst/>
              <a:cxnLst/>
              <a:rect l="l" t="t" r="r" b="b"/>
              <a:pathLst>
                <a:path w="16447" h="8308" extrusionOk="0">
                  <a:moveTo>
                    <a:pt x="16446" y="1"/>
                  </a:moveTo>
                  <a:cubicBezTo>
                    <a:pt x="16446" y="1"/>
                    <a:pt x="15212" y="106"/>
                    <a:pt x="13517" y="566"/>
                  </a:cubicBezTo>
                  <a:cubicBezTo>
                    <a:pt x="11780" y="1047"/>
                    <a:pt x="9646" y="1842"/>
                    <a:pt x="7575" y="2888"/>
                  </a:cubicBezTo>
                  <a:cubicBezTo>
                    <a:pt x="5503" y="3935"/>
                    <a:pt x="3578" y="5190"/>
                    <a:pt x="2176" y="6299"/>
                  </a:cubicBezTo>
                  <a:cubicBezTo>
                    <a:pt x="795" y="7366"/>
                    <a:pt x="0" y="8308"/>
                    <a:pt x="0" y="8308"/>
                  </a:cubicBezTo>
                  <a:cubicBezTo>
                    <a:pt x="0" y="8308"/>
                    <a:pt x="1214" y="8203"/>
                    <a:pt x="2909" y="7764"/>
                  </a:cubicBezTo>
                  <a:cubicBezTo>
                    <a:pt x="4624" y="7282"/>
                    <a:pt x="6801" y="6445"/>
                    <a:pt x="8851" y="5441"/>
                  </a:cubicBezTo>
                  <a:cubicBezTo>
                    <a:pt x="10922" y="4395"/>
                    <a:pt x="12847" y="3139"/>
                    <a:pt x="14249" y="2030"/>
                  </a:cubicBezTo>
                  <a:cubicBezTo>
                    <a:pt x="15630" y="943"/>
                    <a:pt x="16446" y="1"/>
                    <a:pt x="1644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2753;p42">
              <a:extLst>
                <a:ext uri="{FF2B5EF4-FFF2-40B4-BE49-F238E27FC236}">
                  <a16:creationId xmlns:a16="http://schemas.microsoft.com/office/drawing/2014/main" id="{EE731777-1801-4C5C-41F4-BDAA99266B76}"/>
                </a:ext>
              </a:extLst>
            </p:cNvPr>
            <p:cNvSpPr/>
            <p:nvPr/>
          </p:nvSpPr>
          <p:spPr>
            <a:xfrm>
              <a:off x="31499525" y="6734900"/>
              <a:ext cx="506875" cy="249000"/>
            </a:xfrm>
            <a:custGeom>
              <a:avLst/>
              <a:gdLst/>
              <a:ahLst/>
              <a:cxnLst/>
              <a:rect l="l" t="t" r="r" b="b"/>
              <a:pathLst>
                <a:path w="20275" h="9960" extrusionOk="0">
                  <a:moveTo>
                    <a:pt x="20275" y="0"/>
                  </a:moveTo>
                  <a:lnTo>
                    <a:pt x="20275" y="0"/>
                  </a:lnTo>
                  <a:cubicBezTo>
                    <a:pt x="20275" y="0"/>
                    <a:pt x="18789" y="210"/>
                    <a:pt x="16739" y="837"/>
                  </a:cubicBezTo>
                  <a:cubicBezTo>
                    <a:pt x="14689" y="1444"/>
                    <a:pt x="12031" y="2490"/>
                    <a:pt x="9499" y="3725"/>
                  </a:cubicBezTo>
                  <a:cubicBezTo>
                    <a:pt x="6968" y="4980"/>
                    <a:pt x="4561" y="6445"/>
                    <a:pt x="2804" y="7700"/>
                  </a:cubicBezTo>
                  <a:cubicBezTo>
                    <a:pt x="1046" y="8914"/>
                    <a:pt x="0" y="9960"/>
                    <a:pt x="0" y="9960"/>
                  </a:cubicBezTo>
                  <a:cubicBezTo>
                    <a:pt x="0" y="9960"/>
                    <a:pt x="1486" y="9751"/>
                    <a:pt x="3536" y="9123"/>
                  </a:cubicBezTo>
                  <a:cubicBezTo>
                    <a:pt x="5608" y="8537"/>
                    <a:pt x="8244" y="7491"/>
                    <a:pt x="10776" y="6256"/>
                  </a:cubicBezTo>
                  <a:cubicBezTo>
                    <a:pt x="13308" y="5001"/>
                    <a:pt x="15735" y="3536"/>
                    <a:pt x="17492" y="2281"/>
                  </a:cubicBezTo>
                  <a:cubicBezTo>
                    <a:pt x="19229" y="1047"/>
                    <a:pt x="20275" y="0"/>
                    <a:pt x="2027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2754;p42">
              <a:extLst>
                <a:ext uri="{FF2B5EF4-FFF2-40B4-BE49-F238E27FC236}">
                  <a16:creationId xmlns:a16="http://schemas.microsoft.com/office/drawing/2014/main" id="{9A9FDA63-201A-3E25-96C1-DF7BCA0A2F28}"/>
                </a:ext>
              </a:extLst>
            </p:cNvPr>
            <p:cNvSpPr/>
            <p:nvPr/>
          </p:nvSpPr>
          <p:spPr>
            <a:xfrm>
              <a:off x="31607275" y="6465975"/>
              <a:ext cx="461900" cy="165900"/>
            </a:xfrm>
            <a:custGeom>
              <a:avLst/>
              <a:gdLst/>
              <a:ahLst/>
              <a:cxnLst/>
              <a:rect l="l" t="t" r="r" b="b"/>
              <a:pathLst>
                <a:path w="18476" h="6636" extrusionOk="0">
                  <a:moveTo>
                    <a:pt x="18310" y="1"/>
                  </a:moveTo>
                  <a:cubicBezTo>
                    <a:pt x="17905" y="1"/>
                    <a:pt x="16787" y="27"/>
                    <a:pt x="15316" y="275"/>
                  </a:cubicBezTo>
                  <a:cubicBezTo>
                    <a:pt x="13454" y="568"/>
                    <a:pt x="11048" y="1153"/>
                    <a:pt x="8746" y="1969"/>
                  </a:cubicBezTo>
                  <a:cubicBezTo>
                    <a:pt x="6445" y="2806"/>
                    <a:pt x="4227" y="3853"/>
                    <a:pt x="2616" y="4815"/>
                  </a:cubicBezTo>
                  <a:cubicBezTo>
                    <a:pt x="984" y="5757"/>
                    <a:pt x="0" y="6635"/>
                    <a:pt x="0" y="6635"/>
                  </a:cubicBezTo>
                  <a:cubicBezTo>
                    <a:pt x="0" y="6635"/>
                    <a:pt x="21" y="6636"/>
                    <a:pt x="60" y="6636"/>
                  </a:cubicBezTo>
                  <a:cubicBezTo>
                    <a:pt x="334" y="6636"/>
                    <a:pt x="1530" y="6620"/>
                    <a:pt x="3160" y="6363"/>
                  </a:cubicBezTo>
                  <a:cubicBezTo>
                    <a:pt x="5022" y="6070"/>
                    <a:pt x="7428" y="5485"/>
                    <a:pt x="9730" y="4669"/>
                  </a:cubicBezTo>
                  <a:cubicBezTo>
                    <a:pt x="12031" y="3832"/>
                    <a:pt x="14249" y="2785"/>
                    <a:pt x="15861" y="1823"/>
                  </a:cubicBezTo>
                  <a:cubicBezTo>
                    <a:pt x="17493" y="881"/>
                    <a:pt x="18476" y="3"/>
                    <a:pt x="18476" y="3"/>
                  </a:cubicBezTo>
                  <a:cubicBezTo>
                    <a:pt x="18476" y="3"/>
                    <a:pt x="18418" y="1"/>
                    <a:pt x="1831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2755;p42">
              <a:extLst>
                <a:ext uri="{FF2B5EF4-FFF2-40B4-BE49-F238E27FC236}">
                  <a16:creationId xmlns:a16="http://schemas.microsoft.com/office/drawing/2014/main" id="{BF836FC1-AF49-F69A-9AD8-AA8D7F1AF7C1}"/>
                </a:ext>
              </a:extLst>
            </p:cNvPr>
            <p:cNvSpPr/>
            <p:nvPr/>
          </p:nvSpPr>
          <p:spPr>
            <a:xfrm>
              <a:off x="32779000" y="5236775"/>
              <a:ext cx="421100" cy="186750"/>
            </a:xfrm>
            <a:custGeom>
              <a:avLst/>
              <a:gdLst/>
              <a:ahLst/>
              <a:cxnLst/>
              <a:rect l="l" t="t" r="r" b="b"/>
              <a:pathLst>
                <a:path w="16844" h="7470" extrusionOk="0">
                  <a:moveTo>
                    <a:pt x="0" y="0"/>
                  </a:moveTo>
                  <a:cubicBezTo>
                    <a:pt x="0" y="0"/>
                    <a:pt x="858" y="900"/>
                    <a:pt x="2302" y="1925"/>
                  </a:cubicBezTo>
                  <a:cubicBezTo>
                    <a:pt x="3725" y="2929"/>
                    <a:pt x="5754" y="4080"/>
                    <a:pt x="7847" y="5022"/>
                  </a:cubicBezTo>
                  <a:cubicBezTo>
                    <a:pt x="9960" y="5963"/>
                    <a:pt x="12157" y="6675"/>
                    <a:pt x="13873" y="7051"/>
                  </a:cubicBezTo>
                  <a:cubicBezTo>
                    <a:pt x="15588" y="7428"/>
                    <a:pt x="16844" y="7470"/>
                    <a:pt x="16844" y="7470"/>
                  </a:cubicBezTo>
                  <a:cubicBezTo>
                    <a:pt x="16844" y="7470"/>
                    <a:pt x="15965" y="6549"/>
                    <a:pt x="14542" y="5545"/>
                  </a:cubicBezTo>
                  <a:cubicBezTo>
                    <a:pt x="13119" y="4540"/>
                    <a:pt x="11090" y="3390"/>
                    <a:pt x="8997" y="2448"/>
                  </a:cubicBezTo>
                  <a:cubicBezTo>
                    <a:pt x="6863" y="1507"/>
                    <a:pt x="4666" y="795"/>
                    <a:pt x="2951" y="419"/>
                  </a:cubicBezTo>
                  <a:cubicBezTo>
                    <a:pt x="1256" y="4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2756;p42">
              <a:extLst>
                <a:ext uri="{FF2B5EF4-FFF2-40B4-BE49-F238E27FC236}">
                  <a16:creationId xmlns:a16="http://schemas.microsoft.com/office/drawing/2014/main" id="{950B1479-FD83-041C-FFA9-00B2A873945A}"/>
                </a:ext>
              </a:extLst>
            </p:cNvPr>
            <p:cNvSpPr/>
            <p:nvPr/>
          </p:nvSpPr>
          <p:spPr>
            <a:xfrm>
              <a:off x="32606900" y="4795800"/>
              <a:ext cx="514750" cy="233850"/>
            </a:xfrm>
            <a:custGeom>
              <a:avLst/>
              <a:gdLst/>
              <a:ahLst/>
              <a:cxnLst/>
              <a:rect l="l" t="t" r="r" b="b"/>
              <a:pathLst>
                <a:path w="20590" h="9354" extrusionOk="0">
                  <a:moveTo>
                    <a:pt x="0" y="0"/>
                  </a:moveTo>
                  <a:cubicBezTo>
                    <a:pt x="1" y="1"/>
                    <a:pt x="1089" y="1005"/>
                    <a:pt x="2867" y="2197"/>
                  </a:cubicBezTo>
                  <a:cubicBezTo>
                    <a:pt x="4645" y="3390"/>
                    <a:pt x="7135" y="4771"/>
                    <a:pt x="9709" y="5964"/>
                  </a:cubicBezTo>
                  <a:cubicBezTo>
                    <a:pt x="12283" y="7114"/>
                    <a:pt x="14961" y="8077"/>
                    <a:pt x="17032" y="8621"/>
                  </a:cubicBezTo>
                  <a:cubicBezTo>
                    <a:pt x="19083" y="9207"/>
                    <a:pt x="20589" y="9353"/>
                    <a:pt x="20589" y="9353"/>
                  </a:cubicBezTo>
                  <a:cubicBezTo>
                    <a:pt x="20589" y="9353"/>
                    <a:pt x="19480" y="8328"/>
                    <a:pt x="17702" y="7156"/>
                  </a:cubicBezTo>
                  <a:cubicBezTo>
                    <a:pt x="15923" y="5964"/>
                    <a:pt x="13433" y="4562"/>
                    <a:pt x="10881" y="3390"/>
                  </a:cubicBezTo>
                  <a:cubicBezTo>
                    <a:pt x="8286" y="2239"/>
                    <a:pt x="5629" y="1277"/>
                    <a:pt x="3557" y="733"/>
                  </a:cubicBezTo>
                  <a:cubicBezTo>
                    <a:pt x="1486" y="14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" name="Google Shape;2757;p42">
              <a:extLst>
                <a:ext uri="{FF2B5EF4-FFF2-40B4-BE49-F238E27FC236}">
                  <a16:creationId xmlns:a16="http://schemas.microsoft.com/office/drawing/2014/main" id="{0A29185A-49F2-9620-9573-70E75FFE9777}"/>
                </a:ext>
              </a:extLst>
            </p:cNvPr>
            <p:cNvSpPr/>
            <p:nvPr/>
          </p:nvSpPr>
          <p:spPr>
            <a:xfrm>
              <a:off x="32947425" y="4655600"/>
              <a:ext cx="420600" cy="252700"/>
            </a:xfrm>
            <a:custGeom>
              <a:avLst/>
              <a:gdLst/>
              <a:ahLst/>
              <a:cxnLst/>
              <a:rect l="l" t="t" r="r" b="b"/>
              <a:pathLst>
                <a:path w="16824" h="10108" extrusionOk="0">
                  <a:moveTo>
                    <a:pt x="1" y="1"/>
                  </a:moveTo>
                  <a:cubicBezTo>
                    <a:pt x="1" y="1"/>
                    <a:pt x="817" y="1026"/>
                    <a:pt x="2198" y="2261"/>
                  </a:cubicBezTo>
                  <a:cubicBezTo>
                    <a:pt x="3579" y="3516"/>
                    <a:pt x="5566" y="4981"/>
                    <a:pt x="7659" y="6257"/>
                  </a:cubicBezTo>
                  <a:cubicBezTo>
                    <a:pt x="9793" y="7513"/>
                    <a:pt x="12011" y="8580"/>
                    <a:pt x="13768" y="9207"/>
                  </a:cubicBezTo>
                  <a:cubicBezTo>
                    <a:pt x="15505" y="9856"/>
                    <a:pt x="16823" y="10107"/>
                    <a:pt x="16823" y="10107"/>
                  </a:cubicBezTo>
                  <a:cubicBezTo>
                    <a:pt x="16823" y="10107"/>
                    <a:pt x="16007" y="9061"/>
                    <a:pt x="14605" y="7826"/>
                  </a:cubicBezTo>
                  <a:cubicBezTo>
                    <a:pt x="13204" y="6571"/>
                    <a:pt x="11216" y="5127"/>
                    <a:pt x="9123" y="3851"/>
                  </a:cubicBezTo>
                  <a:cubicBezTo>
                    <a:pt x="7010" y="2595"/>
                    <a:pt x="4792" y="1528"/>
                    <a:pt x="3035" y="901"/>
                  </a:cubicBezTo>
                  <a:cubicBezTo>
                    <a:pt x="1319" y="2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Google Shape;2758;p42">
              <a:extLst>
                <a:ext uri="{FF2B5EF4-FFF2-40B4-BE49-F238E27FC236}">
                  <a16:creationId xmlns:a16="http://schemas.microsoft.com/office/drawing/2014/main" id="{2C395057-058E-6FB0-D95F-3DC3C78C1F5C}"/>
                </a:ext>
              </a:extLst>
            </p:cNvPr>
            <p:cNvSpPr/>
            <p:nvPr/>
          </p:nvSpPr>
          <p:spPr>
            <a:xfrm>
              <a:off x="33745675" y="7730850"/>
              <a:ext cx="77425" cy="460350"/>
            </a:xfrm>
            <a:custGeom>
              <a:avLst/>
              <a:gdLst/>
              <a:ahLst/>
              <a:cxnLst/>
              <a:rect l="l" t="t" r="r" b="b"/>
              <a:pathLst>
                <a:path w="3097" h="18414" extrusionOk="0">
                  <a:moveTo>
                    <a:pt x="1025" y="1"/>
                  </a:moveTo>
                  <a:cubicBezTo>
                    <a:pt x="1025" y="1"/>
                    <a:pt x="628" y="1173"/>
                    <a:pt x="398" y="2930"/>
                  </a:cubicBezTo>
                  <a:cubicBezTo>
                    <a:pt x="147" y="4688"/>
                    <a:pt x="0" y="6989"/>
                    <a:pt x="147" y="9291"/>
                  </a:cubicBezTo>
                  <a:cubicBezTo>
                    <a:pt x="293" y="11593"/>
                    <a:pt x="670" y="13894"/>
                    <a:pt x="1109" y="15589"/>
                  </a:cubicBezTo>
                  <a:cubicBezTo>
                    <a:pt x="1528" y="17284"/>
                    <a:pt x="2072" y="18414"/>
                    <a:pt x="2072" y="18414"/>
                  </a:cubicBezTo>
                  <a:cubicBezTo>
                    <a:pt x="2072" y="18414"/>
                    <a:pt x="2490" y="17242"/>
                    <a:pt x="2720" y="15484"/>
                  </a:cubicBezTo>
                  <a:cubicBezTo>
                    <a:pt x="2992" y="13727"/>
                    <a:pt x="3097" y="11425"/>
                    <a:pt x="2971" y="9124"/>
                  </a:cubicBezTo>
                  <a:cubicBezTo>
                    <a:pt x="2804" y="6822"/>
                    <a:pt x="2448" y="4520"/>
                    <a:pt x="1988" y="2826"/>
                  </a:cubicBezTo>
                  <a:cubicBezTo>
                    <a:pt x="1569" y="1131"/>
                    <a:pt x="1025" y="1"/>
                    <a:pt x="102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" name="Google Shape;2759;p42">
              <a:extLst>
                <a:ext uri="{FF2B5EF4-FFF2-40B4-BE49-F238E27FC236}">
                  <a16:creationId xmlns:a16="http://schemas.microsoft.com/office/drawing/2014/main" id="{E0C6072F-9C55-D6E1-666E-56C85450BDBD}"/>
                </a:ext>
              </a:extLst>
            </p:cNvPr>
            <p:cNvSpPr/>
            <p:nvPr/>
          </p:nvSpPr>
          <p:spPr>
            <a:xfrm>
              <a:off x="34060575" y="7377775"/>
              <a:ext cx="75350" cy="563925"/>
            </a:xfrm>
            <a:custGeom>
              <a:avLst/>
              <a:gdLst/>
              <a:ahLst/>
              <a:cxnLst/>
              <a:rect l="l" t="t" r="r" b="b"/>
              <a:pathLst>
                <a:path w="3014" h="22557" extrusionOk="0">
                  <a:moveTo>
                    <a:pt x="1004" y="0"/>
                  </a:moveTo>
                  <a:cubicBezTo>
                    <a:pt x="1004" y="0"/>
                    <a:pt x="586" y="1402"/>
                    <a:pt x="356" y="3557"/>
                  </a:cubicBezTo>
                  <a:cubicBezTo>
                    <a:pt x="84" y="5692"/>
                    <a:pt x="0" y="8516"/>
                    <a:pt x="84" y="11341"/>
                  </a:cubicBezTo>
                  <a:cubicBezTo>
                    <a:pt x="230" y="14166"/>
                    <a:pt x="586" y="16990"/>
                    <a:pt x="1046" y="19083"/>
                  </a:cubicBezTo>
                  <a:cubicBezTo>
                    <a:pt x="1444" y="21175"/>
                    <a:pt x="2009" y="22556"/>
                    <a:pt x="2009" y="22556"/>
                  </a:cubicBezTo>
                  <a:cubicBezTo>
                    <a:pt x="2009" y="22556"/>
                    <a:pt x="2427" y="21133"/>
                    <a:pt x="2657" y="18999"/>
                  </a:cubicBezTo>
                  <a:cubicBezTo>
                    <a:pt x="2929" y="16865"/>
                    <a:pt x="3013" y="14040"/>
                    <a:pt x="2929" y="11215"/>
                  </a:cubicBezTo>
                  <a:cubicBezTo>
                    <a:pt x="2783" y="8391"/>
                    <a:pt x="2427" y="5566"/>
                    <a:pt x="1967" y="3474"/>
                  </a:cubicBezTo>
                  <a:cubicBezTo>
                    <a:pt x="1528" y="1381"/>
                    <a:pt x="1004" y="0"/>
                    <a:pt x="100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" name="Google Shape;2760;p42">
              <a:extLst>
                <a:ext uri="{FF2B5EF4-FFF2-40B4-BE49-F238E27FC236}">
                  <a16:creationId xmlns:a16="http://schemas.microsoft.com/office/drawing/2014/main" id="{D9FD5F6F-6736-B9F4-E862-5601A5A3B318}"/>
                </a:ext>
              </a:extLst>
            </p:cNvPr>
            <p:cNvSpPr/>
            <p:nvPr/>
          </p:nvSpPr>
          <p:spPr>
            <a:xfrm>
              <a:off x="34309550" y="7616825"/>
              <a:ext cx="78500" cy="490150"/>
            </a:xfrm>
            <a:custGeom>
              <a:avLst/>
              <a:gdLst/>
              <a:ahLst/>
              <a:cxnLst/>
              <a:rect l="l" t="t" r="r" b="b"/>
              <a:pathLst>
                <a:path w="3140" h="19606" extrusionOk="0">
                  <a:moveTo>
                    <a:pt x="2240" y="1"/>
                  </a:moveTo>
                  <a:cubicBezTo>
                    <a:pt x="2240" y="1"/>
                    <a:pt x="1696" y="1214"/>
                    <a:pt x="1235" y="3014"/>
                  </a:cubicBezTo>
                  <a:cubicBezTo>
                    <a:pt x="733" y="4855"/>
                    <a:pt x="336" y="7240"/>
                    <a:pt x="147" y="9709"/>
                  </a:cubicBezTo>
                  <a:cubicBezTo>
                    <a:pt x="1" y="12178"/>
                    <a:pt x="43" y="14626"/>
                    <a:pt x="294" y="16488"/>
                  </a:cubicBezTo>
                  <a:cubicBezTo>
                    <a:pt x="503" y="18351"/>
                    <a:pt x="880" y="19606"/>
                    <a:pt x="880" y="19606"/>
                  </a:cubicBezTo>
                  <a:cubicBezTo>
                    <a:pt x="880" y="19606"/>
                    <a:pt x="1424" y="18392"/>
                    <a:pt x="1905" y="16593"/>
                  </a:cubicBezTo>
                  <a:cubicBezTo>
                    <a:pt x="2407" y="14752"/>
                    <a:pt x="2805" y="12345"/>
                    <a:pt x="2972" y="9897"/>
                  </a:cubicBezTo>
                  <a:cubicBezTo>
                    <a:pt x="3139" y="7428"/>
                    <a:pt x="3077" y="4980"/>
                    <a:pt x="2846" y="3118"/>
                  </a:cubicBezTo>
                  <a:cubicBezTo>
                    <a:pt x="2637" y="1256"/>
                    <a:pt x="2240" y="1"/>
                    <a:pt x="224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2761;p42">
              <a:extLst>
                <a:ext uri="{FF2B5EF4-FFF2-40B4-BE49-F238E27FC236}">
                  <a16:creationId xmlns:a16="http://schemas.microsoft.com/office/drawing/2014/main" id="{89A45B95-9687-7C0E-75E7-56431315FDD4}"/>
                </a:ext>
              </a:extLst>
            </p:cNvPr>
            <p:cNvSpPr/>
            <p:nvPr/>
          </p:nvSpPr>
          <p:spPr>
            <a:xfrm>
              <a:off x="32728775" y="6638650"/>
              <a:ext cx="230700" cy="399150"/>
            </a:xfrm>
            <a:custGeom>
              <a:avLst/>
              <a:gdLst/>
              <a:ahLst/>
              <a:cxnLst/>
              <a:rect l="l" t="t" r="r" b="b"/>
              <a:pathLst>
                <a:path w="9228" h="15966" extrusionOk="0">
                  <a:moveTo>
                    <a:pt x="9228" y="0"/>
                  </a:moveTo>
                  <a:cubicBezTo>
                    <a:pt x="9228" y="1"/>
                    <a:pt x="8223" y="775"/>
                    <a:pt x="7073" y="2093"/>
                  </a:cubicBezTo>
                  <a:cubicBezTo>
                    <a:pt x="5901" y="3411"/>
                    <a:pt x="4541" y="5294"/>
                    <a:pt x="3390" y="7282"/>
                  </a:cubicBezTo>
                  <a:cubicBezTo>
                    <a:pt x="2239" y="9270"/>
                    <a:pt x="1298" y="11383"/>
                    <a:pt x="754" y="13057"/>
                  </a:cubicBezTo>
                  <a:cubicBezTo>
                    <a:pt x="168" y="14731"/>
                    <a:pt x="1" y="15965"/>
                    <a:pt x="1" y="15965"/>
                  </a:cubicBezTo>
                  <a:cubicBezTo>
                    <a:pt x="1" y="15965"/>
                    <a:pt x="1005" y="15212"/>
                    <a:pt x="2156" y="13873"/>
                  </a:cubicBezTo>
                  <a:cubicBezTo>
                    <a:pt x="3327" y="12555"/>
                    <a:pt x="4688" y="10671"/>
                    <a:pt x="5838" y="8684"/>
                  </a:cubicBezTo>
                  <a:cubicBezTo>
                    <a:pt x="6989" y="6696"/>
                    <a:pt x="7931" y="4583"/>
                    <a:pt x="8496" y="2909"/>
                  </a:cubicBezTo>
                  <a:cubicBezTo>
                    <a:pt x="9060" y="1235"/>
                    <a:pt x="9228" y="1"/>
                    <a:pt x="922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2762;p42">
              <a:extLst>
                <a:ext uri="{FF2B5EF4-FFF2-40B4-BE49-F238E27FC236}">
                  <a16:creationId xmlns:a16="http://schemas.microsoft.com/office/drawing/2014/main" id="{8A195707-CE15-4E26-72CE-703A7EC85BBB}"/>
                </a:ext>
              </a:extLst>
            </p:cNvPr>
            <p:cNvSpPr/>
            <p:nvPr/>
          </p:nvSpPr>
          <p:spPr>
            <a:xfrm>
              <a:off x="33127900" y="6515200"/>
              <a:ext cx="287725" cy="485975"/>
            </a:xfrm>
            <a:custGeom>
              <a:avLst/>
              <a:gdLst/>
              <a:ahLst/>
              <a:cxnLst/>
              <a:rect l="l" t="t" r="r" b="b"/>
              <a:pathLst>
                <a:path w="11509" h="19439" extrusionOk="0">
                  <a:moveTo>
                    <a:pt x="11508" y="0"/>
                  </a:moveTo>
                  <a:cubicBezTo>
                    <a:pt x="11508" y="1"/>
                    <a:pt x="10378" y="963"/>
                    <a:pt x="9018" y="2616"/>
                  </a:cubicBezTo>
                  <a:cubicBezTo>
                    <a:pt x="7637" y="4269"/>
                    <a:pt x="5985" y="6570"/>
                    <a:pt x="4541" y="8998"/>
                  </a:cubicBezTo>
                  <a:cubicBezTo>
                    <a:pt x="3118" y="11425"/>
                    <a:pt x="1863" y="13977"/>
                    <a:pt x="1088" y="15986"/>
                  </a:cubicBezTo>
                  <a:cubicBezTo>
                    <a:pt x="314" y="17974"/>
                    <a:pt x="0" y="19438"/>
                    <a:pt x="0" y="19438"/>
                  </a:cubicBezTo>
                  <a:cubicBezTo>
                    <a:pt x="0" y="19438"/>
                    <a:pt x="1151" y="18476"/>
                    <a:pt x="2511" y="16823"/>
                  </a:cubicBezTo>
                  <a:cubicBezTo>
                    <a:pt x="3892" y="15170"/>
                    <a:pt x="5545" y="12868"/>
                    <a:pt x="6989" y="10441"/>
                  </a:cubicBezTo>
                  <a:cubicBezTo>
                    <a:pt x="8391" y="8014"/>
                    <a:pt x="9646" y="5461"/>
                    <a:pt x="10420" y="3453"/>
                  </a:cubicBezTo>
                  <a:cubicBezTo>
                    <a:pt x="11194" y="1465"/>
                    <a:pt x="11508" y="1"/>
                    <a:pt x="1150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2763;p42">
              <a:extLst>
                <a:ext uri="{FF2B5EF4-FFF2-40B4-BE49-F238E27FC236}">
                  <a16:creationId xmlns:a16="http://schemas.microsoft.com/office/drawing/2014/main" id="{49ECF621-EE9A-3B06-1ACF-0319AFA4D0C2}"/>
                </a:ext>
              </a:extLst>
            </p:cNvPr>
            <p:cNvSpPr/>
            <p:nvPr/>
          </p:nvSpPr>
          <p:spPr>
            <a:xfrm>
              <a:off x="33222575" y="6868800"/>
              <a:ext cx="296625" cy="391825"/>
            </a:xfrm>
            <a:custGeom>
              <a:avLst/>
              <a:gdLst/>
              <a:ahLst/>
              <a:cxnLst/>
              <a:rect l="l" t="t" r="r" b="b"/>
              <a:pathLst>
                <a:path w="11865" h="15673" extrusionOk="0">
                  <a:moveTo>
                    <a:pt x="11864" y="1"/>
                  </a:moveTo>
                  <a:lnTo>
                    <a:pt x="11864" y="1"/>
                  </a:lnTo>
                  <a:cubicBezTo>
                    <a:pt x="11864" y="1"/>
                    <a:pt x="10734" y="692"/>
                    <a:pt x="9332" y="1968"/>
                  </a:cubicBezTo>
                  <a:cubicBezTo>
                    <a:pt x="7951" y="3223"/>
                    <a:pt x="6278" y="5022"/>
                    <a:pt x="4792" y="6989"/>
                  </a:cubicBezTo>
                  <a:cubicBezTo>
                    <a:pt x="3327" y="8956"/>
                    <a:pt x="2030" y="11069"/>
                    <a:pt x="1214" y="12743"/>
                  </a:cubicBezTo>
                  <a:cubicBezTo>
                    <a:pt x="377" y="14417"/>
                    <a:pt x="1" y="15673"/>
                    <a:pt x="1" y="15673"/>
                  </a:cubicBezTo>
                  <a:cubicBezTo>
                    <a:pt x="1" y="15673"/>
                    <a:pt x="1130" y="14961"/>
                    <a:pt x="2511" y="13706"/>
                  </a:cubicBezTo>
                  <a:cubicBezTo>
                    <a:pt x="3892" y="12450"/>
                    <a:pt x="5587" y="10651"/>
                    <a:pt x="7073" y="8684"/>
                  </a:cubicBezTo>
                  <a:cubicBezTo>
                    <a:pt x="8537" y="6738"/>
                    <a:pt x="9814" y="4604"/>
                    <a:pt x="10651" y="2930"/>
                  </a:cubicBezTo>
                  <a:cubicBezTo>
                    <a:pt x="11487" y="1256"/>
                    <a:pt x="11864" y="1"/>
                    <a:pt x="1186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2764;p42">
              <a:extLst>
                <a:ext uri="{FF2B5EF4-FFF2-40B4-BE49-F238E27FC236}">
                  <a16:creationId xmlns:a16="http://schemas.microsoft.com/office/drawing/2014/main" id="{5A1D0B6A-E393-B2EA-4E81-4FDE323509EC}"/>
                </a:ext>
              </a:extLst>
            </p:cNvPr>
            <p:cNvSpPr/>
            <p:nvPr/>
          </p:nvSpPr>
          <p:spPr>
            <a:xfrm>
              <a:off x="32610025" y="7607400"/>
              <a:ext cx="230200" cy="398625"/>
            </a:xfrm>
            <a:custGeom>
              <a:avLst/>
              <a:gdLst/>
              <a:ahLst/>
              <a:cxnLst/>
              <a:rect l="l" t="t" r="r" b="b"/>
              <a:pathLst>
                <a:path w="9208" h="15945" extrusionOk="0">
                  <a:moveTo>
                    <a:pt x="9207" y="1"/>
                  </a:moveTo>
                  <a:cubicBezTo>
                    <a:pt x="9207" y="1"/>
                    <a:pt x="8224" y="754"/>
                    <a:pt x="7073" y="2093"/>
                  </a:cubicBezTo>
                  <a:cubicBezTo>
                    <a:pt x="5881" y="3391"/>
                    <a:pt x="4520" y="5274"/>
                    <a:pt x="3370" y="7261"/>
                  </a:cubicBezTo>
                  <a:cubicBezTo>
                    <a:pt x="2219" y="9249"/>
                    <a:pt x="1277" y="11362"/>
                    <a:pt x="733" y="13036"/>
                  </a:cubicBezTo>
                  <a:cubicBezTo>
                    <a:pt x="147" y="14710"/>
                    <a:pt x="1" y="15945"/>
                    <a:pt x="1" y="15945"/>
                  </a:cubicBezTo>
                  <a:cubicBezTo>
                    <a:pt x="1" y="15945"/>
                    <a:pt x="984" y="15191"/>
                    <a:pt x="2135" y="13852"/>
                  </a:cubicBezTo>
                  <a:cubicBezTo>
                    <a:pt x="3328" y="12534"/>
                    <a:pt x="4688" y="10651"/>
                    <a:pt x="5839" y="8663"/>
                  </a:cubicBezTo>
                  <a:cubicBezTo>
                    <a:pt x="6989" y="6676"/>
                    <a:pt x="7931" y="4562"/>
                    <a:pt x="8475" y="2888"/>
                  </a:cubicBezTo>
                  <a:cubicBezTo>
                    <a:pt x="9040" y="1215"/>
                    <a:pt x="9207" y="1"/>
                    <a:pt x="920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765;p42">
              <a:extLst>
                <a:ext uri="{FF2B5EF4-FFF2-40B4-BE49-F238E27FC236}">
                  <a16:creationId xmlns:a16="http://schemas.microsoft.com/office/drawing/2014/main" id="{70A0289E-263E-9901-9D14-E6C0152F0229}"/>
                </a:ext>
              </a:extLst>
            </p:cNvPr>
            <p:cNvSpPr/>
            <p:nvPr/>
          </p:nvSpPr>
          <p:spPr>
            <a:xfrm>
              <a:off x="33008625" y="7483450"/>
              <a:ext cx="288250" cy="485975"/>
            </a:xfrm>
            <a:custGeom>
              <a:avLst/>
              <a:gdLst/>
              <a:ahLst/>
              <a:cxnLst/>
              <a:rect l="l" t="t" r="r" b="b"/>
              <a:pathLst>
                <a:path w="11530" h="19439" extrusionOk="0">
                  <a:moveTo>
                    <a:pt x="11530" y="0"/>
                  </a:moveTo>
                  <a:cubicBezTo>
                    <a:pt x="11529" y="0"/>
                    <a:pt x="10400" y="984"/>
                    <a:pt x="9040" y="2615"/>
                  </a:cubicBezTo>
                  <a:cubicBezTo>
                    <a:pt x="7638" y="4268"/>
                    <a:pt x="6006" y="6570"/>
                    <a:pt x="4562" y="8997"/>
                  </a:cubicBezTo>
                  <a:cubicBezTo>
                    <a:pt x="3118" y="11445"/>
                    <a:pt x="1863" y="13977"/>
                    <a:pt x="1110" y="15986"/>
                  </a:cubicBezTo>
                  <a:cubicBezTo>
                    <a:pt x="315" y="17973"/>
                    <a:pt x="1" y="19438"/>
                    <a:pt x="1" y="19438"/>
                  </a:cubicBezTo>
                  <a:cubicBezTo>
                    <a:pt x="1" y="19438"/>
                    <a:pt x="1152" y="18476"/>
                    <a:pt x="2512" y="16823"/>
                  </a:cubicBezTo>
                  <a:cubicBezTo>
                    <a:pt x="3913" y="15170"/>
                    <a:pt x="5546" y="12868"/>
                    <a:pt x="6989" y="10441"/>
                  </a:cubicBezTo>
                  <a:cubicBezTo>
                    <a:pt x="8412" y="8014"/>
                    <a:pt x="9667" y="5482"/>
                    <a:pt x="10421" y="3452"/>
                  </a:cubicBezTo>
                  <a:cubicBezTo>
                    <a:pt x="11216" y="1465"/>
                    <a:pt x="11530" y="1"/>
                    <a:pt x="1153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2766;p42">
              <a:extLst>
                <a:ext uri="{FF2B5EF4-FFF2-40B4-BE49-F238E27FC236}">
                  <a16:creationId xmlns:a16="http://schemas.microsoft.com/office/drawing/2014/main" id="{2C46F4F8-31CD-19D6-4987-2AC7899B0371}"/>
                </a:ext>
              </a:extLst>
            </p:cNvPr>
            <p:cNvSpPr/>
            <p:nvPr/>
          </p:nvSpPr>
          <p:spPr>
            <a:xfrm>
              <a:off x="33103825" y="7837575"/>
              <a:ext cx="296100" cy="391300"/>
            </a:xfrm>
            <a:custGeom>
              <a:avLst/>
              <a:gdLst/>
              <a:ahLst/>
              <a:cxnLst/>
              <a:rect l="l" t="t" r="r" b="b"/>
              <a:pathLst>
                <a:path w="11844" h="15652" extrusionOk="0">
                  <a:moveTo>
                    <a:pt x="11844" y="0"/>
                  </a:moveTo>
                  <a:cubicBezTo>
                    <a:pt x="11843" y="1"/>
                    <a:pt x="10713" y="691"/>
                    <a:pt x="9333" y="1946"/>
                  </a:cubicBezTo>
                  <a:cubicBezTo>
                    <a:pt x="7952" y="3202"/>
                    <a:pt x="6278" y="5022"/>
                    <a:pt x="4792" y="6968"/>
                  </a:cubicBezTo>
                  <a:cubicBezTo>
                    <a:pt x="3328" y="8935"/>
                    <a:pt x="2010" y="11048"/>
                    <a:pt x="1194" y="12722"/>
                  </a:cubicBezTo>
                  <a:cubicBezTo>
                    <a:pt x="357" y="14396"/>
                    <a:pt x="1" y="15651"/>
                    <a:pt x="1" y="15651"/>
                  </a:cubicBezTo>
                  <a:cubicBezTo>
                    <a:pt x="1" y="15651"/>
                    <a:pt x="1131" y="14961"/>
                    <a:pt x="2512" y="13705"/>
                  </a:cubicBezTo>
                  <a:cubicBezTo>
                    <a:pt x="3893" y="12450"/>
                    <a:pt x="5567" y="10629"/>
                    <a:pt x="7052" y="8684"/>
                  </a:cubicBezTo>
                  <a:cubicBezTo>
                    <a:pt x="8517" y="6717"/>
                    <a:pt x="9814" y="4603"/>
                    <a:pt x="10630" y="2930"/>
                  </a:cubicBezTo>
                  <a:cubicBezTo>
                    <a:pt x="11488" y="1256"/>
                    <a:pt x="11844" y="1"/>
                    <a:pt x="1184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2767;p42">
              <a:extLst>
                <a:ext uri="{FF2B5EF4-FFF2-40B4-BE49-F238E27FC236}">
                  <a16:creationId xmlns:a16="http://schemas.microsoft.com/office/drawing/2014/main" id="{5B8389B2-8BEB-4F4A-5F84-59A1B0440E19}"/>
                </a:ext>
              </a:extLst>
            </p:cNvPr>
            <p:cNvSpPr/>
            <p:nvPr/>
          </p:nvSpPr>
          <p:spPr>
            <a:xfrm>
              <a:off x="31022450" y="8543750"/>
              <a:ext cx="3131775" cy="1231200"/>
            </a:xfrm>
            <a:custGeom>
              <a:avLst/>
              <a:gdLst/>
              <a:ahLst/>
              <a:cxnLst/>
              <a:rect l="l" t="t" r="r" b="b"/>
              <a:pathLst>
                <a:path w="125271" h="49248" extrusionOk="0">
                  <a:moveTo>
                    <a:pt x="5587" y="0"/>
                  </a:moveTo>
                  <a:cubicBezTo>
                    <a:pt x="3788" y="10274"/>
                    <a:pt x="1905" y="20840"/>
                    <a:pt x="1" y="31741"/>
                  </a:cubicBezTo>
                  <a:cubicBezTo>
                    <a:pt x="16706" y="43046"/>
                    <a:pt x="38912" y="49248"/>
                    <a:pt x="63186" y="49248"/>
                  </a:cubicBezTo>
                  <a:cubicBezTo>
                    <a:pt x="83119" y="49248"/>
                    <a:pt x="104448" y="45066"/>
                    <a:pt x="125270" y="36093"/>
                  </a:cubicBezTo>
                  <a:cubicBezTo>
                    <a:pt x="125270" y="24857"/>
                    <a:pt x="124036" y="16488"/>
                    <a:pt x="124015" y="5963"/>
                  </a:cubicBezTo>
                  <a:cubicBezTo>
                    <a:pt x="105310" y="13666"/>
                    <a:pt x="86382" y="17134"/>
                    <a:pt x="68559" y="17134"/>
                  </a:cubicBezTo>
                  <a:cubicBezTo>
                    <a:pt x="44453" y="17134"/>
                    <a:pt x="22368" y="10790"/>
                    <a:pt x="5587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2768;p42">
              <a:extLst>
                <a:ext uri="{FF2B5EF4-FFF2-40B4-BE49-F238E27FC236}">
                  <a16:creationId xmlns:a16="http://schemas.microsoft.com/office/drawing/2014/main" id="{A6A3607D-E58D-E618-462B-9C55485213C3}"/>
                </a:ext>
              </a:extLst>
            </p:cNvPr>
            <p:cNvSpPr/>
            <p:nvPr/>
          </p:nvSpPr>
          <p:spPr>
            <a:xfrm>
              <a:off x="33525975" y="9536575"/>
              <a:ext cx="815000" cy="815000"/>
            </a:xfrm>
            <a:custGeom>
              <a:avLst/>
              <a:gdLst/>
              <a:ahLst/>
              <a:cxnLst/>
              <a:rect l="l" t="t" r="r" b="b"/>
              <a:pathLst>
                <a:path w="32600" h="32600" extrusionOk="0">
                  <a:moveTo>
                    <a:pt x="16300" y="0"/>
                  </a:moveTo>
                  <a:cubicBezTo>
                    <a:pt x="7303" y="0"/>
                    <a:pt x="0" y="7303"/>
                    <a:pt x="0" y="16300"/>
                  </a:cubicBezTo>
                  <a:cubicBezTo>
                    <a:pt x="0" y="25297"/>
                    <a:pt x="7303" y="32599"/>
                    <a:pt x="16300" y="32599"/>
                  </a:cubicBezTo>
                  <a:cubicBezTo>
                    <a:pt x="25297" y="32599"/>
                    <a:pt x="32599" y="25297"/>
                    <a:pt x="32599" y="16300"/>
                  </a:cubicBezTo>
                  <a:cubicBezTo>
                    <a:pt x="32599" y="7303"/>
                    <a:pt x="25297" y="0"/>
                    <a:pt x="16300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2769;p42">
              <a:extLst>
                <a:ext uri="{FF2B5EF4-FFF2-40B4-BE49-F238E27FC236}">
                  <a16:creationId xmlns:a16="http://schemas.microsoft.com/office/drawing/2014/main" id="{0AB24BBF-7452-56D1-C2C7-935E5F19F1B2}"/>
                </a:ext>
              </a:extLst>
            </p:cNvPr>
            <p:cNvSpPr/>
            <p:nvPr/>
          </p:nvSpPr>
          <p:spPr>
            <a:xfrm>
              <a:off x="33867550" y="9196550"/>
              <a:ext cx="235400" cy="536950"/>
            </a:xfrm>
            <a:custGeom>
              <a:avLst/>
              <a:gdLst/>
              <a:ahLst/>
              <a:cxnLst/>
              <a:rect l="l" t="t" r="r" b="b"/>
              <a:pathLst>
                <a:path w="9416" h="21478" extrusionOk="0">
                  <a:moveTo>
                    <a:pt x="4453" y="0"/>
                  </a:moveTo>
                  <a:cubicBezTo>
                    <a:pt x="4146" y="0"/>
                    <a:pt x="3854" y="75"/>
                    <a:pt x="3599" y="231"/>
                  </a:cubicBezTo>
                  <a:cubicBezTo>
                    <a:pt x="2909" y="691"/>
                    <a:pt x="2176" y="1110"/>
                    <a:pt x="1465" y="1528"/>
                  </a:cubicBezTo>
                  <a:cubicBezTo>
                    <a:pt x="335" y="2240"/>
                    <a:pt x="0" y="3767"/>
                    <a:pt x="503" y="5064"/>
                  </a:cubicBezTo>
                  <a:cubicBezTo>
                    <a:pt x="1904" y="8726"/>
                    <a:pt x="1904" y="12764"/>
                    <a:pt x="503" y="16426"/>
                  </a:cubicBezTo>
                  <a:cubicBezTo>
                    <a:pt x="21" y="17681"/>
                    <a:pt x="335" y="19251"/>
                    <a:pt x="1465" y="19962"/>
                  </a:cubicBezTo>
                  <a:cubicBezTo>
                    <a:pt x="2176" y="20401"/>
                    <a:pt x="2909" y="20820"/>
                    <a:pt x="3599" y="21238"/>
                  </a:cubicBezTo>
                  <a:cubicBezTo>
                    <a:pt x="3856" y="21400"/>
                    <a:pt x="4150" y="21477"/>
                    <a:pt x="4459" y="21477"/>
                  </a:cubicBezTo>
                  <a:cubicBezTo>
                    <a:pt x="5516" y="21477"/>
                    <a:pt x="6757" y="20578"/>
                    <a:pt x="7324" y="19041"/>
                  </a:cubicBezTo>
                  <a:cubicBezTo>
                    <a:pt x="9416" y="13706"/>
                    <a:pt x="9416" y="7743"/>
                    <a:pt x="7324" y="2386"/>
                  </a:cubicBezTo>
                  <a:cubicBezTo>
                    <a:pt x="6740" y="880"/>
                    <a:pt x="5505" y="0"/>
                    <a:pt x="4453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2770;p42">
              <a:extLst>
                <a:ext uri="{FF2B5EF4-FFF2-40B4-BE49-F238E27FC236}">
                  <a16:creationId xmlns:a16="http://schemas.microsoft.com/office/drawing/2014/main" id="{98F5394B-484F-02A8-E1E7-51A346C89927}"/>
                </a:ext>
              </a:extLst>
            </p:cNvPr>
            <p:cNvSpPr/>
            <p:nvPr/>
          </p:nvSpPr>
          <p:spPr>
            <a:xfrm>
              <a:off x="36436450" y="6838475"/>
              <a:ext cx="730250" cy="971400"/>
            </a:xfrm>
            <a:custGeom>
              <a:avLst/>
              <a:gdLst/>
              <a:ahLst/>
              <a:cxnLst/>
              <a:rect l="l" t="t" r="r" b="b"/>
              <a:pathLst>
                <a:path w="29210" h="38856" extrusionOk="0">
                  <a:moveTo>
                    <a:pt x="29210" y="0"/>
                  </a:moveTo>
                  <a:cubicBezTo>
                    <a:pt x="29209" y="0"/>
                    <a:pt x="29042" y="0"/>
                    <a:pt x="28707" y="251"/>
                  </a:cubicBezTo>
                  <a:cubicBezTo>
                    <a:pt x="28456" y="502"/>
                    <a:pt x="28080" y="921"/>
                    <a:pt x="27703" y="1486"/>
                  </a:cubicBezTo>
                  <a:cubicBezTo>
                    <a:pt x="26887" y="2574"/>
                    <a:pt x="25820" y="4164"/>
                    <a:pt x="24585" y="6110"/>
                  </a:cubicBezTo>
                  <a:cubicBezTo>
                    <a:pt x="22075" y="9960"/>
                    <a:pt x="18831" y="15086"/>
                    <a:pt x="15295" y="20003"/>
                  </a:cubicBezTo>
                  <a:cubicBezTo>
                    <a:pt x="11822" y="24941"/>
                    <a:pt x="8056" y="29670"/>
                    <a:pt x="5064" y="33122"/>
                  </a:cubicBezTo>
                  <a:cubicBezTo>
                    <a:pt x="2051" y="36554"/>
                    <a:pt x="0" y="38855"/>
                    <a:pt x="0" y="38855"/>
                  </a:cubicBezTo>
                  <a:cubicBezTo>
                    <a:pt x="0" y="38855"/>
                    <a:pt x="649" y="38437"/>
                    <a:pt x="1779" y="37705"/>
                  </a:cubicBezTo>
                  <a:cubicBezTo>
                    <a:pt x="2909" y="36951"/>
                    <a:pt x="4478" y="35800"/>
                    <a:pt x="6235" y="34273"/>
                  </a:cubicBezTo>
                  <a:cubicBezTo>
                    <a:pt x="9792" y="31281"/>
                    <a:pt x="14040" y="26699"/>
                    <a:pt x="17639" y="21656"/>
                  </a:cubicBezTo>
                  <a:cubicBezTo>
                    <a:pt x="21238" y="16593"/>
                    <a:pt x="24146" y="11111"/>
                    <a:pt x="26029" y="6905"/>
                  </a:cubicBezTo>
                  <a:cubicBezTo>
                    <a:pt x="26971" y="4771"/>
                    <a:pt x="27682" y="2992"/>
                    <a:pt x="28205" y="1779"/>
                  </a:cubicBezTo>
                  <a:cubicBezTo>
                    <a:pt x="28456" y="1172"/>
                    <a:pt x="28666" y="670"/>
                    <a:pt x="28854" y="377"/>
                  </a:cubicBezTo>
                  <a:cubicBezTo>
                    <a:pt x="29000" y="63"/>
                    <a:pt x="29210" y="0"/>
                    <a:pt x="2921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2771;p42">
              <a:extLst>
                <a:ext uri="{FF2B5EF4-FFF2-40B4-BE49-F238E27FC236}">
                  <a16:creationId xmlns:a16="http://schemas.microsoft.com/office/drawing/2014/main" id="{CA6FBD09-E345-17F8-E79F-39A554C885EB}"/>
                </a:ext>
              </a:extLst>
            </p:cNvPr>
            <p:cNvSpPr/>
            <p:nvPr/>
          </p:nvSpPr>
          <p:spPr>
            <a:xfrm>
              <a:off x="33830400" y="6824350"/>
              <a:ext cx="832800" cy="341600"/>
            </a:xfrm>
            <a:custGeom>
              <a:avLst/>
              <a:gdLst/>
              <a:ahLst/>
              <a:cxnLst/>
              <a:rect l="l" t="t" r="r" b="b"/>
              <a:pathLst>
                <a:path w="33312" h="13664" extrusionOk="0">
                  <a:moveTo>
                    <a:pt x="16656" y="0"/>
                  </a:moveTo>
                  <a:cubicBezTo>
                    <a:pt x="7450" y="0"/>
                    <a:pt x="1" y="3076"/>
                    <a:pt x="1" y="6842"/>
                  </a:cubicBezTo>
                  <a:cubicBezTo>
                    <a:pt x="1" y="10609"/>
                    <a:pt x="7450" y="13663"/>
                    <a:pt x="16656" y="13663"/>
                  </a:cubicBezTo>
                  <a:cubicBezTo>
                    <a:pt x="25862" y="13663"/>
                    <a:pt x="33311" y="10609"/>
                    <a:pt x="33311" y="6842"/>
                  </a:cubicBezTo>
                  <a:cubicBezTo>
                    <a:pt x="33311" y="3076"/>
                    <a:pt x="25862" y="0"/>
                    <a:pt x="16656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2772;p42">
              <a:extLst>
                <a:ext uri="{FF2B5EF4-FFF2-40B4-BE49-F238E27FC236}">
                  <a16:creationId xmlns:a16="http://schemas.microsoft.com/office/drawing/2014/main" id="{A06D1E44-EC06-ED4D-85C0-23A61BB19A45}"/>
                </a:ext>
              </a:extLst>
            </p:cNvPr>
            <p:cNvSpPr/>
            <p:nvPr/>
          </p:nvSpPr>
          <p:spPr>
            <a:xfrm>
              <a:off x="33660400" y="5467975"/>
              <a:ext cx="1304100" cy="573325"/>
            </a:xfrm>
            <a:custGeom>
              <a:avLst/>
              <a:gdLst/>
              <a:ahLst/>
              <a:cxnLst/>
              <a:rect l="l" t="t" r="r" b="b"/>
              <a:pathLst>
                <a:path w="52164" h="22933" extrusionOk="0">
                  <a:moveTo>
                    <a:pt x="27139" y="0"/>
                  </a:moveTo>
                  <a:cubicBezTo>
                    <a:pt x="24795" y="356"/>
                    <a:pt x="22410" y="691"/>
                    <a:pt x="20234" y="1632"/>
                  </a:cubicBezTo>
                  <a:lnTo>
                    <a:pt x="18581" y="2239"/>
                  </a:lnTo>
                  <a:lnTo>
                    <a:pt x="17095" y="3076"/>
                  </a:lnTo>
                  <a:cubicBezTo>
                    <a:pt x="16133" y="3662"/>
                    <a:pt x="15107" y="4185"/>
                    <a:pt x="14187" y="4771"/>
                  </a:cubicBezTo>
                  <a:cubicBezTo>
                    <a:pt x="12492" y="6194"/>
                    <a:pt x="10693" y="7344"/>
                    <a:pt x="9416" y="8893"/>
                  </a:cubicBezTo>
                  <a:cubicBezTo>
                    <a:pt x="8077" y="10378"/>
                    <a:pt x="6654" y="11613"/>
                    <a:pt x="5713" y="13098"/>
                  </a:cubicBezTo>
                  <a:cubicBezTo>
                    <a:pt x="4667" y="14500"/>
                    <a:pt x="3809" y="15819"/>
                    <a:pt x="3035" y="16969"/>
                  </a:cubicBezTo>
                  <a:cubicBezTo>
                    <a:pt x="2407" y="18204"/>
                    <a:pt x="1842" y="19250"/>
                    <a:pt x="1382" y="20129"/>
                  </a:cubicBezTo>
                  <a:cubicBezTo>
                    <a:pt x="482" y="21907"/>
                    <a:pt x="1" y="22933"/>
                    <a:pt x="1" y="22933"/>
                  </a:cubicBezTo>
                  <a:cubicBezTo>
                    <a:pt x="1" y="22933"/>
                    <a:pt x="670" y="22012"/>
                    <a:pt x="1842" y="20401"/>
                  </a:cubicBezTo>
                  <a:cubicBezTo>
                    <a:pt x="2428" y="19585"/>
                    <a:pt x="3139" y="18622"/>
                    <a:pt x="3934" y="17492"/>
                  </a:cubicBezTo>
                  <a:cubicBezTo>
                    <a:pt x="4855" y="16467"/>
                    <a:pt x="5880" y="15337"/>
                    <a:pt x="6947" y="14061"/>
                  </a:cubicBezTo>
                  <a:cubicBezTo>
                    <a:pt x="7952" y="12722"/>
                    <a:pt x="9437" y="11655"/>
                    <a:pt x="10797" y="10357"/>
                  </a:cubicBezTo>
                  <a:cubicBezTo>
                    <a:pt x="12136" y="8997"/>
                    <a:pt x="13936" y="8098"/>
                    <a:pt x="15526" y="6821"/>
                  </a:cubicBezTo>
                  <a:cubicBezTo>
                    <a:pt x="16426" y="6298"/>
                    <a:pt x="17367" y="5880"/>
                    <a:pt x="18267" y="5378"/>
                  </a:cubicBezTo>
                  <a:lnTo>
                    <a:pt x="19690" y="4666"/>
                  </a:lnTo>
                  <a:lnTo>
                    <a:pt x="21175" y="4185"/>
                  </a:lnTo>
                  <a:cubicBezTo>
                    <a:pt x="23163" y="3369"/>
                    <a:pt x="25276" y="3097"/>
                    <a:pt x="27369" y="2783"/>
                  </a:cubicBezTo>
                  <a:lnTo>
                    <a:pt x="30549" y="2783"/>
                  </a:lnTo>
                  <a:cubicBezTo>
                    <a:pt x="31616" y="2804"/>
                    <a:pt x="32641" y="3097"/>
                    <a:pt x="33646" y="3264"/>
                  </a:cubicBezTo>
                  <a:cubicBezTo>
                    <a:pt x="34692" y="3369"/>
                    <a:pt x="35613" y="3892"/>
                    <a:pt x="36617" y="4185"/>
                  </a:cubicBezTo>
                  <a:cubicBezTo>
                    <a:pt x="37600" y="4457"/>
                    <a:pt x="38500" y="4938"/>
                    <a:pt x="39358" y="5461"/>
                  </a:cubicBezTo>
                  <a:cubicBezTo>
                    <a:pt x="41157" y="6340"/>
                    <a:pt x="42601" y="7679"/>
                    <a:pt x="44066" y="8830"/>
                  </a:cubicBezTo>
                  <a:cubicBezTo>
                    <a:pt x="45300" y="10232"/>
                    <a:pt x="46618" y="11425"/>
                    <a:pt x="47455" y="12847"/>
                  </a:cubicBezTo>
                  <a:cubicBezTo>
                    <a:pt x="47916" y="13538"/>
                    <a:pt x="48376" y="14187"/>
                    <a:pt x="48794" y="14814"/>
                  </a:cubicBezTo>
                  <a:cubicBezTo>
                    <a:pt x="49129" y="15463"/>
                    <a:pt x="49443" y="16132"/>
                    <a:pt x="49757" y="16718"/>
                  </a:cubicBezTo>
                  <a:cubicBezTo>
                    <a:pt x="50385" y="17932"/>
                    <a:pt x="50887" y="19020"/>
                    <a:pt x="51159" y="19961"/>
                  </a:cubicBezTo>
                  <a:cubicBezTo>
                    <a:pt x="51807" y="21824"/>
                    <a:pt x="52163" y="22891"/>
                    <a:pt x="52163" y="22891"/>
                  </a:cubicBezTo>
                  <a:cubicBezTo>
                    <a:pt x="52163" y="22891"/>
                    <a:pt x="51996" y="21782"/>
                    <a:pt x="51682" y="19815"/>
                  </a:cubicBezTo>
                  <a:cubicBezTo>
                    <a:pt x="51577" y="18832"/>
                    <a:pt x="51222" y="17681"/>
                    <a:pt x="50740" y="16342"/>
                  </a:cubicBezTo>
                  <a:cubicBezTo>
                    <a:pt x="50489" y="15651"/>
                    <a:pt x="50259" y="14940"/>
                    <a:pt x="50008" y="14187"/>
                  </a:cubicBezTo>
                  <a:cubicBezTo>
                    <a:pt x="49631" y="13496"/>
                    <a:pt x="49234" y="12743"/>
                    <a:pt x="48815" y="11990"/>
                  </a:cubicBezTo>
                  <a:cubicBezTo>
                    <a:pt x="48083" y="10399"/>
                    <a:pt x="46807" y="8956"/>
                    <a:pt x="45551" y="7365"/>
                  </a:cubicBezTo>
                  <a:cubicBezTo>
                    <a:pt x="44066" y="6005"/>
                    <a:pt x="42580" y="4373"/>
                    <a:pt x="40592" y="3327"/>
                  </a:cubicBezTo>
                  <a:cubicBezTo>
                    <a:pt x="39672" y="2720"/>
                    <a:pt x="38667" y="2135"/>
                    <a:pt x="37579" y="1758"/>
                  </a:cubicBezTo>
                  <a:cubicBezTo>
                    <a:pt x="36470" y="1381"/>
                    <a:pt x="35424" y="774"/>
                    <a:pt x="34253" y="649"/>
                  </a:cubicBezTo>
                  <a:cubicBezTo>
                    <a:pt x="33102" y="440"/>
                    <a:pt x="31951" y="105"/>
                    <a:pt x="30758" y="42"/>
                  </a:cubicBezTo>
                  <a:lnTo>
                    <a:pt x="27139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6341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e 61">
            <a:extLst>
              <a:ext uri="{FF2B5EF4-FFF2-40B4-BE49-F238E27FC236}">
                <a16:creationId xmlns:a16="http://schemas.microsoft.com/office/drawing/2014/main" id="{3C6F0C01-D282-81AE-FB88-3684C2A6A476}"/>
              </a:ext>
            </a:extLst>
          </p:cNvPr>
          <p:cNvGrpSpPr/>
          <p:nvPr/>
        </p:nvGrpSpPr>
        <p:grpSpPr>
          <a:xfrm>
            <a:off x="6568100" y="2812014"/>
            <a:ext cx="4939651" cy="2162989"/>
            <a:chOff x="6568100" y="2812014"/>
            <a:chExt cx="4939651" cy="2162989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05B79585-AF3B-EBAA-052A-39ED84ACDB72}"/>
                </a:ext>
              </a:extLst>
            </p:cNvPr>
            <p:cNvGrpSpPr/>
            <p:nvPr/>
          </p:nvGrpSpPr>
          <p:grpSpPr>
            <a:xfrm>
              <a:off x="7977381" y="2812014"/>
              <a:ext cx="2162989" cy="2162989"/>
              <a:chOff x="2355414" y="2827622"/>
              <a:chExt cx="2162989" cy="2162989"/>
            </a:xfrm>
          </p:grpSpPr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B341728C-48D0-551B-4586-9AD410C95DEE}"/>
                  </a:ext>
                </a:extLst>
              </p:cNvPr>
              <p:cNvSpPr/>
              <p:nvPr/>
            </p:nvSpPr>
            <p:spPr>
              <a:xfrm>
                <a:off x="2416374" y="2888582"/>
                <a:ext cx="2102029" cy="2102029"/>
              </a:xfrm>
              <a:prstGeom prst="ellipse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272E0EC9-888A-2B39-98DB-054938691A8E}"/>
                  </a:ext>
                </a:extLst>
              </p:cNvPr>
              <p:cNvSpPr/>
              <p:nvPr/>
            </p:nvSpPr>
            <p:spPr>
              <a:xfrm>
                <a:off x="2355414" y="2827622"/>
                <a:ext cx="2102029" cy="2102029"/>
              </a:xfrm>
              <a:prstGeom prst="ellipse">
                <a:avLst/>
              </a:prstGeom>
              <a:solidFill>
                <a:srgbClr val="E7E7E7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464F2760-2453-3D5C-250C-06D27866FE98}"/>
                </a:ext>
              </a:extLst>
            </p:cNvPr>
            <p:cNvSpPr txBox="1"/>
            <p:nvPr/>
          </p:nvSpPr>
          <p:spPr>
            <a:xfrm>
              <a:off x="6568100" y="3638700"/>
              <a:ext cx="4939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PERSPECTIVES</a:t>
              </a: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46A64C9-6457-5BDF-1964-F3A593EEA593}"/>
              </a:ext>
            </a:extLst>
          </p:cNvPr>
          <p:cNvGrpSpPr/>
          <p:nvPr/>
        </p:nvGrpSpPr>
        <p:grpSpPr>
          <a:xfrm>
            <a:off x="938061" y="2827622"/>
            <a:ext cx="4946855" cy="2162989"/>
            <a:chOff x="938061" y="2827622"/>
            <a:chExt cx="4946855" cy="216298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007D4BA6-DDA4-1F2A-54E6-6BD6F488E256}"/>
                </a:ext>
              </a:extLst>
            </p:cNvPr>
            <p:cNvGrpSpPr/>
            <p:nvPr/>
          </p:nvGrpSpPr>
          <p:grpSpPr>
            <a:xfrm>
              <a:off x="2355414" y="2827622"/>
              <a:ext cx="2162989" cy="2162989"/>
              <a:chOff x="2355414" y="2827622"/>
              <a:chExt cx="2162989" cy="2162989"/>
            </a:xfrm>
          </p:grpSpPr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5C5E1B17-694E-E6DE-6D92-AE20C5B77B8A}"/>
                  </a:ext>
                </a:extLst>
              </p:cNvPr>
              <p:cNvSpPr/>
              <p:nvPr/>
            </p:nvSpPr>
            <p:spPr>
              <a:xfrm>
                <a:off x="2416374" y="2888582"/>
                <a:ext cx="2102029" cy="2102029"/>
              </a:xfrm>
              <a:prstGeom prst="ellipse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31B4C03D-CCD3-F310-92E0-F30211D5FCBB}"/>
                  </a:ext>
                </a:extLst>
              </p:cNvPr>
              <p:cNvSpPr/>
              <p:nvPr/>
            </p:nvSpPr>
            <p:spPr>
              <a:xfrm>
                <a:off x="2355414" y="2827622"/>
                <a:ext cx="2102029" cy="2102029"/>
              </a:xfrm>
              <a:prstGeom prst="ellipse">
                <a:avLst/>
              </a:prstGeom>
              <a:solidFill>
                <a:srgbClr val="E7E7E7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2BE8CD6-0793-02EF-F877-58BE0E9A9A40}"/>
                </a:ext>
              </a:extLst>
            </p:cNvPr>
            <p:cNvSpPr txBox="1"/>
            <p:nvPr/>
          </p:nvSpPr>
          <p:spPr>
            <a:xfrm>
              <a:off x="938061" y="3631997"/>
              <a:ext cx="4946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CONCLUSION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CONCLUSION ET PERSPECTIVES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B787F28-291F-AC59-EBBD-58D59441944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F6E3FB-D815-1579-5B4E-9249B31CE985}"/>
              </a:ext>
            </a:extLst>
          </p:cNvPr>
          <p:cNvSpPr/>
          <p:nvPr/>
        </p:nvSpPr>
        <p:spPr>
          <a:xfrm>
            <a:off x="-3495" y="5515274"/>
            <a:ext cx="241640" cy="1342726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6B23FC7-1C0F-EB9A-8F4E-3CBFAD582FDD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24DCF5F-A716-7D8D-6425-184E84351DAA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293E955-756C-DCC4-D995-6D4ACB7DC886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E004B12-BFB7-FDB9-6E1D-3DD2EC4AB361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D83AAE8-3742-9044-768E-B0ACE28E43A3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3333CF9-2317-62F5-01DE-720FA0820FFD}"/>
              </a:ext>
            </a:extLst>
          </p:cNvPr>
          <p:cNvGrpSpPr/>
          <p:nvPr/>
        </p:nvGrpSpPr>
        <p:grpSpPr>
          <a:xfrm>
            <a:off x="805567" y="1292587"/>
            <a:ext cx="2381420" cy="2381419"/>
            <a:chOff x="6068810" y="1530025"/>
            <a:chExt cx="2381420" cy="2381419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D24E25-3BA5-F63B-62DF-6D7E1E65376D}"/>
                </a:ext>
              </a:extLst>
            </p:cNvPr>
            <p:cNvGrpSpPr/>
            <p:nvPr/>
          </p:nvGrpSpPr>
          <p:grpSpPr>
            <a:xfrm>
              <a:off x="6068810" y="1530025"/>
              <a:ext cx="2381420" cy="2381419"/>
              <a:chOff x="6465400" y="1447915"/>
              <a:chExt cx="2381420" cy="2381419"/>
            </a:xfrm>
          </p:grpSpPr>
          <p:sp>
            <p:nvSpPr>
              <p:cNvPr id="5" name="Larme 4">
                <a:extLst>
                  <a:ext uri="{FF2B5EF4-FFF2-40B4-BE49-F238E27FC236}">
                    <a16:creationId xmlns:a16="http://schemas.microsoft.com/office/drawing/2014/main" id="{9B755953-0055-C147-A8CA-8B9D97F09FF0}"/>
                  </a:ext>
                </a:extLst>
              </p:cNvPr>
              <p:cNvSpPr/>
              <p:nvPr/>
            </p:nvSpPr>
            <p:spPr>
              <a:xfrm flipV="1">
                <a:off x="6511120" y="1493634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Larme 5">
                <a:extLst>
                  <a:ext uri="{FF2B5EF4-FFF2-40B4-BE49-F238E27FC236}">
                    <a16:creationId xmlns:a16="http://schemas.microsoft.com/office/drawing/2014/main" id="{A6C21A34-9062-9A7F-1AD8-531F0D0B8CC8}"/>
                  </a:ext>
                </a:extLst>
              </p:cNvPr>
              <p:cNvSpPr/>
              <p:nvPr/>
            </p:nvSpPr>
            <p:spPr>
              <a:xfrm flipV="1">
                <a:off x="6465400" y="1447915"/>
                <a:ext cx="2335700" cy="2335700"/>
              </a:xfrm>
              <a:prstGeom prst="teardrop">
                <a:avLst/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519947F0-2E93-56D6-D5F1-DED13B5125BB}"/>
                </a:ext>
              </a:extLst>
            </p:cNvPr>
            <p:cNvSpPr txBox="1"/>
            <p:nvPr/>
          </p:nvSpPr>
          <p:spPr>
            <a:xfrm>
              <a:off x="6083942" y="2143874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Différentes approches ont été testées</a:t>
              </a:r>
              <a:endParaRPr lang="fr-FR" sz="25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DFDC853B-66BA-47D9-ADC1-EE2AD529D0BB}"/>
              </a:ext>
            </a:extLst>
          </p:cNvPr>
          <p:cNvGrpSpPr/>
          <p:nvPr/>
        </p:nvGrpSpPr>
        <p:grpSpPr>
          <a:xfrm>
            <a:off x="3581671" y="1292587"/>
            <a:ext cx="2411196" cy="2381418"/>
            <a:chOff x="8597264" y="1530025"/>
            <a:chExt cx="2411196" cy="2381418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38D9D9BC-1A80-6693-9D89-627ECE8F5460}"/>
                </a:ext>
              </a:extLst>
            </p:cNvPr>
            <p:cNvGrpSpPr/>
            <p:nvPr/>
          </p:nvGrpSpPr>
          <p:grpSpPr>
            <a:xfrm>
              <a:off x="8627041" y="1530025"/>
              <a:ext cx="2381419" cy="2381418"/>
              <a:chOff x="9023631" y="1447915"/>
              <a:chExt cx="2381419" cy="2381418"/>
            </a:xfrm>
          </p:grpSpPr>
          <p:sp>
            <p:nvSpPr>
              <p:cNvPr id="10" name="Larme 9">
                <a:extLst>
                  <a:ext uri="{FF2B5EF4-FFF2-40B4-BE49-F238E27FC236}">
                    <a16:creationId xmlns:a16="http://schemas.microsoft.com/office/drawing/2014/main" id="{08876472-F646-D1DC-27BE-DA9B112BC792}"/>
                  </a:ext>
                </a:extLst>
              </p:cNvPr>
              <p:cNvSpPr/>
              <p:nvPr/>
            </p:nvSpPr>
            <p:spPr>
              <a:xfrm flipH="1" flipV="1">
                <a:off x="9069351" y="1493634"/>
                <a:ext cx="2335699" cy="2335699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Larme 10">
                <a:extLst>
                  <a:ext uri="{FF2B5EF4-FFF2-40B4-BE49-F238E27FC236}">
                    <a16:creationId xmlns:a16="http://schemas.microsoft.com/office/drawing/2014/main" id="{55F97D9C-BE2E-E6B2-0A24-FFE757E988D2}"/>
                  </a:ext>
                </a:extLst>
              </p:cNvPr>
              <p:cNvSpPr/>
              <p:nvPr/>
            </p:nvSpPr>
            <p:spPr>
              <a:xfrm flipH="1" flipV="1">
                <a:off x="9023631" y="1447915"/>
                <a:ext cx="2335699" cy="2335699"/>
              </a:xfrm>
              <a:prstGeom prst="teardrop">
                <a:avLst/>
              </a:prstGeom>
              <a:solidFill>
                <a:srgbClr val="F1CEA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0B608C2-F4F9-A575-2F14-D88D8B1A7AF6}"/>
                </a:ext>
              </a:extLst>
            </p:cNvPr>
            <p:cNvSpPr txBox="1"/>
            <p:nvPr/>
          </p:nvSpPr>
          <p:spPr>
            <a:xfrm>
              <a:off x="8597264" y="2080107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Meilleurs résultats avec le transfer learning</a:t>
              </a:r>
              <a:endParaRPr lang="fr-FR" sz="2500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B0240CE-2888-3D4E-EBFA-8FFE2EF9DB53}"/>
              </a:ext>
            </a:extLst>
          </p:cNvPr>
          <p:cNvGrpSpPr/>
          <p:nvPr/>
        </p:nvGrpSpPr>
        <p:grpSpPr>
          <a:xfrm>
            <a:off x="806171" y="4103201"/>
            <a:ext cx="2381420" cy="2381419"/>
            <a:chOff x="6069414" y="4073939"/>
            <a:chExt cx="2381420" cy="2381419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FCAADF5-DA36-CF59-B714-97867CF38984}"/>
                </a:ext>
              </a:extLst>
            </p:cNvPr>
            <p:cNvGrpSpPr/>
            <p:nvPr/>
          </p:nvGrpSpPr>
          <p:grpSpPr>
            <a:xfrm>
              <a:off x="6069414" y="4073939"/>
              <a:ext cx="2381420" cy="2381419"/>
              <a:chOff x="6466004" y="3991829"/>
              <a:chExt cx="2381420" cy="2381419"/>
            </a:xfrm>
          </p:grpSpPr>
          <p:sp>
            <p:nvSpPr>
              <p:cNvPr id="26" name="Larme 25">
                <a:extLst>
                  <a:ext uri="{FF2B5EF4-FFF2-40B4-BE49-F238E27FC236}">
                    <a16:creationId xmlns:a16="http://schemas.microsoft.com/office/drawing/2014/main" id="{F45BA8B9-79E5-B48B-0D1D-49E3D4FC5440}"/>
                  </a:ext>
                </a:extLst>
              </p:cNvPr>
              <p:cNvSpPr/>
              <p:nvPr/>
            </p:nvSpPr>
            <p:spPr>
              <a:xfrm>
                <a:off x="6511724" y="4037548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Larme 26">
                <a:extLst>
                  <a:ext uri="{FF2B5EF4-FFF2-40B4-BE49-F238E27FC236}">
                    <a16:creationId xmlns:a16="http://schemas.microsoft.com/office/drawing/2014/main" id="{304E689B-1593-C976-966A-D98CBD0ABA42}"/>
                  </a:ext>
                </a:extLst>
              </p:cNvPr>
              <p:cNvSpPr/>
              <p:nvPr/>
            </p:nvSpPr>
            <p:spPr>
              <a:xfrm>
                <a:off x="6466004" y="3991829"/>
                <a:ext cx="2335700" cy="2335700"/>
              </a:xfrm>
              <a:prstGeom prst="teardrop">
                <a:avLst/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E9A141-9260-A75C-99E8-4F71EE64D993}"/>
                </a:ext>
              </a:extLst>
            </p:cNvPr>
            <p:cNvSpPr txBox="1"/>
            <p:nvPr/>
          </p:nvSpPr>
          <p:spPr>
            <a:xfrm>
              <a:off x="6113881" y="4449014"/>
              <a:ext cx="229365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Possible de prédire sur des images inconnues</a:t>
              </a:r>
              <a:endParaRPr lang="fr-FR" sz="2500" dirty="0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25B3A0AA-B44F-4169-48F9-41B1E02FF9E5}"/>
              </a:ext>
            </a:extLst>
          </p:cNvPr>
          <p:cNvGrpSpPr/>
          <p:nvPr/>
        </p:nvGrpSpPr>
        <p:grpSpPr>
          <a:xfrm>
            <a:off x="3605098" y="4103230"/>
            <a:ext cx="2388373" cy="2382022"/>
            <a:chOff x="8620691" y="4054918"/>
            <a:chExt cx="2388373" cy="2382022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6B22A687-858D-3401-B43A-8F1B064764DE}"/>
                </a:ext>
              </a:extLst>
            </p:cNvPr>
            <p:cNvGrpSpPr/>
            <p:nvPr/>
          </p:nvGrpSpPr>
          <p:grpSpPr>
            <a:xfrm>
              <a:off x="8627041" y="4054918"/>
              <a:ext cx="2382023" cy="2382022"/>
              <a:chOff x="9023631" y="3972808"/>
              <a:chExt cx="2382023" cy="2382022"/>
            </a:xfrm>
          </p:grpSpPr>
          <p:sp>
            <p:nvSpPr>
              <p:cNvPr id="37" name="Larme 36">
                <a:extLst>
                  <a:ext uri="{FF2B5EF4-FFF2-40B4-BE49-F238E27FC236}">
                    <a16:creationId xmlns:a16="http://schemas.microsoft.com/office/drawing/2014/main" id="{FDB8012D-40CE-75F8-860E-131BE256920A}"/>
                  </a:ext>
                </a:extLst>
              </p:cNvPr>
              <p:cNvSpPr/>
              <p:nvPr/>
            </p:nvSpPr>
            <p:spPr>
              <a:xfrm flipH="1">
                <a:off x="9069351" y="4018527"/>
                <a:ext cx="2336303" cy="2336303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Larme 37">
                <a:extLst>
                  <a:ext uri="{FF2B5EF4-FFF2-40B4-BE49-F238E27FC236}">
                    <a16:creationId xmlns:a16="http://schemas.microsoft.com/office/drawing/2014/main" id="{610D339D-8DD9-847E-351C-3E81C9C6C51D}"/>
                  </a:ext>
                </a:extLst>
              </p:cNvPr>
              <p:cNvSpPr/>
              <p:nvPr/>
            </p:nvSpPr>
            <p:spPr>
              <a:xfrm flipH="1">
                <a:off x="9023631" y="3972808"/>
                <a:ext cx="2336303" cy="2336303"/>
              </a:xfrm>
              <a:prstGeom prst="teardrop">
                <a:avLst/>
              </a:prstGeom>
              <a:solidFill>
                <a:srgbClr val="CCBCB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6887BB68-F84E-51C3-82B9-12575F9AA380}"/>
                </a:ext>
              </a:extLst>
            </p:cNvPr>
            <p:cNvSpPr txBox="1"/>
            <p:nvPr/>
          </p:nvSpPr>
          <p:spPr>
            <a:xfrm>
              <a:off x="8620691" y="4691306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Une application de prédiction a été crée</a:t>
              </a:r>
              <a:endParaRPr lang="fr-FR" sz="2500" dirty="0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C3BC5E2-D5B8-CA36-F540-FB555A05E5E6}"/>
              </a:ext>
            </a:extLst>
          </p:cNvPr>
          <p:cNvGrpSpPr/>
          <p:nvPr/>
        </p:nvGrpSpPr>
        <p:grpSpPr>
          <a:xfrm>
            <a:off x="6422051" y="1293856"/>
            <a:ext cx="2381420" cy="2381419"/>
            <a:chOff x="6068810" y="1530025"/>
            <a:chExt cx="2381420" cy="2381419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627F935-BCE2-E602-80A8-A30B07133E99}"/>
                </a:ext>
              </a:extLst>
            </p:cNvPr>
            <p:cNvGrpSpPr/>
            <p:nvPr/>
          </p:nvGrpSpPr>
          <p:grpSpPr>
            <a:xfrm>
              <a:off x="6068810" y="1530025"/>
              <a:ext cx="2381420" cy="2381419"/>
              <a:chOff x="6465400" y="1447915"/>
              <a:chExt cx="2381420" cy="2381419"/>
            </a:xfrm>
          </p:grpSpPr>
          <p:sp>
            <p:nvSpPr>
              <p:cNvPr id="42" name="Larme 41">
                <a:extLst>
                  <a:ext uri="{FF2B5EF4-FFF2-40B4-BE49-F238E27FC236}">
                    <a16:creationId xmlns:a16="http://schemas.microsoft.com/office/drawing/2014/main" id="{EF314A31-957B-B191-5908-4FEC4677FB50}"/>
                  </a:ext>
                </a:extLst>
              </p:cNvPr>
              <p:cNvSpPr/>
              <p:nvPr/>
            </p:nvSpPr>
            <p:spPr>
              <a:xfrm flipV="1">
                <a:off x="6511120" y="1493634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Larme 42">
                <a:extLst>
                  <a:ext uri="{FF2B5EF4-FFF2-40B4-BE49-F238E27FC236}">
                    <a16:creationId xmlns:a16="http://schemas.microsoft.com/office/drawing/2014/main" id="{D598084D-DA6C-8DE2-388B-B770FBED481F}"/>
                  </a:ext>
                </a:extLst>
              </p:cNvPr>
              <p:cNvSpPr/>
              <p:nvPr/>
            </p:nvSpPr>
            <p:spPr>
              <a:xfrm flipV="1">
                <a:off x="6465400" y="1447915"/>
                <a:ext cx="2335700" cy="2335700"/>
              </a:xfrm>
              <a:prstGeom prst="teardrop">
                <a:avLst/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AF24B998-818F-22A1-5921-3229472DFFF9}"/>
                </a:ext>
              </a:extLst>
            </p:cNvPr>
            <p:cNvSpPr txBox="1"/>
            <p:nvPr/>
          </p:nvSpPr>
          <p:spPr>
            <a:xfrm>
              <a:off x="6083942" y="2004174"/>
              <a:ext cx="229365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Entraîner le meilleur modèle sur plus de classes</a:t>
              </a:r>
              <a:endParaRPr lang="fr-FR" sz="2500" dirty="0"/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3BA99189-CFD4-B829-EEF1-D7F8B3508173}"/>
              </a:ext>
            </a:extLst>
          </p:cNvPr>
          <p:cNvGrpSpPr/>
          <p:nvPr/>
        </p:nvGrpSpPr>
        <p:grpSpPr>
          <a:xfrm>
            <a:off x="9223555" y="1293856"/>
            <a:ext cx="2385796" cy="2381418"/>
            <a:chOff x="8622664" y="1530025"/>
            <a:chExt cx="2385796" cy="2381418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E5059B50-4D00-1D3E-4A2A-5EA527591347}"/>
                </a:ext>
              </a:extLst>
            </p:cNvPr>
            <p:cNvGrpSpPr/>
            <p:nvPr/>
          </p:nvGrpSpPr>
          <p:grpSpPr>
            <a:xfrm>
              <a:off x="8627041" y="1530025"/>
              <a:ext cx="2381419" cy="2381418"/>
              <a:chOff x="9023631" y="1447915"/>
              <a:chExt cx="2381419" cy="2381418"/>
            </a:xfrm>
          </p:grpSpPr>
          <p:sp>
            <p:nvSpPr>
              <p:cNvPr id="47" name="Larme 46">
                <a:extLst>
                  <a:ext uri="{FF2B5EF4-FFF2-40B4-BE49-F238E27FC236}">
                    <a16:creationId xmlns:a16="http://schemas.microsoft.com/office/drawing/2014/main" id="{C30EEA11-F659-FB1A-7B27-4EFA054DE953}"/>
                  </a:ext>
                </a:extLst>
              </p:cNvPr>
              <p:cNvSpPr/>
              <p:nvPr/>
            </p:nvSpPr>
            <p:spPr>
              <a:xfrm flipH="1" flipV="1">
                <a:off x="9069351" y="1493634"/>
                <a:ext cx="2335699" cy="2335699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Larme 47">
                <a:extLst>
                  <a:ext uri="{FF2B5EF4-FFF2-40B4-BE49-F238E27FC236}">
                    <a16:creationId xmlns:a16="http://schemas.microsoft.com/office/drawing/2014/main" id="{3436E5A8-E18A-D55D-3EED-33105A44DEB1}"/>
                  </a:ext>
                </a:extLst>
              </p:cNvPr>
              <p:cNvSpPr/>
              <p:nvPr/>
            </p:nvSpPr>
            <p:spPr>
              <a:xfrm flipH="1" flipV="1">
                <a:off x="9023631" y="1447915"/>
                <a:ext cx="2335699" cy="2335699"/>
              </a:xfrm>
              <a:prstGeom prst="teardrop">
                <a:avLst/>
              </a:prstGeom>
              <a:solidFill>
                <a:srgbClr val="F1CEA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5CCA79C2-F9A6-FDA1-FB6B-A840EF1A113B}"/>
                </a:ext>
              </a:extLst>
            </p:cNvPr>
            <p:cNvSpPr txBox="1"/>
            <p:nvPr/>
          </p:nvSpPr>
          <p:spPr>
            <a:xfrm>
              <a:off x="8622664" y="2219807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Tester d’autres modèles plus récents</a:t>
              </a:r>
              <a:endParaRPr lang="fr-FR" sz="2500" dirty="0"/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F259A9C9-D935-4461-5A19-5F24355593D3}"/>
              </a:ext>
            </a:extLst>
          </p:cNvPr>
          <p:cNvGrpSpPr/>
          <p:nvPr/>
        </p:nvGrpSpPr>
        <p:grpSpPr>
          <a:xfrm>
            <a:off x="6422655" y="4104470"/>
            <a:ext cx="2381420" cy="2381419"/>
            <a:chOff x="6069414" y="4073939"/>
            <a:chExt cx="2381420" cy="2381419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57BCD62-40BC-982D-99DA-644A9C55FB55}"/>
                </a:ext>
              </a:extLst>
            </p:cNvPr>
            <p:cNvGrpSpPr/>
            <p:nvPr/>
          </p:nvGrpSpPr>
          <p:grpSpPr>
            <a:xfrm>
              <a:off x="6069414" y="4073939"/>
              <a:ext cx="2381420" cy="2381419"/>
              <a:chOff x="6466004" y="3991829"/>
              <a:chExt cx="2381420" cy="2381419"/>
            </a:xfrm>
          </p:grpSpPr>
          <p:sp>
            <p:nvSpPr>
              <p:cNvPr id="52" name="Larme 51">
                <a:extLst>
                  <a:ext uri="{FF2B5EF4-FFF2-40B4-BE49-F238E27FC236}">
                    <a16:creationId xmlns:a16="http://schemas.microsoft.com/office/drawing/2014/main" id="{13DDBEA3-2476-49E2-0FC0-29B5365B22B5}"/>
                  </a:ext>
                </a:extLst>
              </p:cNvPr>
              <p:cNvSpPr/>
              <p:nvPr/>
            </p:nvSpPr>
            <p:spPr>
              <a:xfrm>
                <a:off x="6511724" y="4037548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Larme 52">
                <a:extLst>
                  <a:ext uri="{FF2B5EF4-FFF2-40B4-BE49-F238E27FC236}">
                    <a16:creationId xmlns:a16="http://schemas.microsoft.com/office/drawing/2014/main" id="{56E4BA83-3FFE-FC7A-CEF2-2EEBC2D4D42B}"/>
                  </a:ext>
                </a:extLst>
              </p:cNvPr>
              <p:cNvSpPr/>
              <p:nvPr/>
            </p:nvSpPr>
            <p:spPr>
              <a:xfrm>
                <a:off x="6466004" y="3991829"/>
                <a:ext cx="2335700" cy="2335700"/>
              </a:xfrm>
              <a:prstGeom prst="teardrop">
                <a:avLst/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4E02C7B-47E9-CD75-5826-9A97688A5443}"/>
                </a:ext>
              </a:extLst>
            </p:cNvPr>
            <p:cNvSpPr txBox="1"/>
            <p:nvPr/>
          </p:nvSpPr>
          <p:spPr>
            <a:xfrm>
              <a:off x="6126581" y="4461714"/>
              <a:ext cx="229365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Tester sur un grand nombre d’images inconnues</a:t>
              </a:r>
              <a:endParaRPr lang="fr-FR" sz="2500" dirty="0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5838315A-51E6-386D-45F3-2F9F24CB2E64}"/>
              </a:ext>
            </a:extLst>
          </p:cNvPr>
          <p:cNvGrpSpPr/>
          <p:nvPr/>
        </p:nvGrpSpPr>
        <p:grpSpPr>
          <a:xfrm>
            <a:off x="9227932" y="4104499"/>
            <a:ext cx="2382023" cy="2382022"/>
            <a:chOff x="8627041" y="4054918"/>
            <a:chExt cx="2382023" cy="2382022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CE25260B-45C3-0807-F85B-1E515A46FB88}"/>
                </a:ext>
              </a:extLst>
            </p:cNvPr>
            <p:cNvGrpSpPr/>
            <p:nvPr/>
          </p:nvGrpSpPr>
          <p:grpSpPr>
            <a:xfrm>
              <a:off x="8627041" y="4054918"/>
              <a:ext cx="2382023" cy="2382022"/>
              <a:chOff x="9023631" y="3972808"/>
              <a:chExt cx="2382023" cy="2382022"/>
            </a:xfrm>
          </p:grpSpPr>
          <p:sp>
            <p:nvSpPr>
              <p:cNvPr id="57" name="Larme 56">
                <a:extLst>
                  <a:ext uri="{FF2B5EF4-FFF2-40B4-BE49-F238E27FC236}">
                    <a16:creationId xmlns:a16="http://schemas.microsoft.com/office/drawing/2014/main" id="{D3D8B8E7-F354-0169-B452-7FF8233192D9}"/>
                  </a:ext>
                </a:extLst>
              </p:cNvPr>
              <p:cNvSpPr/>
              <p:nvPr/>
            </p:nvSpPr>
            <p:spPr>
              <a:xfrm flipH="1">
                <a:off x="9069351" y="4018527"/>
                <a:ext cx="2336303" cy="2336303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Larme 57">
                <a:extLst>
                  <a:ext uri="{FF2B5EF4-FFF2-40B4-BE49-F238E27FC236}">
                    <a16:creationId xmlns:a16="http://schemas.microsoft.com/office/drawing/2014/main" id="{81A4EE63-2442-D624-8541-76B39FC9836C}"/>
                  </a:ext>
                </a:extLst>
              </p:cNvPr>
              <p:cNvSpPr/>
              <p:nvPr/>
            </p:nvSpPr>
            <p:spPr>
              <a:xfrm flipH="1">
                <a:off x="9023631" y="3972808"/>
                <a:ext cx="2336303" cy="2336303"/>
              </a:xfrm>
              <a:prstGeom prst="teardrop">
                <a:avLst/>
              </a:prstGeom>
              <a:solidFill>
                <a:srgbClr val="CCBCB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50C325-A406-8C6A-E285-6F1D69D3D3CE}"/>
                </a:ext>
              </a:extLst>
            </p:cNvPr>
            <p:cNvSpPr txBox="1"/>
            <p:nvPr/>
          </p:nvSpPr>
          <p:spPr>
            <a:xfrm>
              <a:off x="8633391" y="4589706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Déployer l’application sur le cloud</a:t>
              </a:r>
              <a:endParaRPr lang="fr-FR" sz="2500" dirty="0"/>
            </a:p>
          </p:txBody>
        </p:sp>
      </p:grpSp>
      <p:sp>
        <p:nvSpPr>
          <p:cNvPr id="63" name="Espace réservé du numéro de diapositive 3">
            <a:extLst>
              <a:ext uri="{FF2B5EF4-FFF2-40B4-BE49-F238E27FC236}">
                <a16:creationId xmlns:a16="http://schemas.microsoft.com/office/drawing/2014/main" id="{AA23392A-CDD5-0428-B795-35089D15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26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8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5" name="ZoneTexte 6234">
            <a:extLst>
              <a:ext uri="{FF2B5EF4-FFF2-40B4-BE49-F238E27FC236}">
                <a16:creationId xmlns:a16="http://schemas.microsoft.com/office/drawing/2014/main" id="{07DEFAE2-2E1D-4D5F-19D5-1921EDF3134E}"/>
              </a:ext>
            </a:extLst>
          </p:cNvPr>
          <p:cNvSpPr txBox="1"/>
          <p:nvPr/>
        </p:nvSpPr>
        <p:spPr>
          <a:xfrm>
            <a:off x="2788383" y="2438741"/>
            <a:ext cx="64879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MERCI !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44AE55E-CD9B-B0B6-FD75-B9D597A3A6D6}"/>
              </a:ext>
            </a:extLst>
          </p:cNvPr>
          <p:cNvSpPr txBox="1"/>
          <p:nvPr/>
        </p:nvSpPr>
        <p:spPr>
          <a:xfrm>
            <a:off x="2735860" y="2382709"/>
            <a:ext cx="64879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0" dirty="0">
                <a:solidFill>
                  <a:srgbClr val="F9E09D"/>
                </a:solidFill>
                <a:latin typeface="Fira Sans Extra Condensed Black" panose="020B0A03050000020004" pitchFamily="34" charset="0"/>
              </a:rPr>
              <a:t>MERCI !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DF1CB5A9-72F3-E369-C7A0-51D664BF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0" y="449381"/>
            <a:ext cx="590209" cy="80634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A9271B7C-7369-BD4E-78FC-6978A0D6D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53" y="449393"/>
            <a:ext cx="839594" cy="806342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8EF15F78-366C-B8BD-684B-775A981B3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19" y="500643"/>
            <a:ext cx="803571" cy="703818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EA75F18E-6DD9-753A-38E9-6ADE74D7D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66" y="480266"/>
            <a:ext cx="811884" cy="717672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B000A49F-3C1B-EC2A-C5D7-D39941E3D8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01" y="476579"/>
            <a:ext cx="809113" cy="750924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DAF943EB-1960-A8BC-9B7B-F9C94EB9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15" y="508129"/>
            <a:ext cx="809113" cy="665025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5183A5CA-47C2-7473-186E-EDC7DBD86A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63" y="458627"/>
            <a:ext cx="814655" cy="717672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021F8A6-2E19-CC58-8FEF-0F9AF096E3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6" y="1796547"/>
            <a:ext cx="728756" cy="803571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D7FA4F1B-B9E9-D23A-2BB1-990B067C63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851" y="1821923"/>
            <a:ext cx="814655" cy="728756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6F8FC8D9-AD4B-9002-6A4C-E27CF627D3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12" y="1783130"/>
            <a:ext cx="701047" cy="80634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3D916EE7-FD3A-26A4-66B5-E5A7666E1C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25" y="1782941"/>
            <a:ext cx="701047" cy="80634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E489993C-4349-2BD4-7705-FF23AFC0BF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553" y="1768270"/>
            <a:ext cx="595751" cy="80634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07D71CDF-6D65-4824-1F8F-F31083BE59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4" y="1773649"/>
            <a:ext cx="798030" cy="803571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9D449F9D-4C48-9A51-4F6A-6B02E37B74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30" y="1761522"/>
            <a:ext cx="709360" cy="806342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4AF6B47D-E341-B14D-419B-41AEAA8FFA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65" y="3025878"/>
            <a:ext cx="739840" cy="803571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AA9A9796-1CEA-18B6-2A0F-2CF5DB7960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85" y="3003237"/>
            <a:ext cx="742611" cy="803571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AE618D82-9E3D-F7D2-404B-FF2E13088C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221" y="3063397"/>
            <a:ext cx="809113" cy="670567"/>
          </a:xfrm>
          <a:prstGeom prst="rect">
            <a:avLst/>
          </a:prstGeom>
        </p:spPr>
      </p:pic>
      <p:pic>
        <p:nvPicPr>
          <p:cNvPr id="5632" name="Image 5631">
            <a:extLst>
              <a:ext uri="{FF2B5EF4-FFF2-40B4-BE49-F238E27FC236}">
                <a16:creationId xmlns:a16="http://schemas.microsoft.com/office/drawing/2014/main" id="{AC77256C-85DD-BFC3-8BBF-D54503E0C2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04" y="4338466"/>
            <a:ext cx="773091" cy="806342"/>
          </a:xfrm>
          <a:prstGeom prst="rect">
            <a:avLst/>
          </a:prstGeom>
        </p:spPr>
      </p:pic>
      <p:pic>
        <p:nvPicPr>
          <p:cNvPr id="5634" name="Image 5633">
            <a:extLst>
              <a:ext uri="{FF2B5EF4-FFF2-40B4-BE49-F238E27FC236}">
                <a16:creationId xmlns:a16="http://schemas.microsoft.com/office/drawing/2014/main" id="{8590EBCB-5C53-86F1-3C04-0D8B3162622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83" y="4346701"/>
            <a:ext cx="820197" cy="806342"/>
          </a:xfrm>
          <a:prstGeom prst="rect">
            <a:avLst/>
          </a:prstGeom>
        </p:spPr>
      </p:pic>
      <p:pic>
        <p:nvPicPr>
          <p:cNvPr id="5636" name="Image 5635">
            <a:extLst>
              <a:ext uri="{FF2B5EF4-FFF2-40B4-BE49-F238E27FC236}">
                <a16:creationId xmlns:a16="http://schemas.microsoft.com/office/drawing/2014/main" id="{A4FFA242-E9DC-AAB2-D9CE-341FC4B9B7B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077" y="4327775"/>
            <a:ext cx="781404" cy="806342"/>
          </a:xfrm>
          <a:prstGeom prst="rect">
            <a:avLst/>
          </a:prstGeom>
        </p:spPr>
      </p:pic>
      <p:pic>
        <p:nvPicPr>
          <p:cNvPr id="5743" name="Image 5742">
            <a:extLst>
              <a:ext uri="{FF2B5EF4-FFF2-40B4-BE49-F238E27FC236}">
                <a16:creationId xmlns:a16="http://schemas.microsoft.com/office/drawing/2014/main" id="{2DA815BD-FC90-5B40-32FF-1EBC6C7F26F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12" y="4341931"/>
            <a:ext cx="750924" cy="789717"/>
          </a:xfrm>
          <a:prstGeom prst="rect">
            <a:avLst/>
          </a:prstGeom>
        </p:spPr>
      </p:pic>
      <p:pic>
        <p:nvPicPr>
          <p:cNvPr id="5745" name="Image 5744">
            <a:extLst>
              <a:ext uri="{FF2B5EF4-FFF2-40B4-BE49-F238E27FC236}">
                <a16:creationId xmlns:a16="http://schemas.microsoft.com/office/drawing/2014/main" id="{7B54BA4E-B43C-3815-3BC1-90F57F85919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494" y="4321586"/>
            <a:ext cx="767549" cy="806342"/>
          </a:xfrm>
          <a:prstGeom prst="rect">
            <a:avLst/>
          </a:prstGeom>
        </p:spPr>
      </p:pic>
      <p:pic>
        <p:nvPicPr>
          <p:cNvPr id="5747" name="Image 5746">
            <a:extLst>
              <a:ext uri="{FF2B5EF4-FFF2-40B4-BE49-F238E27FC236}">
                <a16:creationId xmlns:a16="http://schemas.microsoft.com/office/drawing/2014/main" id="{AE2A40BE-05C5-BD21-1810-3E7D85395CD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470" y="4312573"/>
            <a:ext cx="814655" cy="806342"/>
          </a:xfrm>
          <a:prstGeom prst="rect">
            <a:avLst/>
          </a:prstGeom>
        </p:spPr>
      </p:pic>
      <p:pic>
        <p:nvPicPr>
          <p:cNvPr id="5749" name="Image 5748">
            <a:extLst>
              <a:ext uri="{FF2B5EF4-FFF2-40B4-BE49-F238E27FC236}">
                <a16:creationId xmlns:a16="http://schemas.microsoft.com/office/drawing/2014/main" id="{241C4FA1-24A1-1FF5-7ED6-F8CDD923244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50" y="4318683"/>
            <a:ext cx="809113" cy="789717"/>
          </a:xfrm>
          <a:prstGeom prst="rect">
            <a:avLst/>
          </a:prstGeom>
        </p:spPr>
      </p:pic>
      <p:pic>
        <p:nvPicPr>
          <p:cNvPr id="5751" name="Image 5750">
            <a:extLst>
              <a:ext uri="{FF2B5EF4-FFF2-40B4-BE49-F238E27FC236}">
                <a16:creationId xmlns:a16="http://schemas.microsoft.com/office/drawing/2014/main" id="{D5E1DFC2-67BF-586A-1540-5DDE38CEE06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15" y="5740393"/>
            <a:ext cx="811884" cy="590209"/>
          </a:xfrm>
          <a:prstGeom prst="rect">
            <a:avLst/>
          </a:prstGeom>
        </p:spPr>
      </p:pic>
      <p:pic>
        <p:nvPicPr>
          <p:cNvPr id="5753" name="Image 5752">
            <a:extLst>
              <a:ext uri="{FF2B5EF4-FFF2-40B4-BE49-F238E27FC236}">
                <a16:creationId xmlns:a16="http://schemas.microsoft.com/office/drawing/2014/main" id="{2BCD8AA8-BC8C-A7CB-CDDB-E5AC4D8D55F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69" y="5670625"/>
            <a:ext cx="773091" cy="731527"/>
          </a:xfrm>
          <a:prstGeom prst="rect">
            <a:avLst/>
          </a:prstGeom>
        </p:spPr>
      </p:pic>
      <p:pic>
        <p:nvPicPr>
          <p:cNvPr id="5755" name="Image 5754">
            <a:extLst>
              <a:ext uri="{FF2B5EF4-FFF2-40B4-BE49-F238E27FC236}">
                <a16:creationId xmlns:a16="http://schemas.microsoft.com/office/drawing/2014/main" id="{120F92DD-5C1D-A392-B436-0A37E635E3C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94" y="5627045"/>
            <a:ext cx="590209" cy="806342"/>
          </a:xfrm>
          <a:prstGeom prst="rect">
            <a:avLst/>
          </a:prstGeom>
        </p:spPr>
      </p:pic>
      <p:pic>
        <p:nvPicPr>
          <p:cNvPr id="5757" name="Image 5756">
            <a:extLst>
              <a:ext uri="{FF2B5EF4-FFF2-40B4-BE49-F238E27FC236}">
                <a16:creationId xmlns:a16="http://schemas.microsoft.com/office/drawing/2014/main" id="{D1E17F80-34ED-8B85-2E01-53EB2C91E83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90" y="5634921"/>
            <a:ext cx="723214" cy="806342"/>
          </a:xfrm>
          <a:prstGeom prst="rect">
            <a:avLst/>
          </a:prstGeom>
        </p:spPr>
      </p:pic>
      <p:pic>
        <p:nvPicPr>
          <p:cNvPr id="5759" name="Image 5758">
            <a:extLst>
              <a:ext uri="{FF2B5EF4-FFF2-40B4-BE49-F238E27FC236}">
                <a16:creationId xmlns:a16="http://schemas.microsoft.com/office/drawing/2014/main" id="{9EA09FD4-3730-F2EA-B578-16A64F0B625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41" y="5639141"/>
            <a:ext cx="809113" cy="773091"/>
          </a:xfrm>
          <a:prstGeom prst="rect">
            <a:avLst/>
          </a:prstGeom>
        </p:spPr>
      </p:pic>
      <p:pic>
        <p:nvPicPr>
          <p:cNvPr id="5761" name="Image 5760">
            <a:extLst>
              <a:ext uri="{FF2B5EF4-FFF2-40B4-BE49-F238E27FC236}">
                <a16:creationId xmlns:a16="http://schemas.microsoft.com/office/drawing/2014/main" id="{5761D1D4-0611-D45E-0282-9C4DCEB9FB7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067" y="5612811"/>
            <a:ext cx="737069" cy="806342"/>
          </a:xfrm>
          <a:prstGeom prst="rect">
            <a:avLst/>
          </a:prstGeom>
        </p:spPr>
      </p:pic>
      <p:pic>
        <p:nvPicPr>
          <p:cNvPr id="5763" name="Image 5762">
            <a:extLst>
              <a:ext uri="{FF2B5EF4-FFF2-40B4-BE49-F238E27FC236}">
                <a16:creationId xmlns:a16="http://schemas.microsoft.com/office/drawing/2014/main" id="{9BCD4883-84F3-EE66-11BA-94BA0AC663E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127" y="5668024"/>
            <a:ext cx="811884" cy="714901"/>
          </a:xfrm>
          <a:prstGeom prst="rect">
            <a:avLst/>
          </a:prstGeom>
        </p:spPr>
      </p:pic>
      <p:pic>
        <p:nvPicPr>
          <p:cNvPr id="5765" name="Image 5764">
            <a:extLst>
              <a:ext uri="{FF2B5EF4-FFF2-40B4-BE49-F238E27FC236}">
                <a16:creationId xmlns:a16="http://schemas.microsoft.com/office/drawing/2014/main" id="{9FD48CB1-C966-6F74-55B9-27E9CD63F8D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48" y="2999754"/>
            <a:ext cx="687192" cy="80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3874638" y="3178629"/>
            <a:ext cx="48162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 PROBLÉMATIQUE,</a:t>
            </a:r>
          </a:p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EDA ET PRÉTRAITEMENTS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1605268" y="4471291"/>
            <a:ext cx="2552942" cy="521306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2" name="Google Shape;55;p15">
            <a:extLst>
              <a:ext uri="{FF2B5EF4-FFF2-40B4-BE49-F238E27FC236}">
                <a16:creationId xmlns:a16="http://schemas.microsoft.com/office/drawing/2014/main" id="{7B5BFDF1-4994-29ED-D012-71DE86D859F0}"/>
              </a:ext>
            </a:extLst>
          </p:cNvPr>
          <p:cNvGrpSpPr/>
          <p:nvPr/>
        </p:nvGrpSpPr>
        <p:grpSpPr>
          <a:xfrm flipH="1">
            <a:off x="1520415" y="1929040"/>
            <a:ext cx="2807721" cy="2879304"/>
            <a:chOff x="-42300275" y="38846900"/>
            <a:chExt cx="15375325" cy="15269025"/>
          </a:xfrm>
        </p:grpSpPr>
        <p:sp>
          <p:nvSpPr>
            <p:cNvPr id="93" name="Google Shape;56;p15">
              <a:extLst>
                <a:ext uri="{FF2B5EF4-FFF2-40B4-BE49-F238E27FC236}">
                  <a16:creationId xmlns:a16="http://schemas.microsoft.com/office/drawing/2014/main" id="{749B3454-FDF0-37F9-A733-27D12AB0A0D9}"/>
                </a:ext>
              </a:extLst>
            </p:cNvPr>
            <p:cNvSpPr/>
            <p:nvPr/>
          </p:nvSpPr>
          <p:spPr>
            <a:xfrm>
              <a:off x="-34725375" y="39170200"/>
              <a:ext cx="3500200" cy="6971000"/>
            </a:xfrm>
            <a:custGeom>
              <a:avLst/>
              <a:gdLst/>
              <a:ahLst/>
              <a:cxnLst/>
              <a:rect l="l" t="t" r="r" b="b"/>
              <a:pathLst>
                <a:path w="140008" h="278840" extrusionOk="0">
                  <a:moveTo>
                    <a:pt x="1596" y="1"/>
                  </a:moveTo>
                  <a:cubicBezTo>
                    <a:pt x="512" y="1"/>
                    <a:pt x="0" y="420"/>
                    <a:pt x="150" y="1275"/>
                  </a:cubicBezTo>
                  <a:cubicBezTo>
                    <a:pt x="5360" y="30715"/>
                    <a:pt x="53003" y="118134"/>
                    <a:pt x="50032" y="228296"/>
                  </a:cubicBezTo>
                  <a:cubicBezTo>
                    <a:pt x="49320" y="258272"/>
                    <a:pt x="69309" y="278839"/>
                    <a:pt x="90479" y="278839"/>
                  </a:cubicBezTo>
                  <a:cubicBezTo>
                    <a:pt x="113463" y="278839"/>
                    <a:pt x="137839" y="254595"/>
                    <a:pt x="138623" y="191827"/>
                  </a:cubicBezTo>
                  <a:cubicBezTo>
                    <a:pt x="140008" y="79428"/>
                    <a:pt x="16527" y="1"/>
                    <a:pt x="1596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57;p15">
              <a:extLst>
                <a:ext uri="{FF2B5EF4-FFF2-40B4-BE49-F238E27FC236}">
                  <a16:creationId xmlns:a16="http://schemas.microsoft.com/office/drawing/2014/main" id="{1057930B-7E60-D5F2-28D9-E923D8D23A83}"/>
                </a:ext>
              </a:extLst>
            </p:cNvPr>
            <p:cNvSpPr/>
            <p:nvPr/>
          </p:nvSpPr>
          <p:spPr>
            <a:xfrm>
              <a:off x="-30194800" y="44283925"/>
              <a:ext cx="3269850" cy="3328425"/>
            </a:xfrm>
            <a:custGeom>
              <a:avLst/>
              <a:gdLst/>
              <a:ahLst/>
              <a:cxnLst/>
              <a:rect l="l" t="t" r="r" b="b"/>
              <a:pathLst>
                <a:path w="130794" h="133137" extrusionOk="0">
                  <a:moveTo>
                    <a:pt x="99130" y="0"/>
                  </a:moveTo>
                  <a:cubicBezTo>
                    <a:pt x="96692" y="0"/>
                    <a:pt x="94237" y="1651"/>
                    <a:pt x="93822" y="4833"/>
                  </a:cubicBezTo>
                  <a:cubicBezTo>
                    <a:pt x="81414" y="97106"/>
                    <a:pt x="0" y="120436"/>
                    <a:pt x="0" y="120436"/>
                  </a:cubicBezTo>
                  <a:lnTo>
                    <a:pt x="22326" y="133136"/>
                  </a:lnTo>
                  <a:cubicBezTo>
                    <a:pt x="22326" y="133136"/>
                    <a:pt x="130794" y="124725"/>
                    <a:pt x="104200" y="4226"/>
                  </a:cubicBezTo>
                  <a:cubicBezTo>
                    <a:pt x="103570" y="1379"/>
                    <a:pt x="101357" y="0"/>
                    <a:pt x="99130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58;p15">
              <a:extLst>
                <a:ext uri="{FF2B5EF4-FFF2-40B4-BE49-F238E27FC236}">
                  <a16:creationId xmlns:a16="http://schemas.microsoft.com/office/drawing/2014/main" id="{E7E6092F-EC0A-3CED-DBC4-AB0E6CD11BA3}"/>
                </a:ext>
              </a:extLst>
            </p:cNvPr>
            <p:cNvSpPr/>
            <p:nvPr/>
          </p:nvSpPr>
          <p:spPr>
            <a:xfrm>
              <a:off x="-39001300" y="49342175"/>
              <a:ext cx="1891250" cy="4303225"/>
            </a:xfrm>
            <a:custGeom>
              <a:avLst/>
              <a:gdLst/>
              <a:ahLst/>
              <a:cxnLst/>
              <a:rect l="l" t="t" r="r" b="b"/>
              <a:pathLst>
                <a:path w="75650" h="172129" extrusionOk="0">
                  <a:moveTo>
                    <a:pt x="18842" y="1"/>
                  </a:moveTo>
                  <a:cubicBezTo>
                    <a:pt x="18843" y="3"/>
                    <a:pt x="26668" y="80055"/>
                    <a:pt x="34514" y="136653"/>
                  </a:cubicBezTo>
                  <a:cubicBezTo>
                    <a:pt x="33659" y="136536"/>
                    <a:pt x="32809" y="136480"/>
                    <a:pt x="31968" y="136480"/>
                  </a:cubicBezTo>
                  <a:cubicBezTo>
                    <a:pt x="13940" y="136480"/>
                    <a:pt x="1" y="162236"/>
                    <a:pt x="25789" y="169733"/>
                  </a:cubicBezTo>
                  <a:cubicBezTo>
                    <a:pt x="31719" y="171457"/>
                    <a:pt x="36934" y="172129"/>
                    <a:pt x="41464" y="172129"/>
                  </a:cubicBezTo>
                  <a:cubicBezTo>
                    <a:pt x="57551" y="172129"/>
                    <a:pt x="64979" y="163644"/>
                    <a:pt x="64979" y="163644"/>
                  </a:cubicBezTo>
                  <a:lnTo>
                    <a:pt x="75650" y="19878"/>
                  </a:lnTo>
                  <a:lnTo>
                    <a:pt x="18842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59;p15">
              <a:extLst>
                <a:ext uri="{FF2B5EF4-FFF2-40B4-BE49-F238E27FC236}">
                  <a16:creationId xmlns:a16="http://schemas.microsoft.com/office/drawing/2014/main" id="{B310D5FB-8D15-E15E-3B25-CB7D87F27461}"/>
                </a:ext>
              </a:extLst>
            </p:cNvPr>
            <p:cNvSpPr/>
            <p:nvPr/>
          </p:nvSpPr>
          <p:spPr>
            <a:xfrm>
              <a:off x="-33697425" y="49276800"/>
              <a:ext cx="1894125" cy="4368600"/>
            </a:xfrm>
            <a:custGeom>
              <a:avLst/>
              <a:gdLst/>
              <a:ahLst/>
              <a:cxnLst/>
              <a:rect l="l" t="t" r="r" b="b"/>
              <a:pathLst>
                <a:path w="75765" h="174744" extrusionOk="0">
                  <a:moveTo>
                    <a:pt x="73150" y="0"/>
                  </a:moveTo>
                  <a:lnTo>
                    <a:pt x="1" y="2616"/>
                  </a:lnTo>
                  <a:cubicBezTo>
                    <a:pt x="1" y="2616"/>
                    <a:pt x="37454" y="82669"/>
                    <a:pt x="45300" y="139268"/>
                  </a:cubicBezTo>
                  <a:cubicBezTo>
                    <a:pt x="44445" y="139151"/>
                    <a:pt x="43595" y="139095"/>
                    <a:pt x="42754" y="139095"/>
                  </a:cubicBezTo>
                  <a:cubicBezTo>
                    <a:pt x="24726" y="139095"/>
                    <a:pt x="10787" y="164851"/>
                    <a:pt x="36575" y="172348"/>
                  </a:cubicBezTo>
                  <a:cubicBezTo>
                    <a:pt x="42505" y="174072"/>
                    <a:pt x="47720" y="174744"/>
                    <a:pt x="52250" y="174744"/>
                  </a:cubicBezTo>
                  <a:cubicBezTo>
                    <a:pt x="68338" y="174744"/>
                    <a:pt x="75765" y="166259"/>
                    <a:pt x="75765" y="166259"/>
                  </a:cubicBezTo>
                  <a:lnTo>
                    <a:pt x="73150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60;p15">
              <a:extLst>
                <a:ext uri="{FF2B5EF4-FFF2-40B4-BE49-F238E27FC236}">
                  <a16:creationId xmlns:a16="http://schemas.microsoft.com/office/drawing/2014/main" id="{25AA93DC-869F-E7A3-9E5E-BF2997CDCC9F}"/>
                </a:ext>
              </a:extLst>
            </p:cNvPr>
            <p:cNvSpPr/>
            <p:nvPr/>
          </p:nvSpPr>
          <p:spPr>
            <a:xfrm>
              <a:off x="-40055050" y="45662225"/>
              <a:ext cx="10815625" cy="5393100"/>
            </a:xfrm>
            <a:custGeom>
              <a:avLst/>
              <a:gdLst/>
              <a:ahLst/>
              <a:cxnLst/>
              <a:rect l="l" t="t" r="r" b="b"/>
              <a:pathLst>
                <a:path w="432625" h="215724" extrusionOk="0">
                  <a:moveTo>
                    <a:pt x="205512" y="1"/>
                  </a:moveTo>
                  <a:lnTo>
                    <a:pt x="50510" y="22640"/>
                  </a:lnTo>
                  <a:cubicBezTo>
                    <a:pt x="50510" y="22640"/>
                    <a:pt x="0" y="211643"/>
                    <a:pt x="144561" y="211643"/>
                  </a:cubicBezTo>
                  <a:cubicBezTo>
                    <a:pt x="194680" y="211643"/>
                    <a:pt x="244063" y="215724"/>
                    <a:pt x="287270" y="215724"/>
                  </a:cubicBezTo>
                  <a:cubicBezTo>
                    <a:pt x="368705" y="215724"/>
                    <a:pt x="428204" y="201228"/>
                    <a:pt x="429353" y="117592"/>
                  </a:cubicBezTo>
                  <a:cubicBezTo>
                    <a:pt x="432625" y="72467"/>
                    <a:pt x="406533" y="39694"/>
                    <a:pt x="331390" y="39694"/>
                  </a:cubicBezTo>
                  <a:cubicBezTo>
                    <a:pt x="326777" y="39694"/>
                    <a:pt x="321980" y="39818"/>
                    <a:pt x="316993" y="40070"/>
                  </a:cubicBezTo>
                  <a:cubicBezTo>
                    <a:pt x="304858" y="40679"/>
                    <a:pt x="294120" y="40996"/>
                    <a:pt x="284600" y="40996"/>
                  </a:cubicBezTo>
                  <a:cubicBezTo>
                    <a:pt x="226476" y="40996"/>
                    <a:pt x="213746" y="29181"/>
                    <a:pt x="20551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61;p15">
              <a:extLst>
                <a:ext uri="{FF2B5EF4-FFF2-40B4-BE49-F238E27FC236}">
                  <a16:creationId xmlns:a16="http://schemas.microsoft.com/office/drawing/2014/main" id="{99949A18-B3A8-5636-7C4B-0FA724CED486}"/>
                </a:ext>
              </a:extLst>
            </p:cNvPr>
            <p:cNvSpPr/>
            <p:nvPr/>
          </p:nvSpPr>
          <p:spPr>
            <a:xfrm>
              <a:off x="-38198625" y="45853675"/>
              <a:ext cx="2188125" cy="5103300"/>
            </a:xfrm>
            <a:custGeom>
              <a:avLst/>
              <a:gdLst/>
              <a:ahLst/>
              <a:cxnLst/>
              <a:rect l="l" t="t" r="r" b="b"/>
              <a:pathLst>
                <a:path w="87525" h="204132" extrusionOk="0">
                  <a:moveTo>
                    <a:pt x="78799" y="1"/>
                  </a:moveTo>
                  <a:lnTo>
                    <a:pt x="3746" y="10965"/>
                  </a:lnTo>
                  <a:cubicBezTo>
                    <a:pt x="1173" y="67312"/>
                    <a:pt x="1" y="135209"/>
                    <a:pt x="5232" y="184317"/>
                  </a:cubicBezTo>
                  <a:cubicBezTo>
                    <a:pt x="20506" y="196369"/>
                    <a:pt x="41472" y="203943"/>
                    <a:pt x="70325" y="203943"/>
                  </a:cubicBezTo>
                  <a:cubicBezTo>
                    <a:pt x="76079" y="203985"/>
                    <a:pt x="81812" y="204048"/>
                    <a:pt x="87524" y="204132"/>
                  </a:cubicBezTo>
                  <a:cubicBezTo>
                    <a:pt x="70723" y="169273"/>
                    <a:pt x="73547" y="73568"/>
                    <a:pt x="7879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62;p15">
              <a:extLst>
                <a:ext uri="{FF2B5EF4-FFF2-40B4-BE49-F238E27FC236}">
                  <a16:creationId xmlns:a16="http://schemas.microsoft.com/office/drawing/2014/main" id="{B47CA3B1-5E16-F16C-961D-22A7BCF04B1F}"/>
                </a:ext>
              </a:extLst>
            </p:cNvPr>
            <p:cNvSpPr/>
            <p:nvPr/>
          </p:nvSpPr>
          <p:spPr>
            <a:xfrm>
              <a:off x="-39079500" y="45050750"/>
              <a:ext cx="4789975" cy="2496200"/>
            </a:xfrm>
            <a:custGeom>
              <a:avLst/>
              <a:gdLst/>
              <a:ahLst/>
              <a:cxnLst/>
              <a:rect l="l" t="t" r="r" b="b"/>
              <a:pathLst>
                <a:path w="191599" h="99848" extrusionOk="0">
                  <a:moveTo>
                    <a:pt x="95810" y="0"/>
                  </a:moveTo>
                  <a:cubicBezTo>
                    <a:pt x="42894" y="0"/>
                    <a:pt x="1" y="22347"/>
                    <a:pt x="1" y="49924"/>
                  </a:cubicBezTo>
                  <a:cubicBezTo>
                    <a:pt x="1" y="77501"/>
                    <a:pt x="42894" y="99848"/>
                    <a:pt x="95810" y="99848"/>
                  </a:cubicBezTo>
                  <a:cubicBezTo>
                    <a:pt x="148726" y="99848"/>
                    <a:pt x="191598" y="77501"/>
                    <a:pt x="191598" y="49924"/>
                  </a:cubicBezTo>
                  <a:cubicBezTo>
                    <a:pt x="191598" y="22347"/>
                    <a:pt x="148726" y="0"/>
                    <a:pt x="95810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63;p15">
              <a:extLst>
                <a:ext uri="{FF2B5EF4-FFF2-40B4-BE49-F238E27FC236}">
                  <a16:creationId xmlns:a16="http://schemas.microsoft.com/office/drawing/2014/main" id="{5AA25BB7-C16E-3EA3-9661-F7425BC78847}"/>
                </a:ext>
              </a:extLst>
            </p:cNvPr>
            <p:cNvSpPr/>
            <p:nvPr/>
          </p:nvSpPr>
          <p:spPr>
            <a:xfrm>
              <a:off x="-38835750" y="44590950"/>
              <a:ext cx="4278400" cy="2306850"/>
            </a:xfrm>
            <a:custGeom>
              <a:avLst/>
              <a:gdLst/>
              <a:ahLst/>
              <a:cxnLst/>
              <a:rect l="l" t="t" r="r" b="b"/>
              <a:pathLst>
                <a:path w="171136" h="92274" extrusionOk="0">
                  <a:moveTo>
                    <a:pt x="4353" y="0"/>
                  </a:moveTo>
                  <a:lnTo>
                    <a:pt x="1" y="64843"/>
                  </a:lnTo>
                  <a:cubicBezTo>
                    <a:pt x="1" y="64843"/>
                    <a:pt x="2491" y="89658"/>
                    <a:pt x="93006" y="92273"/>
                  </a:cubicBezTo>
                  <a:cubicBezTo>
                    <a:pt x="145085" y="92273"/>
                    <a:pt x="169273" y="87043"/>
                    <a:pt x="171135" y="62227"/>
                  </a:cubicBezTo>
                  <a:cubicBezTo>
                    <a:pt x="171135" y="34127"/>
                    <a:pt x="168018" y="3934"/>
                    <a:pt x="168018" y="3934"/>
                  </a:cubicBezTo>
                  <a:lnTo>
                    <a:pt x="4353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64;p15">
              <a:extLst>
                <a:ext uri="{FF2B5EF4-FFF2-40B4-BE49-F238E27FC236}">
                  <a16:creationId xmlns:a16="http://schemas.microsoft.com/office/drawing/2014/main" id="{F738596F-DAD9-B512-DCDE-D7F13643F0FD}"/>
                </a:ext>
              </a:extLst>
            </p:cNvPr>
            <p:cNvSpPr/>
            <p:nvPr/>
          </p:nvSpPr>
          <p:spPr>
            <a:xfrm>
              <a:off x="-38128000" y="44609250"/>
              <a:ext cx="2096575" cy="2288550"/>
            </a:xfrm>
            <a:custGeom>
              <a:avLst/>
              <a:gdLst/>
              <a:ahLst/>
              <a:cxnLst/>
              <a:rect l="l" t="t" r="r" b="b"/>
              <a:pathLst>
                <a:path w="83863" h="91542" extrusionOk="0">
                  <a:moveTo>
                    <a:pt x="7219" y="1"/>
                  </a:moveTo>
                  <a:cubicBezTo>
                    <a:pt x="5964" y="14982"/>
                    <a:pt x="2030" y="26281"/>
                    <a:pt x="1" y="83151"/>
                  </a:cubicBezTo>
                  <a:cubicBezTo>
                    <a:pt x="13768" y="87252"/>
                    <a:pt x="34232" y="90663"/>
                    <a:pt x="64696" y="91541"/>
                  </a:cubicBezTo>
                  <a:cubicBezTo>
                    <a:pt x="67709" y="91541"/>
                    <a:pt x="70618" y="91521"/>
                    <a:pt x="73463" y="91500"/>
                  </a:cubicBezTo>
                  <a:cubicBezTo>
                    <a:pt x="76204" y="35006"/>
                    <a:pt x="81770" y="20527"/>
                    <a:pt x="83862" y="1863"/>
                  </a:cubicBezTo>
                  <a:lnTo>
                    <a:pt x="7219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65;p15">
              <a:extLst>
                <a:ext uri="{FF2B5EF4-FFF2-40B4-BE49-F238E27FC236}">
                  <a16:creationId xmlns:a16="http://schemas.microsoft.com/office/drawing/2014/main" id="{A1123EC3-4BAB-354A-7F7F-78903BBD6D9C}"/>
                </a:ext>
              </a:extLst>
            </p:cNvPr>
            <p:cNvSpPr/>
            <p:nvPr/>
          </p:nvSpPr>
          <p:spPr>
            <a:xfrm>
              <a:off x="-36279675" y="49798825"/>
              <a:ext cx="1734875" cy="4303775"/>
            </a:xfrm>
            <a:custGeom>
              <a:avLst/>
              <a:gdLst/>
              <a:ahLst/>
              <a:cxnLst/>
              <a:rect l="l" t="t" r="r" b="b"/>
              <a:pathLst>
                <a:path w="69395" h="172151" extrusionOk="0">
                  <a:moveTo>
                    <a:pt x="18822" y="1"/>
                  </a:moveTo>
                  <a:cubicBezTo>
                    <a:pt x="18822" y="3"/>
                    <a:pt x="26648" y="80055"/>
                    <a:pt x="34494" y="136653"/>
                  </a:cubicBezTo>
                  <a:cubicBezTo>
                    <a:pt x="33640" y="136537"/>
                    <a:pt x="32792" y="136481"/>
                    <a:pt x="31952" y="136481"/>
                  </a:cubicBezTo>
                  <a:cubicBezTo>
                    <a:pt x="13942" y="136481"/>
                    <a:pt x="0" y="162257"/>
                    <a:pt x="25790" y="169754"/>
                  </a:cubicBezTo>
                  <a:cubicBezTo>
                    <a:pt x="31719" y="171478"/>
                    <a:pt x="36934" y="172150"/>
                    <a:pt x="41461" y="172150"/>
                  </a:cubicBezTo>
                  <a:cubicBezTo>
                    <a:pt x="57544" y="172150"/>
                    <a:pt x="64959" y="163665"/>
                    <a:pt x="64959" y="163665"/>
                  </a:cubicBezTo>
                  <a:lnTo>
                    <a:pt x="69394" y="17891"/>
                  </a:lnTo>
                  <a:lnTo>
                    <a:pt x="18822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66;p15">
              <a:extLst>
                <a:ext uri="{FF2B5EF4-FFF2-40B4-BE49-F238E27FC236}">
                  <a16:creationId xmlns:a16="http://schemas.microsoft.com/office/drawing/2014/main" id="{A07CA64C-869F-47AB-3AA8-406D06113616}"/>
                </a:ext>
              </a:extLst>
            </p:cNvPr>
            <p:cNvSpPr/>
            <p:nvPr/>
          </p:nvSpPr>
          <p:spPr>
            <a:xfrm>
              <a:off x="-31956575" y="49733450"/>
              <a:ext cx="2112775" cy="4369150"/>
            </a:xfrm>
            <a:custGeom>
              <a:avLst/>
              <a:gdLst/>
              <a:ahLst/>
              <a:cxnLst/>
              <a:rect l="l" t="t" r="r" b="b"/>
              <a:pathLst>
                <a:path w="84511" h="174766" extrusionOk="0">
                  <a:moveTo>
                    <a:pt x="81895" y="0"/>
                  </a:moveTo>
                  <a:lnTo>
                    <a:pt x="0" y="2616"/>
                  </a:lnTo>
                  <a:cubicBezTo>
                    <a:pt x="0" y="2616"/>
                    <a:pt x="46200" y="82670"/>
                    <a:pt x="54046" y="139268"/>
                  </a:cubicBezTo>
                  <a:cubicBezTo>
                    <a:pt x="53192" y="139152"/>
                    <a:pt x="52344" y="139096"/>
                    <a:pt x="51505" y="139096"/>
                  </a:cubicBezTo>
                  <a:cubicBezTo>
                    <a:pt x="33494" y="139096"/>
                    <a:pt x="19553" y="164872"/>
                    <a:pt x="45342" y="172369"/>
                  </a:cubicBezTo>
                  <a:cubicBezTo>
                    <a:pt x="51272" y="174093"/>
                    <a:pt x="56486" y="174765"/>
                    <a:pt x="61014" y="174765"/>
                  </a:cubicBezTo>
                  <a:cubicBezTo>
                    <a:pt x="77096" y="174765"/>
                    <a:pt x="84511" y="166280"/>
                    <a:pt x="84511" y="166280"/>
                  </a:cubicBezTo>
                  <a:lnTo>
                    <a:pt x="81895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67;p15">
              <a:extLst>
                <a:ext uri="{FF2B5EF4-FFF2-40B4-BE49-F238E27FC236}">
                  <a16:creationId xmlns:a16="http://schemas.microsoft.com/office/drawing/2014/main" id="{B0BE66A8-50D7-CD91-7478-E0490112B073}"/>
                </a:ext>
              </a:extLst>
            </p:cNvPr>
            <p:cNvSpPr/>
            <p:nvPr/>
          </p:nvSpPr>
          <p:spPr>
            <a:xfrm>
              <a:off x="-37089650" y="47283825"/>
              <a:ext cx="831725" cy="831725"/>
            </a:xfrm>
            <a:custGeom>
              <a:avLst/>
              <a:gdLst/>
              <a:ahLst/>
              <a:cxnLst/>
              <a:rect l="l" t="t" r="r" b="b"/>
              <a:pathLst>
                <a:path w="33269" h="33269" extrusionOk="0">
                  <a:moveTo>
                    <a:pt x="16634" y="0"/>
                  </a:moveTo>
                  <a:cubicBezTo>
                    <a:pt x="7449" y="0"/>
                    <a:pt x="0" y="7449"/>
                    <a:pt x="0" y="16634"/>
                  </a:cubicBezTo>
                  <a:cubicBezTo>
                    <a:pt x="0" y="25799"/>
                    <a:pt x="7449" y="33269"/>
                    <a:pt x="16634" y="33269"/>
                  </a:cubicBezTo>
                  <a:cubicBezTo>
                    <a:pt x="25799" y="33269"/>
                    <a:pt x="33269" y="25799"/>
                    <a:pt x="33269" y="16634"/>
                  </a:cubicBezTo>
                  <a:cubicBezTo>
                    <a:pt x="33269" y="7449"/>
                    <a:pt x="25799" y="0"/>
                    <a:pt x="1663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68;p15">
              <a:extLst>
                <a:ext uri="{FF2B5EF4-FFF2-40B4-BE49-F238E27FC236}">
                  <a16:creationId xmlns:a16="http://schemas.microsoft.com/office/drawing/2014/main" id="{CB15AF28-65B8-67A0-6F23-835EA1BA7614}"/>
                </a:ext>
              </a:extLst>
            </p:cNvPr>
            <p:cNvSpPr/>
            <p:nvPr/>
          </p:nvSpPr>
          <p:spPr>
            <a:xfrm>
              <a:off x="-36827075" y="47079800"/>
              <a:ext cx="223900" cy="487550"/>
            </a:xfrm>
            <a:custGeom>
              <a:avLst/>
              <a:gdLst/>
              <a:ahLst/>
              <a:cxnLst/>
              <a:rect l="l" t="t" r="r" b="b"/>
              <a:pathLst>
                <a:path w="8956" h="19502" extrusionOk="0">
                  <a:moveTo>
                    <a:pt x="231" y="1"/>
                  </a:moveTo>
                  <a:cubicBezTo>
                    <a:pt x="105" y="1"/>
                    <a:pt x="1" y="106"/>
                    <a:pt x="1" y="231"/>
                  </a:cubicBezTo>
                  <a:lnTo>
                    <a:pt x="1" y="19272"/>
                  </a:lnTo>
                  <a:cubicBezTo>
                    <a:pt x="1" y="19397"/>
                    <a:pt x="105" y="19502"/>
                    <a:pt x="231" y="19502"/>
                  </a:cubicBezTo>
                  <a:lnTo>
                    <a:pt x="8705" y="19502"/>
                  </a:lnTo>
                  <a:cubicBezTo>
                    <a:pt x="8851" y="19502"/>
                    <a:pt x="8956" y="19418"/>
                    <a:pt x="8956" y="19272"/>
                  </a:cubicBezTo>
                  <a:lnTo>
                    <a:pt x="8956" y="231"/>
                  </a:lnTo>
                  <a:cubicBezTo>
                    <a:pt x="8956" y="106"/>
                    <a:pt x="8851" y="1"/>
                    <a:pt x="8705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69;p15">
              <a:extLst>
                <a:ext uri="{FF2B5EF4-FFF2-40B4-BE49-F238E27FC236}">
                  <a16:creationId xmlns:a16="http://schemas.microsoft.com/office/drawing/2014/main" id="{8B80A6F2-4396-0234-4436-798B3FE08C21}"/>
                </a:ext>
              </a:extLst>
            </p:cNvPr>
            <p:cNvSpPr/>
            <p:nvPr/>
          </p:nvSpPr>
          <p:spPr>
            <a:xfrm>
              <a:off x="-33566650" y="47229925"/>
              <a:ext cx="674800" cy="42925"/>
            </a:xfrm>
            <a:custGeom>
              <a:avLst/>
              <a:gdLst/>
              <a:ahLst/>
              <a:cxnLst/>
              <a:rect l="l" t="t" r="r" b="b"/>
              <a:pathLst>
                <a:path w="26992" h="1717" extrusionOk="0">
                  <a:moveTo>
                    <a:pt x="1" y="1"/>
                  </a:moveTo>
                  <a:lnTo>
                    <a:pt x="26992" y="171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70;p15">
              <a:extLst>
                <a:ext uri="{FF2B5EF4-FFF2-40B4-BE49-F238E27FC236}">
                  <a16:creationId xmlns:a16="http://schemas.microsoft.com/office/drawing/2014/main" id="{CAC177CA-F2AF-2B61-A78A-EC90ED182AE7}"/>
                </a:ext>
              </a:extLst>
            </p:cNvPr>
            <p:cNvSpPr/>
            <p:nvPr/>
          </p:nvSpPr>
          <p:spPr>
            <a:xfrm>
              <a:off x="-33881961" y="47179125"/>
              <a:ext cx="781000" cy="145525"/>
            </a:xfrm>
            <a:custGeom>
              <a:avLst/>
              <a:gdLst/>
              <a:ahLst/>
              <a:cxnLst/>
              <a:rect l="l" t="t" r="r" b="b"/>
              <a:pathLst>
                <a:path w="31240" h="5821" extrusionOk="0">
                  <a:moveTo>
                    <a:pt x="2139" y="0"/>
                  </a:moveTo>
                  <a:cubicBezTo>
                    <a:pt x="1044" y="0"/>
                    <a:pt x="165" y="817"/>
                    <a:pt x="84" y="1907"/>
                  </a:cubicBezTo>
                  <a:cubicBezTo>
                    <a:pt x="0" y="3037"/>
                    <a:pt x="879" y="4000"/>
                    <a:pt x="1988" y="4083"/>
                  </a:cubicBezTo>
                  <a:lnTo>
                    <a:pt x="28980" y="5820"/>
                  </a:lnTo>
                  <a:lnTo>
                    <a:pt x="29126" y="5820"/>
                  </a:lnTo>
                  <a:cubicBezTo>
                    <a:pt x="30193" y="5820"/>
                    <a:pt x="31114" y="4983"/>
                    <a:pt x="31156" y="3916"/>
                  </a:cubicBezTo>
                  <a:cubicBezTo>
                    <a:pt x="31239" y="2786"/>
                    <a:pt x="30381" y="1824"/>
                    <a:pt x="29252" y="1740"/>
                  </a:cubicBezTo>
                  <a:lnTo>
                    <a:pt x="2260" y="3"/>
                  </a:lnTo>
                  <a:cubicBezTo>
                    <a:pt x="2219" y="1"/>
                    <a:pt x="2179" y="0"/>
                    <a:pt x="2139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71;p15">
              <a:extLst>
                <a:ext uri="{FF2B5EF4-FFF2-40B4-BE49-F238E27FC236}">
                  <a16:creationId xmlns:a16="http://schemas.microsoft.com/office/drawing/2014/main" id="{9BF7D03D-B864-4F7D-46D2-6158361B6607}"/>
                </a:ext>
              </a:extLst>
            </p:cNvPr>
            <p:cNvSpPr/>
            <p:nvPr/>
          </p:nvSpPr>
          <p:spPr>
            <a:xfrm>
              <a:off x="-34089225" y="47687125"/>
              <a:ext cx="827025" cy="43425"/>
            </a:xfrm>
            <a:custGeom>
              <a:avLst/>
              <a:gdLst/>
              <a:ahLst/>
              <a:cxnLst/>
              <a:rect l="l" t="t" r="r" b="b"/>
              <a:pathLst>
                <a:path w="33081" h="1737" extrusionOk="0">
                  <a:moveTo>
                    <a:pt x="1" y="0"/>
                  </a:moveTo>
                  <a:lnTo>
                    <a:pt x="33081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72;p15">
              <a:extLst>
                <a:ext uri="{FF2B5EF4-FFF2-40B4-BE49-F238E27FC236}">
                  <a16:creationId xmlns:a16="http://schemas.microsoft.com/office/drawing/2014/main" id="{23FBBF77-6D3B-6418-4536-975B965BFEAE}"/>
                </a:ext>
              </a:extLst>
            </p:cNvPr>
            <p:cNvSpPr/>
            <p:nvPr/>
          </p:nvSpPr>
          <p:spPr>
            <a:xfrm>
              <a:off x="-34403486" y="47635850"/>
              <a:ext cx="931650" cy="145975"/>
            </a:xfrm>
            <a:custGeom>
              <a:avLst/>
              <a:gdLst/>
              <a:ahLst/>
              <a:cxnLst/>
              <a:rect l="l" t="t" r="r" b="b"/>
              <a:pathLst>
                <a:path w="37266" h="5839" extrusionOk="0">
                  <a:moveTo>
                    <a:pt x="2197" y="1"/>
                  </a:moveTo>
                  <a:cubicBezTo>
                    <a:pt x="1068" y="43"/>
                    <a:pt x="105" y="817"/>
                    <a:pt x="42" y="1947"/>
                  </a:cubicBezTo>
                  <a:cubicBezTo>
                    <a:pt x="1" y="3076"/>
                    <a:pt x="858" y="4039"/>
                    <a:pt x="1988" y="4081"/>
                  </a:cubicBezTo>
                  <a:lnTo>
                    <a:pt x="35068" y="5838"/>
                  </a:lnTo>
                  <a:lnTo>
                    <a:pt x="35173" y="5838"/>
                  </a:lnTo>
                  <a:cubicBezTo>
                    <a:pt x="36282" y="5838"/>
                    <a:pt x="37161" y="4981"/>
                    <a:pt x="37224" y="3913"/>
                  </a:cubicBezTo>
                  <a:cubicBezTo>
                    <a:pt x="37265" y="2784"/>
                    <a:pt x="36408" y="1821"/>
                    <a:pt x="35278" y="1758"/>
                  </a:cubicBezTo>
                  <a:lnTo>
                    <a:pt x="2197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73;p15">
              <a:extLst>
                <a:ext uri="{FF2B5EF4-FFF2-40B4-BE49-F238E27FC236}">
                  <a16:creationId xmlns:a16="http://schemas.microsoft.com/office/drawing/2014/main" id="{D65DAC2B-3CEE-8AAF-B133-C8BF8224FF8F}"/>
                </a:ext>
              </a:extLst>
            </p:cNvPr>
            <p:cNvSpPr/>
            <p:nvPr/>
          </p:nvSpPr>
          <p:spPr>
            <a:xfrm>
              <a:off x="-33740825" y="48056950"/>
              <a:ext cx="718725" cy="43950"/>
            </a:xfrm>
            <a:custGeom>
              <a:avLst/>
              <a:gdLst/>
              <a:ahLst/>
              <a:cxnLst/>
              <a:rect l="l" t="t" r="r" b="b"/>
              <a:pathLst>
                <a:path w="28749" h="1758" extrusionOk="0">
                  <a:moveTo>
                    <a:pt x="0" y="1758"/>
                  </a:moveTo>
                  <a:lnTo>
                    <a:pt x="28749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74;p15">
              <a:extLst>
                <a:ext uri="{FF2B5EF4-FFF2-40B4-BE49-F238E27FC236}">
                  <a16:creationId xmlns:a16="http://schemas.microsoft.com/office/drawing/2014/main" id="{92D2F388-CFE0-2C42-6786-E638398EB6A3}"/>
                </a:ext>
              </a:extLst>
            </p:cNvPr>
            <p:cNvSpPr/>
            <p:nvPr/>
          </p:nvSpPr>
          <p:spPr>
            <a:xfrm>
              <a:off x="-34055636" y="48006050"/>
              <a:ext cx="824425" cy="146125"/>
            </a:xfrm>
            <a:custGeom>
              <a:avLst/>
              <a:gdLst/>
              <a:ahLst/>
              <a:cxnLst/>
              <a:rect l="l" t="t" r="r" b="b"/>
              <a:pathLst>
                <a:path w="32977" h="5845" extrusionOk="0">
                  <a:moveTo>
                    <a:pt x="30892" y="1"/>
                  </a:moveTo>
                  <a:cubicBezTo>
                    <a:pt x="30841" y="1"/>
                    <a:pt x="30789" y="3"/>
                    <a:pt x="30738" y="7"/>
                  </a:cubicBezTo>
                  <a:lnTo>
                    <a:pt x="1988" y="1764"/>
                  </a:lnTo>
                  <a:cubicBezTo>
                    <a:pt x="859" y="1827"/>
                    <a:pt x="1" y="2810"/>
                    <a:pt x="84" y="3919"/>
                  </a:cubicBezTo>
                  <a:cubicBezTo>
                    <a:pt x="147" y="5007"/>
                    <a:pt x="1047" y="5844"/>
                    <a:pt x="2114" y="5844"/>
                  </a:cubicBezTo>
                  <a:lnTo>
                    <a:pt x="2240" y="5844"/>
                  </a:lnTo>
                  <a:lnTo>
                    <a:pt x="30989" y="4087"/>
                  </a:lnTo>
                  <a:cubicBezTo>
                    <a:pt x="32118" y="4003"/>
                    <a:pt x="32976" y="3041"/>
                    <a:pt x="32893" y="1911"/>
                  </a:cubicBezTo>
                  <a:cubicBezTo>
                    <a:pt x="32833" y="832"/>
                    <a:pt x="31972" y="1"/>
                    <a:pt x="30892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75;p15">
              <a:extLst>
                <a:ext uri="{FF2B5EF4-FFF2-40B4-BE49-F238E27FC236}">
                  <a16:creationId xmlns:a16="http://schemas.microsoft.com/office/drawing/2014/main" id="{842F7ED1-D9EC-54DC-8BFA-618C43D483EF}"/>
                </a:ext>
              </a:extLst>
            </p:cNvPr>
            <p:cNvSpPr/>
            <p:nvPr/>
          </p:nvSpPr>
          <p:spPr>
            <a:xfrm>
              <a:off x="-31934075" y="47229925"/>
              <a:ext cx="675325" cy="42925"/>
            </a:xfrm>
            <a:custGeom>
              <a:avLst/>
              <a:gdLst/>
              <a:ahLst/>
              <a:cxnLst/>
              <a:rect l="l" t="t" r="r" b="b"/>
              <a:pathLst>
                <a:path w="27013" h="1717" extrusionOk="0">
                  <a:moveTo>
                    <a:pt x="0" y="1"/>
                  </a:moveTo>
                  <a:lnTo>
                    <a:pt x="27013" y="171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76;p15">
              <a:extLst>
                <a:ext uri="{FF2B5EF4-FFF2-40B4-BE49-F238E27FC236}">
                  <a16:creationId xmlns:a16="http://schemas.microsoft.com/office/drawing/2014/main" id="{D50F371A-46EA-4FC9-8C63-DB363D669F45}"/>
                </a:ext>
              </a:extLst>
            </p:cNvPr>
            <p:cNvSpPr/>
            <p:nvPr/>
          </p:nvSpPr>
          <p:spPr>
            <a:xfrm>
              <a:off x="-32387031" y="47179125"/>
              <a:ext cx="781000" cy="145525"/>
            </a:xfrm>
            <a:custGeom>
              <a:avLst/>
              <a:gdLst/>
              <a:ahLst/>
              <a:cxnLst/>
              <a:rect l="l" t="t" r="r" b="b"/>
              <a:pathLst>
                <a:path w="31240" h="5821" extrusionOk="0">
                  <a:moveTo>
                    <a:pt x="2142" y="0"/>
                  </a:moveTo>
                  <a:cubicBezTo>
                    <a:pt x="1064" y="0"/>
                    <a:pt x="165" y="817"/>
                    <a:pt x="85" y="1907"/>
                  </a:cubicBezTo>
                  <a:cubicBezTo>
                    <a:pt x="1" y="3037"/>
                    <a:pt x="859" y="4000"/>
                    <a:pt x="1989" y="4083"/>
                  </a:cubicBezTo>
                  <a:lnTo>
                    <a:pt x="28980" y="5820"/>
                  </a:lnTo>
                  <a:lnTo>
                    <a:pt x="29106" y="5820"/>
                  </a:lnTo>
                  <a:cubicBezTo>
                    <a:pt x="30173" y="5820"/>
                    <a:pt x="31072" y="4983"/>
                    <a:pt x="31156" y="3916"/>
                  </a:cubicBezTo>
                  <a:cubicBezTo>
                    <a:pt x="31240" y="2786"/>
                    <a:pt x="30361" y="1824"/>
                    <a:pt x="29231" y="1740"/>
                  </a:cubicBezTo>
                  <a:lnTo>
                    <a:pt x="2261" y="3"/>
                  </a:lnTo>
                  <a:cubicBezTo>
                    <a:pt x="2221" y="1"/>
                    <a:pt x="2181" y="0"/>
                    <a:pt x="2142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77;p15">
              <a:extLst>
                <a:ext uri="{FF2B5EF4-FFF2-40B4-BE49-F238E27FC236}">
                  <a16:creationId xmlns:a16="http://schemas.microsoft.com/office/drawing/2014/main" id="{03BF8F78-B9A6-D991-CEA8-6E7046E4854A}"/>
                </a:ext>
              </a:extLst>
            </p:cNvPr>
            <p:cNvSpPr/>
            <p:nvPr/>
          </p:nvSpPr>
          <p:spPr>
            <a:xfrm>
              <a:off x="-32456650" y="47687125"/>
              <a:ext cx="828075" cy="43425"/>
            </a:xfrm>
            <a:custGeom>
              <a:avLst/>
              <a:gdLst/>
              <a:ahLst/>
              <a:cxnLst/>
              <a:rect l="l" t="t" r="r" b="b"/>
              <a:pathLst>
                <a:path w="33123" h="1737" extrusionOk="0">
                  <a:moveTo>
                    <a:pt x="0" y="0"/>
                  </a:moveTo>
                  <a:lnTo>
                    <a:pt x="33123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78;p15">
              <a:extLst>
                <a:ext uri="{FF2B5EF4-FFF2-40B4-BE49-F238E27FC236}">
                  <a16:creationId xmlns:a16="http://schemas.microsoft.com/office/drawing/2014/main" id="{A0AB79F8-C057-D188-B187-9140B9BA17A0}"/>
                </a:ext>
              </a:extLst>
            </p:cNvPr>
            <p:cNvSpPr/>
            <p:nvPr/>
          </p:nvSpPr>
          <p:spPr>
            <a:xfrm>
              <a:off x="-32770386" y="47635850"/>
              <a:ext cx="932150" cy="145975"/>
            </a:xfrm>
            <a:custGeom>
              <a:avLst/>
              <a:gdLst/>
              <a:ahLst/>
              <a:cxnLst/>
              <a:rect l="l" t="t" r="r" b="b"/>
              <a:pathLst>
                <a:path w="37286" h="5839" extrusionOk="0">
                  <a:moveTo>
                    <a:pt x="2218" y="1"/>
                  </a:moveTo>
                  <a:cubicBezTo>
                    <a:pt x="1067" y="43"/>
                    <a:pt x="126" y="817"/>
                    <a:pt x="63" y="1947"/>
                  </a:cubicBezTo>
                  <a:cubicBezTo>
                    <a:pt x="0" y="3076"/>
                    <a:pt x="879" y="4039"/>
                    <a:pt x="1988" y="4081"/>
                  </a:cubicBezTo>
                  <a:lnTo>
                    <a:pt x="35089" y="5838"/>
                  </a:lnTo>
                  <a:lnTo>
                    <a:pt x="35194" y="5838"/>
                  </a:lnTo>
                  <a:cubicBezTo>
                    <a:pt x="36261" y="5838"/>
                    <a:pt x="37181" y="4981"/>
                    <a:pt x="37223" y="3913"/>
                  </a:cubicBezTo>
                  <a:cubicBezTo>
                    <a:pt x="37286" y="2784"/>
                    <a:pt x="36428" y="1821"/>
                    <a:pt x="35298" y="1758"/>
                  </a:cubicBezTo>
                  <a:lnTo>
                    <a:pt x="2218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79;p15">
              <a:extLst>
                <a:ext uri="{FF2B5EF4-FFF2-40B4-BE49-F238E27FC236}">
                  <a16:creationId xmlns:a16="http://schemas.microsoft.com/office/drawing/2014/main" id="{9D28CBB3-8691-0DF9-FF59-881EC05C14AB}"/>
                </a:ext>
              </a:extLst>
            </p:cNvPr>
            <p:cNvSpPr/>
            <p:nvPr/>
          </p:nvSpPr>
          <p:spPr>
            <a:xfrm>
              <a:off x="-32108275" y="48056950"/>
              <a:ext cx="718750" cy="43950"/>
            </a:xfrm>
            <a:custGeom>
              <a:avLst/>
              <a:gdLst/>
              <a:ahLst/>
              <a:cxnLst/>
              <a:rect l="l" t="t" r="r" b="b"/>
              <a:pathLst>
                <a:path w="28750" h="1758" extrusionOk="0">
                  <a:moveTo>
                    <a:pt x="1" y="1758"/>
                  </a:moveTo>
                  <a:lnTo>
                    <a:pt x="28750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80;p15">
              <a:extLst>
                <a:ext uri="{FF2B5EF4-FFF2-40B4-BE49-F238E27FC236}">
                  <a16:creationId xmlns:a16="http://schemas.microsoft.com/office/drawing/2014/main" id="{8D269961-E014-9EC2-9A9E-C70ED5A5620F}"/>
                </a:ext>
              </a:extLst>
            </p:cNvPr>
            <p:cNvSpPr/>
            <p:nvPr/>
          </p:nvSpPr>
          <p:spPr>
            <a:xfrm>
              <a:off x="-32423061" y="48006050"/>
              <a:ext cx="824400" cy="146125"/>
            </a:xfrm>
            <a:custGeom>
              <a:avLst/>
              <a:gdLst/>
              <a:ahLst/>
              <a:cxnLst/>
              <a:rect l="l" t="t" r="r" b="b"/>
              <a:pathLst>
                <a:path w="32976" h="5845" extrusionOk="0">
                  <a:moveTo>
                    <a:pt x="30892" y="1"/>
                  </a:moveTo>
                  <a:cubicBezTo>
                    <a:pt x="30841" y="1"/>
                    <a:pt x="30789" y="3"/>
                    <a:pt x="30737" y="7"/>
                  </a:cubicBezTo>
                  <a:lnTo>
                    <a:pt x="1988" y="1764"/>
                  </a:lnTo>
                  <a:cubicBezTo>
                    <a:pt x="858" y="1827"/>
                    <a:pt x="0" y="2810"/>
                    <a:pt x="84" y="3919"/>
                  </a:cubicBezTo>
                  <a:cubicBezTo>
                    <a:pt x="168" y="5007"/>
                    <a:pt x="1047" y="5844"/>
                    <a:pt x="2114" y="5844"/>
                  </a:cubicBezTo>
                  <a:lnTo>
                    <a:pt x="2260" y="5844"/>
                  </a:lnTo>
                  <a:lnTo>
                    <a:pt x="30988" y="4087"/>
                  </a:lnTo>
                  <a:cubicBezTo>
                    <a:pt x="32118" y="4003"/>
                    <a:pt x="32976" y="3041"/>
                    <a:pt x="32913" y="1911"/>
                  </a:cubicBezTo>
                  <a:cubicBezTo>
                    <a:pt x="32833" y="832"/>
                    <a:pt x="31971" y="1"/>
                    <a:pt x="30892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81;p15">
              <a:extLst>
                <a:ext uri="{FF2B5EF4-FFF2-40B4-BE49-F238E27FC236}">
                  <a16:creationId xmlns:a16="http://schemas.microsoft.com/office/drawing/2014/main" id="{C69B6141-DEE5-503D-C093-BDC59E4E1E7D}"/>
                </a:ext>
              </a:extLst>
            </p:cNvPr>
            <p:cNvSpPr/>
            <p:nvPr/>
          </p:nvSpPr>
          <p:spPr>
            <a:xfrm>
              <a:off x="-30670825" y="47687125"/>
              <a:ext cx="674825" cy="43425"/>
            </a:xfrm>
            <a:custGeom>
              <a:avLst/>
              <a:gdLst/>
              <a:ahLst/>
              <a:cxnLst/>
              <a:rect l="l" t="t" r="r" b="b"/>
              <a:pathLst>
                <a:path w="26993" h="1737" extrusionOk="0">
                  <a:moveTo>
                    <a:pt x="1" y="0"/>
                  </a:moveTo>
                  <a:lnTo>
                    <a:pt x="26992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82;p15">
              <a:extLst>
                <a:ext uri="{FF2B5EF4-FFF2-40B4-BE49-F238E27FC236}">
                  <a16:creationId xmlns:a16="http://schemas.microsoft.com/office/drawing/2014/main" id="{A1F58AD9-30FE-1696-B39F-7817305B0942}"/>
                </a:ext>
              </a:extLst>
            </p:cNvPr>
            <p:cNvSpPr/>
            <p:nvPr/>
          </p:nvSpPr>
          <p:spPr>
            <a:xfrm>
              <a:off x="-30723650" y="47635575"/>
              <a:ext cx="780475" cy="146250"/>
            </a:xfrm>
            <a:custGeom>
              <a:avLst/>
              <a:gdLst/>
              <a:ahLst/>
              <a:cxnLst/>
              <a:rect l="l" t="t" r="r" b="b"/>
              <a:pathLst>
                <a:path w="31219" h="5850" extrusionOk="0">
                  <a:moveTo>
                    <a:pt x="2033" y="0"/>
                  </a:moveTo>
                  <a:cubicBezTo>
                    <a:pt x="994" y="0"/>
                    <a:pt x="142" y="876"/>
                    <a:pt x="63" y="1937"/>
                  </a:cubicBezTo>
                  <a:cubicBezTo>
                    <a:pt x="0" y="3046"/>
                    <a:pt x="858" y="4029"/>
                    <a:pt x="1988" y="4092"/>
                  </a:cubicBezTo>
                  <a:lnTo>
                    <a:pt x="28980" y="5849"/>
                  </a:lnTo>
                  <a:lnTo>
                    <a:pt x="29105" y="5849"/>
                  </a:lnTo>
                  <a:cubicBezTo>
                    <a:pt x="30172" y="5849"/>
                    <a:pt x="31072" y="5012"/>
                    <a:pt x="31135" y="3945"/>
                  </a:cubicBezTo>
                  <a:cubicBezTo>
                    <a:pt x="31218" y="2815"/>
                    <a:pt x="30361" y="1853"/>
                    <a:pt x="29231" y="1769"/>
                  </a:cubicBezTo>
                  <a:lnTo>
                    <a:pt x="2239" y="12"/>
                  </a:lnTo>
                  <a:cubicBezTo>
                    <a:pt x="2170" y="4"/>
                    <a:pt x="2101" y="0"/>
                    <a:pt x="2033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83;p15">
              <a:extLst>
                <a:ext uri="{FF2B5EF4-FFF2-40B4-BE49-F238E27FC236}">
                  <a16:creationId xmlns:a16="http://schemas.microsoft.com/office/drawing/2014/main" id="{31F87BE0-E2AF-54FD-51F7-A372CEB594A3}"/>
                </a:ext>
              </a:extLst>
            </p:cNvPr>
            <p:cNvSpPr/>
            <p:nvPr/>
          </p:nvSpPr>
          <p:spPr>
            <a:xfrm>
              <a:off x="-31193375" y="48144300"/>
              <a:ext cx="827025" cy="43425"/>
            </a:xfrm>
            <a:custGeom>
              <a:avLst/>
              <a:gdLst/>
              <a:ahLst/>
              <a:cxnLst/>
              <a:rect l="l" t="t" r="r" b="b"/>
              <a:pathLst>
                <a:path w="33081" h="1737" extrusionOk="0">
                  <a:moveTo>
                    <a:pt x="0" y="0"/>
                  </a:moveTo>
                  <a:lnTo>
                    <a:pt x="33080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84;p15">
              <a:extLst>
                <a:ext uri="{FF2B5EF4-FFF2-40B4-BE49-F238E27FC236}">
                  <a16:creationId xmlns:a16="http://schemas.microsoft.com/office/drawing/2014/main" id="{43F466D3-B443-EA96-F17B-F147DE85EFFD}"/>
                </a:ext>
              </a:extLst>
            </p:cNvPr>
            <p:cNvSpPr/>
            <p:nvPr/>
          </p:nvSpPr>
          <p:spPr>
            <a:xfrm>
              <a:off x="-31245700" y="48093025"/>
              <a:ext cx="932175" cy="145975"/>
            </a:xfrm>
            <a:custGeom>
              <a:avLst/>
              <a:gdLst/>
              <a:ahLst/>
              <a:cxnLst/>
              <a:rect l="l" t="t" r="r" b="b"/>
              <a:pathLst>
                <a:path w="37287" h="5839" extrusionOk="0">
                  <a:moveTo>
                    <a:pt x="2198" y="1"/>
                  </a:moveTo>
                  <a:cubicBezTo>
                    <a:pt x="1089" y="22"/>
                    <a:pt x="105" y="817"/>
                    <a:pt x="63" y="1947"/>
                  </a:cubicBezTo>
                  <a:cubicBezTo>
                    <a:pt x="1" y="3056"/>
                    <a:pt x="879" y="4039"/>
                    <a:pt x="1988" y="4081"/>
                  </a:cubicBezTo>
                  <a:lnTo>
                    <a:pt x="35090" y="5839"/>
                  </a:lnTo>
                  <a:lnTo>
                    <a:pt x="35173" y="5839"/>
                  </a:lnTo>
                  <a:cubicBezTo>
                    <a:pt x="36261" y="5839"/>
                    <a:pt x="37161" y="5002"/>
                    <a:pt x="37224" y="3893"/>
                  </a:cubicBezTo>
                  <a:cubicBezTo>
                    <a:pt x="37287" y="2784"/>
                    <a:pt x="36408" y="1800"/>
                    <a:pt x="35299" y="1759"/>
                  </a:cubicBezTo>
                  <a:lnTo>
                    <a:pt x="2198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85;p15">
              <a:extLst>
                <a:ext uri="{FF2B5EF4-FFF2-40B4-BE49-F238E27FC236}">
                  <a16:creationId xmlns:a16="http://schemas.microsoft.com/office/drawing/2014/main" id="{7FF7C2C9-BDF3-5F0D-E070-7F4265798761}"/>
                </a:ext>
              </a:extLst>
            </p:cNvPr>
            <p:cNvSpPr/>
            <p:nvPr/>
          </p:nvSpPr>
          <p:spPr>
            <a:xfrm>
              <a:off x="-30845525" y="48514125"/>
              <a:ext cx="718750" cy="43950"/>
            </a:xfrm>
            <a:custGeom>
              <a:avLst/>
              <a:gdLst/>
              <a:ahLst/>
              <a:cxnLst/>
              <a:rect l="l" t="t" r="r" b="b"/>
              <a:pathLst>
                <a:path w="28750" h="1758" extrusionOk="0">
                  <a:moveTo>
                    <a:pt x="0" y="1758"/>
                  </a:moveTo>
                  <a:lnTo>
                    <a:pt x="28749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86;p15">
              <a:extLst>
                <a:ext uri="{FF2B5EF4-FFF2-40B4-BE49-F238E27FC236}">
                  <a16:creationId xmlns:a16="http://schemas.microsoft.com/office/drawing/2014/main" id="{794F7DAE-2976-218B-3A64-5E243341AFD2}"/>
                </a:ext>
              </a:extLst>
            </p:cNvPr>
            <p:cNvSpPr/>
            <p:nvPr/>
          </p:nvSpPr>
          <p:spPr>
            <a:xfrm>
              <a:off x="-30898375" y="48463250"/>
              <a:ext cx="824425" cy="145575"/>
            </a:xfrm>
            <a:custGeom>
              <a:avLst/>
              <a:gdLst/>
              <a:ahLst/>
              <a:cxnLst/>
              <a:rect l="l" t="t" r="r" b="b"/>
              <a:pathLst>
                <a:path w="32977" h="5823" extrusionOk="0">
                  <a:moveTo>
                    <a:pt x="30895" y="0"/>
                  </a:moveTo>
                  <a:cubicBezTo>
                    <a:pt x="30843" y="0"/>
                    <a:pt x="30791" y="2"/>
                    <a:pt x="30738" y="6"/>
                  </a:cubicBezTo>
                  <a:lnTo>
                    <a:pt x="1989" y="1743"/>
                  </a:lnTo>
                  <a:cubicBezTo>
                    <a:pt x="859" y="1826"/>
                    <a:pt x="1" y="2789"/>
                    <a:pt x="85" y="3919"/>
                  </a:cubicBezTo>
                  <a:cubicBezTo>
                    <a:pt x="147" y="4986"/>
                    <a:pt x="1047" y="5823"/>
                    <a:pt x="2114" y="5823"/>
                  </a:cubicBezTo>
                  <a:lnTo>
                    <a:pt x="2240" y="5823"/>
                  </a:lnTo>
                  <a:lnTo>
                    <a:pt x="30989" y="4086"/>
                  </a:lnTo>
                  <a:cubicBezTo>
                    <a:pt x="32119" y="4002"/>
                    <a:pt x="32977" y="3040"/>
                    <a:pt x="32893" y="1910"/>
                  </a:cubicBezTo>
                  <a:cubicBezTo>
                    <a:pt x="32833" y="831"/>
                    <a:pt x="31991" y="0"/>
                    <a:pt x="3089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87;p15">
              <a:extLst>
                <a:ext uri="{FF2B5EF4-FFF2-40B4-BE49-F238E27FC236}">
                  <a16:creationId xmlns:a16="http://schemas.microsoft.com/office/drawing/2014/main" id="{686BACAF-F7CE-96F3-4D91-BFA4D80345E1}"/>
                </a:ext>
              </a:extLst>
            </p:cNvPr>
            <p:cNvSpPr/>
            <p:nvPr/>
          </p:nvSpPr>
          <p:spPr>
            <a:xfrm>
              <a:off x="-30866975" y="48971825"/>
              <a:ext cx="674800" cy="42925"/>
            </a:xfrm>
            <a:custGeom>
              <a:avLst/>
              <a:gdLst/>
              <a:ahLst/>
              <a:cxnLst/>
              <a:rect l="l" t="t" r="r" b="b"/>
              <a:pathLst>
                <a:path w="26992" h="1717" extrusionOk="0">
                  <a:moveTo>
                    <a:pt x="0" y="1"/>
                  </a:moveTo>
                  <a:lnTo>
                    <a:pt x="26992" y="1716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88;p15">
              <a:extLst>
                <a:ext uri="{FF2B5EF4-FFF2-40B4-BE49-F238E27FC236}">
                  <a16:creationId xmlns:a16="http://schemas.microsoft.com/office/drawing/2014/main" id="{2706D0BD-3154-CE7F-9C1D-959940E97938}"/>
                </a:ext>
              </a:extLst>
            </p:cNvPr>
            <p:cNvSpPr/>
            <p:nvPr/>
          </p:nvSpPr>
          <p:spPr>
            <a:xfrm>
              <a:off x="-30919800" y="48921000"/>
              <a:ext cx="780450" cy="145525"/>
            </a:xfrm>
            <a:custGeom>
              <a:avLst/>
              <a:gdLst/>
              <a:ahLst/>
              <a:cxnLst/>
              <a:rect l="l" t="t" r="r" b="b"/>
              <a:pathLst>
                <a:path w="31218" h="5821" extrusionOk="0">
                  <a:moveTo>
                    <a:pt x="2116" y="1"/>
                  </a:moveTo>
                  <a:cubicBezTo>
                    <a:pt x="1003" y="1"/>
                    <a:pt x="144" y="818"/>
                    <a:pt x="63" y="1908"/>
                  </a:cubicBezTo>
                  <a:cubicBezTo>
                    <a:pt x="0" y="3038"/>
                    <a:pt x="858" y="4000"/>
                    <a:pt x="1988" y="4084"/>
                  </a:cubicBezTo>
                  <a:lnTo>
                    <a:pt x="28979" y="5821"/>
                  </a:lnTo>
                  <a:lnTo>
                    <a:pt x="29105" y="5821"/>
                  </a:lnTo>
                  <a:cubicBezTo>
                    <a:pt x="30172" y="5821"/>
                    <a:pt x="31093" y="4984"/>
                    <a:pt x="31134" y="3917"/>
                  </a:cubicBezTo>
                  <a:cubicBezTo>
                    <a:pt x="31218" y="2787"/>
                    <a:pt x="30360" y="1824"/>
                    <a:pt x="29230" y="1741"/>
                  </a:cubicBezTo>
                  <a:lnTo>
                    <a:pt x="2239" y="4"/>
                  </a:lnTo>
                  <a:cubicBezTo>
                    <a:pt x="2198" y="2"/>
                    <a:pt x="2156" y="1"/>
                    <a:pt x="2116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89;p15">
              <a:extLst>
                <a:ext uri="{FF2B5EF4-FFF2-40B4-BE49-F238E27FC236}">
                  <a16:creationId xmlns:a16="http://schemas.microsoft.com/office/drawing/2014/main" id="{0E3F9BB8-FF53-6721-B06C-51916260F1DE}"/>
                </a:ext>
              </a:extLst>
            </p:cNvPr>
            <p:cNvSpPr/>
            <p:nvPr/>
          </p:nvSpPr>
          <p:spPr>
            <a:xfrm>
              <a:off x="-31389550" y="49429000"/>
              <a:ext cx="827025" cy="43450"/>
            </a:xfrm>
            <a:custGeom>
              <a:avLst/>
              <a:gdLst/>
              <a:ahLst/>
              <a:cxnLst/>
              <a:rect l="l" t="t" r="r" b="b"/>
              <a:pathLst>
                <a:path w="33081" h="1738" extrusionOk="0">
                  <a:moveTo>
                    <a:pt x="1" y="1"/>
                  </a:moveTo>
                  <a:lnTo>
                    <a:pt x="33081" y="173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90;p15">
              <a:extLst>
                <a:ext uri="{FF2B5EF4-FFF2-40B4-BE49-F238E27FC236}">
                  <a16:creationId xmlns:a16="http://schemas.microsoft.com/office/drawing/2014/main" id="{D738FFB9-8292-1BE4-D923-CAD49A5547FF}"/>
                </a:ext>
              </a:extLst>
            </p:cNvPr>
            <p:cNvSpPr/>
            <p:nvPr/>
          </p:nvSpPr>
          <p:spPr>
            <a:xfrm>
              <a:off x="-31441850" y="49377750"/>
              <a:ext cx="932175" cy="145950"/>
            </a:xfrm>
            <a:custGeom>
              <a:avLst/>
              <a:gdLst/>
              <a:ahLst/>
              <a:cxnLst/>
              <a:rect l="l" t="t" r="r" b="b"/>
              <a:pathLst>
                <a:path w="37287" h="5838" extrusionOk="0">
                  <a:moveTo>
                    <a:pt x="2197" y="0"/>
                  </a:moveTo>
                  <a:cubicBezTo>
                    <a:pt x="1046" y="42"/>
                    <a:pt x="105" y="816"/>
                    <a:pt x="63" y="1946"/>
                  </a:cubicBezTo>
                  <a:cubicBezTo>
                    <a:pt x="0" y="3076"/>
                    <a:pt x="879" y="4039"/>
                    <a:pt x="1988" y="4080"/>
                  </a:cubicBezTo>
                  <a:lnTo>
                    <a:pt x="35089" y="5838"/>
                  </a:lnTo>
                  <a:lnTo>
                    <a:pt x="35173" y="5838"/>
                  </a:lnTo>
                  <a:cubicBezTo>
                    <a:pt x="36282" y="5838"/>
                    <a:pt x="37161" y="4980"/>
                    <a:pt x="37223" y="3913"/>
                  </a:cubicBezTo>
                  <a:cubicBezTo>
                    <a:pt x="37286" y="2783"/>
                    <a:pt x="36407" y="1821"/>
                    <a:pt x="35298" y="1758"/>
                  </a:cubicBezTo>
                  <a:lnTo>
                    <a:pt x="2197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91;p15">
              <a:extLst>
                <a:ext uri="{FF2B5EF4-FFF2-40B4-BE49-F238E27FC236}">
                  <a16:creationId xmlns:a16="http://schemas.microsoft.com/office/drawing/2014/main" id="{3658E0B4-FCB1-96F7-4E07-69BB96D0689C}"/>
                </a:ext>
              </a:extLst>
            </p:cNvPr>
            <p:cNvSpPr/>
            <p:nvPr/>
          </p:nvSpPr>
          <p:spPr>
            <a:xfrm>
              <a:off x="-31040650" y="49798825"/>
              <a:ext cx="718225" cy="43975"/>
            </a:xfrm>
            <a:custGeom>
              <a:avLst/>
              <a:gdLst/>
              <a:ahLst/>
              <a:cxnLst/>
              <a:rect l="l" t="t" r="r" b="b"/>
              <a:pathLst>
                <a:path w="28729" h="1759" extrusionOk="0">
                  <a:moveTo>
                    <a:pt x="1" y="1758"/>
                  </a:moveTo>
                  <a:lnTo>
                    <a:pt x="28729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92;p15">
              <a:extLst>
                <a:ext uri="{FF2B5EF4-FFF2-40B4-BE49-F238E27FC236}">
                  <a16:creationId xmlns:a16="http://schemas.microsoft.com/office/drawing/2014/main" id="{8D39C327-F815-602B-B365-F61016061FC4}"/>
                </a:ext>
              </a:extLst>
            </p:cNvPr>
            <p:cNvSpPr/>
            <p:nvPr/>
          </p:nvSpPr>
          <p:spPr>
            <a:xfrm>
              <a:off x="-31094000" y="49747950"/>
              <a:ext cx="824925" cy="146100"/>
            </a:xfrm>
            <a:custGeom>
              <a:avLst/>
              <a:gdLst/>
              <a:ahLst/>
              <a:cxnLst/>
              <a:rect l="l" t="t" r="r" b="b"/>
              <a:pathLst>
                <a:path w="32997" h="5844" extrusionOk="0">
                  <a:moveTo>
                    <a:pt x="30892" y="1"/>
                  </a:moveTo>
                  <a:cubicBezTo>
                    <a:pt x="30841" y="1"/>
                    <a:pt x="30789" y="2"/>
                    <a:pt x="30737" y="6"/>
                  </a:cubicBezTo>
                  <a:lnTo>
                    <a:pt x="1988" y="1764"/>
                  </a:lnTo>
                  <a:cubicBezTo>
                    <a:pt x="858" y="1827"/>
                    <a:pt x="0" y="2810"/>
                    <a:pt x="84" y="3919"/>
                  </a:cubicBezTo>
                  <a:cubicBezTo>
                    <a:pt x="168" y="5007"/>
                    <a:pt x="1047" y="5844"/>
                    <a:pt x="2135" y="5844"/>
                  </a:cubicBezTo>
                  <a:lnTo>
                    <a:pt x="2260" y="5844"/>
                  </a:lnTo>
                  <a:lnTo>
                    <a:pt x="30988" y="4086"/>
                  </a:lnTo>
                  <a:cubicBezTo>
                    <a:pt x="32118" y="4003"/>
                    <a:pt x="32997" y="3040"/>
                    <a:pt x="32913" y="1910"/>
                  </a:cubicBezTo>
                  <a:cubicBezTo>
                    <a:pt x="32833" y="831"/>
                    <a:pt x="31971" y="1"/>
                    <a:pt x="30892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93;p15">
              <a:extLst>
                <a:ext uri="{FF2B5EF4-FFF2-40B4-BE49-F238E27FC236}">
                  <a16:creationId xmlns:a16="http://schemas.microsoft.com/office/drawing/2014/main" id="{4372B512-0DFF-4CAB-1240-0934DA06204F}"/>
                </a:ext>
              </a:extLst>
            </p:cNvPr>
            <p:cNvSpPr/>
            <p:nvPr/>
          </p:nvSpPr>
          <p:spPr>
            <a:xfrm>
              <a:off x="-32086300" y="49559775"/>
              <a:ext cx="675325" cy="42925"/>
            </a:xfrm>
            <a:custGeom>
              <a:avLst/>
              <a:gdLst/>
              <a:ahLst/>
              <a:cxnLst/>
              <a:rect l="l" t="t" r="r" b="b"/>
              <a:pathLst>
                <a:path w="27013" h="1717" extrusionOk="0">
                  <a:moveTo>
                    <a:pt x="0" y="1"/>
                  </a:moveTo>
                  <a:lnTo>
                    <a:pt x="27013" y="1716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94;p15">
              <a:extLst>
                <a:ext uri="{FF2B5EF4-FFF2-40B4-BE49-F238E27FC236}">
                  <a16:creationId xmlns:a16="http://schemas.microsoft.com/office/drawing/2014/main" id="{DCA432DC-2098-8C3D-CEF1-7A1958E19672}"/>
                </a:ext>
              </a:extLst>
            </p:cNvPr>
            <p:cNvSpPr/>
            <p:nvPr/>
          </p:nvSpPr>
          <p:spPr>
            <a:xfrm>
              <a:off x="-32400561" y="49508300"/>
              <a:ext cx="780450" cy="146175"/>
            </a:xfrm>
            <a:custGeom>
              <a:avLst/>
              <a:gdLst/>
              <a:ahLst/>
              <a:cxnLst/>
              <a:rect l="l" t="t" r="r" b="b"/>
              <a:pathLst>
                <a:path w="31218" h="5847" extrusionOk="0">
                  <a:moveTo>
                    <a:pt x="2057" y="1"/>
                  </a:moveTo>
                  <a:cubicBezTo>
                    <a:pt x="990" y="1"/>
                    <a:pt x="142" y="864"/>
                    <a:pt x="63" y="1934"/>
                  </a:cubicBezTo>
                  <a:cubicBezTo>
                    <a:pt x="0" y="3043"/>
                    <a:pt x="858" y="4027"/>
                    <a:pt x="1988" y="4089"/>
                  </a:cubicBezTo>
                  <a:lnTo>
                    <a:pt x="28979" y="5847"/>
                  </a:lnTo>
                  <a:lnTo>
                    <a:pt x="29105" y="5847"/>
                  </a:lnTo>
                  <a:cubicBezTo>
                    <a:pt x="30172" y="5847"/>
                    <a:pt x="31072" y="5010"/>
                    <a:pt x="31134" y="3943"/>
                  </a:cubicBezTo>
                  <a:cubicBezTo>
                    <a:pt x="31218" y="2813"/>
                    <a:pt x="30360" y="1851"/>
                    <a:pt x="29230" y="1767"/>
                  </a:cubicBezTo>
                  <a:lnTo>
                    <a:pt x="2239" y="9"/>
                  </a:lnTo>
                  <a:cubicBezTo>
                    <a:pt x="2178" y="4"/>
                    <a:pt x="2117" y="1"/>
                    <a:pt x="2057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95;p15">
              <a:extLst>
                <a:ext uri="{FF2B5EF4-FFF2-40B4-BE49-F238E27FC236}">
                  <a16:creationId xmlns:a16="http://schemas.microsoft.com/office/drawing/2014/main" id="{E2CFDD65-B405-E0C1-377A-D1BF5BF2B886}"/>
                </a:ext>
              </a:extLst>
            </p:cNvPr>
            <p:cNvSpPr/>
            <p:nvPr/>
          </p:nvSpPr>
          <p:spPr>
            <a:xfrm>
              <a:off x="-32608875" y="50016950"/>
              <a:ext cx="827550" cy="43450"/>
            </a:xfrm>
            <a:custGeom>
              <a:avLst/>
              <a:gdLst/>
              <a:ahLst/>
              <a:cxnLst/>
              <a:rect l="l" t="t" r="r" b="b"/>
              <a:pathLst>
                <a:path w="33102" h="1738" extrusionOk="0">
                  <a:moveTo>
                    <a:pt x="1" y="1"/>
                  </a:moveTo>
                  <a:lnTo>
                    <a:pt x="33102" y="173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96;p15">
              <a:extLst>
                <a:ext uri="{FF2B5EF4-FFF2-40B4-BE49-F238E27FC236}">
                  <a16:creationId xmlns:a16="http://schemas.microsoft.com/office/drawing/2014/main" id="{B46F4552-B94A-31BF-4E2F-773BFB855302}"/>
                </a:ext>
              </a:extLst>
            </p:cNvPr>
            <p:cNvSpPr/>
            <p:nvPr/>
          </p:nvSpPr>
          <p:spPr>
            <a:xfrm>
              <a:off x="-32922611" y="49965700"/>
              <a:ext cx="932175" cy="145975"/>
            </a:xfrm>
            <a:custGeom>
              <a:avLst/>
              <a:gdLst/>
              <a:ahLst/>
              <a:cxnLst/>
              <a:rect l="l" t="t" r="r" b="b"/>
              <a:pathLst>
                <a:path w="37287" h="5839" extrusionOk="0">
                  <a:moveTo>
                    <a:pt x="2197" y="0"/>
                  </a:moveTo>
                  <a:cubicBezTo>
                    <a:pt x="1109" y="21"/>
                    <a:pt x="105" y="817"/>
                    <a:pt x="63" y="1946"/>
                  </a:cubicBezTo>
                  <a:cubicBezTo>
                    <a:pt x="0" y="3055"/>
                    <a:pt x="858" y="4039"/>
                    <a:pt x="1988" y="4081"/>
                  </a:cubicBezTo>
                  <a:lnTo>
                    <a:pt x="35068" y="5838"/>
                  </a:lnTo>
                  <a:lnTo>
                    <a:pt x="35173" y="5838"/>
                  </a:lnTo>
                  <a:cubicBezTo>
                    <a:pt x="36261" y="5838"/>
                    <a:pt x="37140" y="4980"/>
                    <a:pt x="37223" y="3892"/>
                  </a:cubicBezTo>
                  <a:cubicBezTo>
                    <a:pt x="37286" y="2783"/>
                    <a:pt x="36407" y="1800"/>
                    <a:pt x="35277" y="1758"/>
                  </a:cubicBezTo>
                  <a:lnTo>
                    <a:pt x="2197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97;p15">
              <a:extLst>
                <a:ext uri="{FF2B5EF4-FFF2-40B4-BE49-F238E27FC236}">
                  <a16:creationId xmlns:a16="http://schemas.microsoft.com/office/drawing/2014/main" id="{839CE9BE-DCE6-3C41-DC3E-BB57119E19DB}"/>
                </a:ext>
              </a:extLst>
            </p:cNvPr>
            <p:cNvSpPr/>
            <p:nvPr/>
          </p:nvSpPr>
          <p:spPr>
            <a:xfrm>
              <a:off x="-32260500" y="50386775"/>
              <a:ext cx="718750" cy="43975"/>
            </a:xfrm>
            <a:custGeom>
              <a:avLst/>
              <a:gdLst/>
              <a:ahLst/>
              <a:cxnLst/>
              <a:rect l="l" t="t" r="r" b="b"/>
              <a:pathLst>
                <a:path w="28750" h="1759" extrusionOk="0">
                  <a:moveTo>
                    <a:pt x="1" y="1759"/>
                  </a:moveTo>
                  <a:lnTo>
                    <a:pt x="28750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98;p15">
              <a:extLst>
                <a:ext uri="{FF2B5EF4-FFF2-40B4-BE49-F238E27FC236}">
                  <a16:creationId xmlns:a16="http://schemas.microsoft.com/office/drawing/2014/main" id="{C15AED48-DD2A-78D6-4BCD-D3FBF978333E}"/>
                </a:ext>
              </a:extLst>
            </p:cNvPr>
            <p:cNvSpPr/>
            <p:nvPr/>
          </p:nvSpPr>
          <p:spPr>
            <a:xfrm>
              <a:off x="-32575286" y="50335825"/>
              <a:ext cx="824425" cy="145675"/>
            </a:xfrm>
            <a:custGeom>
              <a:avLst/>
              <a:gdLst/>
              <a:ahLst/>
              <a:cxnLst/>
              <a:rect l="l" t="t" r="r" b="b"/>
              <a:pathLst>
                <a:path w="32977" h="5827" extrusionOk="0">
                  <a:moveTo>
                    <a:pt x="30923" y="1"/>
                  </a:moveTo>
                  <a:cubicBezTo>
                    <a:pt x="30862" y="1"/>
                    <a:pt x="30800" y="4"/>
                    <a:pt x="30737" y="9"/>
                  </a:cubicBezTo>
                  <a:lnTo>
                    <a:pt x="1988" y="1746"/>
                  </a:lnTo>
                  <a:cubicBezTo>
                    <a:pt x="858" y="1830"/>
                    <a:pt x="1" y="2792"/>
                    <a:pt x="84" y="3922"/>
                  </a:cubicBezTo>
                  <a:cubicBezTo>
                    <a:pt x="168" y="4989"/>
                    <a:pt x="1047" y="5826"/>
                    <a:pt x="2114" y="5826"/>
                  </a:cubicBezTo>
                  <a:lnTo>
                    <a:pt x="2260" y="5826"/>
                  </a:lnTo>
                  <a:lnTo>
                    <a:pt x="30988" y="4090"/>
                  </a:lnTo>
                  <a:cubicBezTo>
                    <a:pt x="32118" y="4006"/>
                    <a:pt x="32976" y="3043"/>
                    <a:pt x="32892" y="1913"/>
                  </a:cubicBezTo>
                  <a:cubicBezTo>
                    <a:pt x="32833" y="845"/>
                    <a:pt x="31988" y="1"/>
                    <a:pt x="30923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99;p15">
              <a:extLst>
                <a:ext uri="{FF2B5EF4-FFF2-40B4-BE49-F238E27FC236}">
                  <a16:creationId xmlns:a16="http://schemas.microsoft.com/office/drawing/2014/main" id="{EB19317B-9122-21C4-05D5-B3FF8109EEF1}"/>
                </a:ext>
              </a:extLst>
            </p:cNvPr>
            <p:cNvSpPr/>
            <p:nvPr/>
          </p:nvSpPr>
          <p:spPr>
            <a:xfrm>
              <a:off x="-34002375" y="49450450"/>
              <a:ext cx="674800" cy="43975"/>
            </a:xfrm>
            <a:custGeom>
              <a:avLst/>
              <a:gdLst/>
              <a:ahLst/>
              <a:cxnLst/>
              <a:rect l="l" t="t" r="r" b="b"/>
              <a:pathLst>
                <a:path w="26992" h="1759" extrusionOk="0">
                  <a:moveTo>
                    <a:pt x="0" y="1"/>
                  </a:moveTo>
                  <a:lnTo>
                    <a:pt x="26992" y="175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00;p15">
              <a:extLst>
                <a:ext uri="{FF2B5EF4-FFF2-40B4-BE49-F238E27FC236}">
                  <a16:creationId xmlns:a16="http://schemas.microsoft.com/office/drawing/2014/main" id="{E72634BF-C2CF-804F-1B7B-6AAFF403C059}"/>
                </a:ext>
              </a:extLst>
            </p:cNvPr>
            <p:cNvSpPr/>
            <p:nvPr/>
          </p:nvSpPr>
          <p:spPr>
            <a:xfrm>
              <a:off x="-34317186" y="49399625"/>
              <a:ext cx="780475" cy="145525"/>
            </a:xfrm>
            <a:custGeom>
              <a:avLst/>
              <a:gdLst/>
              <a:ahLst/>
              <a:cxnLst/>
              <a:rect l="l" t="t" r="r" b="b"/>
              <a:pathLst>
                <a:path w="31219" h="5821" extrusionOk="0">
                  <a:moveTo>
                    <a:pt x="2123" y="1"/>
                  </a:moveTo>
                  <a:cubicBezTo>
                    <a:pt x="1062" y="1"/>
                    <a:pt x="145" y="818"/>
                    <a:pt x="85" y="1908"/>
                  </a:cubicBezTo>
                  <a:cubicBezTo>
                    <a:pt x="1" y="3038"/>
                    <a:pt x="859" y="4001"/>
                    <a:pt x="1989" y="4084"/>
                  </a:cubicBezTo>
                  <a:lnTo>
                    <a:pt x="28980" y="5821"/>
                  </a:lnTo>
                  <a:lnTo>
                    <a:pt x="29106" y="5821"/>
                  </a:lnTo>
                  <a:cubicBezTo>
                    <a:pt x="30173" y="5821"/>
                    <a:pt x="31093" y="4984"/>
                    <a:pt x="31156" y="3917"/>
                  </a:cubicBezTo>
                  <a:cubicBezTo>
                    <a:pt x="31219" y="2787"/>
                    <a:pt x="30361" y="1824"/>
                    <a:pt x="29231" y="1741"/>
                  </a:cubicBezTo>
                  <a:lnTo>
                    <a:pt x="2240" y="4"/>
                  </a:lnTo>
                  <a:cubicBezTo>
                    <a:pt x="2201" y="2"/>
                    <a:pt x="2162" y="1"/>
                    <a:pt x="2123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01;p15">
              <a:extLst>
                <a:ext uri="{FF2B5EF4-FFF2-40B4-BE49-F238E27FC236}">
                  <a16:creationId xmlns:a16="http://schemas.microsoft.com/office/drawing/2014/main" id="{2F5896E9-B89A-884C-9D68-304636B5D417}"/>
                </a:ext>
              </a:extLst>
            </p:cNvPr>
            <p:cNvSpPr/>
            <p:nvPr/>
          </p:nvSpPr>
          <p:spPr>
            <a:xfrm>
              <a:off x="-34524950" y="49908150"/>
              <a:ext cx="827550" cy="43450"/>
            </a:xfrm>
            <a:custGeom>
              <a:avLst/>
              <a:gdLst/>
              <a:ahLst/>
              <a:cxnLst/>
              <a:rect l="l" t="t" r="r" b="b"/>
              <a:pathLst>
                <a:path w="33102" h="1738" extrusionOk="0">
                  <a:moveTo>
                    <a:pt x="1" y="1"/>
                  </a:moveTo>
                  <a:lnTo>
                    <a:pt x="33102" y="173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02;p15">
              <a:extLst>
                <a:ext uri="{FF2B5EF4-FFF2-40B4-BE49-F238E27FC236}">
                  <a16:creationId xmlns:a16="http://schemas.microsoft.com/office/drawing/2014/main" id="{D066CF50-95FA-D1B5-F685-E3C0A36E74BB}"/>
                </a:ext>
              </a:extLst>
            </p:cNvPr>
            <p:cNvSpPr/>
            <p:nvPr/>
          </p:nvSpPr>
          <p:spPr>
            <a:xfrm>
              <a:off x="-34839211" y="49856375"/>
              <a:ext cx="932150" cy="145975"/>
            </a:xfrm>
            <a:custGeom>
              <a:avLst/>
              <a:gdLst/>
              <a:ahLst/>
              <a:cxnLst/>
              <a:rect l="l" t="t" r="r" b="b"/>
              <a:pathLst>
                <a:path w="37286" h="5839" extrusionOk="0">
                  <a:moveTo>
                    <a:pt x="2218" y="0"/>
                  </a:moveTo>
                  <a:cubicBezTo>
                    <a:pt x="1067" y="63"/>
                    <a:pt x="126" y="816"/>
                    <a:pt x="63" y="1946"/>
                  </a:cubicBezTo>
                  <a:cubicBezTo>
                    <a:pt x="0" y="3076"/>
                    <a:pt x="879" y="4039"/>
                    <a:pt x="1988" y="4081"/>
                  </a:cubicBezTo>
                  <a:lnTo>
                    <a:pt x="35089" y="5838"/>
                  </a:lnTo>
                  <a:lnTo>
                    <a:pt x="35194" y="5838"/>
                  </a:lnTo>
                  <a:cubicBezTo>
                    <a:pt x="36282" y="5838"/>
                    <a:pt x="37181" y="5001"/>
                    <a:pt x="37223" y="3913"/>
                  </a:cubicBezTo>
                  <a:cubicBezTo>
                    <a:pt x="37286" y="2783"/>
                    <a:pt x="36428" y="1821"/>
                    <a:pt x="35298" y="1758"/>
                  </a:cubicBezTo>
                  <a:lnTo>
                    <a:pt x="2218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03;p15">
              <a:extLst>
                <a:ext uri="{FF2B5EF4-FFF2-40B4-BE49-F238E27FC236}">
                  <a16:creationId xmlns:a16="http://schemas.microsoft.com/office/drawing/2014/main" id="{6C79E743-0C5A-FBC8-39C0-C67D6B5A158B}"/>
                </a:ext>
              </a:extLst>
            </p:cNvPr>
            <p:cNvSpPr/>
            <p:nvPr/>
          </p:nvSpPr>
          <p:spPr>
            <a:xfrm>
              <a:off x="-34176050" y="50278500"/>
              <a:ext cx="718225" cy="42925"/>
            </a:xfrm>
            <a:custGeom>
              <a:avLst/>
              <a:gdLst/>
              <a:ahLst/>
              <a:cxnLst/>
              <a:rect l="l" t="t" r="r" b="b"/>
              <a:pathLst>
                <a:path w="28729" h="1717" extrusionOk="0">
                  <a:moveTo>
                    <a:pt x="1" y="1717"/>
                  </a:moveTo>
                  <a:lnTo>
                    <a:pt x="28729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04;p15">
              <a:extLst>
                <a:ext uri="{FF2B5EF4-FFF2-40B4-BE49-F238E27FC236}">
                  <a16:creationId xmlns:a16="http://schemas.microsoft.com/office/drawing/2014/main" id="{4E6254B7-883E-401E-4AA5-3E010DC8ADD8}"/>
                </a:ext>
              </a:extLst>
            </p:cNvPr>
            <p:cNvSpPr/>
            <p:nvPr/>
          </p:nvSpPr>
          <p:spPr>
            <a:xfrm>
              <a:off x="-34491361" y="50226650"/>
              <a:ext cx="824925" cy="146025"/>
            </a:xfrm>
            <a:custGeom>
              <a:avLst/>
              <a:gdLst/>
              <a:ahLst/>
              <a:cxnLst/>
              <a:rect l="l" t="t" r="r" b="b"/>
              <a:pathLst>
                <a:path w="32997" h="5841" extrusionOk="0">
                  <a:moveTo>
                    <a:pt x="30860" y="0"/>
                  </a:moveTo>
                  <a:cubicBezTo>
                    <a:pt x="30820" y="0"/>
                    <a:pt x="30779" y="1"/>
                    <a:pt x="30737" y="3"/>
                  </a:cubicBezTo>
                  <a:lnTo>
                    <a:pt x="1988" y="1740"/>
                  </a:lnTo>
                  <a:cubicBezTo>
                    <a:pt x="879" y="1824"/>
                    <a:pt x="0" y="2786"/>
                    <a:pt x="84" y="3916"/>
                  </a:cubicBezTo>
                  <a:cubicBezTo>
                    <a:pt x="168" y="5004"/>
                    <a:pt x="1047" y="5841"/>
                    <a:pt x="2135" y="5841"/>
                  </a:cubicBezTo>
                  <a:lnTo>
                    <a:pt x="2260" y="5841"/>
                  </a:lnTo>
                  <a:lnTo>
                    <a:pt x="31009" y="4083"/>
                  </a:lnTo>
                  <a:cubicBezTo>
                    <a:pt x="32118" y="4000"/>
                    <a:pt x="32997" y="3037"/>
                    <a:pt x="32913" y="1907"/>
                  </a:cubicBezTo>
                  <a:cubicBezTo>
                    <a:pt x="32832" y="817"/>
                    <a:pt x="31973" y="0"/>
                    <a:pt x="30860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105;p15">
              <a:extLst>
                <a:ext uri="{FF2B5EF4-FFF2-40B4-BE49-F238E27FC236}">
                  <a16:creationId xmlns:a16="http://schemas.microsoft.com/office/drawing/2014/main" id="{117A6C79-BF76-BD62-1E99-CB659BF3C18F}"/>
                </a:ext>
              </a:extLst>
            </p:cNvPr>
            <p:cNvSpPr/>
            <p:nvPr/>
          </p:nvSpPr>
          <p:spPr>
            <a:xfrm>
              <a:off x="-32847925" y="48405850"/>
              <a:ext cx="674300" cy="43425"/>
            </a:xfrm>
            <a:custGeom>
              <a:avLst/>
              <a:gdLst/>
              <a:ahLst/>
              <a:cxnLst/>
              <a:rect l="l" t="t" r="r" b="b"/>
              <a:pathLst>
                <a:path w="26972" h="1737" extrusionOk="0">
                  <a:moveTo>
                    <a:pt x="1" y="0"/>
                  </a:moveTo>
                  <a:lnTo>
                    <a:pt x="26971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106;p15">
              <a:extLst>
                <a:ext uri="{FF2B5EF4-FFF2-40B4-BE49-F238E27FC236}">
                  <a16:creationId xmlns:a16="http://schemas.microsoft.com/office/drawing/2014/main" id="{ACF436A5-4843-3883-7A15-D2347EB6FD02}"/>
                </a:ext>
              </a:extLst>
            </p:cNvPr>
            <p:cNvSpPr/>
            <p:nvPr/>
          </p:nvSpPr>
          <p:spPr>
            <a:xfrm>
              <a:off x="-33163236" y="48354450"/>
              <a:ext cx="781000" cy="146100"/>
            </a:xfrm>
            <a:custGeom>
              <a:avLst/>
              <a:gdLst/>
              <a:ahLst/>
              <a:cxnLst/>
              <a:rect l="l" t="t" r="r" b="b"/>
              <a:pathLst>
                <a:path w="31240" h="5844" extrusionOk="0">
                  <a:moveTo>
                    <a:pt x="2109" y="0"/>
                  </a:moveTo>
                  <a:cubicBezTo>
                    <a:pt x="1028" y="0"/>
                    <a:pt x="164" y="850"/>
                    <a:pt x="84" y="1910"/>
                  </a:cubicBezTo>
                  <a:cubicBezTo>
                    <a:pt x="0" y="3040"/>
                    <a:pt x="858" y="4002"/>
                    <a:pt x="1988" y="4086"/>
                  </a:cubicBezTo>
                  <a:lnTo>
                    <a:pt x="28980" y="5843"/>
                  </a:lnTo>
                  <a:lnTo>
                    <a:pt x="29105" y="5843"/>
                  </a:lnTo>
                  <a:cubicBezTo>
                    <a:pt x="30193" y="5843"/>
                    <a:pt x="31093" y="5006"/>
                    <a:pt x="31156" y="3939"/>
                  </a:cubicBezTo>
                  <a:cubicBezTo>
                    <a:pt x="31239" y="2810"/>
                    <a:pt x="30361" y="1847"/>
                    <a:pt x="29252" y="1763"/>
                  </a:cubicBezTo>
                  <a:lnTo>
                    <a:pt x="2260" y="6"/>
                  </a:lnTo>
                  <a:cubicBezTo>
                    <a:pt x="2209" y="2"/>
                    <a:pt x="2159" y="0"/>
                    <a:pt x="2109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07;p15">
              <a:extLst>
                <a:ext uri="{FF2B5EF4-FFF2-40B4-BE49-F238E27FC236}">
                  <a16:creationId xmlns:a16="http://schemas.microsoft.com/office/drawing/2014/main" id="{45829C6D-7C5E-05F5-D55F-62E61BE03C8B}"/>
                </a:ext>
              </a:extLst>
            </p:cNvPr>
            <p:cNvSpPr/>
            <p:nvPr/>
          </p:nvSpPr>
          <p:spPr>
            <a:xfrm>
              <a:off x="-33370500" y="48862500"/>
              <a:ext cx="827050" cy="43975"/>
            </a:xfrm>
            <a:custGeom>
              <a:avLst/>
              <a:gdLst/>
              <a:ahLst/>
              <a:cxnLst/>
              <a:rect l="l" t="t" r="r" b="b"/>
              <a:pathLst>
                <a:path w="33082" h="1759" extrusionOk="0">
                  <a:moveTo>
                    <a:pt x="1" y="1"/>
                  </a:moveTo>
                  <a:lnTo>
                    <a:pt x="33081" y="175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08;p15">
              <a:extLst>
                <a:ext uri="{FF2B5EF4-FFF2-40B4-BE49-F238E27FC236}">
                  <a16:creationId xmlns:a16="http://schemas.microsoft.com/office/drawing/2014/main" id="{6F580331-D79E-528A-2DCF-4A8019E9E4C5}"/>
                </a:ext>
              </a:extLst>
            </p:cNvPr>
            <p:cNvSpPr/>
            <p:nvPr/>
          </p:nvSpPr>
          <p:spPr>
            <a:xfrm>
              <a:off x="-33684761" y="48811750"/>
              <a:ext cx="931650" cy="145975"/>
            </a:xfrm>
            <a:custGeom>
              <a:avLst/>
              <a:gdLst/>
              <a:ahLst/>
              <a:cxnLst/>
              <a:rect l="l" t="t" r="r" b="b"/>
              <a:pathLst>
                <a:path w="37266" h="5839" extrusionOk="0">
                  <a:moveTo>
                    <a:pt x="2198" y="1"/>
                  </a:moveTo>
                  <a:cubicBezTo>
                    <a:pt x="1047" y="1"/>
                    <a:pt x="105" y="817"/>
                    <a:pt x="42" y="1926"/>
                  </a:cubicBezTo>
                  <a:cubicBezTo>
                    <a:pt x="1" y="3056"/>
                    <a:pt x="858" y="4018"/>
                    <a:pt x="1988" y="4081"/>
                  </a:cubicBezTo>
                  <a:lnTo>
                    <a:pt x="35069" y="5839"/>
                  </a:lnTo>
                  <a:lnTo>
                    <a:pt x="35173" y="5839"/>
                  </a:lnTo>
                  <a:cubicBezTo>
                    <a:pt x="36240" y="5839"/>
                    <a:pt x="37161" y="5002"/>
                    <a:pt x="37224" y="3893"/>
                  </a:cubicBezTo>
                  <a:cubicBezTo>
                    <a:pt x="37266" y="2763"/>
                    <a:pt x="36408" y="1800"/>
                    <a:pt x="35278" y="1759"/>
                  </a:cubicBezTo>
                  <a:lnTo>
                    <a:pt x="2198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09;p15">
              <a:extLst>
                <a:ext uri="{FF2B5EF4-FFF2-40B4-BE49-F238E27FC236}">
                  <a16:creationId xmlns:a16="http://schemas.microsoft.com/office/drawing/2014/main" id="{2B648170-CC79-DC98-A8CE-4FF1C537B433}"/>
                </a:ext>
              </a:extLst>
            </p:cNvPr>
            <p:cNvSpPr/>
            <p:nvPr/>
          </p:nvSpPr>
          <p:spPr>
            <a:xfrm>
              <a:off x="-33022100" y="49232850"/>
              <a:ext cx="717700" cy="43450"/>
            </a:xfrm>
            <a:custGeom>
              <a:avLst/>
              <a:gdLst/>
              <a:ahLst/>
              <a:cxnLst/>
              <a:rect l="l" t="t" r="r" b="b"/>
              <a:pathLst>
                <a:path w="28708" h="1738" extrusionOk="0">
                  <a:moveTo>
                    <a:pt x="0" y="1737"/>
                  </a:moveTo>
                  <a:lnTo>
                    <a:pt x="2870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10;p15">
              <a:extLst>
                <a:ext uri="{FF2B5EF4-FFF2-40B4-BE49-F238E27FC236}">
                  <a16:creationId xmlns:a16="http://schemas.microsoft.com/office/drawing/2014/main" id="{AE138162-E9AA-7A37-B068-2F1849486BFC}"/>
                </a:ext>
              </a:extLst>
            </p:cNvPr>
            <p:cNvSpPr/>
            <p:nvPr/>
          </p:nvSpPr>
          <p:spPr>
            <a:xfrm>
              <a:off x="-33336911" y="49181375"/>
              <a:ext cx="824425" cy="146175"/>
            </a:xfrm>
            <a:custGeom>
              <a:avLst/>
              <a:gdLst/>
              <a:ahLst/>
              <a:cxnLst/>
              <a:rect l="l" t="t" r="r" b="b"/>
              <a:pathLst>
                <a:path w="32977" h="5847" extrusionOk="0">
                  <a:moveTo>
                    <a:pt x="30904" y="1"/>
                  </a:moveTo>
                  <a:cubicBezTo>
                    <a:pt x="30843" y="1"/>
                    <a:pt x="30780" y="3"/>
                    <a:pt x="30717" y="9"/>
                  </a:cubicBezTo>
                  <a:lnTo>
                    <a:pt x="1989" y="1767"/>
                  </a:lnTo>
                  <a:cubicBezTo>
                    <a:pt x="859" y="1850"/>
                    <a:pt x="1" y="2813"/>
                    <a:pt x="64" y="3943"/>
                  </a:cubicBezTo>
                  <a:cubicBezTo>
                    <a:pt x="147" y="5010"/>
                    <a:pt x="1047" y="5847"/>
                    <a:pt x="2114" y="5847"/>
                  </a:cubicBezTo>
                  <a:lnTo>
                    <a:pt x="2240" y="5847"/>
                  </a:lnTo>
                  <a:lnTo>
                    <a:pt x="30989" y="4089"/>
                  </a:lnTo>
                  <a:cubicBezTo>
                    <a:pt x="32119" y="4026"/>
                    <a:pt x="32976" y="3043"/>
                    <a:pt x="32893" y="1934"/>
                  </a:cubicBezTo>
                  <a:cubicBezTo>
                    <a:pt x="32813" y="864"/>
                    <a:pt x="32003" y="1"/>
                    <a:pt x="3090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11;p15">
              <a:extLst>
                <a:ext uri="{FF2B5EF4-FFF2-40B4-BE49-F238E27FC236}">
                  <a16:creationId xmlns:a16="http://schemas.microsoft.com/office/drawing/2014/main" id="{D7FE8763-CF2B-FCAF-07B8-4E9912C45084}"/>
                </a:ext>
              </a:extLst>
            </p:cNvPr>
            <p:cNvSpPr/>
            <p:nvPr/>
          </p:nvSpPr>
          <p:spPr>
            <a:xfrm>
              <a:off x="-35047000" y="48405850"/>
              <a:ext cx="674825" cy="43425"/>
            </a:xfrm>
            <a:custGeom>
              <a:avLst/>
              <a:gdLst/>
              <a:ahLst/>
              <a:cxnLst/>
              <a:rect l="l" t="t" r="r" b="b"/>
              <a:pathLst>
                <a:path w="26993" h="1737" extrusionOk="0">
                  <a:moveTo>
                    <a:pt x="1" y="0"/>
                  </a:moveTo>
                  <a:lnTo>
                    <a:pt x="26992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12;p15">
              <a:extLst>
                <a:ext uri="{FF2B5EF4-FFF2-40B4-BE49-F238E27FC236}">
                  <a16:creationId xmlns:a16="http://schemas.microsoft.com/office/drawing/2014/main" id="{98671BE3-719B-FEAC-D877-D36654663E7D}"/>
                </a:ext>
              </a:extLst>
            </p:cNvPr>
            <p:cNvSpPr/>
            <p:nvPr/>
          </p:nvSpPr>
          <p:spPr>
            <a:xfrm>
              <a:off x="-35362311" y="48354450"/>
              <a:ext cx="781000" cy="146100"/>
            </a:xfrm>
            <a:custGeom>
              <a:avLst/>
              <a:gdLst/>
              <a:ahLst/>
              <a:cxnLst/>
              <a:rect l="l" t="t" r="r" b="b"/>
              <a:pathLst>
                <a:path w="31240" h="5844" extrusionOk="0">
                  <a:moveTo>
                    <a:pt x="2109" y="0"/>
                  </a:moveTo>
                  <a:cubicBezTo>
                    <a:pt x="1028" y="0"/>
                    <a:pt x="164" y="850"/>
                    <a:pt x="84" y="1910"/>
                  </a:cubicBezTo>
                  <a:cubicBezTo>
                    <a:pt x="1" y="3040"/>
                    <a:pt x="879" y="4002"/>
                    <a:pt x="1988" y="4086"/>
                  </a:cubicBezTo>
                  <a:lnTo>
                    <a:pt x="28980" y="5843"/>
                  </a:lnTo>
                  <a:lnTo>
                    <a:pt x="29126" y="5843"/>
                  </a:lnTo>
                  <a:cubicBezTo>
                    <a:pt x="30193" y="5843"/>
                    <a:pt x="31072" y="5006"/>
                    <a:pt x="31156" y="3939"/>
                  </a:cubicBezTo>
                  <a:cubicBezTo>
                    <a:pt x="31239" y="2810"/>
                    <a:pt x="30382" y="1847"/>
                    <a:pt x="29252" y="1763"/>
                  </a:cubicBezTo>
                  <a:lnTo>
                    <a:pt x="2260" y="6"/>
                  </a:lnTo>
                  <a:cubicBezTo>
                    <a:pt x="2209" y="2"/>
                    <a:pt x="2159" y="0"/>
                    <a:pt x="2109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13;p15">
              <a:extLst>
                <a:ext uri="{FF2B5EF4-FFF2-40B4-BE49-F238E27FC236}">
                  <a16:creationId xmlns:a16="http://schemas.microsoft.com/office/drawing/2014/main" id="{BECC8C41-314A-4168-4CE6-328582F2C2AE}"/>
                </a:ext>
              </a:extLst>
            </p:cNvPr>
            <p:cNvSpPr/>
            <p:nvPr/>
          </p:nvSpPr>
          <p:spPr>
            <a:xfrm>
              <a:off x="-35569550" y="48862500"/>
              <a:ext cx="827025" cy="43975"/>
            </a:xfrm>
            <a:custGeom>
              <a:avLst/>
              <a:gdLst/>
              <a:ahLst/>
              <a:cxnLst/>
              <a:rect l="l" t="t" r="r" b="b"/>
              <a:pathLst>
                <a:path w="33081" h="1759" extrusionOk="0">
                  <a:moveTo>
                    <a:pt x="0" y="1"/>
                  </a:moveTo>
                  <a:lnTo>
                    <a:pt x="33080" y="175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14;p15">
              <a:extLst>
                <a:ext uri="{FF2B5EF4-FFF2-40B4-BE49-F238E27FC236}">
                  <a16:creationId xmlns:a16="http://schemas.microsoft.com/office/drawing/2014/main" id="{E75C7B78-FD73-CBEA-AA61-41E4E86593F5}"/>
                </a:ext>
              </a:extLst>
            </p:cNvPr>
            <p:cNvSpPr/>
            <p:nvPr/>
          </p:nvSpPr>
          <p:spPr>
            <a:xfrm>
              <a:off x="-35883836" y="48811750"/>
              <a:ext cx="931650" cy="145975"/>
            </a:xfrm>
            <a:custGeom>
              <a:avLst/>
              <a:gdLst/>
              <a:ahLst/>
              <a:cxnLst/>
              <a:rect l="l" t="t" r="r" b="b"/>
              <a:pathLst>
                <a:path w="37266" h="5839" extrusionOk="0">
                  <a:moveTo>
                    <a:pt x="2198" y="1"/>
                  </a:moveTo>
                  <a:cubicBezTo>
                    <a:pt x="1047" y="1"/>
                    <a:pt x="105" y="817"/>
                    <a:pt x="63" y="1926"/>
                  </a:cubicBezTo>
                  <a:cubicBezTo>
                    <a:pt x="1" y="3056"/>
                    <a:pt x="859" y="4018"/>
                    <a:pt x="1988" y="4081"/>
                  </a:cubicBezTo>
                  <a:lnTo>
                    <a:pt x="35069" y="5839"/>
                  </a:lnTo>
                  <a:lnTo>
                    <a:pt x="35173" y="5839"/>
                  </a:lnTo>
                  <a:cubicBezTo>
                    <a:pt x="36240" y="5839"/>
                    <a:pt x="37161" y="5002"/>
                    <a:pt x="37224" y="3893"/>
                  </a:cubicBezTo>
                  <a:cubicBezTo>
                    <a:pt x="37266" y="2763"/>
                    <a:pt x="36408" y="1800"/>
                    <a:pt x="35278" y="1759"/>
                  </a:cubicBezTo>
                  <a:lnTo>
                    <a:pt x="2198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15;p15">
              <a:extLst>
                <a:ext uri="{FF2B5EF4-FFF2-40B4-BE49-F238E27FC236}">
                  <a16:creationId xmlns:a16="http://schemas.microsoft.com/office/drawing/2014/main" id="{72A7634F-8531-36D7-F488-DCC6C7ECDE73}"/>
                </a:ext>
              </a:extLst>
            </p:cNvPr>
            <p:cNvSpPr/>
            <p:nvPr/>
          </p:nvSpPr>
          <p:spPr>
            <a:xfrm>
              <a:off x="-35221700" y="49232850"/>
              <a:ext cx="718750" cy="43450"/>
            </a:xfrm>
            <a:custGeom>
              <a:avLst/>
              <a:gdLst/>
              <a:ahLst/>
              <a:cxnLst/>
              <a:rect l="l" t="t" r="r" b="b"/>
              <a:pathLst>
                <a:path w="28750" h="1738" extrusionOk="0">
                  <a:moveTo>
                    <a:pt x="0" y="1737"/>
                  </a:moveTo>
                  <a:lnTo>
                    <a:pt x="28749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16;p15">
              <a:extLst>
                <a:ext uri="{FF2B5EF4-FFF2-40B4-BE49-F238E27FC236}">
                  <a16:creationId xmlns:a16="http://schemas.microsoft.com/office/drawing/2014/main" id="{86687D2A-000B-1386-F6FF-8A75846A990C}"/>
                </a:ext>
              </a:extLst>
            </p:cNvPr>
            <p:cNvSpPr/>
            <p:nvPr/>
          </p:nvSpPr>
          <p:spPr>
            <a:xfrm>
              <a:off x="-35536511" y="49181375"/>
              <a:ext cx="824425" cy="146175"/>
            </a:xfrm>
            <a:custGeom>
              <a:avLst/>
              <a:gdLst/>
              <a:ahLst/>
              <a:cxnLst/>
              <a:rect l="l" t="t" r="r" b="b"/>
              <a:pathLst>
                <a:path w="32977" h="5847" extrusionOk="0">
                  <a:moveTo>
                    <a:pt x="30899" y="1"/>
                  </a:moveTo>
                  <a:cubicBezTo>
                    <a:pt x="30839" y="1"/>
                    <a:pt x="30778" y="3"/>
                    <a:pt x="30717" y="9"/>
                  </a:cubicBezTo>
                  <a:lnTo>
                    <a:pt x="1989" y="1767"/>
                  </a:lnTo>
                  <a:cubicBezTo>
                    <a:pt x="859" y="1850"/>
                    <a:pt x="1" y="2813"/>
                    <a:pt x="64" y="3943"/>
                  </a:cubicBezTo>
                  <a:cubicBezTo>
                    <a:pt x="147" y="5010"/>
                    <a:pt x="1047" y="5847"/>
                    <a:pt x="2114" y="5847"/>
                  </a:cubicBezTo>
                  <a:lnTo>
                    <a:pt x="2240" y="5847"/>
                  </a:lnTo>
                  <a:lnTo>
                    <a:pt x="30989" y="4089"/>
                  </a:lnTo>
                  <a:cubicBezTo>
                    <a:pt x="32119" y="4026"/>
                    <a:pt x="32977" y="3043"/>
                    <a:pt x="32893" y="1934"/>
                  </a:cubicBezTo>
                  <a:cubicBezTo>
                    <a:pt x="32814" y="864"/>
                    <a:pt x="31965" y="1"/>
                    <a:pt x="3089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17;p15">
              <a:extLst>
                <a:ext uri="{FF2B5EF4-FFF2-40B4-BE49-F238E27FC236}">
                  <a16:creationId xmlns:a16="http://schemas.microsoft.com/office/drawing/2014/main" id="{E9EE4103-0D50-EB99-0F2E-28FADB2162B4}"/>
                </a:ext>
              </a:extLst>
            </p:cNvPr>
            <p:cNvSpPr/>
            <p:nvPr/>
          </p:nvSpPr>
          <p:spPr>
            <a:xfrm>
              <a:off x="-30671350" y="53491175"/>
              <a:ext cx="372475" cy="624750"/>
            </a:xfrm>
            <a:custGeom>
              <a:avLst/>
              <a:gdLst/>
              <a:ahLst/>
              <a:cxnLst/>
              <a:rect l="l" t="t" r="r" b="b"/>
              <a:pathLst>
                <a:path w="14899" h="24990" extrusionOk="0">
                  <a:moveTo>
                    <a:pt x="12675" y="1"/>
                  </a:moveTo>
                  <a:cubicBezTo>
                    <a:pt x="12504" y="1"/>
                    <a:pt x="12330" y="23"/>
                    <a:pt x="12157" y="69"/>
                  </a:cubicBezTo>
                  <a:cubicBezTo>
                    <a:pt x="11655" y="195"/>
                    <a:pt x="1" y="3334"/>
                    <a:pt x="2344" y="23190"/>
                  </a:cubicBezTo>
                  <a:cubicBezTo>
                    <a:pt x="2449" y="24236"/>
                    <a:pt x="3349" y="24990"/>
                    <a:pt x="4353" y="24990"/>
                  </a:cubicBezTo>
                  <a:lnTo>
                    <a:pt x="4625" y="24990"/>
                  </a:lnTo>
                  <a:cubicBezTo>
                    <a:pt x="5713" y="24864"/>
                    <a:pt x="6529" y="23839"/>
                    <a:pt x="6403" y="22709"/>
                  </a:cubicBezTo>
                  <a:cubicBezTo>
                    <a:pt x="4499" y="6681"/>
                    <a:pt x="12764" y="4150"/>
                    <a:pt x="13183" y="4045"/>
                  </a:cubicBezTo>
                  <a:cubicBezTo>
                    <a:pt x="14250" y="3752"/>
                    <a:pt x="14898" y="2643"/>
                    <a:pt x="14647" y="1555"/>
                  </a:cubicBezTo>
                  <a:cubicBezTo>
                    <a:pt x="14401" y="622"/>
                    <a:pt x="13578" y="1"/>
                    <a:pt x="12675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18;p15">
              <a:extLst>
                <a:ext uri="{FF2B5EF4-FFF2-40B4-BE49-F238E27FC236}">
                  <a16:creationId xmlns:a16="http://schemas.microsoft.com/office/drawing/2014/main" id="{9F4FC9AC-148F-EBFF-8478-351ED64DF9F4}"/>
                </a:ext>
              </a:extLst>
            </p:cNvPr>
            <p:cNvSpPr/>
            <p:nvPr/>
          </p:nvSpPr>
          <p:spPr>
            <a:xfrm>
              <a:off x="-32739650" y="53023025"/>
              <a:ext cx="372475" cy="624725"/>
            </a:xfrm>
            <a:custGeom>
              <a:avLst/>
              <a:gdLst/>
              <a:ahLst/>
              <a:cxnLst/>
              <a:rect l="l" t="t" r="r" b="b"/>
              <a:pathLst>
                <a:path w="14899" h="24989" extrusionOk="0">
                  <a:moveTo>
                    <a:pt x="12682" y="0"/>
                  </a:moveTo>
                  <a:cubicBezTo>
                    <a:pt x="12510" y="0"/>
                    <a:pt x="12334" y="22"/>
                    <a:pt x="12157" y="69"/>
                  </a:cubicBezTo>
                  <a:cubicBezTo>
                    <a:pt x="11676" y="194"/>
                    <a:pt x="1" y="3333"/>
                    <a:pt x="2344" y="23189"/>
                  </a:cubicBezTo>
                  <a:cubicBezTo>
                    <a:pt x="2449" y="24236"/>
                    <a:pt x="3349" y="24989"/>
                    <a:pt x="4374" y="24989"/>
                  </a:cubicBezTo>
                  <a:lnTo>
                    <a:pt x="4625" y="24989"/>
                  </a:lnTo>
                  <a:cubicBezTo>
                    <a:pt x="5734" y="24863"/>
                    <a:pt x="6529" y="23838"/>
                    <a:pt x="6403" y="22708"/>
                  </a:cubicBezTo>
                  <a:cubicBezTo>
                    <a:pt x="4499" y="6681"/>
                    <a:pt x="12764" y="4149"/>
                    <a:pt x="13183" y="4044"/>
                  </a:cubicBezTo>
                  <a:cubicBezTo>
                    <a:pt x="14250" y="3751"/>
                    <a:pt x="14898" y="2642"/>
                    <a:pt x="14647" y="1554"/>
                  </a:cubicBezTo>
                  <a:cubicBezTo>
                    <a:pt x="14401" y="622"/>
                    <a:pt x="13592" y="0"/>
                    <a:pt x="12682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19;p15">
              <a:extLst>
                <a:ext uri="{FF2B5EF4-FFF2-40B4-BE49-F238E27FC236}">
                  <a16:creationId xmlns:a16="http://schemas.microsoft.com/office/drawing/2014/main" id="{AE218649-1C46-1961-DAF8-8B3C4DA12BB7}"/>
                </a:ext>
              </a:extLst>
            </p:cNvPr>
            <p:cNvSpPr/>
            <p:nvPr/>
          </p:nvSpPr>
          <p:spPr>
            <a:xfrm>
              <a:off x="-33123075" y="52935875"/>
              <a:ext cx="373000" cy="625050"/>
            </a:xfrm>
            <a:custGeom>
              <a:avLst/>
              <a:gdLst/>
              <a:ahLst/>
              <a:cxnLst/>
              <a:rect l="l" t="t" r="r" b="b"/>
              <a:pathLst>
                <a:path w="14920" h="25002" extrusionOk="0">
                  <a:moveTo>
                    <a:pt x="12668" y="0"/>
                  </a:moveTo>
                  <a:cubicBezTo>
                    <a:pt x="12506" y="0"/>
                    <a:pt x="12342" y="20"/>
                    <a:pt x="12178" y="61"/>
                  </a:cubicBezTo>
                  <a:cubicBezTo>
                    <a:pt x="11676" y="207"/>
                    <a:pt x="1" y="3346"/>
                    <a:pt x="2365" y="23181"/>
                  </a:cubicBezTo>
                  <a:cubicBezTo>
                    <a:pt x="2470" y="24227"/>
                    <a:pt x="3349" y="25002"/>
                    <a:pt x="4374" y="25002"/>
                  </a:cubicBezTo>
                  <a:cubicBezTo>
                    <a:pt x="4430" y="25002"/>
                    <a:pt x="4485" y="24983"/>
                    <a:pt x="4554" y="24983"/>
                  </a:cubicBezTo>
                  <a:cubicBezTo>
                    <a:pt x="4588" y="24983"/>
                    <a:pt x="4625" y="24988"/>
                    <a:pt x="4667" y="25002"/>
                  </a:cubicBezTo>
                  <a:cubicBezTo>
                    <a:pt x="5797" y="24855"/>
                    <a:pt x="6571" y="23851"/>
                    <a:pt x="6445" y="22721"/>
                  </a:cubicBezTo>
                  <a:cubicBezTo>
                    <a:pt x="4541" y="6693"/>
                    <a:pt x="12806" y="4141"/>
                    <a:pt x="13183" y="4036"/>
                  </a:cubicBezTo>
                  <a:cubicBezTo>
                    <a:pt x="14271" y="3764"/>
                    <a:pt x="14919" y="2655"/>
                    <a:pt x="14647" y="1567"/>
                  </a:cubicBezTo>
                  <a:cubicBezTo>
                    <a:pt x="14416" y="625"/>
                    <a:pt x="13581" y="0"/>
                    <a:pt x="12668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20;p15">
              <a:extLst>
                <a:ext uri="{FF2B5EF4-FFF2-40B4-BE49-F238E27FC236}">
                  <a16:creationId xmlns:a16="http://schemas.microsoft.com/office/drawing/2014/main" id="{BFF18CD0-7E63-D57A-F9FD-B29F62E4D654}"/>
                </a:ext>
              </a:extLst>
            </p:cNvPr>
            <p:cNvSpPr/>
            <p:nvPr/>
          </p:nvSpPr>
          <p:spPr>
            <a:xfrm>
              <a:off x="-35565900" y="53451950"/>
              <a:ext cx="372975" cy="624725"/>
            </a:xfrm>
            <a:custGeom>
              <a:avLst/>
              <a:gdLst/>
              <a:ahLst/>
              <a:cxnLst/>
              <a:rect l="l" t="t" r="r" b="b"/>
              <a:pathLst>
                <a:path w="14919" h="24989" extrusionOk="0">
                  <a:moveTo>
                    <a:pt x="12695" y="0"/>
                  </a:moveTo>
                  <a:cubicBezTo>
                    <a:pt x="12525" y="0"/>
                    <a:pt x="12351" y="23"/>
                    <a:pt x="12178" y="69"/>
                  </a:cubicBezTo>
                  <a:cubicBezTo>
                    <a:pt x="11676" y="195"/>
                    <a:pt x="1" y="3333"/>
                    <a:pt x="2365" y="23190"/>
                  </a:cubicBezTo>
                  <a:cubicBezTo>
                    <a:pt x="2469" y="24236"/>
                    <a:pt x="3348" y="24989"/>
                    <a:pt x="4374" y="24989"/>
                  </a:cubicBezTo>
                  <a:lnTo>
                    <a:pt x="4646" y="24989"/>
                  </a:lnTo>
                  <a:cubicBezTo>
                    <a:pt x="5734" y="24864"/>
                    <a:pt x="6550" y="23838"/>
                    <a:pt x="6424" y="22709"/>
                  </a:cubicBezTo>
                  <a:cubicBezTo>
                    <a:pt x="4499" y="6681"/>
                    <a:pt x="12806" y="4149"/>
                    <a:pt x="13182" y="4045"/>
                  </a:cubicBezTo>
                  <a:cubicBezTo>
                    <a:pt x="14270" y="3752"/>
                    <a:pt x="14919" y="2643"/>
                    <a:pt x="14647" y="1555"/>
                  </a:cubicBezTo>
                  <a:cubicBezTo>
                    <a:pt x="14418" y="622"/>
                    <a:pt x="13598" y="0"/>
                    <a:pt x="1269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21;p15">
              <a:extLst>
                <a:ext uri="{FF2B5EF4-FFF2-40B4-BE49-F238E27FC236}">
                  <a16:creationId xmlns:a16="http://schemas.microsoft.com/office/drawing/2014/main" id="{E7BDB0B6-3188-E84C-17FA-73E327FE9244}"/>
                </a:ext>
              </a:extLst>
            </p:cNvPr>
            <p:cNvSpPr/>
            <p:nvPr/>
          </p:nvSpPr>
          <p:spPr>
            <a:xfrm>
              <a:off x="-35948800" y="53364975"/>
              <a:ext cx="372450" cy="624875"/>
            </a:xfrm>
            <a:custGeom>
              <a:avLst/>
              <a:gdLst/>
              <a:ahLst/>
              <a:cxnLst/>
              <a:rect l="l" t="t" r="r" b="b"/>
              <a:pathLst>
                <a:path w="14898" h="24995" extrusionOk="0">
                  <a:moveTo>
                    <a:pt x="12635" y="0"/>
                  </a:moveTo>
                  <a:cubicBezTo>
                    <a:pt x="12477" y="0"/>
                    <a:pt x="12317" y="18"/>
                    <a:pt x="12157" y="54"/>
                  </a:cubicBezTo>
                  <a:cubicBezTo>
                    <a:pt x="11655" y="200"/>
                    <a:pt x="0" y="3339"/>
                    <a:pt x="2344" y="23175"/>
                  </a:cubicBezTo>
                  <a:cubicBezTo>
                    <a:pt x="2448" y="24221"/>
                    <a:pt x="3348" y="24995"/>
                    <a:pt x="4373" y="24995"/>
                  </a:cubicBezTo>
                  <a:cubicBezTo>
                    <a:pt x="4415" y="24995"/>
                    <a:pt x="4466" y="24976"/>
                    <a:pt x="4527" y="24976"/>
                  </a:cubicBezTo>
                  <a:cubicBezTo>
                    <a:pt x="4557" y="24976"/>
                    <a:pt x="4590" y="24981"/>
                    <a:pt x="4625" y="24995"/>
                  </a:cubicBezTo>
                  <a:cubicBezTo>
                    <a:pt x="5733" y="24848"/>
                    <a:pt x="6529" y="23844"/>
                    <a:pt x="6403" y="22714"/>
                  </a:cubicBezTo>
                  <a:cubicBezTo>
                    <a:pt x="4499" y="6687"/>
                    <a:pt x="12764" y="4134"/>
                    <a:pt x="13182" y="4029"/>
                  </a:cubicBezTo>
                  <a:cubicBezTo>
                    <a:pt x="14249" y="3757"/>
                    <a:pt x="14898" y="2648"/>
                    <a:pt x="14647" y="1560"/>
                  </a:cubicBezTo>
                  <a:cubicBezTo>
                    <a:pt x="14396" y="612"/>
                    <a:pt x="13564" y="0"/>
                    <a:pt x="1263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22;p15">
              <a:extLst>
                <a:ext uri="{FF2B5EF4-FFF2-40B4-BE49-F238E27FC236}">
                  <a16:creationId xmlns:a16="http://schemas.microsoft.com/office/drawing/2014/main" id="{B4525433-098A-5811-2C2C-D09C190F26AA}"/>
                </a:ext>
              </a:extLst>
            </p:cNvPr>
            <p:cNvSpPr/>
            <p:nvPr/>
          </p:nvSpPr>
          <p:spPr>
            <a:xfrm>
              <a:off x="-38276550" y="52994800"/>
              <a:ext cx="372450" cy="624700"/>
            </a:xfrm>
            <a:custGeom>
              <a:avLst/>
              <a:gdLst/>
              <a:ahLst/>
              <a:cxnLst/>
              <a:rect l="l" t="t" r="r" b="b"/>
              <a:pathLst>
                <a:path w="14898" h="24988" extrusionOk="0">
                  <a:moveTo>
                    <a:pt x="12672" y="0"/>
                  </a:moveTo>
                  <a:cubicBezTo>
                    <a:pt x="12503" y="0"/>
                    <a:pt x="12330" y="22"/>
                    <a:pt x="12157" y="68"/>
                  </a:cubicBezTo>
                  <a:cubicBezTo>
                    <a:pt x="11655" y="194"/>
                    <a:pt x="0" y="3332"/>
                    <a:pt x="2344" y="23189"/>
                  </a:cubicBezTo>
                  <a:cubicBezTo>
                    <a:pt x="2448" y="24235"/>
                    <a:pt x="3348" y="24988"/>
                    <a:pt x="4373" y="24988"/>
                  </a:cubicBezTo>
                  <a:cubicBezTo>
                    <a:pt x="4415" y="24988"/>
                    <a:pt x="4466" y="24979"/>
                    <a:pt x="4527" y="24979"/>
                  </a:cubicBezTo>
                  <a:cubicBezTo>
                    <a:pt x="4557" y="24979"/>
                    <a:pt x="4590" y="24981"/>
                    <a:pt x="4624" y="24988"/>
                  </a:cubicBezTo>
                  <a:cubicBezTo>
                    <a:pt x="5733" y="24862"/>
                    <a:pt x="6529" y="23837"/>
                    <a:pt x="6403" y="22707"/>
                  </a:cubicBezTo>
                  <a:cubicBezTo>
                    <a:pt x="4499" y="6680"/>
                    <a:pt x="12785" y="4148"/>
                    <a:pt x="13182" y="4043"/>
                  </a:cubicBezTo>
                  <a:cubicBezTo>
                    <a:pt x="14249" y="3751"/>
                    <a:pt x="14898" y="2662"/>
                    <a:pt x="14647" y="1554"/>
                  </a:cubicBezTo>
                  <a:cubicBezTo>
                    <a:pt x="14400" y="635"/>
                    <a:pt x="13586" y="0"/>
                    <a:pt x="12672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23;p15">
              <a:extLst>
                <a:ext uri="{FF2B5EF4-FFF2-40B4-BE49-F238E27FC236}">
                  <a16:creationId xmlns:a16="http://schemas.microsoft.com/office/drawing/2014/main" id="{0FC5F71E-F279-119B-3ACB-B11427625BE8}"/>
                </a:ext>
              </a:extLst>
            </p:cNvPr>
            <p:cNvSpPr/>
            <p:nvPr/>
          </p:nvSpPr>
          <p:spPr>
            <a:xfrm>
              <a:off x="-38659975" y="52907100"/>
              <a:ext cx="372975" cy="625050"/>
            </a:xfrm>
            <a:custGeom>
              <a:avLst/>
              <a:gdLst/>
              <a:ahLst/>
              <a:cxnLst/>
              <a:rect l="l" t="t" r="r" b="b"/>
              <a:pathLst>
                <a:path w="14919" h="25002" extrusionOk="0">
                  <a:moveTo>
                    <a:pt x="12668" y="0"/>
                  </a:moveTo>
                  <a:cubicBezTo>
                    <a:pt x="12506" y="0"/>
                    <a:pt x="12342" y="20"/>
                    <a:pt x="12178" y="61"/>
                  </a:cubicBezTo>
                  <a:cubicBezTo>
                    <a:pt x="11676" y="207"/>
                    <a:pt x="0" y="3346"/>
                    <a:pt x="2365" y="23181"/>
                  </a:cubicBezTo>
                  <a:cubicBezTo>
                    <a:pt x="2469" y="24228"/>
                    <a:pt x="3369" y="25002"/>
                    <a:pt x="4373" y="25002"/>
                  </a:cubicBezTo>
                  <a:lnTo>
                    <a:pt x="4666" y="25002"/>
                  </a:lnTo>
                  <a:cubicBezTo>
                    <a:pt x="5754" y="24855"/>
                    <a:pt x="6570" y="23851"/>
                    <a:pt x="6445" y="22721"/>
                  </a:cubicBezTo>
                  <a:cubicBezTo>
                    <a:pt x="4541" y="6694"/>
                    <a:pt x="12806" y="4141"/>
                    <a:pt x="13182" y="4036"/>
                  </a:cubicBezTo>
                  <a:cubicBezTo>
                    <a:pt x="14270" y="3764"/>
                    <a:pt x="14919" y="2655"/>
                    <a:pt x="14647" y="1567"/>
                  </a:cubicBezTo>
                  <a:cubicBezTo>
                    <a:pt x="14416" y="625"/>
                    <a:pt x="13581" y="0"/>
                    <a:pt x="12668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24;p15">
              <a:extLst>
                <a:ext uri="{FF2B5EF4-FFF2-40B4-BE49-F238E27FC236}">
                  <a16:creationId xmlns:a16="http://schemas.microsoft.com/office/drawing/2014/main" id="{FCF9CD46-C0CA-CE40-1886-95DB63BF7282}"/>
                </a:ext>
              </a:extLst>
            </p:cNvPr>
            <p:cNvSpPr/>
            <p:nvPr/>
          </p:nvSpPr>
          <p:spPr>
            <a:xfrm>
              <a:off x="-35950900" y="46660825"/>
              <a:ext cx="945775" cy="914375"/>
            </a:xfrm>
            <a:custGeom>
              <a:avLst/>
              <a:gdLst/>
              <a:ahLst/>
              <a:cxnLst/>
              <a:rect l="l" t="t" r="r" b="b"/>
              <a:pathLst>
                <a:path w="37831" h="36575" extrusionOk="0">
                  <a:moveTo>
                    <a:pt x="32056" y="0"/>
                  </a:moveTo>
                  <a:lnTo>
                    <a:pt x="1" y="6068"/>
                  </a:lnTo>
                  <a:lnTo>
                    <a:pt x="5776" y="36575"/>
                  </a:lnTo>
                  <a:lnTo>
                    <a:pt x="37831" y="30486"/>
                  </a:lnTo>
                  <a:lnTo>
                    <a:pt x="32056" y="0"/>
                  </a:ln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25;p15">
              <a:extLst>
                <a:ext uri="{FF2B5EF4-FFF2-40B4-BE49-F238E27FC236}">
                  <a16:creationId xmlns:a16="http://schemas.microsoft.com/office/drawing/2014/main" id="{A95BC14A-749C-CD77-66F5-50F4C712B182}"/>
                </a:ext>
              </a:extLst>
            </p:cNvPr>
            <p:cNvSpPr/>
            <p:nvPr/>
          </p:nvSpPr>
          <p:spPr>
            <a:xfrm>
              <a:off x="-35771475" y="46833950"/>
              <a:ext cx="586400" cy="567050"/>
            </a:xfrm>
            <a:custGeom>
              <a:avLst/>
              <a:gdLst/>
              <a:ahLst/>
              <a:cxnLst/>
              <a:rect l="l" t="t" r="r" b="b"/>
              <a:pathLst>
                <a:path w="23456" h="22682" extrusionOk="0">
                  <a:moveTo>
                    <a:pt x="19878" y="1"/>
                  </a:moveTo>
                  <a:lnTo>
                    <a:pt x="1" y="3767"/>
                  </a:lnTo>
                  <a:lnTo>
                    <a:pt x="3599" y="22682"/>
                  </a:lnTo>
                  <a:lnTo>
                    <a:pt x="23456" y="18916"/>
                  </a:lnTo>
                  <a:lnTo>
                    <a:pt x="19878" y="1"/>
                  </a:ln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26;p15">
              <a:extLst>
                <a:ext uri="{FF2B5EF4-FFF2-40B4-BE49-F238E27FC236}">
                  <a16:creationId xmlns:a16="http://schemas.microsoft.com/office/drawing/2014/main" id="{DD0E7995-F606-DB6A-AB12-F6E011915A9C}"/>
                </a:ext>
              </a:extLst>
            </p:cNvPr>
            <p:cNvSpPr/>
            <p:nvPr/>
          </p:nvSpPr>
          <p:spPr>
            <a:xfrm>
              <a:off x="-35515675" y="46998725"/>
              <a:ext cx="360425" cy="221300"/>
            </a:xfrm>
            <a:custGeom>
              <a:avLst/>
              <a:gdLst/>
              <a:ahLst/>
              <a:cxnLst/>
              <a:rect l="l" t="t" r="r" b="b"/>
              <a:pathLst>
                <a:path w="14417" h="8852" extrusionOk="0">
                  <a:moveTo>
                    <a:pt x="13140" y="1"/>
                  </a:moveTo>
                  <a:lnTo>
                    <a:pt x="0" y="2763"/>
                  </a:lnTo>
                  <a:lnTo>
                    <a:pt x="1277" y="8851"/>
                  </a:lnTo>
                  <a:lnTo>
                    <a:pt x="14417" y="6090"/>
                  </a:lnTo>
                  <a:lnTo>
                    <a:pt x="13140" y="1"/>
                  </a:ln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27;p15">
              <a:extLst>
                <a:ext uri="{FF2B5EF4-FFF2-40B4-BE49-F238E27FC236}">
                  <a16:creationId xmlns:a16="http://schemas.microsoft.com/office/drawing/2014/main" id="{91207AB1-6B97-985F-6E49-E43313106CED}"/>
                </a:ext>
              </a:extLst>
            </p:cNvPr>
            <p:cNvSpPr/>
            <p:nvPr/>
          </p:nvSpPr>
          <p:spPr>
            <a:xfrm>
              <a:off x="-40790000" y="38846900"/>
              <a:ext cx="8113150" cy="6925725"/>
            </a:xfrm>
            <a:custGeom>
              <a:avLst/>
              <a:gdLst/>
              <a:ahLst/>
              <a:cxnLst/>
              <a:rect l="l" t="t" r="r" b="b"/>
              <a:pathLst>
                <a:path w="324526" h="277029" extrusionOk="0">
                  <a:moveTo>
                    <a:pt x="53690" y="0"/>
                  </a:moveTo>
                  <a:cubicBezTo>
                    <a:pt x="24167" y="0"/>
                    <a:pt x="0" y="24167"/>
                    <a:pt x="0" y="53690"/>
                  </a:cubicBezTo>
                  <a:lnTo>
                    <a:pt x="0" y="223339"/>
                  </a:lnTo>
                  <a:cubicBezTo>
                    <a:pt x="0" y="252862"/>
                    <a:pt x="24167" y="277029"/>
                    <a:pt x="53690" y="277029"/>
                  </a:cubicBezTo>
                  <a:lnTo>
                    <a:pt x="270836" y="277029"/>
                  </a:lnTo>
                  <a:cubicBezTo>
                    <a:pt x="300359" y="277029"/>
                    <a:pt x="324526" y="252862"/>
                    <a:pt x="324526" y="223339"/>
                  </a:cubicBezTo>
                  <a:lnTo>
                    <a:pt x="324526" y="53690"/>
                  </a:lnTo>
                  <a:cubicBezTo>
                    <a:pt x="324526" y="24167"/>
                    <a:pt x="300359" y="0"/>
                    <a:pt x="270836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28;p15">
              <a:extLst>
                <a:ext uri="{FF2B5EF4-FFF2-40B4-BE49-F238E27FC236}">
                  <a16:creationId xmlns:a16="http://schemas.microsoft.com/office/drawing/2014/main" id="{90BA0347-4E68-A8F3-825E-2A17C0DA0014}"/>
                </a:ext>
              </a:extLst>
            </p:cNvPr>
            <p:cNvSpPr/>
            <p:nvPr/>
          </p:nvSpPr>
          <p:spPr>
            <a:xfrm>
              <a:off x="-38722750" y="41192950"/>
              <a:ext cx="1667625" cy="1667100"/>
            </a:xfrm>
            <a:custGeom>
              <a:avLst/>
              <a:gdLst/>
              <a:ahLst/>
              <a:cxnLst/>
              <a:rect l="l" t="t" r="r" b="b"/>
              <a:pathLst>
                <a:path w="66705" h="66684" extrusionOk="0">
                  <a:moveTo>
                    <a:pt x="33353" y="1"/>
                  </a:moveTo>
                  <a:cubicBezTo>
                    <a:pt x="14940" y="1"/>
                    <a:pt x="0" y="14919"/>
                    <a:pt x="0" y="33353"/>
                  </a:cubicBezTo>
                  <a:cubicBezTo>
                    <a:pt x="0" y="51766"/>
                    <a:pt x="14940" y="66684"/>
                    <a:pt x="33353" y="66684"/>
                  </a:cubicBezTo>
                  <a:cubicBezTo>
                    <a:pt x="51766" y="66684"/>
                    <a:pt x="66705" y="51766"/>
                    <a:pt x="66705" y="33353"/>
                  </a:cubicBezTo>
                  <a:cubicBezTo>
                    <a:pt x="66705" y="14919"/>
                    <a:pt x="51766" y="1"/>
                    <a:pt x="33353" y="1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29;p15">
              <a:extLst>
                <a:ext uri="{FF2B5EF4-FFF2-40B4-BE49-F238E27FC236}">
                  <a16:creationId xmlns:a16="http://schemas.microsoft.com/office/drawing/2014/main" id="{1FDC9676-1E3F-D641-621D-EAB01BFE5A2D}"/>
                </a:ext>
              </a:extLst>
            </p:cNvPr>
            <p:cNvSpPr/>
            <p:nvPr/>
          </p:nvSpPr>
          <p:spPr>
            <a:xfrm>
              <a:off x="-38722750" y="41192950"/>
              <a:ext cx="1667625" cy="1667100"/>
            </a:xfrm>
            <a:custGeom>
              <a:avLst/>
              <a:gdLst/>
              <a:ahLst/>
              <a:cxnLst/>
              <a:rect l="l" t="t" r="r" b="b"/>
              <a:pathLst>
                <a:path w="66705" h="66684" extrusionOk="0">
                  <a:moveTo>
                    <a:pt x="33353" y="1"/>
                  </a:moveTo>
                  <a:cubicBezTo>
                    <a:pt x="14940" y="1"/>
                    <a:pt x="0" y="14919"/>
                    <a:pt x="0" y="33353"/>
                  </a:cubicBezTo>
                  <a:cubicBezTo>
                    <a:pt x="0" y="51766"/>
                    <a:pt x="14940" y="66684"/>
                    <a:pt x="33353" y="66684"/>
                  </a:cubicBezTo>
                  <a:cubicBezTo>
                    <a:pt x="51766" y="66684"/>
                    <a:pt x="66705" y="51766"/>
                    <a:pt x="66705" y="33353"/>
                  </a:cubicBezTo>
                  <a:cubicBezTo>
                    <a:pt x="66705" y="14919"/>
                    <a:pt x="51766" y="1"/>
                    <a:pt x="33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30;p15">
              <a:extLst>
                <a:ext uri="{FF2B5EF4-FFF2-40B4-BE49-F238E27FC236}">
                  <a16:creationId xmlns:a16="http://schemas.microsoft.com/office/drawing/2014/main" id="{A019D6F1-EB05-F1C7-2DD1-F04FF1F82248}"/>
                </a:ext>
              </a:extLst>
            </p:cNvPr>
            <p:cNvSpPr/>
            <p:nvPr/>
          </p:nvSpPr>
          <p:spPr>
            <a:xfrm>
              <a:off x="-38292250" y="41347125"/>
              <a:ext cx="1489775" cy="1357325"/>
            </a:xfrm>
            <a:custGeom>
              <a:avLst/>
              <a:gdLst/>
              <a:ahLst/>
              <a:cxnLst/>
              <a:rect l="l" t="t" r="r" b="b"/>
              <a:pathLst>
                <a:path w="59591" h="54293" extrusionOk="0">
                  <a:moveTo>
                    <a:pt x="29793" y="1"/>
                  </a:moveTo>
                  <a:cubicBezTo>
                    <a:pt x="22844" y="1"/>
                    <a:pt x="15892" y="2653"/>
                    <a:pt x="10588" y="7957"/>
                  </a:cubicBezTo>
                  <a:cubicBezTo>
                    <a:pt x="1" y="18544"/>
                    <a:pt x="1" y="35744"/>
                    <a:pt x="10588" y="46352"/>
                  </a:cubicBezTo>
                  <a:cubicBezTo>
                    <a:pt x="15892" y="51645"/>
                    <a:pt x="22844" y="54292"/>
                    <a:pt x="29793" y="54292"/>
                  </a:cubicBezTo>
                  <a:cubicBezTo>
                    <a:pt x="36743" y="54292"/>
                    <a:pt x="43689" y="51645"/>
                    <a:pt x="48983" y="46352"/>
                  </a:cubicBezTo>
                  <a:cubicBezTo>
                    <a:pt x="59591" y="35744"/>
                    <a:pt x="59591" y="18544"/>
                    <a:pt x="48983" y="7957"/>
                  </a:cubicBezTo>
                  <a:cubicBezTo>
                    <a:pt x="43689" y="2653"/>
                    <a:pt x="36743" y="1"/>
                    <a:pt x="2979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131;p15">
              <a:extLst>
                <a:ext uri="{FF2B5EF4-FFF2-40B4-BE49-F238E27FC236}">
                  <a16:creationId xmlns:a16="http://schemas.microsoft.com/office/drawing/2014/main" id="{47845D36-F609-2131-6705-F7486F2EE4E5}"/>
                </a:ext>
              </a:extLst>
            </p:cNvPr>
            <p:cNvSpPr/>
            <p:nvPr/>
          </p:nvSpPr>
          <p:spPr>
            <a:xfrm>
              <a:off x="-34926150" y="41192950"/>
              <a:ext cx="1667100" cy="1667100"/>
            </a:xfrm>
            <a:custGeom>
              <a:avLst/>
              <a:gdLst/>
              <a:ahLst/>
              <a:cxnLst/>
              <a:rect l="l" t="t" r="r" b="b"/>
              <a:pathLst>
                <a:path w="66684" h="66684" extrusionOk="0">
                  <a:moveTo>
                    <a:pt x="33352" y="1"/>
                  </a:moveTo>
                  <a:cubicBezTo>
                    <a:pt x="14940" y="1"/>
                    <a:pt x="0" y="14919"/>
                    <a:pt x="0" y="33353"/>
                  </a:cubicBezTo>
                  <a:cubicBezTo>
                    <a:pt x="0" y="51766"/>
                    <a:pt x="14940" y="66684"/>
                    <a:pt x="33352" y="66684"/>
                  </a:cubicBezTo>
                  <a:cubicBezTo>
                    <a:pt x="51765" y="66684"/>
                    <a:pt x="66684" y="51766"/>
                    <a:pt x="66684" y="33353"/>
                  </a:cubicBezTo>
                  <a:cubicBezTo>
                    <a:pt x="66684" y="14919"/>
                    <a:pt x="51765" y="1"/>
                    <a:pt x="33352" y="1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132;p15">
              <a:extLst>
                <a:ext uri="{FF2B5EF4-FFF2-40B4-BE49-F238E27FC236}">
                  <a16:creationId xmlns:a16="http://schemas.microsoft.com/office/drawing/2014/main" id="{8645CCDF-7FE4-3C84-5612-2C2B343B914D}"/>
                </a:ext>
              </a:extLst>
            </p:cNvPr>
            <p:cNvSpPr/>
            <p:nvPr/>
          </p:nvSpPr>
          <p:spPr>
            <a:xfrm>
              <a:off x="-34926150" y="41192950"/>
              <a:ext cx="1667100" cy="1667100"/>
            </a:xfrm>
            <a:custGeom>
              <a:avLst/>
              <a:gdLst/>
              <a:ahLst/>
              <a:cxnLst/>
              <a:rect l="l" t="t" r="r" b="b"/>
              <a:pathLst>
                <a:path w="66684" h="66684" extrusionOk="0">
                  <a:moveTo>
                    <a:pt x="33352" y="1"/>
                  </a:moveTo>
                  <a:cubicBezTo>
                    <a:pt x="14940" y="1"/>
                    <a:pt x="0" y="14919"/>
                    <a:pt x="0" y="33353"/>
                  </a:cubicBezTo>
                  <a:cubicBezTo>
                    <a:pt x="0" y="51766"/>
                    <a:pt x="14940" y="66684"/>
                    <a:pt x="33352" y="66684"/>
                  </a:cubicBezTo>
                  <a:cubicBezTo>
                    <a:pt x="51765" y="66684"/>
                    <a:pt x="66684" y="51766"/>
                    <a:pt x="66684" y="33353"/>
                  </a:cubicBezTo>
                  <a:cubicBezTo>
                    <a:pt x="66684" y="14919"/>
                    <a:pt x="51765" y="1"/>
                    <a:pt x="33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133;p15">
              <a:extLst>
                <a:ext uri="{FF2B5EF4-FFF2-40B4-BE49-F238E27FC236}">
                  <a16:creationId xmlns:a16="http://schemas.microsoft.com/office/drawing/2014/main" id="{E5D104E8-CF22-31F2-865C-C2D04D1C1609}"/>
                </a:ext>
              </a:extLst>
            </p:cNvPr>
            <p:cNvSpPr/>
            <p:nvPr/>
          </p:nvSpPr>
          <p:spPr>
            <a:xfrm>
              <a:off x="-34496700" y="41347525"/>
              <a:ext cx="1489775" cy="1357300"/>
            </a:xfrm>
            <a:custGeom>
              <a:avLst/>
              <a:gdLst/>
              <a:ahLst/>
              <a:cxnLst/>
              <a:rect l="l" t="t" r="r" b="b"/>
              <a:pathLst>
                <a:path w="59591" h="54292" extrusionOk="0">
                  <a:moveTo>
                    <a:pt x="29806" y="0"/>
                  </a:moveTo>
                  <a:cubicBezTo>
                    <a:pt x="22859" y="0"/>
                    <a:pt x="15913" y="2647"/>
                    <a:pt x="10609" y="7941"/>
                  </a:cubicBezTo>
                  <a:cubicBezTo>
                    <a:pt x="0" y="18549"/>
                    <a:pt x="0" y="35748"/>
                    <a:pt x="10609" y="46336"/>
                  </a:cubicBezTo>
                  <a:cubicBezTo>
                    <a:pt x="15913" y="51640"/>
                    <a:pt x="22859" y="54292"/>
                    <a:pt x="29806" y="54292"/>
                  </a:cubicBezTo>
                  <a:cubicBezTo>
                    <a:pt x="36753" y="54292"/>
                    <a:pt x="43699" y="51640"/>
                    <a:pt x="49003" y="46336"/>
                  </a:cubicBezTo>
                  <a:cubicBezTo>
                    <a:pt x="59591" y="35748"/>
                    <a:pt x="59591" y="18549"/>
                    <a:pt x="49003" y="7941"/>
                  </a:cubicBezTo>
                  <a:cubicBezTo>
                    <a:pt x="43699" y="2647"/>
                    <a:pt x="36753" y="0"/>
                    <a:pt x="2980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134;p15">
              <a:extLst>
                <a:ext uri="{FF2B5EF4-FFF2-40B4-BE49-F238E27FC236}">
                  <a16:creationId xmlns:a16="http://schemas.microsoft.com/office/drawing/2014/main" id="{0DFFB37B-4631-30CB-9CA3-9279FEE01F0C}"/>
                </a:ext>
              </a:extLst>
            </p:cNvPr>
            <p:cNvSpPr/>
            <p:nvPr/>
          </p:nvSpPr>
          <p:spPr>
            <a:xfrm>
              <a:off x="-37981050" y="39985125"/>
              <a:ext cx="4612150" cy="5395375"/>
            </a:xfrm>
            <a:custGeom>
              <a:avLst/>
              <a:gdLst/>
              <a:ahLst/>
              <a:cxnLst/>
              <a:rect l="l" t="t" r="r" b="b"/>
              <a:pathLst>
                <a:path w="184486" h="215815" extrusionOk="0">
                  <a:moveTo>
                    <a:pt x="67606" y="1"/>
                  </a:moveTo>
                  <a:cubicBezTo>
                    <a:pt x="1697" y="1"/>
                    <a:pt x="46390" y="76351"/>
                    <a:pt x="56580" y="88529"/>
                  </a:cubicBezTo>
                  <a:cubicBezTo>
                    <a:pt x="66701" y="100650"/>
                    <a:pt x="1" y="215815"/>
                    <a:pt x="90657" y="215815"/>
                  </a:cubicBezTo>
                  <a:cubicBezTo>
                    <a:pt x="91081" y="215815"/>
                    <a:pt x="91509" y="215812"/>
                    <a:pt x="91941" y="215807"/>
                  </a:cubicBezTo>
                  <a:cubicBezTo>
                    <a:pt x="184486" y="214698"/>
                    <a:pt x="143873" y="98530"/>
                    <a:pt x="101691" y="92965"/>
                  </a:cubicBezTo>
                  <a:cubicBezTo>
                    <a:pt x="89179" y="91312"/>
                    <a:pt x="145756" y="1"/>
                    <a:pt x="67606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135;p15">
              <a:extLst>
                <a:ext uri="{FF2B5EF4-FFF2-40B4-BE49-F238E27FC236}">
                  <a16:creationId xmlns:a16="http://schemas.microsoft.com/office/drawing/2014/main" id="{0758C847-F79A-4CBD-28FA-546432F4DFBE}"/>
                </a:ext>
              </a:extLst>
            </p:cNvPr>
            <p:cNvSpPr/>
            <p:nvPr/>
          </p:nvSpPr>
          <p:spPr>
            <a:xfrm>
              <a:off x="-36008950" y="42700500"/>
              <a:ext cx="1340175" cy="1367900"/>
            </a:xfrm>
            <a:custGeom>
              <a:avLst/>
              <a:gdLst/>
              <a:ahLst/>
              <a:cxnLst/>
              <a:rect l="l" t="t" r="r" b="b"/>
              <a:pathLst>
                <a:path w="53607" h="54716" extrusionOk="0">
                  <a:moveTo>
                    <a:pt x="26803" y="0"/>
                  </a:moveTo>
                  <a:cubicBezTo>
                    <a:pt x="12010" y="0"/>
                    <a:pt x="0" y="10253"/>
                    <a:pt x="0" y="22891"/>
                  </a:cubicBezTo>
                  <a:cubicBezTo>
                    <a:pt x="0" y="35550"/>
                    <a:pt x="12010" y="54716"/>
                    <a:pt x="26803" y="54716"/>
                  </a:cubicBezTo>
                  <a:cubicBezTo>
                    <a:pt x="41617" y="54716"/>
                    <a:pt x="53607" y="35529"/>
                    <a:pt x="53607" y="22891"/>
                  </a:cubicBezTo>
                  <a:cubicBezTo>
                    <a:pt x="53607" y="10232"/>
                    <a:pt x="41638" y="0"/>
                    <a:pt x="26803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36;p15">
              <a:extLst>
                <a:ext uri="{FF2B5EF4-FFF2-40B4-BE49-F238E27FC236}">
                  <a16:creationId xmlns:a16="http://schemas.microsoft.com/office/drawing/2014/main" id="{AB17FB07-9B7E-9693-DE95-822BF2EEC82B}"/>
                </a:ext>
              </a:extLst>
            </p:cNvPr>
            <p:cNvSpPr/>
            <p:nvPr/>
          </p:nvSpPr>
          <p:spPr>
            <a:xfrm>
              <a:off x="-36063875" y="44068375"/>
              <a:ext cx="1339650" cy="695300"/>
            </a:xfrm>
            <a:custGeom>
              <a:avLst/>
              <a:gdLst/>
              <a:ahLst/>
              <a:cxnLst/>
              <a:rect l="l" t="t" r="r" b="b"/>
              <a:pathLst>
                <a:path w="53586" h="27812" extrusionOk="0">
                  <a:moveTo>
                    <a:pt x="29021" y="1"/>
                  </a:moveTo>
                  <a:cubicBezTo>
                    <a:pt x="29021" y="1"/>
                    <a:pt x="27019" y="8901"/>
                    <a:pt x="23114" y="16270"/>
                  </a:cubicBezTo>
                  <a:lnTo>
                    <a:pt x="23114" y="16270"/>
                  </a:lnTo>
                  <a:lnTo>
                    <a:pt x="33711" y="16055"/>
                  </a:lnTo>
                  <a:lnTo>
                    <a:pt x="33711" y="16055"/>
                  </a:lnTo>
                  <a:cubicBezTo>
                    <a:pt x="30713" y="8465"/>
                    <a:pt x="29021" y="1"/>
                    <a:pt x="29021" y="1"/>
                  </a:cubicBezTo>
                  <a:close/>
                  <a:moveTo>
                    <a:pt x="23114" y="16270"/>
                  </a:moveTo>
                  <a:lnTo>
                    <a:pt x="0" y="16740"/>
                  </a:lnTo>
                  <a:cubicBezTo>
                    <a:pt x="4519" y="23386"/>
                    <a:pt x="8532" y="25918"/>
                    <a:pt x="12023" y="25918"/>
                  </a:cubicBezTo>
                  <a:cubicBezTo>
                    <a:pt x="16647" y="25918"/>
                    <a:pt x="20355" y="21476"/>
                    <a:pt x="23114" y="16270"/>
                  </a:cubicBezTo>
                  <a:close/>
                  <a:moveTo>
                    <a:pt x="53586" y="15652"/>
                  </a:moveTo>
                  <a:lnTo>
                    <a:pt x="33711" y="16055"/>
                  </a:lnTo>
                  <a:lnTo>
                    <a:pt x="33711" y="16055"/>
                  </a:lnTo>
                  <a:cubicBezTo>
                    <a:pt x="36148" y="22222"/>
                    <a:pt x="39447" y="27812"/>
                    <a:pt x="43403" y="27812"/>
                  </a:cubicBezTo>
                  <a:cubicBezTo>
                    <a:pt x="46441" y="27812"/>
                    <a:pt x="49867" y="24515"/>
                    <a:pt x="53586" y="1565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137;p15">
              <a:extLst>
                <a:ext uri="{FF2B5EF4-FFF2-40B4-BE49-F238E27FC236}">
                  <a16:creationId xmlns:a16="http://schemas.microsoft.com/office/drawing/2014/main" id="{2E75E8EC-6755-C799-7894-85CA3766EC7C}"/>
                </a:ext>
              </a:extLst>
            </p:cNvPr>
            <p:cNvSpPr/>
            <p:nvPr/>
          </p:nvSpPr>
          <p:spPr>
            <a:xfrm>
              <a:off x="-36121950" y="44016075"/>
              <a:ext cx="1456825" cy="797725"/>
            </a:xfrm>
            <a:custGeom>
              <a:avLst/>
              <a:gdLst/>
              <a:ahLst/>
              <a:cxnLst/>
              <a:rect l="l" t="t" r="r" b="b"/>
              <a:pathLst>
                <a:path w="58273" h="31909" extrusionOk="0">
                  <a:moveTo>
                    <a:pt x="31344" y="0"/>
                  </a:moveTo>
                  <a:cubicBezTo>
                    <a:pt x="30403" y="0"/>
                    <a:pt x="29566" y="670"/>
                    <a:pt x="29357" y="1611"/>
                  </a:cubicBezTo>
                  <a:cubicBezTo>
                    <a:pt x="27955" y="7888"/>
                    <a:pt x="22661" y="24460"/>
                    <a:pt x="15317" y="25841"/>
                  </a:cubicBezTo>
                  <a:cubicBezTo>
                    <a:pt x="15000" y="25903"/>
                    <a:pt x="14683" y="25932"/>
                    <a:pt x="14366" y="25932"/>
                  </a:cubicBezTo>
                  <a:cubicBezTo>
                    <a:pt x="10494" y="25932"/>
                    <a:pt x="6648" y="21528"/>
                    <a:pt x="4018" y="17660"/>
                  </a:cubicBezTo>
                  <a:cubicBezTo>
                    <a:pt x="3615" y="17074"/>
                    <a:pt x="2977" y="16764"/>
                    <a:pt x="2325" y="16764"/>
                  </a:cubicBezTo>
                  <a:cubicBezTo>
                    <a:pt x="1929" y="16764"/>
                    <a:pt x="1528" y="16878"/>
                    <a:pt x="1172" y="17116"/>
                  </a:cubicBezTo>
                  <a:cubicBezTo>
                    <a:pt x="231" y="17764"/>
                    <a:pt x="1" y="19020"/>
                    <a:pt x="628" y="19961"/>
                  </a:cubicBezTo>
                  <a:cubicBezTo>
                    <a:pt x="5179" y="26667"/>
                    <a:pt x="9763" y="30041"/>
                    <a:pt x="14321" y="30041"/>
                  </a:cubicBezTo>
                  <a:cubicBezTo>
                    <a:pt x="14897" y="30041"/>
                    <a:pt x="15474" y="29987"/>
                    <a:pt x="16049" y="29879"/>
                  </a:cubicBezTo>
                  <a:cubicBezTo>
                    <a:pt x="23603" y="28435"/>
                    <a:pt x="28561" y="17744"/>
                    <a:pt x="31135" y="10106"/>
                  </a:cubicBezTo>
                  <a:cubicBezTo>
                    <a:pt x="33583" y="18811"/>
                    <a:pt x="38207" y="31218"/>
                    <a:pt x="45091" y="31888"/>
                  </a:cubicBezTo>
                  <a:cubicBezTo>
                    <a:pt x="45321" y="31909"/>
                    <a:pt x="45530" y="31909"/>
                    <a:pt x="45740" y="31909"/>
                  </a:cubicBezTo>
                  <a:cubicBezTo>
                    <a:pt x="50071" y="31909"/>
                    <a:pt x="54005" y="27515"/>
                    <a:pt x="57813" y="18476"/>
                  </a:cubicBezTo>
                  <a:cubicBezTo>
                    <a:pt x="58273" y="17430"/>
                    <a:pt x="57771" y="16258"/>
                    <a:pt x="56725" y="15798"/>
                  </a:cubicBezTo>
                  <a:cubicBezTo>
                    <a:pt x="56467" y="15689"/>
                    <a:pt x="56202" y="15638"/>
                    <a:pt x="55942" y="15638"/>
                  </a:cubicBezTo>
                  <a:cubicBezTo>
                    <a:pt x="55146" y="15638"/>
                    <a:pt x="54399" y="16118"/>
                    <a:pt x="54067" y="16907"/>
                  </a:cubicBezTo>
                  <a:cubicBezTo>
                    <a:pt x="49985" y="26556"/>
                    <a:pt x="46992" y="27818"/>
                    <a:pt x="45727" y="27818"/>
                  </a:cubicBezTo>
                  <a:cubicBezTo>
                    <a:pt x="45656" y="27818"/>
                    <a:pt x="45590" y="27814"/>
                    <a:pt x="45530" y="27808"/>
                  </a:cubicBezTo>
                  <a:cubicBezTo>
                    <a:pt x="40655" y="27306"/>
                    <a:pt x="35487" y="12220"/>
                    <a:pt x="33374" y="1653"/>
                  </a:cubicBezTo>
                  <a:cubicBezTo>
                    <a:pt x="33165" y="712"/>
                    <a:pt x="32349" y="0"/>
                    <a:pt x="3138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38;p15">
              <a:extLst>
                <a:ext uri="{FF2B5EF4-FFF2-40B4-BE49-F238E27FC236}">
                  <a16:creationId xmlns:a16="http://schemas.microsoft.com/office/drawing/2014/main" id="{159A2B5B-190D-D714-C036-97FE51894743}"/>
                </a:ext>
              </a:extLst>
            </p:cNvPr>
            <p:cNvSpPr/>
            <p:nvPr/>
          </p:nvSpPr>
          <p:spPr>
            <a:xfrm>
              <a:off x="-36008950" y="42700500"/>
              <a:ext cx="1340175" cy="1367900"/>
            </a:xfrm>
            <a:custGeom>
              <a:avLst/>
              <a:gdLst/>
              <a:ahLst/>
              <a:cxnLst/>
              <a:rect l="l" t="t" r="r" b="b"/>
              <a:pathLst>
                <a:path w="53607" h="54716" extrusionOk="0">
                  <a:moveTo>
                    <a:pt x="26803" y="0"/>
                  </a:moveTo>
                  <a:cubicBezTo>
                    <a:pt x="12010" y="0"/>
                    <a:pt x="0" y="10253"/>
                    <a:pt x="0" y="22891"/>
                  </a:cubicBezTo>
                  <a:cubicBezTo>
                    <a:pt x="0" y="35550"/>
                    <a:pt x="12010" y="54716"/>
                    <a:pt x="26803" y="54716"/>
                  </a:cubicBezTo>
                  <a:cubicBezTo>
                    <a:pt x="41617" y="54716"/>
                    <a:pt x="53607" y="35529"/>
                    <a:pt x="53607" y="22891"/>
                  </a:cubicBezTo>
                  <a:cubicBezTo>
                    <a:pt x="53607" y="10232"/>
                    <a:pt x="41638" y="0"/>
                    <a:pt x="2680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39;p15">
              <a:extLst>
                <a:ext uri="{FF2B5EF4-FFF2-40B4-BE49-F238E27FC236}">
                  <a16:creationId xmlns:a16="http://schemas.microsoft.com/office/drawing/2014/main" id="{C812B42C-E192-1FF3-9C89-6E5A0ED38361}"/>
                </a:ext>
              </a:extLst>
            </p:cNvPr>
            <p:cNvSpPr/>
            <p:nvPr/>
          </p:nvSpPr>
          <p:spPr>
            <a:xfrm>
              <a:off x="-36189425" y="43342325"/>
              <a:ext cx="600000" cy="600000"/>
            </a:xfrm>
            <a:custGeom>
              <a:avLst/>
              <a:gdLst/>
              <a:ahLst/>
              <a:cxnLst/>
              <a:rect l="l" t="t" r="r" b="b"/>
              <a:pathLst>
                <a:path w="24000" h="24000" extrusionOk="0">
                  <a:moveTo>
                    <a:pt x="12011" y="1"/>
                  </a:moveTo>
                  <a:cubicBezTo>
                    <a:pt x="5357" y="1"/>
                    <a:pt x="1" y="5378"/>
                    <a:pt x="1" y="11990"/>
                  </a:cubicBezTo>
                  <a:cubicBezTo>
                    <a:pt x="1" y="18644"/>
                    <a:pt x="5378" y="24000"/>
                    <a:pt x="12011" y="24000"/>
                  </a:cubicBezTo>
                  <a:cubicBezTo>
                    <a:pt x="18644" y="24000"/>
                    <a:pt x="24000" y="18623"/>
                    <a:pt x="24000" y="11990"/>
                  </a:cubicBezTo>
                  <a:cubicBezTo>
                    <a:pt x="24000" y="5378"/>
                    <a:pt x="18623" y="22"/>
                    <a:pt x="12011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141;p15">
              <a:extLst>
                <a:ext uri="{FF2B5EF4-FFF2-40B4-BE49-F238E27FC236}">
                  <a16:creationId xmlns:a16="http://schemas.microsoft.com/office/drawing/2014/main" id="{E3E7DB25-A5FD-7E1C-B247-759FA9BF78A1}"/>
                </a:ext>
              </a:extLst>
            </p:cNvPr>
            <p:cNvSpPr/>
            <p:nvPr/>
          </p:nvSpPr>
          <p:spPr>
            <a:xfrm>
              <a:off x="-35129125" y="43342325"/>
              <a:ext cx="600525" cy="600000"/>
            </a:xfrm>
            <a:custGeom>
              <a:avLst/>
              <a:gdLst/>
              <a:ahLst/>
              <a:cxnLst/>
              <a:rect l="l" t="t" r="r" b="b"/>
              <a:pathLst>
                <a:path w="24021" h="24000" extrusionOk="0">
                  <a:moveTo>
                    <a:pt x="12011" y="1"/>
                  </a:moveTo>
                  <a:cubicBezTo>
                    <a:pt x="5378" y="1"/>
                    <a:pt x="1" y="5378"/>
                    <a:pt x="1" y="11990"/>
                  </a:cubicBezTo>
                  <a:cubicBezTo>
                    <a:pt x="1" y="18644"/>
                    <a:pt x="5378" y="24000"/>
                    <a:pt x="12011" y="24000"/>
                  </a:cubicBezTo>
                  <a:cubicBezTo>
                    <a:pt x="18665" y="24000"/>
                    <a:pt x="24021" y="18623"/>
                    <a:pt x="24021" y="11990"/>
                  </a:cubicBezTo>
                  <a:cubicBezTo>
                    <a:pt x="24021" y="5378"/>
                    <a:pt x="18665" y="1"/>
                    <a:pt x="12011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143;p15">
              <a:extLst>
                <a:ext uri="{FF2B5EF4-FFF2-40B4-BE49-F238E27FC236}">
                  <a16:creationId xmlns:a16="http://schemas.microsoft.com/office/drawing/2014/main" id="{D9F6E52C-8169-3FB6-CF6B-7808F47EAB87}"/>
                </a:ext>
              </a:extLst>
            </p:cNvPr>
            <p:cNvSpPr/>
            <p:nvPr/>
          </p:nvSpPr>
          <p:spPr>
            <a:xfrm>
              <a:off x="-42300275" y="39170200"/>
              <a:ext cx="3499775" cy="6971000"/>
            </a:xfrm>
            <a:custGeom>
              <a:avLst/>
              <a:gdLst/>
              <a:ahLst/>
              <a:cxnLst/>
              <a:rect l="l" t="t" r="r" b="b"/>
              <a:pathLst>
                <a:path w="139991" h="278840" extrusionOk="0">
                  <a:moveTo>
                    <a:pt x="138399" y="1"/>
                  </a:moveTo>
                  <a:cubicBezTo>
                    <a:pt x="123500" y="1"/>
                    <a:pt x="1" y="79428"/>
                    <a:pt x="1386" y="191827"/>
                  </a:cubicBezTo>
                  <a:cubicBezTo>
                    <a:pt x="2159" y="254595"/>
                    <a:pt x="26535" y="278839"/>
                    <a:pt x="49519" y="278839"/>
                  </a:cubicBezTo>
                  <a:cubicBezTo>
                    <a:pt x="70689" y="278839"/>
                    <a:pt x="90678" y="258272"/>
                    <a:pt x="89956" y="228296"/>
                  </a:cubicBezTo>
                  <a:cubicBezTo>
                    <a:pt x="86984" y="118134"/>
                    <a:pt x="134627" y="30715"/>
                    <a:pt x="139837" y="1275"/>
                  </a:cubicBezTo>
                  <a:cubicBezTo>
                    <a:pt x="139990" y="420"/>
                    <a:pt x="139481" y="1"/>
                    <a:pt x="13839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144;p15">
              <a:extLst>
                <a:ext uri="{FF2B5EF4-FFF2-40B4-BE49-F238E27FC236}">
                  <a16:creationId xmlns:a16="http://schemas.microsoft.com/office/drawing/2014/main" id="{E256D6F7-3104-35EF-E8B2-5A5302AE4B95}"/>
                </a:ext>
              </a:extLst>
            </p:cNvPr>
            <p:cNvSpPr/>
            <p:nvPr/>
          </p:nvSpPr>
          <p:spPr>
            <a:xfrm>
              <a:off x="-31054775" y="53404025"/>
              <a:ext cx="373000" cy="625050"/>
            </a:xfrm>
            <a:custGeom>
              <a:avLst/>
              <a:gdLst/>
              <a:ahLst/>
              <a:cxnLst/>
              <a:rect l="l" t="t" r="r" b="b"/>
              <a:pathLst>
                <a:path w="14920" h="25002" extrusionOk="0">
                  <a:moveTo>
                    <a:pt x="12654" y="1"/>
                  </a:moveTo>
                  <a:cubicBezTo>
                    <a:pt x="12491" y="1"/>
                    <a:pt x="12324" y="20"/>
                    <a:pt x="12157" y="61"/>
                  </a:cubicBezTo>
                  <a:cubicBezTo>
                    <a:pt x="11676" y="166"/>
                    <a:pt x="1" y="3346"/>
                    <a:pt x="2365" y="23182"/>
                  </a:cubicBezTo>
                  <a:cubicBezTo>
                    <a:pt x="2470" y="24228"/>
                    <a:pt x="3349" y="25002"/>
                    <a:pt x="4374" y="25002"/>
                  </a:cubicBezTo>
                  <a:cubicBezTo>
                    <a:pt x="4430" y="25002"/>
                    <a:pt x="4476" y="24984"/>
                    <a:pt x="4544" y="24984"/>
                  </a:cubicBezTo>
                  <a:cubicBezTo>
                    <a:pt x="4578" y="24984"/>
                    <a:pt x="4618" y="24988"/>
                    <a:pt x="4667" y="25002"/>
                  </a:cubicBezTo>
                  <a:cubicBezTo>
                    <a:pt x="5776" y="24856"/>
                    <a:pt x="6571" y="23851"/>
                    <a:pt x="6445" y="22722"/>
                  </a:cubicBezTo>
                  <a:cubicBezTo>
                    <a:pt x="4520" y="6715"/>
                    <a:pt x="12764" y="4183"/>
                    <a:pt x="13183" y="4037"/>
                  </a:cubicBezTo>
                  <a:cubicBezTo>
                    <a:pt x="14250" y="3765"/>
                    <a:pt x="14919" y="2656"/>
                    <a:pt x="14647" y="1568"/>
                  </a:cubicBezTo>
                  <a:cubicBezTo>
                    <a:pt x="14398" y="626"/>
                    <a:pt x="13576" y="1"/>
                    <a:pt x="1265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828932" y="1025098"/>
            <a:ext cx="64813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6950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 : coins arrondis 177">
            <a:extLst>
              <a:ext uri="{FF2B5EF4-FFF2-40B4-BE49-F238E27FC236}">
                <a16:creationId xmlns:a16="http://schemas.microsoft.com/office/drawing/2014/main" id="{64DFF656-6D69-A07C-2248-3BC82F8E267C}"/>
              </a:ext>
            </a:extLst>
          </p:cNvPr>
          <p:cNvSpPr/>
          <p:nvPr/>
        </p:nvSpPr>
        <p:spPr>
          <a:xfrm>
            <a:off x="1671784" y="3011333"/>
            <a:ext cx="3413760" cy="910175"/>
          </a:xfrm>
          <a:prstGeom prst="roundRect">
            <a:avLst/>
          </a:prstGeom>
          <a:solidFill>
            <a:srgbClr val="61594F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0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E422C-B477-4699-AB7F-C8D16C74B6C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PROBLÉMATIQUE</a:t>
              </a:r>
              <a:endParaRPr lang="fr-FR" sz="3200" dirty="0"/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3419DEC-FE69-52B4-80EA-0D453F1BA68A}"/>
              </a:ext>
            </a:extLst>
          </p:cNvPr>
          <p:cNvGrpSpPr/>
          <p:nvPr/>
        </p:nvGrpSpPr>
        <p:grpSpPr>
          <a:xfrm>
            <a:off x="3694471" y="1429421"/>
            <a:ext cx="614680" cy="614680"/>
            <a:chOff x="3167638" y="1447886"/>
            <a:chExt cx="614680" cy="61468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3960077-D64A-E70A-FB65-F34A50F6B23C}"/>
                </a:ext>
              </a:extLst>
            </p:cNvPr>
            <p:cNvSpPr/>
            <p:nvPr/>
          </p:nvSpPr>
          <p:spPr>
            <a:xfrm>
              <a:off x="3167638" y="1447886"/>
              <a:ext cx="614680" cy="614680"/>
            </a:xfrm>
            <a:prstGeom prst="ellipse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oogle Shape;3484;p46">
              <a:extLst>
                <a:ext uri="{FF2B5EF4-FFF2-40B4-BE49-F238E27FC236}">
                  <a16:creationId xmlns:a16="http://schemas.microsoft.com/office/drawing/2014/main" id="{741E66BE-9F73-A75A-30C0-F93A52C25EE6}"/>
                </a:ext>
              </a:extLst>
            </p:cNvPr>
            <p:cNvGrpSpPr/>
            <p:nvPr/>
          </p:nvGrpSpPr>
          <p:grpSpPr>
            <a:xfrm>
              <a:off x="3285082" y="1580953"/>
              <a:ext cx="383872" cy="374933"/>
              <a:chOff x="1551950" y="3109585"/>
              <a:chExt cx="383872" cy="374933"/>
            </a:xfrm>
            <a:effectLst>
              <a:outerShdw blurRad="25400" dist="12700" dir="2700000" sx="101000" sy="101000" algn="tl" rotWithShape="0">
                <a:schemeClr val="tx1">
                  <a:alpha val="50000"/>
                </a:schemeClr>
              </a:outerShdw>
            </a:effectLst>
          </p:grpSpPr>
          <p:sp>
            <p:nvSpPr>
              <p:cNvPr id="85" name="Google Shape;3485;p46">
                <a:extLst>
                  <a:ext uri="{FF2B5EF4-FFF2-40B4-BE49-F238E27FC236}">
                    <a16:creationId xmlns:a16="http://schemas.microsoft.com/office/drawing/2014/main" id="{DD1A587F-CF81-EF5E-F7DB-780972D1F214}"/>
                  </a:ext>
                </a:extLst>
              </p:cNvPr>
              <p:cNvSpPr/>
              <p:nvPr/>
            </p:nvSpPr>
            <p:spPr>
              <a:xfrm>
                <a:off x="1827392" y="3109585"/>
                <a:ext cx="108430" cy="113666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3929" extrusionOk="0">
                    <a:moveTo>
                      <a:pt x="1767" y="0"/>
                    </a:moveTo>
                    <a:cubicBezTo>
                      <a:pt x="1233" y="0"/>
                      <a:pt x="603" y="289"/>
                      <a:pt x="0" y="952"/>
                    </a:cubicBezTo>
                    <a:lnTo>
                      <a:pt x="1396" y="3622"/>
                    </a:lnTo>
                    <a:cubicBezTo>
                      <a:pt x="1972" y="3866"/>
                      <a:pt x="2503" y="3928"/>
                      <a:pt x="2887" y="3928"/>
                    </a:cubicBezTo>
                    <a:cubicBezTo>
                      <a:pt x="2930" y="3928"/>
                      <a:pt x="2972" y="3927"/>
                      <a:pt x="3011" y="3926"/>
                    </a:cubicBezTo>
                    <a:cubicBezTo>
                      <a:pt x="3295" y="3917"/>
                      <a:pt x="3545" y="3737"/>
                      <a:pt x="3651" y="3472"/>
                    </a:cubicBezTo>
                    <a:cubicBezTo>
                      <a:pt x="3748" y="3226"/>
                      <a:pt x="3699" y="2943"/>
                      <a:pt x="3522" y="2742"/>
                    </a:cubicBezTo>
                    <a:cubicBezTo>
                      <a:pt x="3287" y="2476"/>
                      <a:pt x="3108" y="2093"/>
                      <a:pt x="3108" y="1544"/>
                    </a:cubicBezTo>
                    <a:cubicBezTo>
                      <a:pt x="3108" y="601"/>
                      <a:pt x="2538" y="0"/>
                      <a:pt x="1767" y="0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3486;p46">
                <a:extLst>
                  <a:ext uri="{FF2B5EF4-FFF2-40B4-BE49-F238E27FC236}">
                    <a16:creationId xmlns:a16="http://schemas.microsoft.com/office/drawing/2014/main" id="{FE7EBAA8-54DE-B3E0-291F-F7D873AF1D03}"/>
                  </a:ext>
                </a:extLst>
              </p:cNvPr>
              <p:cNvSpPr/>
              <p:nvPr/>
            </p:nvSpPr>
            <p:spPr>
              <a:xfrm>
                <a:off x="1551950" y="3109585"/>
                <a:ext cx="108401" cy="113666"/>
              </a:xfrm>
              <a:custGeom>
                <a:avLst/>
                <a:gdLst/>
                <a:ahLst/>
                <a:cxnLst/>
                <a:rect l="l" t="t" r="r" b="b"/>
                <a:pathLst>
                  <a:path w="3747" h="3929" extrusionOk="0">
                    <a:moveTo>
                      <a:pt x="1979" y="0"/>
                    </a:moveTo>
                    <a:cubicBezTo>
                      <a:pt x="1209" y="0"/>
                      <a:pt x="638" y="601"/>
                      <a:pt x="638" y="1544"/>
                    </a:cubicBezTo>
                    <a:cubicBezTo>
                      <a:pt x="638" y="2093"/>
                      <a:pt x="460" y="2476"/>
                      <a:pt x="224" y="2742"/>
                    </a:cubicBezTo>
                    <a:cubicBezTo>
                      <a:pt x="48" y="2943"/>
                      <a:pt x="0" y="3226"/>
                      <a:pt x="95" y="3472"/>
                    </a:cubicBezTo>
                    <a:cubicBezTo>
                      <a:pt x="201" y="3737"/>
                      <a:pt x="451" y="3917"/>
                      <a:pt x="735" y="3926"/>
                    </a:cubicBezTo>
                    <a:cubicBezTo>
                      <a:pt x="774" y="3927"/>
                      <a:pt x="816" y="3928"/>
                      <a:pt x="859" y="3928"/>
                    </a:cubicBezTo>
                    <a:cubicBezTo>
                      <a:pt x="1243" y="3928"/>
                      <a:pt x="1774" y="3866"/>
                      <a:pt x="2350" y="3622"/>
                    </a:cubicBezTo>
                    <a:lnTo>
                      <a:pt x="3746" y="952"/>
                    </a:lnTo>
                    <a:cubicBezTo>
                      <a:pt x="3143" y="289"/>
                      <a:pt x="2513" y="0"/>
                      <a:pt x="1979" y="0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3487;p46">
                <a:extLst>
                  <a:ext uri="{FF2B5EF4-FFF2-40B4-BE49-F238E27FC236}">
                    <a16:creationId xmlns:a16="http://schemas.microsoft.com/office/drawing/2014/main" id="{91BDE1A1-D48B-EA47-37C3-79ED65E26361}"/>
                  </a:ext>
                </a:extLst>
              </p:cNvPr>
              <p:cNvSpPr/>
              <p:nvPr/>
            </p:nvSpPr>
            <p:spPr>
              <a:xfrm>
                <a:off x="1827392" y="3121706"/>
                <a:ext cx="65295" cy="99953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455" extrusionOk="0">
                    <a:moveTo>
                      <a:pt x="595" y="0"/>
                    </a:moveTo>
                    <a:cubicBezTo>
                      <a:pt x="398" y="140"/>
                      <a:pt x="197" y="316"/>
                      <a:pt x="0" y="533"/>
                    </a:cubicBezTo>
                    <a:lnTo>
                      <a:pt x="1396" y="3203"/>
                    </a:lnTo>
                    <a:cubicBezTo>
                      <a:pt x="1701" y="3332"/>
                      <a:pt x="1993" y="3410"/>
                      <a:pt x="2257" y="3455"/>
                    </a:cubicBezTo>
                    <a:cubicBezTo>
                      <a:pt x="2131" y="2774"/>
                      <a:pt x="1954" y="2143"/>
                      <a:pt x="1709" y="1590"/>
                    </a:cubicBezTo>
                    <a:cubicBezTo>
                      <a:pt x="1425" y="951"/>
                      <a:pt x="1051" y="418"/>
                      <a:pt x="595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3488;p46">
                <a:extLst>
                  <a:ext uri="{FF2B5EF4-FFF2-40B4-BE49-F238E27FC236}">
                    <a16:creationId xmlns:a16="http://schemas.microsoft.com/office/drawing/2014/main" id="{1AED64CF-7435-D125-1778-8B2B87B1EC30}"/>
                  </a:ext>
                </a:extLst>
              </p:cNvPr>
              <p:cNvSpPr/>
              <p:nvPr/>
            </p:nvSpPr>
            <p:spPr>
              <a:xfrm>
                <a:off x="1594998" y="3121706"/>
                <a:ext cx="65353" cy="99953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455" extrusionOk="0">
                    <a:moveTo>
                      <a:pt x="1664" y="0"/>
                    </a:moveTo>
                    <a:cubicBezTo>
                      <a:pt x="1207" y="418"/>
                      <a:pt x="833" y="948"/>
                      <a:pt x="549" y="1590"/>
                    </a:cubicBezTo>
                    <a:cubicBezTo>
                      <a:pt x="315" y="2119"/>
                      <a:pt x="132" y="2734"/>
                      <a:pt x="0" y="3455"/>
                    </a:cubicBezTo>
                    <a:cubicBezTo>
                      <a:pt x="264" y="3410"/>
                      <a:pt x="555" y="3334"/>
                      <a:pt x="862" y="3203"/>
                    </a:cubicBezTo>
                    <a:lnTo>
                      <a:pt x="2258" y="533"/>
                    </a:lnTo>
                    <a:cubicBezTo>
                      <a:pt x="2060" y="316"/>
                      <a:pt x="1861" y="140"/>
                      <a:pt x="1664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3489;p46">
                <a:extLst>
                  <a:ext uri="{FF2B5EF4-FFF2-40B4-BE49-F238E27FC236}">
                    <a16:creationId xmlns:a16="http://schemas.microsoft.com/office/drawing/2014/main" id="{EE2B425A-0FB7-72D3-1EF7-A8A5BFE81EF6}"/>
                  </a:ext>
                </a:extLst>
              </p:cNvPr>
              <p:cNvSpPr/>
              <p:nvPr/>
            </p:nvSpPr>
            <p:spPr>
              <a:xfrm>
                <a:off x="1609058" y="3110655"/>
                <a:ext cx="269512" cy="293408"/>
              </a:xfrm>
              <a:custGeom>
                <a:avLst/>
                <a:gdLst/>
                <a:ahLst/>
                <a:cxnLst/>
                <a:rect l="l" t="t" r="r" b="b"/>
                <a:pathLst>
                  <a:path w="9316" h="10142" extrusionOk="0">
                    <a:moveTo>
                      <a:pt x="4657" y="0"/>
                    </a:moveTo>
                    <a:cubicBezTo>
                      <a:pt x="548" y="0"/>
                      <a:pt x="0" y="3291"/>
                      <a:pt x="0" y="8431"/>
                    </a:cubicBezTo>
                    <a:cubicBezTo>
                      <a:pt x="0" y="9083"/>
                      <a:pt x="140" y="9650"/>
                      <a:pt x="373" y="10141"/>
                    </a:cubicBezTo>
                    <a:lnTo>
                      <a:pt x="8943" y="10141"/>
                    </a:lnTo>
                    <a:cubicBezTo>
                      <a:pt x="9175" y="9650"/>
                      <a:pt x="9316" y="9083"/>
                      <a:pt x="9316" y="8431"/>
                    </a:cubicBezTo>
                    <a:cubicBezTo>
                      <a:pt x="9316" y="3292"/>
                      <a:pt x="8767" y="0"/>
                      <a:pt x="4657" y="0"/>
                    </a:cubicBezTo>
                    <a:close/>
                  </a:path>
                </a:pathLst>
              </a:custGeom>
              <a:solidFill>
                <a:srgbClr val="938E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3490;p46">
                <a:extLst>
                  <a:ext uri="{FF2B5EF4-FFF2-40B4-BE49-F238E27FC236}">
                    <a16:creationId xmlns:a16="http://schemas.microsoft.com/office/drawing/2014/main" id="{94B9340F-D449-2AF0-BC97-271FBAA0DCBB}"/>
                  </a:ext>
                </a:extLst>
              </p:cNvPr>
              <p:cNvSpPr/>
              <p:nvPr/>
            </p:nvSpPr>
            <p:spPr>
              <a:xfrm>
                <a:off x="1609087" y="3110655"/>
                <a:ext cx="146270" cy="293408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10142" extrusionOk="0">
                    <a:moveTo>
                      <a:pt x="4659" y="0"/>
                    </a:moveTo>
                    <a:cubicBezTo>
                      <a:pt x="550" y="0"/>
                      <a:pt x="1" y="3291"/>
                      <a:pt x="1" y="8431"/>
                    </a:cubicBezTo>
                    <a:cubicBezTo>
                      <a:pt x="1" y="9083"/>
                      <a:pt x="142" y="9650"/>
                      <a:pt x="374" y="10141"/>
                    </a:cubicBezTo>
                    <a:lnTo>
                      <a:pt x="1170" y="10141"/>
                    </a:lnTo>
                    <a:cubicBezTo>
                      <a:pt x="937" y="9650"/>
                      <a:pt x="797" y="9083"/>
                      <a:pt x="797" y="8431"/>
                    </a:cubicBezTo>
                    <a:cubicBezTo>
                      <a:pt x="797" y="3463"/>
                      <a:pt x="1309" y="223"/>
                      <a:pt x="5055" y="11"/>
                    </a:cubicBezTo>
                    <a:cubicBezTo>
                      <a:pt x="4928" y="4"/>
                      <a:pt x="4794" y="0"/>
                      <a:pt x="4659" y="0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3491;p46">
                <a:extLst>
                  <a:ext uri="{FF2B5EF4-FFF2-40B4-BE49-F238E27FC236}">
                    <a16:creationId xmlns:a16="http://schemas.microsoft.com/office/drawing/2014/main" id="{4492F90F-3B76-D8C4-DC6F-86875BC26EF1}"/>
                  </a:ext>
                </a:extLst>
              </p:cNvPr>
              <p:cNvSpPr/>
              <p:nvPr/>
            </p:nvSpPr>
            <p:spPr>
              <a:xfrm>
                <a:off x="1681469" y="3407043"/>
                <a:ext cx="12477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4313" h="2678" extrusionOk="0">
                    <a:moveTo>
                      <a:pt x="2156" y="0"/>
                    </a:moveTo>
                    <a:cubicBezTo>
                      <a:pt x="966" y="0"/>
                      <a:pt x="1" y="597"/>
                      <a:pt x="1" y="1338"/>
                    </a:cubicBezTo>
                    <a:cubicBezTo>
                      <a:pt x="1" y="2076"/>
                      <a:pt x="966" y="2677"/>
                      <a:pt x="2156" y="2677"/>
                    </a:cubicBezTo>
                    <a:cubicBezTo>
                      <a:pt x="3348" y="2677"/>
                      <a:pt x="4313" y="2079"/>
                      <a:pt x="4313" y="1338"/>
                    </a:cubicBezTo>
                    <a:cubicBezTo>
                      <a:pt x="4313" y="600"/>
                      <a:pt x="3348" y="0"/>
                      <a:pt x="2156" y="0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3492;p46">
                <a:extLst>
                  <a:ext uri="{FF2B5EF4-FFF2-40B4-BE49-F238E27FC236}">
                    <a16:creationId xmlns:a16="http://schemas.microsoft.com/office/drawing/2014/main" id="{23A44D06-D8B7-72D8-CFC1-3C9C1629D31D}"/>
                  </a:ext>
                </a:extLst>
              </p:cNvPr>
              <p:cNvSpPr/>
              <p:nvPr/>
            </p:nvSpPr>
            <p:spPr>
              <a:xfrm>
                <a:off x="1615827" y="3351873"/>
                <a:ext cx="255973" cy="125007"/>
              </a:xfrm>
              <a:custGeom>
                <a:avLst/>
                <a:gdLst/>
                <a:ahLst/>
                <a:cxnLst/>
                <a:rect l="l" t="t" r="r" b="b"/>
                <a:pathLst>
                  <a:path w="8848" h="4321" extrusionOk="0">
                    <a:moveTo>
                      <a:pt x="2465" y="0"/>
                    </a:moveTo>
                    <a:cubicBezTo>
                      <a:pt x="945" y="0"/>
                      <a:pt x="1" y="1317"/>
                      <a:pt x="44" y="2605"/>
                    </a:cubicBezTo>
                    <a:cubicBezTo>
                      <a:pt x="45" y="2649"/>
                      <a:pt x="83" y="2680"/>
                      <a:pt x="123" y="2680"/>
                    </a:cubicBezTo>
                    <a:cubicBezTo>
                      <a:pt x="133" y="2680"/>
                      <a:pt x="142" y="2678"/>
                      <a:pt x="151" y="2674"/>
                    </a:cubicBezTo>
                    <a:cubicBezTo>
                      <a:pt x="278" y="2621"/>
                      <a:pt x="514" y="2546"/>
                      <a:pt x="792" y="2546"/>
                    </a:cubicBezTo>
                    <a:cubicBezTo>
                      <a:pt x="850" y="2546"/>
                      <a:pt x="910" y="2549"/>
                      <a:pt x="970" y="2556"/>
                    </a:cubicBezTo>
                    <a:cubicBezTo>
                      <a:pt x="1020" y="2562"/>
                      <a:pt x="1053" y="2616"/>
                      <a:pt x="1032" y="2664"/>
                    </a:cubicBezTo>
                    <a:cubicBezTo>
                      <a:pt x="957" y="2840"/>
                      <a:pt x="839" y="3251"/>
                      <a:pt x="1110" y="3658"/>
                    </a:cubicBezTo>
                    <a:cubicBezTo>
                      <a:pt x="1126" y="3680"/>
                      <a:pt x="1151" y="3691"/>
                      <a:pt x="1176" y="3691"/>
                    </a:cubicBezTo>
                    <a:cubicBezTo>
                      <a:pt x="1198" y="3691"/>
                      <a:pt x="1219" y="3682"/>
                      <a:pt x="1234" y="3664"/>
                    </a:cubicBezTo>
                    <a:cubicBezTo>
                      <a:pt x="1342" y="3530"/>
                      <a:pt x="1599" y="3270"/>
                      <a:pt x="2012" y="3173"/>
                    </a:cubicBezTo>
                    <a:cubicBezTo>
                      <a:pt x="2018" y="3171"/>
                      <a:pt x="2024" y="3171"/>
                      <a:pt x="2031" y="3171"/>
                    </a:cubicBezTo>
                    <a:cubicBezTo>
                      <a:pt x="2072" y="3171"/>
                      <a:pt x="2108" y="3206"/>
                      <a:pt x="2107" y="3251"/>
                    </a:cubicBezTo>
                    <a:cubicBezTo>
                      <a:pt x="2101" y="3466"/>
                      <a:pt x="2115" y="3980"/>
                      <a:pt x="2388" y="4294"/>
                    </a:cubicBezTo>
                    <a:cubicBezTo>
                      <a:pt x="2403" y="4312"/>
                      <a:pt x="2424" y="4321"/>
                      <a:pt x="2446" y="4321"/>
                    </a:cubicBezTo>
                    <a:cubicBezTo>
                      <a:pt x="2474" y="4321"/>
                      <a:pt x="2501" y="4306"/>
                      <a:pt x="2515" y="4277"/>
                    </a:cubicBezTo>
                    <a:cubicBezTo>
                      <a:pt x="2649" y="4001"/>
                      <a:pt x="3127" y="3253"/>
                      <a:pt x="4422" y="3253"/>
                    </a:cubicBezTo>
                    <a:cubicBezTo>
                      <a:pt x="5716" y="3253"/>
                      <a:pt x="6195" y="4001"/>
                      <a:pt x="6327" y="4277"/>
                    </a:cubicBezTo>
                    <a:cubicBezTo>
                      <a:pt x="6342" y="4305"/>
                      <a:pt x="6370" y="4320"/>
                      <a:pt x="6398" y="4320"/>
                    </a:cubicBezTo>
                    <a:cubicBezTo>
                      <a:pt x="6419" y="4320"/>
                      <a:pt x="6440" y="4312"/>
                      <a:pt x="6456" y="4294"/>
                    </a:cubicBezTo>
                    <a:cubicBezTo>
                      <a:pt x="6729" y="3980"/>
                      <a:pt x="6744" y="3464"/>
                      <a:pt x="6736" y="3251"/>
                    </a:cubicBezTo>
                    <a:cubicBezTo>
                      <a:pt x="6734" y="3206"/>
                      <a:pt x="6771" y="3171"/>
                      <a:pt x="6813" y="3171"/>
                    </a:cubicBezTo>
                    <a:cubicBezTo>
                      <a:pt x="6819" y="3171"/>
                      <a:pt x="6825" y="3171"/>
                      <a:pt x="6832" y="3173"/>
                    </a:cubicBezTo>
                    <a:cubicBezTo>
                      <a:pt x="7246" y="3270"/>
                      <a:pt x="7500" y="3530"/>
                      <a:pt x="7608" y="3664"/>
                    </a:cubicBezTo>
                    <a:cubicBezTo>
                      <a:pt x="7624" y="3682"/>
                      <a:pt x="7646" y="3691"/>
                      <a:pt x="7668" y="3691"/>
                    </a:cubicBezTo>
                    <a:cubicBezTo>
                      <a:pt x="7693" y="3691"/>
                      <a:pt x="7718" y="3680"/>
                      <a:pt x="7734" y="3658"/>
                    </a:cubicBezTo>
                    <a:cubicBezTo>
                      <a:pt x="8007" y="3251"/>
                      <a:pt x="7887" y="2840"/>
                      <a:pt x="7812" y="2664"/>
                    </a:cubicBezTo>
                    <a:cubicBezTo>
                      <a:pt x="7792" y="2616"/>
                      <a:pt x="7822" y="2564"/>
                      <a:pt x="7873" y="2556"/>
                    </a:cubicBezTo>
                    <a:cubicBezTo>
                      <a:pt x="7936" y="2548"/>
                      <a:pt x="7998" y="2545"/>
                      <a:pt x="8057" y="2545"/>
                    </a:cubicBezTo>
                    <a:cubicBezTo>
                      <a:pt x="8333" y="2545"/>
                      <a:pt x="8566" y="2621"/>
                      <a:pt x="8692" y="2674"/>
                    </a:cubicBezTo>
                    <a:cubicBezTo>
                      <a:pt x="8702" y="2678"/>
                      <a:pt x="8711" y="2680"/>
                      <a:pt x="8721" y="2680"/>
                    </a:cubicBezTo>
                    <a:cubicBezTo>
                      <a:pt x="8761" y="2680"/>
                      <a:pt x="8797" y="2649"/>
                      <a:pt x="8800" y="2605"/>
                    </a:cubicBezTo>
                    <a:cubicBezTo>
                      <a:pt x="8848" y="1318"/>
                      <a:pt x="7904" y="0"/>
                      <a:pt x="6384" y="0"/>
                    </a:cubicBezTo>
                    <a:cubicBezTo>
                      <a:pt x="6021" y="0"/>
                      <a:pt x="5625" y="76"/>
                      <a:pt x="5201" y="245"/>
                    </a:cubicBezTo>
                    <a:cubicBezTo>
                      <a:pt x="5190" y="248"/>
                      <a:pt x="5181" y="251"/>
                      <a:pt x="5172" y="251"/>
                    </a:cubicBezTo>
                    <a:lnTo>
                      <a:pt x="3678" y="251"/>
                    </a:lnTo>
                    <a:cubicBezTo>
                      <a:pt x="3669" y="251"/>
                      <a:pt x="3658" y="248"/>
                      <a:pt x="3649" y="245"/>
                    </a:cubicBezTo>
                    <a:cubicBezTo>
                      <a:pt x="3225" y="76"/>
                      <a:pt x="2829" y="0"/>
                      <a:pt x="2465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3493;p46">
                <a:extLst>
                  <a:ext uri="{FF2B5EF4-FFF2-40B4-BE49-F238E27FC236}">
                    <a16:creationId xmlns:a16="http://schemas.microsoft.com/office/drawing/2014/main" id="{25C591E9-0DCC-9BE8-5C8E-7742B3C1B091}"/>
                  </a:ext>
                </a:extLst>
              </p:cNvPr>
              <p:cNvSpPr/>
              <p:nvPr/>
            </p:nvSpPr>
            <p:spPr>
              <a:xfrm>
                <a:off x="1722174" y="3355200"/>
                <a:ext cx="43858" cy="21466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742" extrusionOk="0">
                    <a:moveTo>
                      <a:pt x="135" y="1"/>
                    </a:moveTo>
                    <a:cubicBezTo>
                      <a:pt x="62" y="1"/>
                      <a:pt x="0" y="62"/>
                      <a:pt x="0" y="137"/>
                    </a:cubicBezTo>
                    <a:cubicBezTo>
                      <a:pt x="0" y="470"/>
                      <a:pt x="339" y="742"/>
                      <a:pt x="758" y="742"/>
                    </a:cubicBezTo>
                    <a:cubicBezTo>
                      <a:pt x="1175" y="742"/>
                      <a:pt x="1514" y="470"/>
                      <a:pt x="1514" y="137"/>
                    </a:cubicBezTo>
                    <a:lnTo>
                      <a:pt x="1514" y="136"/>
                    </a:lnTo>
                    <a:cubicBezTo>
                      <a:pt x="1516" y="61"/>
                      <a:pt x="1458" y="1"/>
                      <a:pt x="1382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3494;p46">
                <a:extLst>
                  <a:ext uri="{FF2B5EF4-FFF2-40B4-BE49-F238E27FC236}">
                    <a16:creationId xmlns:a16="http://schemas.microsoft.com/office/drawing/2014/main" id="{E0FEFC83-AC93-4045-B975-9B852F67BE92}"/>
                  </a:ext>
                </a:extLst>
              </p:cNvPr>
              <p:cNvSpPr/>
              <p:nvPr/>
            </p:nvSpPr>
            <p:spPr>
              <a:xfrm>
                <a:off x="1667265" y="3298208"/>
                <a:ext cx="11717" cy="24099"/>
              </a:xfrm>
              <a:custGeom>
                <a:avLst/>
                <a:gdLst/>
                <a:ahLst/>
                <a:cxnLst/>
                <a:rect l="l" t="t" r="r" b="b"/>
                <a:pathLst>
                  <a:path w="405" h="833" extrusionOk="0">
                    <a:moveTo>
                      <a:pt x="201" y="0"/>
                    </a:moveTo>
                    <a:cubicBezTo>
                      <a:pt x="186" y="0"/>
                      <a:pt x="169" y="2"/>
                      <a:pt x="153" y="6"/>
                    </a:cubicBezTo>
                    <a:cubicBezTo>
                      <a:pt x="62" y="29"/>
                      <a:pt x="1" y="113"/>
                      <a:pt x="1" y="205"/>
                    </a:cubicBezTo>
                    <a:lnTo>
                      <a:pt x="1" y="627"/>
                    </a:lnTo>
                    <a:cubicBezTo>
                      <a:pt x="1" y="719"/>
                      <a:pt x="64" y="804"/>
                      <a:pt x="153" y="827"/>
                    </a:cubicBezTo>
                    <a:cubicBezTo>
                      <a:pt x="169" y="830"/>
                      <a:pt x="186" y="832"/>
                      <a:pt x="202" y="832"/>
                    </a:cubicBezTo>
                    <a:cubicBezTo>
                      <a:pt x="315" y="832"/>
                      <a:pt x="404" y="742"/>
                      <a:pt x="404" y="630"/>
                    </a:cubicBezTo>
                    <a:lnTo>
                      <a:pt x="404" y="201"/>
                    </a:lnTo>
                    <a:cubicBezTo>
                      <a:pt x="404" y="91"/>
                      <a:pt x="314" y="0"/>
                      <a:pt x="201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3495;p46">
                <a:extLst>
                  <a:ext uri="{FF2B5EF4-FFF2-40B4-BE49-F238E27FC236}">
                    <a16:creationId xmlns:a16="http://schemas.microsoft.com/office/drawing/2014/main" id="{E8E35093-1E25-73E4-D593-6CF10440B1D7}"/>
                  </a:ext>
                </a:extLst>
              </p:cNvPr>
              <p:cNvSpPr/>
              <p:nvPr/>
            </p:nvSpPr>
            <p:spPr>
              <a:xfrm>
                <a:off x="1650399" y="3326357"/>
                <a:ext cx="26587" cy="11717"/>
              </a:xfrm>
              <a:custGeom>
                <a:avLst/>
                <a:gdLst/>
                <a:ahLst/>
                <a:cxnLst/>
                <a:rect l="l" t="t" r="r" b="b"/>
                <a:pathLst>
                  <a:path w="919" h="405" extrusionOk="0">
                    <a:moveTo>
                      <a:pt x="228" y="1"/>
                    </a:moveTo>
                    <a:cubicBezTo>
                      <a:pt x="101" y="1"/>
                      <a:pt x="1" y="120"/>
                      <a:pt x="32" y="252"/>
                    </a:cubicBezTo>
                    <a:cubicBezTo>
                      <a:pt x="56" y="343"/>
                      <a:pt x="139" y="404"/>
                      <a:pt x="231" y="404"/>
                    </a:cubicBezTo>
                    <a:lnTo>
                      <a:pt x="690" y="404"/>
                    </a:lnTo>
                    <a:cubicBezTo>
                      <a:pt x="819" y="404"/>
                      <a:pt x="918" y="285"/>
                      <a:pt x="886" y="153"/>
                    </a:cubicBezTo>
                    <a:cubicBezTo>
                      <a:pt x="863" y="62"/>
                      <a:pt x="780" y="1"/>
                      <a:pt x="687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3496;p46">
                <a:extLst>
                  <a:ext uri="{FF2B5EF4-FFF2-40B4-BE49-F238E27FC236}">
                    <a16:creationId xmlns:a16="http://schemas.microsoft.com/office/drawing/2014/main" id="{807DE413-E93B-EC29-6BCB-A7528DBADB6E}"/>
                  </a:ext>
                </a:extLst>
              </p:cNvPr>
              <p:cNvSpPr/>
              <p:nvPr/>
            </p:nvSpPr>
            <p:spPr>
              <a:xfrm>
                <a:off x="1808732" y="3298150"/>
                <a:ext cx="11659" cy="240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833" extrusionOk="0">
                    <a:moveTo>
                      <a:pt x="201" y="1"/>
                    </a:moveTo>
                    <a:cubicBezTo>
                      <a:pt x="185" y="1"/>
                      <a:pt x="169" y="3"/>
                      <a:pt x="153" y="6"/>
                    </a:cubicBezTo>
                    <a:cubicBezTo>
                      <a:pt x="62" y="29"/>
                      <a:pt x="1" y="114"/>
                      <a:pt x="1" y="206"/>
                    </a:cubicBezTo>
                    <a:lnTo>
                      <a:pt x="1" y="629"/>
                    </a:lnTo>
                    <a:cubicBezTo>
                      <a:pt x="1" y="721"/>
                      <a:pt x="62" y="806"/>
                      <a:pt x="153" y="827"/>
                    </a:cubicBezTo>
                    <a:cubicBezTo>
                      <a:pt x="169" y="831"/>
                      <a:pt x="185" y="833"/>
                      <a:pt x="201" y="833"/>
                    </a:cubicBezTo>
                    <a:cubicBezTo>
                      <a:pt x="312" y="833"/>
                      <a:pt x="403" y="742"/>
                      <a:pt x="403" y="631"/>
                    </a:cubicBezTo>
                    <a:lnTo>
                      <a:pt x="403" y="201"/>
                    </a:lnTo>
                    <a:cubicBezTo>
                      <a:pt x="403" y="91"/>
                      <a:pt x="312" y="1"/>
                      <a:pt x="201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3497;p46">
                <a:extLst>
                  <a:ext uri="{FF2B5EF4-FFF2-40B4-BE49-F238E27FC236}">
                    <a16:creationId xmlns:a16="http://schemas.microsoft.com/office/drawing/2014/main" id="{F81751E5-3252-0D8D-927F-99ABFDC93CCB}"/>
                  </a:ext>
                </a:extLst>
              </p:cNvPr>
              <p:cNvSpPr/>
              <p:nvPr/>
            </p:nvSpPr>
            <p:spPr>
              <a:xfrm>
                <a:off x="1810787" y="3326357"/>
                <a:ext cx="26529" cy="11717"/>
              </a:xfrm>
              <a:custGeom>
                <a:avLst/>
                <a:gdLst/>
                <a:ahLst/>
                <a:cxnLst/>
                <a:rect l="l" t="t" r="r" b="b"/>
                <a:pathLst>
                  <a:path w="917" h="405" extrusionOk="0">
                    <a:moveTo>
                      <a:pt x="228" y="1"/>
                    </a:moveTo>
                    <a:cubicBezTo>
                      <a:pt x="100" y="1"/>
                      <a:pt x="1" y="120"/>
                      <a:pt x="31" y="252"/>
                    </a:cubicBezTo>
                    <a:cubicBezTo>
                      <a:pt x="54" y="343"/>
                      <a:pt x="139" y="404"/>
                      <a:pt x="231" y="404"/>
                    </a:cubicBezTo>
                    <a:lnTo>
                      <a:pt x="689" y="404"/>
                    </a:lnTo>
                    <a:cubicBezTo>
                      <a:pt x="817" y="404"/>
                      <a:pt x="916" y="285"/>
                      <a:pt x="886" y="153"/>
                    </a:cubicBezTo>
                    <a:cubicBezTo>
                      <a:pt x="861" y="62"/>
                      <a:pt x="780" y="1"/>
                      <a:pt x="686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9A3D1C20-1ADA-4D10-55B4-3EA9E5441410}"/>
              </a:ext>
            </a:extLst>
          </p:cNvPr>
          <p:cNvGrpSpPr/>
          <p:nvPr/>
        </p:nvGrpSpPr>
        <p:grpSpPr>
          <a:xfrm>
            <a:off x="1799681" y="2173583"/>
            <a:ext cx="614680" cy="614680"/>
            <a:chOff x="988454" y="2368143"/>
            <a:chExt cx="614680" cy="614680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382218-C993-2ECA-97BA-BFDCFC4DDE88}"/>
                </a:ext>
              </a:extLst>
            </p:cNvPr>
            <p:cNvSpPr/>
            <p:nvPr/>
          </p:nvSpPr>
          <p:spPr>
            <a:xfrm>
              <a:off x="988454" y="2368143"/>
              <a:ext cx="614680" cy="614680"/>
            </a:xfrm>
            <a:prstGeom prst="ellipse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0" name="Google Shape;3723;p46">
              <a:extLst>
                <a:ext uri="{FF2B5EF4-FFF2-40B4-BE49-F238E27FC236}">
                  <a16:creationId xmlns:a16="http://schemas.microsoft.com/office/drawing/2014/main" id="{483C12F7-8850-A51E-EF56-22A4577D1BF2}"/>
                </a:ext>
              </a:extLst>
            </p:cNvPr>
            <p:cNvGrpSpPr/>
            <p:nvPr/>
          </p:nvGrpSpPr>
          <p:grpSpPr>
            <a:xfrm>
              <a:off x="1106817" y="2522315"/>
              <a:ext cx="377942" cy="332811"/>
              <a:chOff x="5603307" y="3726227"/>
              <a:chExt cx="377942" cy="332811"/>
            </a:xfrm>
            <a:effectLst>
              <a:outerShdw blurRad="25400" dist="12700" dir="2700000" sx="101000" sy="101000" algn="tl" rotWithShape="0">
                <a:prstClr val="black">
                  <a:alpha val="50000"/>
                </a:prstClr>
              </a:outerShdw>
            </a:effectLst>
          </p:grpSpPr>
          <p:sp>
            <p:nvSpPr>
              <p:cNvPr id="141" name="Google Shape;3724;p46">
                <a:extLst>
                  <a:ext uri="{FF2B5EF4-FFF2-40B4-BE49-F238E27FC236}">
                    <a16:creationId xmlns:a16="http://schemas.microsoft.com/office/drawing/2014/main" id="{8B10F7E7-98BB-806F-E01A-6A6B3DCA45D6}"/>
                  </a:ext>
                </a:extLst>
              </p:cNvPr>
              <p:cNvSpPr/>
              <p:nvPr/>
            </p:nvSpPr>
            <p:spPr>
              <a:xfrm>
                <a:off x="5603307" y="3729988"/>
                <a:ext cx="99375" cy="9558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304" extrusionOk="0">
                    <a:moveTo>
                      <a:pt x="1216" y="0"/>
                    </a:moveTo>
                    <a:cubicBezTo>
                      <a:pt x="516" y="0"/>
                      <a:pt x="1" y="533"/>
                      <a:pt x="30" y="1919"/>
                    </a:cubicBezTo>
                    <a:cubicBezTo>
                      <a:pt x="51" y="2979"/>
                      <a:pt x="355" y="3303"/>
                      <a:pt x="718" y="3303"/>
                    </a:cubicBezTo>
                    <a:cubicBezTo>
                      <a:pt x="1052" y="3303"/>
                      <a:pt x="1437" y="3028"/>
                      <a:pt x="1697" y="2801"/>
                    </a:cubicBezTo>
                    <a:cubicBezTo>
                      <a:pt x="1850" y="2668"/>
                      <a:pt x="2040" y="2603"/>
                      <a:pt x="2229" y="2603"/>
                    </a:cubicBezTo>
                    <a:cubicBezTo>
                      <a:pt x="2440" y="2603"/>
                      <a:pt x="2651" y="2684"/>
                      <a:pt x="2811" y="2845"/>
                    </a:cubicBezTo>
                    <a:cubicBezTo>
                      <a:pt x="2815" y="2850"/>
                      <a:pt x="2821" y="2854"/>
                      <a:pt x="2824" y="2861"/>
                    </a:cubicBezTo>
                    <a:lnTo>
                      <a:pt x="3435" y="1201"/>
                    </a:lnTo>
                    <a:cubicBezTo>
                      <a:pt x="2739" y="497"/>
                      <a:pt x="1892" y="0"/>
                      <a:pt x="1216" y="0"/>
                    </a:cubicBezTo>
                    <a:close/>
                  </a:path>
                </a:pathLst>
              </a:custGeom>
              <a:solidFill>
                <a:srgbClr val="DE8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3725;p46">
                <a:extLst>
                  <a:ext uri="{FF2B5EF4-FFF2-40B4-BE49-F238E27FC236}">
                    <a16:creationId xmlns:a16="http://schemas.microsoft.com/office/drawing/2014/main" id="{7FAA57C9-88AC-ACE3-9E8B-DEAAD61B7829}"/>
                  </a:ext>
                </a:extLst>
              </p:cNvPr>
              <p:cNvSpPr/>
              <p:nvPr/>
            </p:nvSpPr>
            <p:spPr>
              <a:xfrm>
                <a:off x="5881845" y="3729988"/>
                <a:ext cx="99403" cy="9558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3304" extrusionOk="0">
                    <a:moveTo>
                      <a:pt x="2221" y="0"/>
                    </a:moveTo>
                    <a:cubicBezTo>
                      <a:pt x="1545" y="0"/>
                      <a:pt x="697" y="497"/>
                      <a:pt x="1" y="1201"/>
                    </a:cubicBezTo>
                    <a:lnTo>
                      <a:pt x="611" y="2861"/>
                    </a:lnTo>
                    <a:cubicBezTo>
                      <a:pt x="615" y="2854"/>
                      <a:pt x="621" y="2850"/>
                      <a:pt x="625" y="2845"/>
                    </a:cubicBezTo>
                    <a:cubicBezTo>
                      <a:pt x="785" y="2684"/>
                      <a:pt x="996" y="2603"/>
                      <a:pt x="1207" y="2603"/>
                    </a:cubicBezTo>
                    <a:cubicBezTo>
                      <a:pt x="1396" y="2603"/>
                      <a:pt x="1586" y="2668"/>
                      <a:pt x="1739" y="2801"/>
                    </a:cubicBezTo>
                    <a:cubicBezTo>
                      <a:pt x="1999" y="3028"/>
                      <a:pt x="2384" y="3303"/>
                      <a:pt x="2718" y="3303"/>
                    </a:cubicBezTo>
                    <a:cubicBezTo>
                      <a:pt x="3081" y="3303"/>
                      <a:pt x="3385" y="2979"/>
                      <a:pt x="3406" y="1919"/>
                    </a:cubicBezTo>
                    <a:cubicBezTo>
                      <a:pt x="3435" y="533"/>
                      <a:pt x="2920" y="0"/>
                      <a:pt x="2221" y="0"/>
                    </a:cubicBezTo>
                    <a:close/>
                  </a:path>
                </a:pathLst>
              </a:custGeom>
              <a:solidFill>
                <a:srgbClr val="DE8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3726;p46">
                <a:extLst>
                  <a:ext uri="{FF2B5EF4-FFF2-40B4-BE49-F238E27FC236}">
                    <a16:creationId xmlns:a16="http://schemas.microsoft.com/office/drawing/2014/main" id="{2F499011-8A7F-9D96-74BE-852995F010A6}"/>
                  </a:ext>
                </a:extLst>
              </p:cNvPr>
              <p:cNvSpPr/>
              <p:nvPr/>
            </p:nvSpPr>
            <p:spPr>
              <a:xfrm>
                <a:off x="5881845" y="3749719"/>
                <a:ext cx="52219" cy="63038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179" extrusionOk="0">
                    <a:moveTo>
                      <a:pt x="590" y="0"/>
                    </a:moveTo>
                    <a:cubicBezTo>
                      <a:pt x="386" y="154"/>
                      <a:pt x="190" y="329"/>
                      <a:pt x="1" y="519"/>
                    </a:cubicBezTo>
                    <a:lnTo>
                      <a:pt x="611" y="2179"/>
                    </a:lnTo>
                    <a:cubicBezTo>
                      <a:pt x="615" y="2172"/>
                      <a:pt x="621" y="2169"/>
                      <a:pt x="624" y="2163"/>
                    </a:cubicBezTo>
                    <a:cubicBezTo>
                      <a:pt x="783" y="2002"/>
                      <a:pt x="994" y="1921"/>
                      <a:pt x="1206" y="1921"/>
                    </a:cubicBezTo>
                    <a:cubicBezTo>
                      <a:pt x="1395" y="1921"/>
                      <a:pt x="1585" y="1986"/>
                      <a:pt x="1739" y="2119"/>
                    </a:cubicBezTo>
                    <a:cubicBezTo>
                      <a:pt x="1759" y="2139"/>
                      <a:pt x="1782" y="2157"/>
                      <a:pt x="1805" y="2177"/>
                    </a:cubicBezTo>
                    <a:cubicBezTo>
                      <a:pt x="1585" y="1350"/>
                      <a:pt x="1162" y="605"/>
                      <a:pt x="590" y="0"/>
                    </a:cubicBezTo>
                    <a:close/>
                  </a:path>
                </a:pathLst>
              </a:custGeom>
              <a:solidFill>
                <a:srgbClr val="C76D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3727;p46">
                <a:extLst>
                  <a:ext uri="{FF2B5EF4-FFF2-40B4-BE49-F238E27FC236}">
                    <a16:creationId xmlns:a16="http://schemas.microsoft.com/office/drawing/2014/main" id="{13710431-9F16-D743-1DB6-F854F0C34BEE}"/>
                  </a:ext>
                </a:extLst>
              </p:cNvPr>
              <p:cNvSpPr/>
              <p:nvPr/>
            </p:nvSpPr>
            <p:spPr>
              <a:xfrm>
                <a:off x="5650434" y="3749719"/>
                <a:ext cx="52248" cy="63038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2179" extrusionOk="0">
                    <a:moveTo>
                      <a:pt x="1217" y="0"/>
                    </a:moveTo>
                    <a:cubicBezTo>
                      <a:pt x="645" y="605"/>
                      <a:pt x="221" y="1349"/>
                      <a:pt x="1" y="2177"/>
                    </a:cubicBezTo>
                    <a:cubicBezTo>
                      <a:pt x="24" y="2157"/>
                      <a:pt x="47" y="2139"/>
                      <a:pt x="68" y="2119"/>
                    </a:cubicBezTo>
                    <a:cubicBezTo>
                      <a:pt x="221" y="1986"/>
                      <a:pt x="411" y="1921"/>
                      <a:pt x="600" y="1921"/>
                    </a:cubicBezTo>
                    <a:cubicBezTo>
                      <a:pt x="811" y="1921"/>
                      <a:pt x="1022" y="2002"/>
                      <a:pt x="1182" y="2163"/>
                    </a:cubicBezTo>
                    <a:cubicBezTo>
                      <a:pt x="1186" y="2168"/>
                      <a:pt x="1192" y="2172"/>
                      <a:pt x="1195" y="2179"/>
                    </a:cubicBezTo>
                    <a:lnTo>
                      <a:pt x="1806" y="519"/>
                    </a:lnTo>
                    <a:cubicBezTo>
                      <a:pt x="1617" y="329"/>
                      <a:pt x="1419" y="154"/>
                      <a:pt x="1217" y="0"/>
                    </a:cubicBezTo>
                    <a:close/>
                  </a:path>
                </a:pathLst>
              </a:custGeom>
              <a:solidFill>
                <a:srgbClr val="C76D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3728;p46">
                <a:extLst>
                  <a:ext uri="{FF2B5EF4-FFF2-40B4-BE49-F238E27FC236}">
                    <a16:creationId xmlns:a16="http://schemas.microsoft.com/office/drawing/2014/main" id="{3E703FF1-AE32-1054-8A86-DBA0866F0C92}"/>
                  </a:ext>
                </a:extLst>
              </p:cNvPr>
              <p:cNvSpPr/>
              <p:nvPr/>
            </p:nvSpPr>
            <p:spPr>
              <a:xfrm>
                <a:off x="5667561" y="3726227"/>
                <a:ext cx="248798" cy="264623"/>
              </a:xfrm>
              <a:custGeom>
                <a:avLst/>
                <a:gdLst/>
                <a:ahLst/>
                <a:cxnLst/>
                <a:rect l="l" t="t" r="r" b="b"/>
                <a:pathLst>
                  <a:path w="8600" h="9147" extrusionOk="0">
                    <a:moveTo>
                      <a:pt x="4314" y="0"/>
                    </a:moveTo>
                    <a:cubicBezTo>
                      <a:pt x="4290" y="0"/>
                      <a:pt x="4267" y="1"/>
                      <a:pt x="4243" y="1"/>
                    </a:cubicBezTo>
                    <a:cubicBezTo>
                      <a:pt x="1894" y="38"/>
                      <a:pt x="1" y="2026"/>
                      <a:pt x="25" y="4376"/>
                    </a:cubicBezTo>
                    <a:cubicBezTo>
                      <a:pt x="47" y="6758"/>
                      <a:pt x="995" y="7937"/>
                      <a:pt x="1737" y="9146"/>
                    </a:cubicBezTo>
                    <a:lnTo>
                      <a:pt x="1737" y="9145"/>
                    </a:lnTo>
                    <a:lnTo>
                      <a:pt x="6886" y="9145"/>
                    </a:lnTo>
                    <a:cubicBezTo>
                      <a:pt x="7636" y="7922"/>
                      <a:pt x="8600" y="6729"/>
                      <a:pt x="8600" y="4287"/>
                    </a:cubicBezTo>
                    <a:cubicBezTo>
                      <a:pt x="8600" y="1920"/>
                      <a:pt x="6679" y="0"/>
                      <a:pt x="4314" y="0"/>
                    </a:cubicBezTo>
                    <a:close/>
                  </a:path>
                </a:pathLst>
              </a:custGeom>
              <a:solidFill>
                <a:srgbClr val="DE8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3729;p46">
                <a:extLst>
                  <a:ext uri="{FF2B5EF4-FFF2-40B4-BE49-F238E27FC236}">
                    <a16:creationId xmlns:a16="http://schemas.microsoft.com/office/drawing/2014/main" id="{26BE6611-E1BB-B003-CBB1-8DE07447359A}"/>
                  </a:ext>
                </a:extLst>
              </p:cNvPr>
              <p:cNvSpPr/>
              <p:nvPr/>
            </p:nvSpPr>
            <p:spPr>
              <a:xfrm>
                <a:off x="5668197" y="3726285"/>
                <a:ext cx="131632" cy="264652"/>
              </a:xfrm>
              <a:custGeom>
                <a:avLst/>
                <a:gdLst/>
                <a:ahLst/>
                <a:cxnLst/>
                <a:rect l="l" t="t" r="r" b="b"/>
                <a:pathLst>
                  <a:path w="4550" h="9148" extrusionOk="0">
                    <a:moveTo>
                      <a:pt x="4287" y="0"/>
                    </a:moveTo>
                    <a:cubicBezTo>
                      <a:pt x="1919" y="0"/>
                      <a:pt x="0" y="1921"/>
                      <a:pt x="0" y="4288"/>
                    </a:cubicBezTo>
                    <a:cubicBezTo>
                      <a:pt x="0" y="6731"/>
                      <a:pt x="963" y="7925"/>
                      <a:pt x="1712" y="9147"/>
                    </a:cubicBezTo>
                    <a:lnTo>
                      <a:pt x="2237" y="9147"/>
                    </a:lnTo>
                    <a:cubicBezTo>
                      <a:pt x="1488" y="7922"/>
                      <a:pt x="526" y="6728"/>
                      <a:pt x="526" y="4286"/>
                    </a:cubicBezTo>
                    <a:cubicBezTo>
                      <a:pt x="526" y="2007"/>
                      <a:pt x="2306" y="143"/>
                      <a:pt x="4550" y="10"/>
                    </a:cubicBezTo>
                    <a:cubicBezTo>
                      <a:pt x="4510" y="7"/>
                      <a:pt x="4468" y="5"/>
                      <a:pt x="4425" y="4"/>
                    </a:cubicBezTo>
                    <a:cubicBezTo>
                      <a:pt x="4379" y="0"/>
                      <a:pt x="4333" y="0"/>
                      <a:pt x="4287" y="0"/>
                    </a:cubicBezTo>
                    <a:close/>
                  </a:path>
                </a:pathLst>
              </a:custGeom>
              <a:solidFill>
                <a:srgbClr val="C76D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3730;p46">
                <a:extLst>
                  <a:ext uri="{FF2B5EF4-FFF2-40B4-BE49-F238E27FC236}">
                    <a16:creationId xmlns:a16="http://schemas.microsoft.com/office/drawing/2014/main" id="{DA4943FE-FC1B-CDD5-7DD9-73FA62A09E95}"/>
                  </a:ext>
                </a:extLst>
              </p:cNvPr>
              <p:cNvSpPr/>
              <p:nvPr/>
            </p:nvSpPr>
            <p:spPr>
              <a:xfrm>
                <a:off x="5717841" y="3786055"/>
                <a:ext cx="148324" cy="272492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9419" extrusionOk="0">
                    <a:moveTo>
                      <a:pt x="2560" y="1"/>
                    </a:moveTo>
                    <a:cubicBezTo>
                      <a:pt x="2558" y="1"/>
                      <a:pt x="2556" y="1"/>
                      <a:pt x="2555" y="1"/>
                    </a:cubicBezTo>
                    <a:cubicBezTo>
                      <a:pt x="2265" y="7"/>
                      <a:pt x="2038" y="252"/>
                      <a:pt x="2038" y="541"/>
                    </a:cubicBezTo>
                    <a:lnTo>
                      <a:pt x="2038" y="2587"/>
                    </a:lnTo>
                    <a:cubicBezTo>
                      <a:pt x="2038" y="5300"/>
                      <a:pt x="1" y="4144"/>
                      <a:pt x="1" y="7074"/>
                    </a:cubicBezTo>
                    <a:cubicBezTo>
                      <a:pt x="198" y="7394"/>
                      <a:pt x="378" y="7715"/>
                      <a:pt x="524" y="8060"/>
                    </a:cubicBezTo>
                    <a:cubicBezTo>
                      <a:pt x="872" y="8882"/>
                      <a:pt x="1673" y="9419"/>
                      <a:pt x="2564" y="9419"/>
                    </a:cubicBezTo>
                    <a:cubicBezTo>
                      <a:pt x="3012" y="9419"/>
                      <a:pt x="3435" y="9284"/>
                      <a:pt x="3789" y="9046"/>
                    </a:cubicBezTo>
                    <a:cubicBezTo>
                      <a:pt x="4144" y="8811"/>
                      <a:pt x="4431" y="8469"/>
                      <a:pt x="4604" y="8060"/>
                    </a:cubicBezTo>
                    <a:cubicBezTo>
                      <a:pt x="4750" y="7712"/>
                      <a:pt x="4932" y="7393"/>
                      <a:pt x="5127" y="7074"/>
                    </a:cubicBezTo>
                    <a:cubicBezTo>
                      <a:pt x="5127" y="4144"/>
                      <a:pt x="3091" y="5299"/>
                      <a:pt x="3091" y="2587"/>
                    </a:cubicBezTo>
                    <a:lnTo>
                      <a:pt x="3091" y="528"/>
                    </a:lnTo>
                    <a:cubicBezTo>
                      <a:pt x="3091" y="383"/>
                      <a:pt x="3032" y="252"/>
                      <a:pt x="2937" y="156"/>
                    </a:cubicBezTo>
                    <a:cubicBezTo>
                      <a:pt x="2840" y="59"/>
                      <a:pt x="2708" y="1"/>
                      <a:pt x="2560" y="1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3731;p46">
                <a:extLst>
                  <a:ext uri="{FF2B5EF4-FFF2-40B4-BE49-F238E27FC236}">
                    <a16:creationId xmlns:a16="http://schemas.microsoft.com/office/drawing/2014/main" id="{CF5C376B-F274-B24A-31B7-EA664426C52D}"/>
                  </a:ext>
                </a:extLst>
              </p:cNvPr>
              <p:cNvSpPr/>
              <p:nvPr/>
            </p:nvSpPr>
            <p:spPr>
              <a:xfrm>
                <a:off x="5717841" y="3969326"/>
                <a:ext cx="82074" cy="89712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3101" extrusionOk="0">
                    <a:moveTo>
                      <a:pt x="54" y="1"/>
                    </a:moveTo>
                    <a:cubicBezTo>
                      <a:pt x="21" y="215"/>
                      <a:pt x="1" y="461"/>
                      <a:pt x="1" y="746"/>
                    </a:cubicBezTo>
                    <a:cubicBezTo>
                      <a:pt x="197" y="1067"/>
                      <a:pt x="378" y="1389"/>
                      <a:pt x="525" y="1736"/>
                    </a:cubicBezTo>
                    <a:cubicBezTo>
                      <a:pt x="873" y="2562"/>
                      <a:pt x="1679" y="3101"/>
                      <a:pt x="2574" y="3101"/>
                    </a:cubicBezTo>
                    <a:cubicBezTo>
                      <a:pt x="2599" y="3101"/>
                      <a:pt x="2624" y="3101"/>
                      <a:pt x="2648" y="3099"/>
                    </a:cubicBezTo>
                    <a:cubicBezTo>
                      <a:pt x="2711" y="3096"/>
                      <a:pt x="2774" y="3092"/>
                      <a:pt x="2837" y="3085"/>
                    </a:cubicBezTo>
                    <a:cubicBezTo>
                      <a:pt x="2048" y="2992"/>
                      <a:pt x="1363" y="2480"/>
                      <a:pt x="1050" y="1736"/>
                    </a:cubicBezTo>
                    <a:cubicBezTo>
                      <a:pt x="904" y="1389"/>
                      <a:pt x="722" y="1067"/>
                      <a:pt x="524" y="746"/>
                    </a:cubicBezTo>
                    <a:cubicBezTo>
                      <a:pt x="372" y="501"/>
                      <a:pt x="214" y="255"/>
                      <a:pt x="54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3732;p46">
                <a:extLst>
                  <a:ext uri="{FF2B5EF4-FFF2-40B4-BE49-F238E27FC236}">
                    <a16:creationId xmlns:a16="http://schemas.microsoft.com/office/drawing/2014/main" id="{7A6CFCFA-D8C3-B30D-0A98-1136EEB0AF1F}"/>
                  </a:ext>
                </a:extLst>
              </p:cNvPr>
              <p:cNvSpPr/>
              <p:nvPr/>
            </p:nvSpPr>
            <p:spPr>
              <a:xfrm>
                <a:off x="5772866" y="3973579"/>
                <a:ext cx="38332" cy="18718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647" extrusionOk="0">
                    <a:moveTo>
                      <a:pt x="119" y="1"/>
                    </a:moveTo>
                    <a:cubicBezTo>
                      <a:pt x="54" y="1"/>
                      <a:pt x="1" y="55"/>
                      <a:pt x="1" y="121"/>
                    </a:cubicBezTo>
                    <a:cubicBezTo>
                      <a:pt x="1" y="412"/>
                      <a:pt x="295" y="647"/>
                      <a:pt x="662" y="647"/>
                    </a:cubicBezTo>
                    <a:cubicBezTo>
                      <a:pt x="1028" y="647"/>
                      <a:pt x="1323" y="412"/>
                      <a:pt x="1323" y="121"/>
                    </a:cubicBezTo>
                    <a:lnTo>
                      <a:pt x="1323" y="118"/>
                    </a:lnTo>
                    <a:cubicBezTo>
                      <a:pt x="1324" y="55"/>
                      <a:pt x="1272" y="1"/>
                      <a:pt x="1206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3733;p46">
                <a:extLst>
                  <a:ext uri="{FF2B5EF4-FFF2-40B4-BE49-F238E27FC236}">
                    <a16:creationId xmlns:a16="http://schemas.microsoft.com/office/drawing/2014/main" id="{470C5E6D-F9C2-B85F-D6CC-F24CC9D9EC8E}"/>
                  </a:ext>
                </a:extLst>
              </p:cNvPr>
              <p:cNvSpPr/>
              <p:nvPr/>
            </p:nvSpPr>
            <p:spPr>
              <a:xfrm>
                <a:off x="5764042" y="4002856"/>
                <a:ext cx="56616" cy="16259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562" extrusionOk="0">
                    <a:moveTo>
                      <a:pt x="219" y="1"/>
                    </a:moveTo>
                    <a:cubicBezTo>
                      <a:pt x="173" y="1"/>
                      <a:pt x="127" y="17"/>
                      <a:pt x="91" y="49"/>
                    </a:cubicBezTo>
                    <a:cubicBezTo>
                      <a:pt x="8" y="121"/>
                      <a:pt x="0" y="245"/>
                      <a:pt x="71" y="325"/>
                    </a:cubicBezTo>
                    <a:cubicBezTo>
                      <a:pt x="201" y="475"/>
                      <a:pt x="396" y="561"/>
                      <a:pt x="599" y="561"/>
                    </a:cubicBezTo>
                    <a:cubicBezTo>
                      <a:pt x="737" y="561"/>
                      <a:pt x="867" y="523"/>
                      <a:pt x="979" y="452"/>
                    </a:cubicBezTo>
                    <a:cubicBezTo>
                      <a:pt x="1089" y="523"/>
                      <a:pt x="1221" y="561"/>
                      <a:pt x="1358" y="561"/>
                    </a:cubicBezTo>
                    <a:cubicBezTo>
                      <a:pt x="1563" y="561"/>
                      <a:pt x="1755" y="475"/>
                      <a:pt x="1886" y="325"/>
                    </a:cubicBezTo>
                    <a:cubicBezTo>
                      <a:pt x="1956" y="245"/>
                      <a:pt x="1947" y="121"/>
                      <a:pt x="1867" y="49"/>
                    </a:cubicBezTo>
                    <a:cubicBezTo>
                      <a:pt x="1829" y="17"/>
                      <a:pt x="1784" y="1"/>
                      <a:pt x="1738" y="1"/>
                    </a:cubicBezTo>
                    <a:cubicBezTo>
                      <a:pt x="1683" y="1"/>
                      <a:pt x="1630" y="24"/>
                      <a:pt x="1591" y="69"/>
                    </a:cubicBezTo>
                    <a:cubicBezTo>
                      <a:pt x="1534" y="133"/>
                      <a:pt x="1448" y="170"/>
                      <a:pt x="1358" y="170"/>
                    </a:cubicBezTo>
                    <a:cubicBezTo>
                      <a:pt x="1266" y="170"/>
                      <a:pt x="1182" y="133"/>
                      <a:pt x="1126" y="69"/>
                    </a:cubicBezTo>
                    <a:cubicBezTo>
                      <a:pt x="1089" y="26"/>
                      <a:pt x="1034" y="1"/>
                      <a:pt x="979" y="1"/>
                    </a:cubicBezTo>
                    <a:cubicBezTo>
                      <a:pt x="922" y="1"/>
                      <a:pt x="867" y="26"/>
                      <a:pt x="830" y="69"/>
                    </a:cubicBezTo>
                    <a:cubicBezTo>
                      <a:pt x="775" y="133"/>
                      <a:pt x="689" y="170"/>
                      <a:pt x="599" y="170"/>
                    </a:cubicBezTo>
                    <a:cubicBezTo>
                      <a:pt x="507" y="170"/>
                      <a:pt x="422" y="133"/>
                      <a:pt x="367" y="69"/>
                    </a:cubicBezTo>
                    <a:cubicBezTo>
                      <a:pt x="329" y="24"/>
                      <a:pt x="274" y="1"/>
                      <a:pt x="219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3734;p46">
                <a:extLst>
                  <a:ext uri="{FF2B5EF4-FFF2-40B4-BE49-F238E27FC236}">
                    <a16:creationId xmlns:a16="http://schemas.microsoft.com/office/drawing/2014/main" id="{8F6B79D4-6BB9-3886-FE7D-69C6EF2E397A}"/>
                  </a:ext>
                </a:extLst>
              </p:cNvPr>
              <p:cNvSpPr/>
              <p:nvPr/>
            </p:nvSpPr>
            <p:spPr>
              <a:xfrm>
                <a:off x="5712431" y="3895613"/>
                <a:ext cx="11109" cy="21582"/>
              </a:xfrm>
              <a:custGeom>
                <a:avLst/>
                <a:gdLst/>
                <a:ahLst/>
                <a:cxnLst/>
                <a:rect l="l" t="t" r="r" b="b"/>
                <a:pathLst>
                  <a:path w="384" h="746" extrusionOk="0">
                    <a:moveTo>
                      <a:pt x="191" y="1"/>
                    </a:moveTo>
                    <a:cubicBezTo>
                      <a:pt x="187" y="1"/>
                      <a:pt x="184" y="1"/>
                      <a:pt x="180" y="1"/>
                    </a:cubicBezTo>
                    <a:cubicBezTo>
                      <a:pt x="79" y="6"/>
                      <a:pt x="0" y="96"/>
                      <a:pt x="0" y="197"/>
                    </a:cubicBezTo>
                    <a:lnTo>
                      <a:pt x="0" y="545"/>
                    </a:lnTo>
                    <a:cubicBezTo>
                      <a:pt x="0" y="648"/>
                      <a:pt x="77" y="739"/>
                      <a:pt x="180" y="745"/>
                    </a:cubicBezTo>
                    <a:cubicBezTo>
                      <a:pt x="183" y="745"/>
                      <a:pt x="185" y="745"/>
                      <a:pt x="188" y="745"/>
                    </a:cubicBezTo>
                    <a:cubicBezTo>
                      <a:pt x="295" y="745"/>
                      <a:pt x="384" y="659"/>
                      <a:pt x="384" y="553"/>
                    </a:cubicBezTo>
                    <a:lnTo>
                      <a:pt x="384" y="193"/>
                    </a:lnTo>
                    <a:cubicBezTo>
                      <a:pt x="384" y="86"/>
                      <a:pt x="298" y="1"/>
                      <a:pt x="191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3735;p46">
                <a:extLst>
                  <a:ext uri="{FF2B5EF4-FFF2-40B4-BE49-F238E27FC236}">
                    <a16:creationId xmlns:a16="http://schemas.microsoft.com/office/drawing/2014/main" id="{7B7A2A08-ADD3-40F7-4CAE-997493FEE092}"/>
                  </a:ext>
                </a:extLst>
              </p:cNvPr>
              <p:cNvSpPr/>
              <p:nvPr/>
            </p:nvSpPr>
            <p:spPr>
              <a:xfrm>
                <a:off x="5700714" y="3921447"/>
                <a:ext cx="22710" cy="1113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385" extrusionOk="0">
                    <a:moveTo>
                      <a:pt x="206" y="1"/>
                    </a:moveTo>
                    <a:cubicBezTo>
                      <a:pt x="102" y="1"/>
                      <a:pt x="11" y="77"/>
                      <a:pt x="7" y="182"/>
                    </a:cubicBezTo>
                    <a:cubicBezTo>
                      <a:pt x="0" y="292"/>
                      <a:pt x="88" y="384"/>
                      <a:pt x="198" y="384"/>
                    </a:cubicBezTo>
                    <a:lnTo>
                      <a:pt x="579" y="384"/>
                    </a:lnTo>
                    <a:cubicBezTo>
                      <a:pt x="682" y="384"/>
                      <a:pt x="771" y="307"/>
                      <a:pt x="778" y="205"/>
                    </a:cubicBezTo>
                    <a:cubicBezTo>
                      <a:pt x="784" y="94"/>
                      <a:pt x="695" y="1"/>
                      <a:pt x="586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3736;p46">
                <a:extLst>
                  <a:ext uri="{FF2B5EF4-FFF2-40B4-BE49-F238E27FC236}">
                    <a16:creationId xmlns:a16="http://schemas.microsoft.com/office/drawing/2014/main" id="{40B39A7C-C186-0FB1-AF42-A7C65D6F4BAA}"/>
                  </a:ext>
                </a:extLst>
              </p:cNvPr>
              <p:cNvSpPr/>
              <p:nvPr/>
            </p:nvSpPr>
            <p:spPr>
              <a:xfrm>
                <a:off x="5861102" y="3895526"/>
                <a:ext cx="11109" cy="21582"/>
              </a:xfrm>
              <a:custGeom>
                <a:avLst/>
                <a:gdLst/>
                <a:ahLst/>
                <a:cxnLst/>
                <a:rect l="l" t="t" r="r" b="b"/>
                <a:pathLst>
                  <a:path w="384" h="746" extrusionOk="0">
                    <a:moveTo>
                      <a:pt x="189" y="0"/>
                    </a:moveTo>
                    <a:cubicBezTo>
                      <a:pt x="85" y="0"/>
                      <a:pt x="0" y="88"/>
                      <a:pt x="0" y="193"/>
                    </a:cubicBezTo>
                    <a:lnTo>
                      <a:pt x="0" y="553"/>
                    </a:lnTo>
                    <a:cubicBezTo>
                      <a:pt x="0" y="660"/>
                      <a:pt x="86" y="745"/>
                      <a:pt x="192" y="745"/>
                    </a:cubicBezTo>
                    <a:cubicBezTo>
                      <a:pt x="195" y="745"/>
                      <a:pt x="199" y="745"/>
                      <a:pt x="203" y="745"/>
                    </a:cubicBezTo>
                    <a:cubicBezTo>
                      <a:pt x="307" y="742"/>
                      <a:pt x="384" y="651"/>
                      <a:pt x="384" y="548"/>
                    </a:cubicBezTo>
                    <a:lnTo>
                      <a:pt x="384" y="200"/>
                    </a:lnTo>
                    <a:cubicBezTo>
                      <a:pt x="384" y="97"/>
                      <a:pt x="307" y="7"/>
                      <a:pt x="203" y="1"/>
                    </a:cubicBezTo>
                    <a:cubicBezTo>
                      <a:pt x="198" y="1"/>
                      <a:pt x="194" y="0"/>
                      <a:pt x="189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3737;p46">
                <a:extLst>
                  <a:ext uri="{FF2B5EF4-FFF2-40B4-BE49-F238E27FC236}">
                    <a16:creationId xmlns:a16="http://schemas.microsoft.com/office/drawing/2014/main" id="{13FDF383-6AF4-EC9F-EF22-3B4AF2084AC4}"/>
                  </a:ext>
                </a:extLst>
              </p:cNvPr>
              <p:cNvSpPr/>
              <p:nvPr/>
            </p:nvSpPr>
            <p:spPr>
              <a:xfrm>
                <a:off x="5861131" y="3921447"/>
                <a:ext cx="22739" cy="11138"/>
              </a:xfrm>
              <a:custGeom>
                <a:avLst/>
                <a:gdLst/>
                <a:ahLst/>
                <a:cxnLst/>
                <a:rect l="l" t="t" r="r" b="b"/>
                <a:pathLst>
                  <a:path w="786" h="385" extrusionOk="0">
                    <a:moveTo>
                      <a:pt x="206" y="1"/>
                    </a:moveTo>
                    <a:cubicBezTo>
                      <a:pt x="102" y="1"/>
                      <a:pt x="11" y="77"/>
                      <a:pt x="7" y="182"/>
                    </a:cubicBezTo>
                    <a:cubicBezTo>
                      <a:pt x="1" y="292"/>
                      <a:pt x="88" y="384"/>
                      <a:pt x="198" y="384"/>
                    </a:cubicBezTo>
                    <a:lnTo>
                      <a:pt x="579" y="384"/>
                    </a:lnTo>
                    <a:cubicBezTo>
                      <a:pt x="680" y="384"/>
                      <a:pt x="771" y="307"/>
                      <a:pt x="778" y="205"/>
                    </a:cubicBezTo>
                    <a:cubicBezTo>
                      <a:pt x="786" y="94"/>
                      <a:pt x="699" y="1"/>
                      <a:pt x="587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16AC29E6-552F-B978-0B5F-65A86420F1C4}"/>
              </a:ext>
            </a:extLst>
          </p:cNvPr>
          <p:cNvGrpSpPr/>
          <p:nvPr/>
        </p:nvGrpSpPr>
        <p:grpSpPr>
          <a:xfrm>
            <a:off x="2429763" y="1431353"/>
            <a:ext cx="614680" cy="614680"/>
            <a:chOff x="1437932" y="1358544"/>
            <a:chExt cx="614680" cy="614680"/>
          </a:xfrm>
        </p:grpSpPr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00C896E7-CDC2-4D17-3472-77B56AFB4163}"/>
                </a:ext>
              </a:extLst>
            </p:cNvPr>
            <p:cNvSpPr/>
            <p:nvPr/>
          </p:nvSpPr>
          <p:spPr>
            <a:xfrm>
              <a:off x="1437932" y="1358544"/>
              <a:ext cx="614680" cy="614680"/>
            </a:xfrm>
            <a:prstGeom prst="ellipse">
              <a:avLst/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9" name="Google Shape;3549;p46">
              <a:extLst>
                <a:ext uri="{FF2B5EF4-FFF2-40B4-BE49-F238E27FC236}">
                  <a16:creationId xmlns:a16="http://schemas.microsoft.com/office/drawing/2014/main" id="{A93785BA-210D-990B-1972-86B7D75D0663}"/>
                </a:ext>
              </a:extLst>
            </p:cNvPr>
            <p:cNvGrpSpPr/>
            <p:nvPr/>
          </p:nvGrpSpPr>
          <p:grpSpPr>
            <a:xfrm>
              <a:off x="1554810" y="1476660"/>
              <a:ext cx="382165" cy="374788"/>
              <a:chOff x="4783980" y="3109700"/>
              <a:chExt cx="382165" cy="374788"/>
            </a:xfrm>
            <a:effectLst>
              <a:outerShdw blurRad="25400" dist="12700" dir="2700000" sx="101000" sy="101000" algn="tl" rotWithShape="0">
                <a:prstClr val="black">
                  <a:alpha val="50000"/>
                </a:prstClr>
              </a:outerShdw>
            </a:effectLst>
          </p:grpSpPr>
          <p:sp>
            <p:nvSpPr>
              <p:cNvPr id="40" name="Google Shape;3550;p46">
                <a:extLst>
                  <a:ext uri="{FF2B5EF4-FFF2-40B4-BE49-F238E27FC236}">
                    <a16:creationId xmlns:a16="http://schemas.microsoft.com/office/drawing/2014/main" id="{68866D63-EA77-F692-F609-083860671751}"/>
                  </a:ext>
                </a:extLst>
              </p:cNvPr>
              <p:cNvSpPr/>
              <p:nvPr/>
            </p:nvSpPr>
            <p:spPr>
              <a:xfrm>
                <a:off x="4783980" y="3109700"/>
                <a:ext cx="382165" cy="374759"/>
              </a:xfrm>
              <a:custGeom>
                <a:avLst/>
                <a:gdLst/>
                <a:ahLst/>
                <a:cxnLst/>
                <a:rect l="l" t="t" r="r" b="b"/>
                <a:pathLst>
                  <a:path w="13210" h="12954" extrusionOk="0">
                    <a:moveTo>
                      <a:pt x="5748" y="0"/>
                    </a:moveTo>
                    <a:cubicBezTo>
                      <a:pt x="5416" y="0"/>
                      <a:pt x="5089" y="102"/>
                      <a:pt x="4811" y="297"/>
                    </a:cubicBezTo>
                    <a:lnTo>
                      <a:pt x="4810" y="300"/>
                    </a:lnTo>
                    <a:cubicBezTo>
                      <a:pt x="4573" y="466"/>
                      <a:pt x="4297" y="566"/>
                      <a:pt x="4011" y="590"/>
                    </a:cubicBezTo>
                    <a:lnTo>
                      <a:pt x="4009" y="590"/>
                    </a:lnTo>
                    <a:cubicBezTo>
                      <a:pt x="3526" y="632"/>
                      <a:pt x="3084" y="886"/>
                      <a:pt x="2808" y="1285"/>
                    </a:cubicBezTo>
                    <a:cubicBezTo>
                      <a:pt x="2644" y="1523"/>
                      <a:pt x="2417" y="1713"/>
                      <a:pt x="2153" y="1836"/>
                    </a:cubicBezTo>
                    <a:lnTo>
                      <a:pt x="2150" y="1836"/>
                    </a:lnTo>
                    <a:cubicBezTo>
                      <a:pt x="1710" y="2038"/>
                      <a:pt x="1383" y="2428"/>
                      <a:pt x="1259" y="2896"/>
                    </a:cubicBezTo>
                    <a:lnTo>
                      <a:pt x="1259" y="2897"/>
                    </a:lnTo>
                    <a:cubicBezTo>
                      <a:pt x="1184" y="3178"/>
                      <a:pt x="1036" y="3433"/>
                      <a:pt x="831" y="3637"/>
                    </a:cubicBezTo>
                    <a:cubicBezTo>
                      <a:pt x="486" y="3977"/>
                      <a:pt x="312" y="4457"/>
                      <a:pt x="355" y="4940"/>
                    </a:cubicBezTo>
                    <a:cubicBezTo>
                      <a:pt x="383" y="5227"/>
                      <a:pt x="331" y="5519"/>
                      <a:pt x="208" y="5780"/>
                    </a:cubicBezTo>
                    <a:lnTo>
                      <a:pt x="206" y="5784"/>
                    </a:lnTo>
                    <a:cubicBezTo>
                      <a:pt x="1" y="6223"/>
                      <a:pt x="1" y="6729"/>
                      <a:pt x="206" y="7168"/>
                    </a:cubicBezTo>
                    <a:lnTo>
                      <a:pt x="208" y="7172"/>
                    </a:lnTo>
                    <a:cubicBezTo>
                      <a:pt x="331" y="7435"/>
                      <a:pt x="383" y="7725"/>
                      <a:pt x="355" y="8011"/>
                    </a:cubicBezTo>
                    <a:lnTo>
                      <a:pt x="355" y="8013"/>
                    </a:lnTo>
                    <a:cubicBezTo>
                      <a:pt x="312" y="8496"/>
                      <a:pt x="486" y="8976"/>
                      <a:pt x="831" y="9317"/>
                    </a:cubicBezTo>
                    <a:cubicBezTo>
                      <a:pt x="1036" y="9521"/>
                      <a:pt x="1184" y="9775"/>
                      <a:pt x="1259" y="10056"/>
                    </a:cubicBezTo>
                    <a:lnTo>
                      <a:pt x="1259" y="10058"/>
                    </a:lnTo>
                    <a:cubicBezTo>
                      <a:pt x="1383" y="10525"/>
                      <a:pt x="1710" y="10915"/>
                      <a:pt x="2150" y="11118"/>
                    </a:cubicBezTo>
                    <a:lnTo>
                      <a:pt x="2153" y="11118"/>
                    </a:lnTo>
                    <a:cubicBezTo>
                      <a:pt x="2415" y="11239"/>
                      <a:pt x="2641" y="11429"/>
                      <a:pt x="2808" y="11668"/>
                    </a:cubicBezTo>
                    <a:cubicBezTo>
                      <a:pt x="3084" y="12067"/>
                      <a:pt x="3526" y="12322"/>
                      <a:pt x="4009" y="12362"/>
                    </a:cubicBezTo>
                    <a:lnTo>
                      <a:pt x="4011" y="12362"/>
                    </a:lnTo>
                    <a:cubicBezTo>
                      <a:pt x="4297" y="12388"/>
                      <a:pt x="4573" y="12487"/>
                      <a:pt x="4810" y="12653"/>
                    </a:cubicBezTo>
                    <a:lnTo>
                      <a:pt x="4811" y="12656"/>
                    </a:lnTo>
                    <a:cubicBezTo>
                      <a:pt x="5089" y="12851"/>
                      <a:pt x="5416" y="12953"/>
                      <a:pt x="5748" y="12953"/>
                    </a:cubicBezTo>
                    <a:cubicBezTo>
                      <a:pt x="5891" y="12953"/>
                      <a:pt x="6035" y="12934"/>
                      <a:pt x="6176" y="12895"/>
                    </a:cubicBezTo>
                    <a:cubicBezTo>
                      <a:pt x="6317" y="12857"/>
                      <a:pt x="6461" y="12838"/>
                      <a:pt x="6605" y="12838"/>
                    </a:cubicBezTo>
                    <a:cubicBezTo>
                      <a:pt x="6749" y="12838"/>
                      <a:pt x="6893" y="12857"/>
                      <a:pt x="7034" y="12895"/>
                    </a:cubicBezTo>
                    <a:cubicBezTo>
                      <a:pt x="7175" y="12934"/>
                      <a:pt x="7319" y="12953"/>
                      <a:pt x="7462" y="12953"/>
                    </a:cubicBezTo>
                    <a:cubicBezTo>
                      <a:pt x="7794" y="12953"/>
                      <a:pt x="8122" y="12851"/>
                      <a:pt x="8399" y="12656"/>
                    </a:cubicBezTo>
                    <a:lnTo>
                      <a:pt x="8401" y="12653"/>
                    </a:lnTo>
                    <a:cubicBezTo>
                      <a:pt x="8637" y="12487"/>
                      <a:pt x="8913" y="12388"/>
                      <a:pt x="9201" y="12362"/>
                    </a:cubicBezTo>
                    <a:lnTo>
                      <a:pt x="9203" y="12362"/>
                    </a:lnTo>
                    <a:cubicBezTo>
                      <a:pt x="9686" y="12322"/>
                      <a:pt x="10128" y="12067"/>
                      <a:pt x="10404" y="11668"/>
                    </a:cubicBezTo>
                    <a:cubicBezTo>
                      <a:pt x="10568" y="11430"/>
                      <a:pt x="10794" y="11240"/>
                      <a:pt x="11057" y="11118"/>
                    </a:cubicBezTo>
                    <a:lnTo>
                      <a:pt x="11059" y="11118"/>
                    </a:lnTo>
                    <a:cubicBezTo>
                      <a:pt x="11501" y="10915"/>
                      <a:pt x="11826" y="10525"/>
                      <a:pt x="11950" y="10058"/>
                    </a:cubicBezTo>
                    <a:lnTo>
                      <a:pt x="11950" y="10056"/>
                    </a:lnTo>
                    <a:cubicBezTo>
                      <a:pt x="12025" y="9775"/>
                      <a:pt x="12172" y="9521"/>
                      <a:pt x="12378" y="9317"/>
                    </a:cubicBezTo>
                    <a:cubicBezTo>
                      <a:pt x="12723" y="8976"/>
                      <a:pt x="12898" y="8496"/>
                      <a:pt x="12854" y="8013"/>
                    </a:cubicBezTo>
                    <a:lnTo>
                      <a:pt x="12854" y="8011"/>
                    </a:lnTo>
                    <a:cubicBezTo>
                      <a:pt x="12826" y="7725"/>
                      <a:pt x="12878" y="7433"/>
                      <a:pt x="13001" y="7172"/>
                    </a:cubicBezTo>
                    <a:lnTo>
                      <a:pt x="13004" y="7168"/>
                    </a:lnTo>
                    <a:cubicBezTo>
                      <a:pt x="13209" y="6729"/>
                      <a:pt x="13209" y="6223"/>
                      <a:pt x="13005" y="5784"/>
                    </a:cubicBezTo>
                    <a:lnTo>
                      <a:pt x="13004" y="5780"/>
                    </a:lnTo>
                    <a:cubicBezTo>
                      <a:pt x="12881" y="5517"/>
                      <a:pt x="12829" y="5227"/>
                      <a:pt x="12855" y="4940"/>
                    </a:cubicBezTo>
                    <a:cubicBezTo>
                      <a:pt x="12900" y="4457"/>
                      <a:pt x="12725" y="3977"/>
                      <a:pt x="12380" y="3637"/>
                    </a:cubicBezTo>
                    <a:cubicBezTo>
                      <a:pt x="12174" y="3433"/>
                      <a:pt x="12027" y="3178"/>
                      <a:pt x="11953" y="2897"/>
                    </a:cubicBezTo>
                    <a:lnTo>
                      <a:pt x="11953" y="2896"/>
                    </a:lnTo>
                    <a:cubicBezTo>
                      <a:pt x="11827" y="2428"/>
                      <a:pt x="11502" y="2038"/>
                      <a:pt x="11060" y="1836"/>
                    </a:cubicBezTo>
                    <a:lnTo>
                      <a:pt x="11059" y="1836"/>
                    </a:lnTo>
                    <a:cubicBezTo>
                      <a:pt x="10797" y="1715"/>
                      <a:pt x="10570" y="1524"/>
                      <a:pt x="10404" y="1285"/>
                    </a:cubicBezTo>
                    <a:cubicBezTo>
                      <a:pt x="10128" y="886"/>
                      <a:pt x="9686" y="632"/>
                      <a:pt x="9203" y="590"/>
                    </a:cubicBezTo>
                    <a:lnTo>
                      <a:pt x="9201" y="590"/>
                    </a:lnTo>
                    <a:cubicBezTo>
                      <a:pt x="8913" y="566"/>
                      <a:pt x="8637" y="466"/>
                      <a:pt x="8401" y="300"/>
                    </a:cubicBezTo>
                    <a:lnTo>
                      <a:pt x="8399" y="297"/>
                    </a:lnTo>
                    <a:cubicBezTo>
                      <a:pt x="8122" y="102"/>
                      <a:pt x="7794" y="0"/>
                      <a:pt x="7462" y="0"/>
                    </a:cubicBezTo>
                    <a:cubicBezTo>
                      <a:pt x="7319" y="0"/>
                      <a:pt x="7175" y="19"/>
                      <a:pt x="7034" y="58"/>
                    </a:cubicBezTo>
                    <a:cubicBezTo>
                      <a:pt x="6894" y="96"/>
                      <a:pt x="6750" y="116"/>
                      <a:pt x="6606" y="116"/>
                    </a:cubicBezTo>
                    <a:cubicBezTo>
                      <a:pt x="6462" y="116"/>
                      <a:pt x="6318" y="96"/>
                      <a:pt x="6176" y="58"/>
                    </a:cubicBezTo>
                    <a:cubicBezTo>
                      <a:pt x="6035" y="19"/>
                      <a:pt x="5891" y="0"/>
                      <a:pt x="5748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3551;p46">
                <a:extLst>
                  <a:ext uri="{FF2B5EF4-FFF2-40B4-BE49-F238E27FC236}">
                    <a16:creationId xmlns:a16="http://schemas.microsoft.com/office/drawing/2014/main" id="{46B65CF5-101C-08E4-C989-E3EA8308DC4F}"/>
                  </a:ext>
                </a:extLst>
              </p:cNvPr>
              <p:cNvSpPr/>
              <p:nvPr/>
            </p:nvSpPr>
            <p:spPr>
              <a:xfrm>
                <a:off x="4784067" y="3109787"/>
                <a:ext cx="181970" cy="374701"/>
              </a:xfrm>
              <a:custGeom>
                <a:avLst/>
                <a:gdLst/>
                <a:ahLst/>
                <a:cxnLst/>
                <a:rect l="l" t="t" r="r" b="b"/>
                <a:pathLst>
                  <a:path w="6290" h="12952" extrusionOk="0">
                    <a:moveTo>
                      <a:pt x="5749" y="1"/>
                    </a:moveTo>
                    <a:cubicBezTo>
                      <a:pt x="5417" y="1"/>
                      <a:pt x="5089" y="103"/>
                      <a:pt x="4811" y="299"/>
                    </a:cubicBezTo>
                    <a:lnTo>
                      <a:pt x="4810" y="300"/>
                    </a:lnTo>
                    <a:cubicBezTo>
                      <a:pt x="4574" y="468"/>
                      <a:pt x="4297" y="567"/>
                      <a:pt x="4009" y="592"/>
                    </a:cubicBezTo>
                    <a:lnTo>
                      <a:pt x="4008" y="592"/>
                    </a:lnTo>
                    <a:cubicBezTo>
                      <a:pt x="3524" y="632"/>
                      <a:pt x="3084" y="886"/>
                      <a:pt x="2808" y="1285"/>
                    </a:cubicBezTo>
                    <a:cubicBezTo>
                      <a:pt x="2642" y="1523"/>
                      <a:pt x="2417" y="1713"/>
                      <a:pt x="2151" y="1836"/>
                    </a:cubicBezTo>
                    <a:lnTo>
                      <a:pt x="2150" y="1836"/>
                    </a:lnTo>
                    <a:cubicBezTo>
                      <a:pt x="1708" y="2040"/>
                      <a:pt x="1383" y="2428"/>
                      <a:pt x="1259" y="2896"/>
                    </a:cubicBezTo>
                    <a:lnTo>
                      <a:pt x="1259" y="2899"/>
                    </a:lnTo>
                    <a:cubicBezTo>
                      <a:pt x="1184" y="3178"/>
                      <a:pt x="1036" y="3433"/>
                      <a:pt x="831" y="3637"/>
                    </a:cubicBezTo>
                    <a:cubicBezTo>
                      <a:pt x="486" y="3979"/>
                      <a:pt x="311" y="4457"/>
                      <a:pt x="355" y="4941"/>
                    </a:cubicBezTo>
                    <a:cubicBezTo>
                      <a:pt x="381" y="5229"/>
                      <a:pt x="331" y="5520"/>
                      <a:pt x="208" y="5781"/>
                    </a:cubicBezTo>
                    <a:lnTo>
                      <a:pt x="205" y="5784"/>
                    </a:lnTo>
                    <a:cubicBezTo>
                      <a:pt x="1" y="6223"/>
                      <a:pt x="1" y="6729"/>
                      <a:pt x="205" y="7169"/>
                    </a:cubicBezTo>
                    <a:lnTo>
                      <a:pt x="208" y="7172"/>
                    </a:lnTo>
                    <a:cubicBezTo>
                      <a:pt x="331" y="7435"/>
                      <a:pt x="381" y="7725"/>
                      <a:pt x="355" y="8013"/>
                    </a:cubicBezTo>
                    <a:cubicBezTo>
                      <a:pt x="311" y="8495"/>
                      <a:pt x="486" y="8975"/>
                      <a:pt x="831" y="9317"/>
                    </a:cubicBezTo>
                    <a:cubicBezTo>
                      <a:pt x="1036" y="9519"/>
                      <a:pt x="1184" y="9774"/>
                      <a:pt x="1259" y="10055"/>
                    </a:cubicBezTo>
                    <a:lnTo>
                      <a:pt x="1259" y="10056"/>
                    </a:lnTo>
                    <a:cubicBezTo>
                      <a:pt x="1383" y="10524"/>
                      <a:pt x="1708" y="10914"/>
                      <a:pt x="2150" y="11116"/>
                    </a:cubicBezTo>
                    <a:lnTo>
                      <a:pt x="2151" y="11116"/>
                    </a:lnTo>
                    <a:cubicBezTo>
                      <a:pt x="2414" y="11237"/>
                      <a:pt x="2641" y="11427"/>
                      <a:pt x="2808" y="11667"/>
                    </a:cubicBezTo>
                    <a:cubicBezTo>
                      <a:pt x="3084" y="12066"/>
                      <a:pt x="3524" y="12320"/>
                      <a:pt x="4008" y="12362"/>
                    </a:cubicBezTo>
                    <a:lnTo>
                      <a:pt x="4009" y="12362"/>
                    </a:lnTo>
                    <a:cubicBezTo>
                      <a:pt x="4297" y="12386"/>
                      <a:pt x="4574" y="12486"/>
                      <a:pt x="4810" y="12653"/>
                    </a:cubicBezTo>
                    <a:lnTo>
                      <a:pt x="4811" y="12655"/>
                    </a:lnTo>
                    <a:cubicBezTo>
                      <a:pt x="5089" y="12850"/>
                      <a:pt x="5416" y="12952"/>
                      <a:pt x="5748" y="12952"/>
                    </a:cubicBezTo>
                    <a:cubicBezTo>
                      <a:pt x="5891" y="12952"/>
                      <a:pt x="6035" y="12933"/>
                      <a:pt x="6176" y="12894"/>
                    </a:cubicBezTo>
                    <a:cubicBezTo>
                      <a:pt x="6213" y="12885"/>
                      <a:pt x="6252" y="12875"/>
                      <a:pt x="6290" y="12868"/>
                    </a:cubicBezTo>
                    <a:cubicBezTo>
                      <a:pt x="6138" y="12817"/>
                      <a:pt x="5995" y="12747"/>
                      <a:pt x="5864" y="12655"/>
                    </a:cubicBezTo>
                    <a:cubicBezTo>
                      <a:pt x="5626" y="12486"/>
                      <a:pt x="5350" y="12386"/>
                      <a:pt x="5063" y="12362"/>
                    </a:cubicBezTo>
                    <a:lnTo>
                      <a:pt x="5060" y="12362"/>
                    </a:lnTo>
                    <a:cubicBezTo>
                      <a:pt x="4577" y="12320"/>
                      <a:pt x="4136" y="12066"/>
                      <a:pt x="3860" y="11667"/>
                    </a:cubicBezTo>
                    <a:cubicBezTo>
                      <a:pt x="3695" y="11429"/>
                      <a:pt x="3469" y="11239"/>
                      <a:pt x="3204" y="11116"/>
                    </a:cubicBezTo>
                    <a:lnTo>
                      <a:pt x="3202" y="11116"/>
                    </a:lnTo>
                    <a:cubicBezTo>
                      <a:pt x="2760" y="10914"/>
                      <a:pt x="2435" y="10524"/>
                      <a:pt x="2311" y="10056"/>
                    </a:cubicBezTo>
                    <a:lnTo>
                      <a:pt x="2311" y="10055"/>
                    </a:lnTo>
                    <a:cubicBezTo>
                      <a:pt x="2236" y="9774"/>
                      <a:pt x="2089" y="9519"/>
                      <a:pt x="1883" y="9317"/>
                    </a:cubicBezTo>
                    <a:cubicBezTo>
                      <a:pt x="1538" y="8975"/>
                      <a:pt x="1363" y="8495"/>
                      <a:pt x="1408" y="8013"/>
                    </a:cubicBezTo>
                    <a:cubicBezTo>
                      <a:pt x="1434" y="7725"/>
                      <a:pt x="1383" y="7433"/>
                      <a:pt x="1260" y="7172"/>
                    </a:cubicBezTo>
                    <a:lnTo>
                      <a:pt x="1257" y="7169"/>
                    </a:lnTo>
                    <a:cubicBezTo>
                      <a:pt x="1053" y="6729"/>
                      <a:pt x="1053" y="6223"/>
                      <a:pt x="1257" y="5784"/>
                    </a:cubicBezTo>
                    <a:lnTo>
                      <a:pt x="1260" y="5781"/>
                    </a:lnTo>
                    <a:cubicBezTo>
                      <a:pt x="1383" y="5517"/>
                      <a:pt x="1434" y="5229"/>
                      <a:pt x="1408" y="4941"/>
                    </a:cubicBezTo>
                    <a:cubicBezTo>
                      <a:pt x="1363" y="4457"/>
                      <a:pt x="1538" y="3979"/>
                      <a:pt x="1883" y="3637"/>
                    </a:cubicBezTo>
                    <a:cubicBezTo>
                      <a:pt x="2089" y="3433"/>
                      <a:pt x="2236" y="3178"/>
                      <a:pt x="2311" y="2899"/>
                    </a:cubicBezTo>
                    <a:lnTo>
                      <a:pt x="2311" y="2896"/>
                    </a:lnTo>
                    <a:cubicBezTo>
                      <a:pt x="2435" y="2428"/>
                      <a:pt x="2760" y="2040"/>
                      <a:pt x="3202" y="1836"/>
                    </a:cubicBezTo>
                    <a:lnTo>
                      <a:pt x="3204" y="1836"/>
                    </a:lnTo>
                    <a:cubicBezTo>
                      <a:pt x="3466" y="1713"/>
                      <a:pt x="3693" y="1526"/>
                      <a:pt x="3860" y="1285"/>
                    </a:cubicBezTo>
                    <a:cubicBezTo>
                      <a:pt x="4136" y="886"/>
                      <a:pt x="4577" y="632"/>
                      <a:pt x="5060" y="592"/>
                    </a:cubicBezTo>
                    <a:lnTo>
                      <a:pt x="5063" y="592"/>
                    </a:lnTo>
                    <a:cubicBezTo>
                      <a:pt x="5350" y="567"/>
                      <a:pt x="5626" y="468"/>
                      <a:pt x="5864" y="300"/>
                    </a:cubicBezTo>
                    <a:lnTo>
                      <a:pt x="5865" y="299"/>
                    </a:lnTo>
                    <a:cubicBezTo>
                      <a:pt x="5999" y="207"/>
                      <a:pt x="6140" y="135"/>
                      <a:pt x="6290" y="86"/>
                    </a:cubicBezTo>
                    <a:cubicBezTo>
                      <a:pt x="6252" y="78"/>
                      <a:pt x="6215" y="70"/>
                      <a:pt x="6176" y="58"/>
                    </a:cubicBezTo>
                    <a:cubicBezTo>
                      <a:pt x="6036" y="20"/>
                      <a:pt x="5892" y="1"/>
                      <a:pt x="5749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3552;p46">
                <a:extLst>
                  <a:ext uri="{FF2B5EF4-FFF2-40B4-BE49-F238E27FC236}">
                    <a16:creationId xmlns:a16="http://schemas.microsoft.com/office/drawing/2014/main" id="{DF838014-81DB-45FA-C0D3-FF6AC919F9D0}"/>
                  </a:ext>
                </a:extLst>
              </p:cNvPr>
              <p:cNvSpPr/>
              <p:nvPr/>
            </p:nvSpPr>
            <p:spPr>
              <a:xfrm>
                <a:off x="4889459" y="3262595"/>
                <a:ext cx="171237" cy="90522"/>
              </a:xfrm>
              <a:custGeom>
                <a:avLst/>
                <a:gdLst/>
                <a:ahLst/>
                <a:cxnLst/>
                <a:rect l="l" t="t" r="r" b="b"/>
                <a:pathLst>
                  <a:path w="5919" h="3129" extrusionOk="0">
                    <a:moveTo>
                      <a:pt x="2136" y="1"/>
                    </a:moveTo>
                    <a:cubicBezTo>
                      <a:pt x="10" y="315"/>
                      <a:pt x="1" y="1889"/>
                      <a:pt x="349" y="2926"/>
                    </a:cubicBezTo>
                    <a:cubicBezTo>
                      <a:pt x="389" y="3048"/>
                      <a:pt x="503" y="3129"/>
                      <a:pt x="627" y="3129"/>
                    </a:cubicBezTo>
                    <a:cubicBezTo>
                      <a:pt x="642" y="3129"/>
                      <a:pt x="657" y="3127"/>
                      <a:pt x="671" y="3125"/>
                    </a:cubicBezTo>
                    <a:cubicBezTo>
                      <a:pt x="1178" y="3048"/>
                      <a:pt x="2352" y="2788"/>
                      <a:pt x="2820" y="2005"/>
                    </a:cubicBezTo>
                    <a:cubicBezTo>
                      <a:pt x="2853" y="1954"/>
                      <a:pt x="2907" y="1928"/>
                      <a:pt x="2961" y="1928"/>
                    </a:cubicBezTo>
                    <a:cubicBezTo>
                      <a:pt x="3015" y="1928"/>
                      <a:pt x="3069" y="1954"/>
                      <a:pt x="3100" y="2005"/>
                    </a:cubicBezTo>
                    <a:cubicBezTo>
                      <a:pt x="3567" y="2788"/>
                      <a:pt x="4742" y="3047"/>
                      <a:pt x="5249" y="3125"/>
                    </a:cubicBezTo>
                    <a:cubicBezTo>
                      <a:pt x="5263" y="3127"/>
                      <a:pt x="5278" y="3129"/>
                      <a:pt x="5292" y="3129"/>
                    </a:cubicBezTo>
                    <a:cubicBezTo>
                      <a:pt x="5416" y="3129"/>
                      <a:pt x="5529" y="3048"/>
                      <a:pt x="5571" y="2926"/>
                    </a:cubicBezTo>
                    <a:cubicBezTo>
                      <a:pt x="5919" y="1889"/>
                      <a:pt x="5910" y="315"/>
                      <a:pt x="3784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3553;p46">
                <a:extLst>
                  <a:ext uri="{FF2B5EF4-FFF2-40B4-BE49-F238E27FC236}">
                    <a16:creationId xmlns:a16="http://schemas.microsoft.com/office/drawing/2014/main" id="{CF613319-8A51-7038-42FF-343A6D67A1A3}"/>
                  </a:ext>
                </a:extLst>
              </p:cNvPr>
              <p:cNvSpPr/>
              <p:nvPr/>
            </p:nvSpPr>
            <p:spPr>
              <a:xfrm>
                <a:off x="4951196" y="3260859"/>
                <a:ext cx="47735" cy="23867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825" extrusionOk="0">
                    <a:moveTo>
                      <a:pt x="824" y="1"/>
                    </a:moveTo>
                    <a:cubicBezTo>
                      <a:pt x="521" y="1"/>
                      <a:pt x="246" y="19"/>
                      <a:pt x="1" y="56"/>
                    </a:cubicBezTo>
                    <a:cubicBezTo>
                      <a:pt x="30" y="485"/>
                      <a:pt x="387" y="824"/>
                      <a:pt x="824" y="824"/>
                    </a:cubicBezTo>
                    <a:cubicBezTo>
                      <a:pt x="1262" y="824"/>
                      <a:pt x="1620" y="485"/>
                      <a:pt x="1650" y="56"/>
                    </a:cubicBezTo>
                    <a:cubicBezTo>
                      <a:pt x="1404" y="19"/>
                      <a:pt x="1130" y="1"/>
                      <a:pt x="824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3554;p46">
                <a:extLst>
                  <a:ext uri="{FF2B5EF4-FFF2-40B4-BE49-F238E27FC236}">
                    <a16:creationId xmlns:a16="http://schemas.microsoft.com/office/drawing/2014/main" id="{5DC95E19-93DC-E08A-6065-977C4A8970FD}"/>
                  </a:ext>
                </a:extLst>
              </p:cNvPr>
              <p:cNvSpPr/>
              <p:nvPr/>
            </p:nvSpPr>
            <p:spPr>
              <a:xfrm>
                <a:off x="4911128" y="3235112"/>
                <a:ext cx="11688" cy="2378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2" extrusionOk="0">
                    <a:moveTo>
                      <a:pt x="202" y="0"/>
                    </a:moveTo>
                    <a:cubicBezTo>
                      <a:pt x="182" y="0"/>
                      <a:pt x="160" y="4"/>
                      <a:pt x="139" y="10"/>
                    </a:cubicBezTo>
                    <a:cubicBezTo>
                      <a:pt x="54" y="36"/>
                      <a:pt x="1" y="118"/>
                      <a:pt x="1" y="204"/>
                    </a:cubicBezTo>
                    <a:lnTo>
                      <a:pt x="1" y="618"/>
                    </a:lnTo>
                    <a:cubicBezTo>
                      <a:pt x="1" y="710"/>
                      <a:pt x="62" y="794"/>
                      <a:pt x="152" y="816"/>
                    </a:cubicBezTo>
                    <a:cubicBezTo>
                      <a:pt x="169" y="820"/>
                      <a:pt x="186" y="822"/>
                      <a:pt x="202" y="822"/>
                    </a:cubicBezTo>
                    <a:cubicBezTo>
                      <a:pt x="313" y="822"/>
                      <a:pt x="404" y="730"/>
                      <a:pt x="404" y="619"/>
                    </a:cubicBezTo>
                    <a:lnTo>
                      <a:pt x="404" y="202"/>
                    </a:lnTo>
                    <a:cubicBezTo>
                      <a:pt x="404" y="91"/>
                      <a:pt x="314" y="0"/>
                      <a:pt x="202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3555;p46">
                <a:extLst>
                  <a:ext uri="{FF2B5EF4-FFF2-40B4-BE49-F238E27FC236}">
                    <a16:creationId xmlns:a16="http://schemas.microsoft.com/office/drawing/2014/main" id="{216BBE2B-6308-5C95-7148-C257B6DF661E}"/>
                  </a:ext>
                </a:extLst>
              </p:cNvPr>
              <p:cNvSpPr/>
              <p:nvPr/>
            </p:nvSpPr>
            <p:spPr>
              <a:xfrm>
                <a:off x="4880520" y="3261496"/>
                <a:ext cx="25314" cy="11659"/>
              </a:xfrm>
              <a:custGeom>
                <a:avLst/>
                <a:gdLst/>
                <a:ahLst/>
                <a:cxnLst/>
                <a:rect l="l" t="t" r="r" b="b"/>
                <a:pathLst>
                  <a:path w="875" h="403" extrusionOk="0">
                    <a:moveTo>
                      <a:pt x="227" y="0"/>
                    </a:moveTo>
                    <a:cubicBezTo>
                      <a:pt x="100" y="0"/>
                      <a:pt x="0" y="118"/>
                      <a:pt x="31" y="250"/>
                    </a:cubicBezTo>
                    <a:cubicBezTo>
                      <a:pt x="52" y="341"/>
                      <a:pt x="137" y="402"/>
                      <a:pt x="229" y="402"/>
                    </a:cubicBezTo>
                    <a:lnTo>
                      <a:pt x="649" y="402"/>
                    </a:lnTo>
                    <a:cubicBezTo>
                      <a:pt x="775" y="402"/>
                      <a:pt x="874" y="284"/>
                      <a:pt x="842" y="151"/>
                    </a:cubicBezTo>
                    <a:cubicBezTo>
                      <a:pt x="821" y="62"/>
                      <a:pt x="736" y="0"/>
                      <a:pt x="644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3556;p46">
                <a:extLst>
                  <a:ext uri="{FF2B5EF4-FFF2-40B4-BE49-F238E27FC236}">
                    <a16:creationId xmlns:a16="http://schemas.microsoft.com/office/drawing/2014/main" id="{913E5F20-8089-9141-4487-A16AC107CA69}"/>
                  </a:ext>
                </a:extLst>
              </p:cNvPr>
              <p:cNvSpPr/>
              <p:nvPr/>
            </p:nvSpPr>
            <p:spPr>
              <a:xfrm>
                <a:off x="5027629" y="3235083"/>
                <a:ext cx="11688" cy="238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3" extrusionOk="0">
                    <a:moveTo>
                      <a:pt x="202" y="1"/>
                    </a:moveTo>
                    <a:cubicBezTo>
                      <a:pt x="186" y="1"/>
                      <a:pt x="169" y="3"/>
                      <a:pt x="152" y="7"/>
                    </a:cubicBezTo>
                    <a:cubicBezTo>
                      <a:pt x="61" y="28"/>
                      <a:pt x="0" y="113"/>
                      <a:pt x="0" y="205"/>
                    </a:cubicBezTo>
                    <a:lnTo>
                      <a:pt x="0" y="619"/>
                    </a:lnTo>
                    <a:cubicBezTo>
                      <a:pt x="0" y="711"/>
                      <a:pt x="61" y="795"/>
                      <a:pt x="152" y="817"/>
                    </a:cubicBezTo>
                    <a:cubicBezTo>
                      <a:pt x="168" y="820"/>
                      <a:pt x="184" y="822"/>
                      <a:pt x="200" y="822"/>
                    </a:cubicBezTo>
                    <a:cubicBezTo>
                      <a:pt x="312" y="822"/>
                      <a:pt x="403" y="732"/>
                      <a:pt x="403" y="620"/>
                    </a:cubicBezTo>
                    <a:lnTo>
                      <a:pt x="403" y="203"/>
                    </a:lnTo>
                    <a:cubicBezTo>
                      <a:pt x="403" y="91"/>
                      <a:pt x="313" y="1"/>
                      <a:pt x="202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3557;p46">
                <a:extLst>
                  <a:ext uri="{FF2B5EF4-FFF2-40B4-BE49-F238E27FC236}">
                    <a16:creationId xmlns:a16="http://schemas.microsoft.com/office/drawing/2014/main" id="{891D7D45-21C9-AF48-67C6-747EDF447B70}"/>
                  </a:ext>
                </a:extLst>
              </p:cNvPr>
              <p:cNvSpPr/>
              <p:nvPr/>
            </p:nvSpPr>
            <p:spPr>
              <a:xfrm>
                <a:off x="5044379" y="3261496"/>
                <a:ext cx="25256" cy="11659"/>
              </a:xfrm>
              <a:custGeom>
                <a:avLst/>
                <a:gdLst/>
                <a:ahLst/>
                <a:cxnLst/>
                <a:rect l="l" t="t" r="r" b="b"/>
                <a:pathLst>
                  <a:path w="873" h="403" extrusionOk="0">
                    <a:moveTo>
                      <a:pt x="226" y="0"/>
                    </a:moveTo>
                    <a:cubicBezTo>
                      <a:pt x="101" y="0"/>
                      <a:pt x="1" y="118"/>
                      <a:pt x="32" y="250"/>
                    </a:cubicBezTo>
                    <a:cubicBezTo>
                      <a:pt x="53" y="341"/>
                      <a:pt x="137" y="402"/>
                      <a:pt x="229" y="402"/>
                    </a:cubicBezTo>
                    <a:lnTo>
                      <a:pt x="647" y="402"/>
                    </a:lnTo>
                    <a:cubicBezTo>
                      <a:pt x="774" y="402"/>
                      <a:pt x="872" y="284"/>
                      <a:pt x="843" y="151"/>
                    </a:cubicBezTo>
                    <a:cubicBezTo>
                      <a:pt x="822" y="62"/>
                      <a:pt x="737" y="0"/>
                      <a:pt x="645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A9E67D42-C570-8D83-C9D0-0D4396C2A25C}"/>
              </a:ext>
            </a:extLst>
          </p:cNvPr>
          <p:cNvGrpSpPr/>
          <p:nvPr/>
        </p:nvGrpSpPr>
        <p:grpSpPr>
          <a:xfrm>
            <a:off x="3047575" y="2178548"/>
            <a:ext cx="614680" cy="614680"/>
            <a:chOff x="3761763" y="2405163"/>
            <a:chExt cx="614680" cy="614680"/>
          </a:xfrm>
        </p:grpSpPr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CEA47FA3-47AA-3C04-9EF1-769FF2AA4DFF}"/>
                </a:ext>
              </a:extLst>
            </p:cNvPr>
            <p:cNvSpPr/>
            <p:nvPr/>
          </p:nvSpPr>
          <p:spPr>
            <a:xfrm>
              <a:off x="3761763" y="2405163"/>
              <a:ext cx="614680" cy="614680"/>
            </a:xfrm>
            <a:prstGeom prst="ellipse">
              <a:avLst/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2" name="Google Shape;3508;p46">
              <a:extLst>
                <a:ext uri="{FF2B5EF4-FFF2-40B4-BE49-F238E27FC236}">
                  <a16:creationId xmlns:a16="http://schemas.microsoft.com/office/drawing/2014/main" id="{0286458D-C082-30D9-BE31-6A67C5F7EE14}"/>
                </a:ext>
              </a:extLst>
            </p:cNvPr>
            <p:cNvGrpSpPr/>
            <p:nvPr/>
          </p:nvGrpSpPr>
          <p:grpSpPr>
            <a:xfrm>
              <a:off x="3859966" y="2553458"/>
              <a:ext cx="403255" cy="367295"/>
              <a:chOff x="3155627" y="3113345"/>
              <a:chExt cx="403255" cy="367295"/>
            </a:xfrm>
            <a:effectLst>
              <a:outerShdw blurRad="25400" dist="12700" dir="2700000" sx="101000" sy="101000" algn="tl" rotWithShape="0">
                <a:prstClr val="black">
                  <a:alpha val="50000"/>
                </a:prstClr>
              </a:outerShdw>
            </a:effectLst>
          </p:grpSpPr>
          <p:sp>
            <p:nvSpPr>
              <p:cNvPr id="123" name="Google Shape;3509;p46">
                <a:extLst>
                  <a:ext uri="{FF2B5EF4-FFF2-40B4-BE49-F238E27FC236}">
                    <a16:creationId xmlns:a16="http://schemas.microsoft.com/office/drawing/2014/main" id="{96F91B9F-8D73-98AA-D2A2-DF74C1BCD7E1}"/>
                  </a:ext>
                </a:extLst>
              </p:cNvPr>
              <p:cNvSpPr/>
              <p:nvPr/>
            </p:nvSpPr>
            <p:spPr>
              <a:xfrm>
                <a:off x="3432949" y="3113345"/>
                <a:ext cx="125932" cy="144708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5002" extrusionOk="0">
                    <a:moveTo>
                      <a:pt x="2572" y="1"/>
                    </a:moveTo>
                    <a:cubicBezTo>
                      <a:pt x="2560" y="1"/>
                      <a:pt x="2547" y="1"/>
                      <a:pt x="2535" y="3"/>
                    </a:cubicBezTo>
                    <a:cubicBezTo>
                      <a:pt x="1984" y="49"/>
                      <a:pt x="757" y="273"/>
                      <a:pt x="1" y="1323"/>
                    </a:cubicBezTo>
                    <a:lnTo>
                      <a:pt x="1897" y="5002"/>
                    </a:lnTo>
                    <a:cubicBezTo>
                      <a:pt x="1897" y="5002"/>
                      <a:pt x="1897" y="5002"/>
                      <a:pt x="1897" y="5002"/>
                    </a:cubicBezTo>
                    <a:cubicBezTo>
                      <a:pt x="1900" y="5002"/>
                      <a:pt x="4352" y="2882"/>
                      <a:pt x="2957" y="234"/>
                    </a:cubicBezTo>
                    <a:cubicBezTo>
                      <a:pt x="2880" y="91"/>
                      <a:pt x="2732" y="1"/>
                      <a:pt x="2572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3510;p46">
                <a:extLst>
                  <a:ext uri="{FF2B5EF4-FFF2-40B4-BE49-F238E27FC236}">
                    <a16:creationId xmlns:a16="http://schemas.microsoft.com/office/drawing/2014/main" id="{CE304BA4-4039-3A0C-FD40-B50CD8757F98}"/>
                  </a:ext>
                </a:extLst>
              </p:cNvPr>
              <p:cNvSpPr/>
              <p:nvPr/>
            </p:nvSpPr>
            <p:spPr>
              <a:xfrm>
                <a:off x="3432921" y="3135448"/>
                <a:ext cx="75247" cy="122663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4240" extrusionOk="0">
                    <a:moveTo>
                      <a:pt x="531" y="1"/>
                    </a:moveTo>
                    <a:cubicBezTo>
                      <a:pt x="339" y="156"/>
                      <a:pt x="160" y="340"/>
                      <a:pt x="0" y="562"/>
                    </a:cubicBezTo>
                    <a:lnTo>
                      <a:pt x="1896" y="4239"/>
                    </a:lnTo>
                    <a:cubicBezTo>
                      <a:pt x="1896" y="4239"/>
                      <a:pt x="2241" y="3940"/>
                      <a:pt x="2600" y="3426"/>
                    </a:cubicBezTo>
                    <a:cubicBezTo>
                      <a:pt x="2478" y="2624"/>
                      <a:pt x="2171" y="1862"/>
                      <a:pt x="1694" y="1190"/>
                    </a:cubicBezTo>
                    <a:cubicBezTo>
                      <a:pt x="1367" y="730"/>
                      <a:pt x="976" y="331"/>
                      <a:pt x="531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3511;p46">
                <a:extLst>
                  <a:ext uri="{FF2B5EF4-FFF2-40B4-BE49-F238E27FC236}">
                    <a16:creationId xmlns:a16="http://schemas.microsoft.com/office/drawing/2014/main" id="{04B90EA5-36CA-FF17-10B3-544FCB3871F3}"/>
                  </a:ext>
                </a:extLst>
              </p:cNvPr>
              <p:cNvSpPr/>
              <p:nvPr/>
            </p:nvSpPr>
            <p:spPr>
              <a:xfrm>
                <a:off x="3439922" y="3146239"/>
                <a:ext cx="64022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3106" extrusionOk="0">
                    <a:moveTo>
                      <a:pt x="1828" y="1"/>
                    </a:moveTo>
                    <a:cubicBezTo>
                      <a:pt x="1794" y="1"/>
                      <a:pt x="1760" y="8"/>
                      <a:pt x="1726" y="24"/>
                    </a:cubicBezTo>
                    <a:cubicBezTo>
                      <a:pt x="1197" y="272"/>
                      <a:pt x="323" y="904"/>
                      <a:pt x="1" y="1351"/>
                    </a:cubicBezTo>
                    <a:lnTo>
                      <a:pt x="998" y="3105"/>
                    </a:lnTo>
                    <a:cubicBezTo>
                      <a:pt x="1045" y="3064"/>
                      <a:pt x="1515" y="2627"/>
                      <a:pt x="1837" y="1969"/>
                    </a:cubicBezTo>
                    <a:cubicBezTo>
                      <a:pt x="2137" y="1357"/>
                      <a:pt x="2213" y="768"/>
                      <a:pt x="2065" y="185"/>
                    </a:cubicBezTo>
                    <a:cubicBezTo>
                      <a:pt x="2036" y="73"/>
                      <a:pt x="1935" y="1"/>
                      <a:pt x="1828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3512;p46">
                <a:extLst>
                  <a:ext uri="{FF2B5EF4-FFF2-40B4-BE49-F238E27FC236}">
                    <a16:creationId xmlns:a16="http://schemas.microsoft.com/office/drawing/2014/main" id="{24FE73E2-1522-6C92-23D0-3D095D4880E7}"/>
                  </a:ext>
                </a:extLst>
              </p:cNvPr>
              <p:cNvSpPr/>
              <p:nvPr/>
            </p:nvSpPr>
            <p:spPr>
              <a:xfrm>
                <a:off x="3155627" y="3113345"/>
                <a:ext cx="125903" cy="144708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5002" extrusionOk="0">
                    <a:moveTo>
                      <a:pt x="1780" y="1"/>
                    </a:moveTo>
                    <a:cubicBezTo>
                      <a:pt x="1621" y="1"/>
                      <a:pt x="1473" y="91"/>
                      <a:pt x="1396" y="234"/>
                    </a:cubicBezTo>
                    <a:cubicBezTo>
                      <a:pt x="0" y="2882"/>
                      <a:pt x="2452" y="5002"/>
                      <a:pt x="2454" y="5002"/>
                    </a:cubicBezTo>
                    <a:cubicBezTo>
                      <a:pt x="2454" y="5002"/>
                      <a:pt x="2454" y="5002"/>
                      <a:pt x="2454" y="5002"/>
                    </a:cubicBezTo>
                    <a:lnTo>
                      <a:pt x="4352" y="1323"/>
                    </a:lnTo>
                    <a:cubicBezTo>
                      <a:pt x="3595" y="273"/>
                      <a:pt x="2368" y="49"/>
                      <a:pt x="1818" y="3"/>
                    </a:cubicBezTo>
                    <a:cubicBezTo>
                      <a:pt x="1805" y="1"/>
                      <a:pt x="1792" y="1"/>
                      <a:pt x="1780" y="1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3513;p46">
                <a:extLst>
                  <a:ext uri="{FF2B5EF4-FFF2-40B4-BE49-F238E27FC236}">
                    <a16:creationId xmlns:a16="http://schemas.microsoft.com/office/drawing/2014/main" id="{B85EC4AD-E142-2D69-4A06-F1705CEA39D9}"/>
                  </a:ext>
                </a:extLst>
              </p:cNvPr>
              <p:cNvSpPr/>
              <p:nvPr/>
            </p:nvSpPr>
            <p:spPr>
              <a:xfrm>
                <a:off x="3206283" y="3135506"/>
                <a:ext cx="75247" cy="12260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4238" extrusionOk="0">
                    <a:moveTo>
                      <a:pt x="2070" y="0"/>
                    </a:moveTo>
                    <a:cubicBezTo>
                      <a:pt x="984" y="809"/>
                      <a:pt x="217" y="2028"/>
                      <a:pt x="1" y="3427"/>
                    </a:cubicBezTo>
                    <a:cubicBezTo>
                      <a:pt x="358" y="3941"/>
                      <a:pt x="703" y="4237"/>
                      <a:pt x="703" y="4237"/>
                    </a:cubicBezTo>
                    <a:lnTo>
                      <a:pt x="2601" y="560"/>
                    </a:lnTo>
                    <a:cubicBezTo>
                      <a:pt x="2441" y="339"/>
                      <a:pt x="2260" y="155"/>
                      <a:pt x="2070" y="0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3514;p46">
                <a:extLst>
                  <a:ext uri="{FF2B5EF4-FFF2-40B4-BE49-F238E27FC236}">
                    <a16:creationId xmlns:a16="http://schemas.microsoft.com/office/drawing/2014/main" id="{80CEE6C8-06B4-3CB0-D8C7-3475FDD506F8}"/>
                  </a:ext>
                </a:extLst>
              </p:cNvPr>
              <p:cNvSpPr/>
              <p:nvPr/>
            </p:nvSpPr>
            <p:spPr>
              <a:xfrm>
                <a:off x="3210507" y="3146239"/>
                <a:ext cx="64051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3106" extrusionOk="0">
                    <a:moveTo>
                      <a:pt x="386" y="1"/>
                    </a:moveTo>
                    <a:cubicBezTo>
                      <a:pt x="279" y="1"/>
                      <a:pt x="178" y="73"/>
                      <a:pt x="149" y="185"/>
                    </a:cubicBezTo>
                    <a:cubicBezTo>
                      <a:pt x="0" y="768"/>
                      <a:pt x="77" y="1357"/>
                      <a:pt x="378" y="1969"/>
                    </a:cubicBezTo>
                    <a:cubicBezTo>
                      <a:pt x="700" y="2627"/>
                      <a:pt x="1169" y="3064"/>
                      <a:pt x="1217" y="3105"/>
                    </a:cubicBezTo>
                    <a:lnTo>
                      <a:pt x="2214" y="1351"/>
                    </a:lnTo>
                    <a:cubicBezTo>
                      <a:pt x="1895" y="904"/>
                      <a:pt x="1017" y="272"/>
                      <a:pt x="488" y="24"/>
                    </a:cubicBezTo>
                    <a:cubicBezTo>
                      <a:pt x="455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3515;p46">
                <a:extLst>
                  <a:ext uri="{FF2B5EF4-FFF2-40B4-BE49-F238E27FC236}">
                    <a16:creationId xmlns:a16="http://schemas.microsoft.com/office/drawing/2014/main" id="{290D47C7-E3BA-E4CA-7787-D8E628F9E4C4}"/>
                  </a:ext>
                </a:extLst>
              </p:cNvPr>
              <p:cNvSpPr/>
              <p:nvPr/>
            </p:nvSpPr>
            <p:spPr>
              <a:xfrm>
                <a:off x="3245686" y="3236066"/>
                <a:ext cx="174" cy="145"/>
              </a:xfrm>
              <a:custGeom>
                <a:avLst/>
                <a:gdLst/>
                <a:ahLst/>
                <a:cxnLst/>
                <a:rect l="l" t="t" r="r" b="b"/>
                <a:pathLst>
                  <a:path w="6" h="5" extrusionOk="0">
                    <a:moveTo>
                      <a:pt x="5" y="5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3516;p46">
                <a:extLst>
                  <a:ext uri="{FF2B5EF4-FFF2-40B4-BE49-F238E27FC236}">
                    <a16:creationId xmlns:a16="http://schemas.microsoft.com/office/drawing/2014/main" id="{A2A2DD4A-D75A-DB4A-B565-DB895CE55F91}"/>
                  </a:ext>
                </a:extLst>
              </p:cNvPr>
              <p:cNvSpPr/>
              <p:nvPr/>
            </p:nvSpPr>
            <p:spPr>
              <a:xfrm>
                <a:off x="3217971" y="3157290"/>
                <a:ext cx="56587" cy="78747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2722" extrusionOk="0">
                    <a:moveTo>
                      <a:pt x="850" y="1"/>
                    </a:moveTo>
                    <a:cubicBezTo>
                      <a:pt x="506" y="392"/>
                      <a:pt x="219" y="835"/>
                      <a:pt x="0" y="1314"/>
                    </a:cubicBezTo>
                    <a:cubicBezTo>
                      <a:pt x="35" y="1404"/>
                      <a:pt x="74" y="1495"/>
                      <a:pt x="120" y="1585"/>
                    </a:cubicBezTo>
                    <a:cubicBezTo>
                      <a:pt x="442" y="2242"/>
                      <a:pt x="911" y="2679"/>
                      <a:pt x="959" y="2722"/>
                    </a:cubicBezTo>
                    <a:lnTo>
                      <a:pt x="1956" y="967"/>
                    </a:lnTo>
                    <a:cubicBezTo>
                      <a:pt x="1744" y="674"/>
                      <a:pt x="1287" y="294"/>
                      <a:pt x="850" y="1"/>
                    </a:cubicBez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3517;p46">
                <a:extLst>
                  <a:ext uri="{FF2B5EF4-FFF2-40B4-BE49-F238E27FC236}">
                    <a16:creationId xmlns:a16="http://schemas.microsoft.com/office/drawing/2014/main" id="{AA70DFC2-7C55-BCEE-5AF4-AE9E4181883A}"/>
                  </a:ext>
                </a:extLst>
              </p:cNvPr>
              <p:cNvSpPr/>
              <p:nvPr/>
            </p:nvSpPr>
            <p:spPr>
              <a:xfrm>
                <a:off x="3226621" y="3127521"/>
                <a:ext cx="250389" cy="353120"/>
              </a:xfrm>
              <a:custGeom>
                <a:avLst/>
                <a:gdLst/>
                <a:ahLst/>
                <a:cxnLst/>
                <a:rect l="l" t="t" r="r" b="b"/>
                <a:pathLst>
                  <a:path w="8655" h="12206" extrusionOk="0">
                    <a:moveTo>
                      <a:pt x="4514" y="0"/>
                    </a:moveTo>
                    <a:cubicBezTo>
                      <a:pt x="2022" y="0"/>
                      <a:pt x="0" y="2021"/>
                      <a:pt x="0" y="4513"/>
                    </a:cubicBezTo>
                    <a:cubicBezTo>
                      <a:pt x="0" y="9748"/>
                      <a:pt x="2620" y="12206"/>
                      <a:pt x="4514" y="12206"/>
                    </a:cubicBezTo>
                    <a:cubicBezTo>
                      <a:pt x="5973" y="12206"/>
                      <a:pt x="7861" y="10747"/>
                      <a:pt x="8654" y="7685"/>
                    </a:cubicBezTo>
                    <a:lnTo>
                      <a:pt x="6079" y="278"/>
                    </a:lnTo>
                    <a:cubicBezTo>
                      <a:pt x="5591" y="99"/>
                      <a:pt x="5065" y="0"/>
                      <a:pt x="4514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3518;p46">
                <a:extLst>
                  <a:ext uri="{FF2B5EF4-FFF2-40B4-BE49-F238E27FC236}">
                    <a16:creationId xmlns:a16="http://schemas.microsoft.com/office/drawing/2014/main" id="{ABF97DB8-3674-21C4-3A2A-5D631BAAD60C}"/>
                  </a:ext>
                </a:extLst>
              </p:cNvPr>
              <p:cNvSpPr/>
              <p:nvPr/>
            </p:nvSpPr>
            <p:spPr>
              <a:xfrm>
                <a:off x="3226708" y="3127463"/>
                <a:ext cx="141670" cy="353149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12207" extrusionOk="0">
                    <a:moveTo>
                      <a:pt x="4513" y="1"/>
                    </a:moveTo>
                    <a:cubicBezTo>
                      <a:pt x="2020" y="1"/>
                      <a:pt x="0" y="2021"/>
                      <a:pt x="0" y="4514"/>
                    </a:cubicBezTo>
                    <a:cubicBezTo>
                      <a:pt x="0" y="9749"/>
                      <a:pt x="2619" y="12206"/>
                      <a:pt x="4513" y="12206"/>
                    </a:cubicBezTo>
                    <a:cubicBezTo>
                      <a:pt x="4637" y="12206"/>
                      <a:pt x="4766" y="12195"/>
                      <a:pt x="4896" y="12174"/>
                    </a:cubicBezTo>
                    <a:cubicBezTo>
                      <a:pt x="3050" y="11873"/>
                      <a:pt x="764" y="9405"/>
                      <a:pt x="764" y="4515"/>
                    </a:cubicBezTo>
                    <a:cubicBezTo>
                      <a:pt x="764" y="2151"/>
                      <a:pt x="2582" y="213"/>
                      <a:pt x="4896" y="18"/>
                    </a:cubicBezTo>
                    <a:cubicBezTo>
                      <a:pt x="4771" y="5"/>
                      <a:pt x="4642" y="1"/>
                      <a:pt x="4513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3519;p46">
                <a:extLst>
                  <a:ext uri="{FF2B5EF4-FFF2-40B4-BE49-F238E27FC236}">
                    <a16:creationId xmlns:a16="http://schemas.microsoft.com/office/drawing/2014/main" id="{8FB0FDFA-04AE-A46D-A841-B5D961F0E10D}"/>
                  </a:ext>
                </a:extLst>
              </p:cNvPr>
              <p:cNvSpPr/>
              <p:nvPr/>
            </p:nvSpPr>
            <p:spPr>
              <a:xfrm>
                <a:off x="3335542" y="3393937"/>
                <a:ext cx="43887" cy="21264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735" extrusionOk="0">
                    <a:moveTo>
                      <a:pt x="136" y="1"/>
                    </a:moveTo>
                    <a:cubicBezTo>
                      <a:pt x="61" y="1"/>
                      <a:pt x="1" y="59"/>
                      <a:pt x="1" y="134"/>
                    </a:cubicBezTo>
                    <a:cubicBezTo>
                      <a:pt x="1" y="466"/>
                      <a:pt x="340" y="734"/>
                      <a:pt x="759" y="734"/>
                    </a:cubicBezTo>
                    <a:cubicBezTo>
                      <a:pt x="1177" y="734"/>
                      <a:pt x="1516" y="466"/>
                      <a:pt x="1516" y="134"/>
                    </a:cubicBezTo>
                    <a:lnTo>
                      <a:pt x="1516" y="133"/>
                    </a:lnTo>
                    <a:cubicBezTo>
                      <a:pt x="1516" y="62"/>
                      <a:pt x="1457" y="1"/>
                      <a:pt x="1381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3520;p46">
                <a:extLst>
                  <a:ext uri="{FF2B5EF4-FFF2-40B4-BE49-F238E27FC236}">
                    <a16:creationId xmlns:a16="http://schemas.microsoft.com/office/drawing/2014/main" id="{0BC86D38-548A-59E0-AAF9-EA157A6735F4}"/>
                  </a:ext>
                </a:extLst>
              </p:cNvPr>
              <p:cNvSpPr/>
              <p:nvPr/>
            </p:nvSpPr>
            <p:spPr>
              <a:xfrm>
                <a:off x="3468649" y="3236066"/>
                <a:ext cx="145" cy="116"/>
              </a:xfrm>
              <a:custGeom>
                <a:avLst/>
                <a:gdLst/>
                <a:ahLst/>
                <a:cxnLst/>
                <a:rect l="l" t="t" r="r" b="b"/>
                <a:pathLst>
                  <a:path w="5" h="4" extrusionOk="0">
                    <a:moveTo>
                      <a:pt x="5" y="0"/>
                    </a:move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3521;p46">
                <a:extLst>
                  <a:ext uri="{FF2B5EF4-FFF2-40B4-BE49-F238E27FC236}">
                    <a16:creationId xmlns:a16="http://schemas.microsoft.com/office/drawing/2014/main" id="{57567E7A-E4E9-C72E-4DEE-828E4768EB4E}"/>
                  </a:ext>
                </a:extLst>
              </p:cNvPr>
              <p:cNvSpPr/>
              <p:nvPr/>
            </p:nvSpPr>
            <p:spPr>
              <a:xfrm>
                <a:off x="3439922" y="3157261"/>
                <a:ext cx="56616" cy="7877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723" extrusionOk="0">
                    <a:moveTo>
                      <a:pt x="1108" y="0"/>
                    </a:moveTo>
                    <a:cubicBezTo>
                      <a:pt x="669" y="293"/>
                      <a:pt x="212" y="673"/>
                      <a:pt x="1" y="968"/>
                    </a:cubicBezTo>
                    <a:lnTo>
                      <a:pt x="998" y="2723"/>
                    </a:lnTo>
                    <a:cubicBezTo>
                      <a:pt x="1045" y="2683"/>
                      <a:pt x="1515" y="2244"/>
                      <a:pt x="1837" y="1588"/>
                    </a:cubicBezTo>
                    <a:cubicBezTo>
                      <a:pt x="1881" y="1496"/>
                      <a:pt x="1921" y="1405"/>
                      <a:pt x="1956" y="1313"/>
                    </a:cubicBezTo>
                    <a:cubicBezTo>
                      <a:pt x="1818" y="1006"/>
                      <a:pt x="1650" y="713"/>
                      <a:pt x="1452" y="436"/>
                    </a:cubicBezTo>
                    <a:cubicBezTo>
                      <a:pt x="1344" y="284"/>
                      <a:pt x="1229" y="140"/>
                      <a:pt x="1108" y="0"/>
                    </a:cubicBez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3522;p46">
                <a:extLst>
                  <a:ext uri="{FF2B5EF4-FFF2-40B4-BE49-F238E27FC236}">
                    <a16:creationId xmlns:a16="http://schemas.microsoft.com/office/drawing/2014/main" id="{6B9E87E9-7C38-B4C6-425E-4431CE6B2E59}"/>
                  </a:ext>
                </a:extLst>
              </p:cNvPr>
              <p:cNvSpPr/>
              <p:nvPr/>
            </p:nvSpPr>
            <p:spPr>
              <a:xfrm>
                <a:off x="3376391" y="3135564"/>
                <a:ext cx="111496" cy="214313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7408" extrusionOk="0">
                    <a:moveTo>
                      <a:pt x="904" y="0"/>
                    </a:moveTo>
                    <a:cubicBezTo>
                      <a:pt x="338" y="787"/>
                      <a:pt x="0" y="1773"/>
                      <a:pt x="0" y="2845"/>
                    </a:cubicBezTo>
                    <a:cubicBezTo>
                      <a:pt x="0" y="5105"/>
                      <a:pt x="1496" y="6985"/>
                      <a:pt x="3479" y="7407"/>
                    </a:cubicBezTo>
                    <a:cubicBezTo>
                      <a:pt x="3715" y="6495"/>
                      <a:pt x="3853" y="5438"/>
                      <a:pt x="3853" y="4235"/>
                    </a:cubicBezTo>
                    <a:cubicBezTo>
                      <a:pt x="3853" y="2293"/>
                      <a:pt x="2623" y="637"/>
                      <a:pt x="904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3523;p46">
                <a:extLst>
                  <a:ext uri="{FF2B5EF4-FFF2-40B4-BE49-F238E27FC236}">
                    <a16:creationId xmlns:a16="http://schemas.microsoft.com/office/drawing/2014/main" id="{2E53D5CF-871B-D925-D44B-466CEF18AFBB}"/>
                  </a:ext>
                </a:extLst>
              </p:cNvPr>
              <p:cNvSpPr/>
              <p:nvPr/>
            </p:nvSpPr>
            <p:spPr>
              <a:xfrm>
                <a:off x="3325937" y="3427120"/>
                <a:ext cx="62576" cy="16693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577" extrusionOk="0">
                    <a:moveTo>
                      <a:pt x="215" y="1"/>
                    </a:moveTo>
                    <a:cubicBezTo>
                      <a:pt x="170" y="1"/>
                      <a:pt x="125" y="17"/>
                      <a:pt x="87" y="50"/>
                    </a:cubicBezTo>
                    <a:cubicBezTo>
                      <a:pt x="8" y="121"/>
                      <a:pt x="0" y="239"/>
                      <a:pt x="71" y="320"/>
                    </a:cubicBezTo>
                    <a:cubicBezTo>
                      <a:pt x="215" y="483"/>
                      <a:pt x="423" y="577"/>
                      <a:pt x="647" y="577"/>
                    </a:cubicBezTo>
                    <a:cubicBezTo>
                      <a:pt x="805" y="577"/>
                      <a:pt x="956" y="531"/>
                      <a:pt x="1081" y="446"/>
                    </a:cubicBezTo>
                    <a:cubicBezTo>
                      <a:pt x="1206" y="531"/>
                      <a:pt x="1358" y="577"/>
                      <a:pt x="1514" y="577"/>
                    </a:cubicBezTo>
                    <a:cubicBezTo>
                      <a:pt x="1738" y="577"/>
                      <a:pt x="1950" y="483"/>
                      <a:pt x="2092" y="320"/>
                    </a:cubicBezTo>
                    <a:cubicBezTo>
                      <a:pt x="2163" y="242"/>
                      <a:pt x="2155" y="121"/>
                      <a:pt x="2074" y="50"/>
                    </a:cubicBezTo>
                    <a:cubicBezTo>
                      <a:pt x="2037" y="18"/>
                      <a:pt x="1992" y="3"/>
                      <a:pt x="1948" y="3"/>
                    </a:cubicBezTo>
                    <a:cubicBezTo>
                      <a:pt x="1894" y="3"/>
                      <a:pt x="1841" y="25"/>
                      <a:pt x="1804" y="67"/>
                    </a:cubicBezTo>
                    <a:cubicBezTo>
                      <a:pt x="1733" y="147"/>
                      <a:pt x="1628" y="193"/>
                      <a:pt x="1514" y="193"/>
                    </a:cubicBezTo>
                    <a:cubicBezTo>
                      <a:pt x="1400" y="193"/>
                      <a:pt x="1296" y="147"/>
                      <a:pt x="1224" y="67"/>
                    </a:cubicBezTo>
                    <a:cubicBezTo>
                      <a:pt x="1189" y="24"/>
                      <a:pt x="1135" y="1"/>
                      <a:pt x="1081" y="1"/>
                    </a:cubicBezTo>
                    <a:cubicBezTo>
                      <a:pt x="1025" y="1"/>
                      <a:pt x="974" y="27"/>
                      <a:pt x="937" y="67"/>
                    </a:cubicBezTo>
                    <a:cubicBezTo>
                      <a:pt x="867" y="147"/>
                      <a:pt x="761" y="193"/>
                      <a:pt x="647" y="193"/>
                    </a:cubicBezTo>
                    <a:cubicBezTo>
                      <a:pt x="534" y="193"/>
                      <a:pt x="430" y="147"/>
                      <a:pt x="357" y="67"/>
                    </a:cubicBezTo>
                    <a:cubicBezTo>
                      <a:pt x="320" y="23"/>
                      <a:pt x="268" y="1"/>
                      <a:pt x="215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3524;p46">
                <a:extLst>
                  <a:ext uri="{FF2B5EF4-FFF2-40B4-BE49-F238E27FC236}">
                    <a16:creationId xmlns:a16="http://schemas.microsoft.com/office/drawing/2014/main" id="{ED27C15B-597B-5C45-47B6-F1EFEE7ED444}"/>
                  </a:ext>
                </a:extLst>
              </p:cNvPr>
              <p:cNvSpPr/>
              <p:nvPr/>
            </p:nvSpPr>
            <p:spPr>
              <a:xfrm>
                <a:off x="3258241" y="3269683"/>
                <a:ext cx="41659" cy="18457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638" extrusionOk="0">
                    <a:moveTo>
                      <a:pt x="482" y="0"/>
                    </a:moveTo>
                    <a:cubicBezTo>
                      <a:pt x="384" y="0"/>
                      <a:pt x="279" y="10"/>
                      <a:pt x="170" y="35"/>
                    </a:cubicBezTo>
                    <a:cubicBezTo>
                      <a:pt x="65" y="58"/>
                      <a:pt x="1" y="159"/>
                      <a:pt x="24" y="263"/>
                    </a:cubicBezTo>
                    <a:cubicBezTo>
                      <a:pt x="44" y="352"/>
                      <a:pt x="122" y="414"/>
                      <a:pt x="210" y="414"/>
                    </a:cubicBezTo>
                    <a:cubicBezTo>
                      <a:pt x="223" y="414"/>
                      <a:pt x="237" y="412"/>
                      <a:pt x="251" y="409"/>
                    </a:cubicBezTo>
                    <a:cubicBezTo>
                      <a:pt x="331" y="391"/>
                      <a:pt x="407" y="383"/>
                      <a:pt x="479" y="383"/>
                    </a:cubicBezTo>
                    <a:cubicBezTo>
                      <a:pt x="770" y="383"/>
                      <a:pt x="990" y="511"/>
                      <a:pt x="1107" y="599"/>
                    </a:cubicBezTo>
                    <a:cubicBezTo>
                      <a:pt x="1142" y="624"/>
                      <a:pt x="1182" y="638"/>
                      <a:pt x="1222" y="638"/>
                    </a:cubicBezTo>
                    <a:cubicBezTo>
                      <a:pt x="1280" y="638"/>
                      <a:pt x="1337" y="610"/>
                      <a:pt x="1375" y="561"/>
                    </a:cubicBezTo>
                    <a:cubicBezTo>
                      <a:pt x="1440" y="477"/>
                      <a:pt x="1423" y="357"/>
                      <a:pt x="1338" y="292"/>
                    </a:cubicBezTo>
                    <a:cubicBezTo>
                      <a:pt x="1181" y="172"/>
                      <a:pt x="881" y="0"/>
                      <a:pt x="482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3525;p46">
                <a:extLst>
                  <a:ext uri="{FF2B5EF4-FFF2-40B4-BE49-F238E27FC236}">
                    <a16:creationId xmlns:a16="http://schemas.microsoft.com/office/drawing/2014/main" id="{8DEA1D3B-4045-5070-24D4-AD1151C15159}"/>
                  </a:ext>
                </a:extLst>
              </p:cNvPr>
              <p:cNvSpPr/>
              <p:nvPr/>
            </p:nvSpPr>
            <p:spPr>
              <a:xfrm>
                <a:off x="3414492" y="3269683"/>
                <a:ext cx="41717" cy="18457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638" extrusionOk="0">
                    <a:moveTo>
                      <a:pt x="959" y="0"/>
                    </a:moveTo>
                    <a:cubicBezTo>
                      <a:pt x="560" y="0"/>
                      <a:pt x="262" y="172"/>
                      <a:pt x="102" y="292"/>
                    </a:cubicBezTo>
                    <a:cubicBezTo>
                      <a:pt x="18" y="355"/>
                      <a:pt x="1" y="477"/>
                      <a:pt x="64" y="561"/>
                    </a:cubicBezTo>
                    <a:cubicBezTo>
                      <a:pt x="102" y="610"/>
                      <a:pt x="160" y="638"/>
                      <a:pt x="217" y="638"/>
                    </a:cubicBezTo>
                    <a:cubicBezTo>
                      <a:pt x="258" y="638"/>
                      <a:pt x="298" y="624"/>
                      <a:pt x="332" y="599"/>
                    </a:cubicBezTo>
                    <a:cubicBezTo>
                      <a:pt x="449" y="511"/>
                      <a:pt x="669" y="383"/>
                      <a:pt x="960" y="383"/>
                    </a:cubicBezTo>
                    <a:cubicBezTo>
                      <a:pt x="1032" y="383"/>
                      <a:pt x="1108" y="391"/>
                      <a:pt x="1188" y="409"/>
                    </a:cubicBezTo>
                    <a:cubicBezTo>
                      <a:pt x="1202" y="412"/>
                      <a:pt x="1216" y="414"/>
                      <a:pt x="1229" y="414"/>
                    </a:cubicBezTo>
                    <a:cubicBezTo>
                      <a:pt x="1317" y="414"/>
                      <a:pt x="1397" y="352"/>
                      <a:pt x="1417" y="263"/>
                    </a:cubicBezTo>
                    <a:cubicBezTo>
                      <a:pt x="1441" y="162"/>
                      <a:pt x="1375" y="58"/>
                      <a:pt x="1272" y="35"/>
                    </a:cubicBezTo>
                    <a:cubicBezTo>
                      <a:pt x="1162" y="10"/>
                      <a:pt x="1057" y="0"/>
                      <a:pt x="959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3E259937-A8B3-9818-D21B-FDFF7C71FBBC}"/>
              </a:ext>
            </a:extLst>
          </p:cNvPr>
          <p:cNvGrpSpPr/>
          <p:nvPr/>
        </p:nvGrpSpPr>
        <p:grpSpPr>
          <a:xfrm>
            <a:off x="4322016" y="2173583"/>
            <a:ext cx="614680" cy="614680"/>
            <a:chOff x="4126643" y="1547778"/>
            <a:chExt cx="614680" cy="614680"/>
          </a:xfrm>
        </p:grpSpPr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24EF73A3-49B3-C7F8-84D0-07386D3E3D92}"/>
                </a:ext>
              </a:extLst>
            </p:cNvPr>
            <p:cNvSpPr/>
            <p:nvPr/>
          </p:nvSpPr>
          <p:spPr>
            <a:xfrm>
              <a:off x="4126643" y="1547778"/>
              <a:ext cx="614680" cy="614680"/>
            </a:xfrm>
            <a:prstGeom prst="ellipse">
              <a:avLst/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1" name="Google Shape;3215;p46">
              <a:extLst>
                <a:ext uri="{FF2B5EF4-FFF2-40B4-BE49-F238E27FC236}">
                  <a16:creationId xmlns:a16="http://schemas.microsoft.com/office/drawing/2014/main" id="{418117D1-0BC1-F8EF-5004-CDC6C643F4D1}"/>
                </a:ext>
              </a:extLst>
            </p:cNvPr>
            <p:cNvGrpSpPr/>
            <p:nvPr/>
          </p:nvGrpSpPr>
          <p:grpSpPr>
            <a:xfrm>
              <a:off x="4262989" y="1667302"/>
              <a:ext cx="330467" cy="375077"/>
              <a:chOff x="5627001" y="1901641"/>
              <a:chExt cx="330467" cy="375077"/>
            </a:xfrm>
            <a:effectLst>
              <a:outerShdw blurRad="25400" dist="12700" dir="2700000" sx="101000" sy="101000" algn="tl" rotWithShape="0">
                <a:prstClr val="black">
                  <a:alpha val="50000"/>
                </a:prstClr>
              </a:outerShdw>
            </a:effectLst>
          </p:grpSpPr>
          <p:sp>
            <p:nvSpPr>
              <p:cNvPr id="102" name="Google Shape;3216;p46">
                <a:extLst>
                  <a:ext uri="{FF2B5EF4-FFF2-40B4-BE49-F238E27FC236}">
                    <a16:creationId xmlns:a16="http://schemas.microsoft.com/office/drawing/2014/main" id="{9064BF0C-3B7E-DA8F-07CC-F86281F573F9}"/>
                  </a:ext>
                </a:extLst>
              </p:cNvPr>
              <p:cNvSpPr/>
              <p:nvPr/>
            </p:nvSpPr>
            <p:spPr>
              <a:xfrm>
                <a:off x="5636808" y="1901641"/>
                <a:ext cx="108343" cy="151825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5248" extrusionOk="0">
                    <a:moveTo>
                      <a:pt x="2328" y="1"/>
                    </a:moveTo>
                    <a:cubicBezTo>
                      <a:pt x="2278" y="1"/>
                      <a:pt x="2229" y="18"/>
                      <a:pt x="2190" y="52"/>
                    </a:cubicBezTo>
                    <a:cubicBezTo>
                      <a:pt x="1716" y="451"/>
                      <a:pt x="1" y="2154"/>
                      <a:pt x="804" y="5247"/>
                    </a:cubicBezTo>
                    <a:lnTo>
                      <a:pt x="3745" y="1994"/>
                    </a:lnTo>
                    <a:cubicBezTo>
                      <a:pt x="3745" y="1993"/>
                      <a:pt x="3553" y="689"/>
                      <a:pt x="2438" y="31"/>
                    </a:cubicBezTo>
                    <a:cubicBezTo>
                      <a:pt x="2404" y="11"/>
                      <a:pt x="2366" y="1"/>
                      <a:pt x="2328" y="1"/>
                    </a:cubicBezTo>
                    <a:close/>
                  </a:path>
                </a:pathLst>
              </a:custGeom>
              <a:solidFill>
                <a:srgbClr val="938E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3217;p46">
                <a:extLst>
                  <a:ext uri="{FF2B5EF4-FFF2-40B4-BE49-F238E27FC236}">
                    <a16:creationId xmlns:a16="http://schemas.microsoft.com/office/drawing/2014/main" id="{3423DAEA-6D0D-CF30-742C-2992F8E14612}"/>
                  </a:ext>
                </a:extLst>
              </p:cNvPr>
              <p:cNvSpPr/>
              <p:nvPr/>
            </p:nvSpPr>
            <p:spPr>
              <a:xfrm>
                <a:off x="5839376" y="1901641"/>
                <a:ext cx="108372" cy="151825"/>
              </a:xfrm>
              <a:custGeom>
                <a:avLst/>
                <a:gdLst/>
                <a:ahLst/>
                <a:cxnLst/>
                <a:rect l="l" t="t" r="r" b="b"/>
                <a:pathLst>
                  <a:path w="3746" h="5248" extrusionOk="0">
                    <a:moveTo>
                      <a:pt x="1418" y="1"/>
                    </a:moveTo>
                    <a:cubicBezTo>
                      <a:pt x="1380" y="1"/>
                      <a:pt x="1342" y="11"/>
                      <a:pt x="1308" y="31"/>
                    </a:cubicBezTo>
                    <a:cubicBezTo>
                      <a:pt x="193" y="689"/>
                      <a:pt x="3" y="1993"/>
                      <a:pt x="1" y="1994"/>
                    </a:cubicBezTo>
                    <a:lnTo>
                      <a:pt x="2941" y="5247"/>
                    </a:lnTo>
                    <a:cubicBezTo>
                      <a:pt x="3745" y="2154"/>
                      <a:pt x="2029" y="451"/>
                      <a:pt x="1556" y="52"/>
                    </a:cubicBezTo>
                    <a:cubicBezTo>
                      <a:pt x="1517" y="18"/>
                      <a:pt x="1468" y="1"/>
                      <a:pt x="1418" y="1"/>
                    </a:cubicBezTo>
                    <a:close/>
                  </a:path>
                </a:pathLst>
              </a:custGeom>
              <a:solidFill>
                <a:srgbClr val="938E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3218;p46">
                <a:extLst>
                  <a:ext uri="{FF2B5EF4-FFF2-40B4-BE49-F238E27FC236}">
                    <a16:creationId xmlns:a16="http://schemas.microsoft.com/office/drawing/2014/main" id="{FF24CF3C-9B5A-3F10-09C4-F4C109460F09}"/>
                  </a:ext>
                </a:extLst>
              </p:cNvPr>
              <p:cNvSpPr/>
              <p:nvPr/>
            </p:nvSpPr>
            <p:spPr>
              <a:xfrm>
                <a:off x="5839434" y="1941073"/>
                <a:ext cx="90782" cy="112306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882" extrusionOk="0">
                    <a:moveTo>
                      <a:pt x="189" y="1"/>
                    </a:moveTo>
                    <a:cubicBezTo>
                      <a:pt x="39" y="356"/>
                      <a:pt x="1" y="626"/>
                      <a:pt x="1" y="626"/>
                    </a:cubicBezTo>
                    <a:lnTo>
                      <a:pt x="2943" y="3881"/>
                    </a:lnTo>
                    <a:cubicBezTo>
                      <a:pt x="3050" y="3469"/>
                      <a:pt x="3110" y="3079"/>
                      <a:pt x="3137" y="2716"/>
                    </a:cubicBezTo>
                    <a:cubicBezTo>
                      <a:pt x="2909" y="2289"/>
                      <a:pt x="2633" y="1884"/>
                      <a:pt x="2321" y="1524"/>
                    </a:cubicBezTo>
                    <a:cubicBezTo>
                      <a:pt x="1847" y="979"/>
                      <a:pt x="1148" y="366"/>
                      <a:pt x="189" y="1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3219;p46">
                <a:extLst>
                  <a:ext uri="{FF2B5EF4-FFF2-40B4-BE49-F238E27FC236}">
                    <a16:creationId xmlns:a16="http://schemas.microsoft.com/office/drawing/2014/main" id="{6320BBB9-8EDE-55CD-3014-5E243A306938}"/>
                  </a:ext>
                </a:extLst>
              </p:cNvPr>
              <p:cNvSpPr/>
              <p:nvPr/>
            </p:nvSpPr>
            <p:spPr>
              <a:xfrm>
                <a:off x="5654340" y="1941160"/>
                <a:ext cx="90782" cy="112306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882" extrusionOk="0">
                    <a:moveTo>
                      <a:pt x="2949" y="1"/>
                    </a:moveTo>
                    <a:cubicBezTo>
                      <a:pt x="1992" y="366"/>
                      <a:pt x="1291" y="976"/>
                      <a:pt x="817" y="1524"/>
                    </a:cubicBezTo>
                    <a:cubicBezTo>
                      <a:pt x="505" y="1884"/>
                      <a:pt x="231" y="2286"/>
                      <a:pt x="1" y="2714"/>
                    </a:cubicBezTo>
                    <a:cubicBezTo>
                      <a:pt x="27" y="3078"/>
                      <a:pt x="88" y="3467"/>
                      <a:pt x="195" y="3881"/>
                    </a:cubicBezTo>
                    <a:lnTo>
                      <a:pt x="3137" y="628"/>
                    </a:lnTo>
                    <a:cubicBezTo>
                      <a:pt x="3137" y="628"/>
                      <a:pt x="3098" y="358"/>
                      <a:pt x="2949" y="1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3220;p46">
                <a:extLst>
                  <a:ext uri="{FF2B5EF4-FFF2-40B4-BE49-F238E27FC236}">
                    <a16:creationId xmlns:a16="http://schemas.microsoft.com/office/drawing/2014/main" id="{44D68099-F58C-434E-32EF-5C2BCF811A99}"/>
                  </a:ext>
                </a:extLst>
              </p:cNvPr>
              <p:cNvSpPr/>
              <p:nvPr/>
            </p:nvSpPr>
            <p:spPr>
              <a:xfrm>
                <a:off x="5673144" y="1941160"/>
                <a:ext cx="49441" cy="93936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3247" extrusionOk="0">
                    <a:moveTo>
                      <a:pt x="1119" y="0"/>
                    </a:moveTo>
                    <a:cubicBezTo>
                      <a:pt x="1087" y="0"/>
                      <a:pt x="1055" y="14"/>
                      <a:pt x="1032" y="41"/>
                    </a:cubicBezTo>
                    <a:cubicBezTo>
                      <a:pt x="584" y="593"/>
                      <a:pt x="1" y="1694"/>
                      <a:pt x="147" y="3246"/>
                    </a:cubicBezTo>
                    <a:lnTo>
                      <a:pt x="1708" y="1212"/>
                    </a:lnTo>
                    <a:cubicBezTo>
                      <a:pt x="1699" y="1145"/>
                      <a:pt x="1590" y="499"/>
                      <a:pt x="1205" y="41"/>
                    </a:cubicBezTo>
                    <a:cubicBezTo>
                      <a:pt x="1183" y="14"/>
                      <a:pt x="1151" y="0"/>
                      <a:pt x="1119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3221;p46">
                <a:extLst>
                  <a:ext uri="{FF2B5EF4-FFF2-40B4-BE49-F238E27FC236}">
                    <a16:creationId xmlns:a16="http://schemas.microsoft.com/office/drawing/2014/main" id="{A09CD243-6D56-BBAC-6DBF-B066FAC07221}"/>
                  </a:ext>
                </a:extLst>
              </p:cNvPr>
              <p:cNvSpPr/>
              <p:nvPr/>
            </p:nvSpPr>
            <p:spPr>
              <a:xfrm>
                <a:off x="5861970" y="1941160"/>
                <a:ext cx="49412" cy="93936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3247" extrusionOk="0">
                    <a:moveTo>
                      <a:pt x="591" y="0"/>
                    </a:moveTo>
                    <a:cubicBezTo>
                      <a:pt x="558" y="0"/>
                      <a:pt x="526" y="14"/>
                      <a:pt x="504" y="41"/>
                    </a:cubicBezTo>
                    <a:cubicBezTo>
                      <a:pt x="117" y="499"/>
                      <a:pt x="10" y="1145"/>
                      <a:pt x="1" y="1212"/>
                    </a:cubicBezTo>
                    <a:lnTo>
                      <a:pt x="1562" y="3246"/>
                    </a:lnTo>
                    <a:cubicBezTo>
                      <a:pt x="1708" y="1694"/>
                      <a:pt x="1125" y="593"/>
                      <a:pt x="677" y="41"/>
                    </a:cubicBezTo>
                    <a:cubicBezTo>
                      <a:pt x="655" y="14"/>
                      <a:pt x="623" y="0"/>
                      <a:pt x="591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3222;p46">
                <a:extLst>
                  <a:ext uri="{FF2B5EF4-FFF2-40B4-BE49-F238E27FC236}">
                    <a16:creationId xmlns:a16="http://schemas.microsoft.com/office/drawing/2014/main" id="{A7411209-A97D-7B62-00DC-CF1F5CB1FD22}"/>
                  </a:ext>
                </a:extLst>
              </p:cNvPr>
              <p:cNvSpPr/>
              <p:nvPr/>
            </p:nvSpPr>
            <p:spPr>
              <a:xfrm>
                <a:off x="5642363" y="2040303"/>
                <a:ext cx="299570" cy="236416"/>
              </a:xfrm>
              <a:custGeom>
                <a:avLst/>
                <a:gdLst/>
                <a:ahLst/>
                <a:cxnLst/>
                <a:rect l="l" t="t" r="r" b="b"/>
                <a:pathLst>
                  <a:path w="10355" h="8172" extrusionOk="0">
                    <a:moveTo>
                      <a:pt x="2076" y="0"/>
                    </a:moveTo>
                    <a:lnTo>
                      <a:pt x="0" y="2990"/>
                    </a:lnTo>
                    <a:lnTo>
                      <a:pt x="0" y="4509"/>
                    </a:lnTo>
                    <a:cubicBezTo>
                      <a:pt x="677" y="6108"/>
                      <a:pt x="2140" y="8172"/>
                      <a:pt x="5177" y="8172"/>
                    </a:cubicBezTo>
                    <a:cubicBezTo>
                      <a:pt x="8215" y="8172"/>
                      <a:pt x="9678" y="6108"/>
                      <a:pt x="10354" y="4509"/>
                    </a:cubicBezTo>
                    <a:lnTo>
                      <a:pt x="10354" y="3113"/>
                    </a:lnTo>
                    <a:lnTo>
                      <a:pt x="8119" y="0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3223;p46">
                <a:extLst>
                  <a:ext uri="{FF2B5EF4-FFF2-40B4-BE49-F238E27FC236}">
                    <a16:creationId xmlns:a16="http://schemas.microsoft.com/office/drawing/2014/main" id="{550AA671-97B7-A8FE-5389-29A5F3818B7B}"/>
                  </a:ext>
                </a:extLst>
              </p:cNvPr>
              <p:cNvSpPr/>
              <p:nvPr/>
            </p:nvSpPr>
            <p:spPr>
              <a:xfrm>
                <a:off x="5642391" y="2125241"/>
                <a:ext cx="161169" cy="151449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5235" extrusionOk="0">
                    <a:moveTo>
                      <a:pt x="286" y="0"/>
                    </a:moveTo>
                    <a:cubicBezTo>
                      <a:pt x="286" y="0"/>
                      <a:pt x="286" y="0"/>
                      <a:pt x="286" y="0"/>
                    </a:cubicBezTo>
                    <a:cubicBezTo>
                      <a:pt x="286" y="0"/>
                      <a:pt x="286" y="0"/>
                      <a:pt x="286" y="0"/>
                    </a:cubicBezTo>
                    <a:lnTo>
                      <a:pt x="286" y="0"/>
                    </a:lnTo>
                    <a:cubicBezTo>
                      <a:pt x="286" y="0"/>
                      <a:pt x="286" y="0"/>
                      <a:pt x="286" y="0"/>
                    </a:cubicBezTo>
                    <a:close/>
                    <a:moveTo>
                      <a:pt x="286" y="0"/>
                    </a:moveTo>
                    <a:cubicBezTo>
                      <a:pt x="286" y="16"/>
                      <a:pt x="1" y="1568"/>
                      <a:pt x="1" y="1570"/>
                    </a:cubicBezTo>
                    <a:cubicBezTo>
                      <a:pt x="76" y="1744"/>
                      <a:pt x="159" y="1925"/>
                      <a:pt x="252" y="2109"/>
                    </a:cubicBezTo>
                    <a:cubicBezTo>
                      <a:pt x="346" y="2290"/>
                      <a:pt x="449" y="2476"/>
                      <a:pt x="567" y="2662"/>
                    </a:cubicBezTo>
                    <a:cubicBezTo>
                      <a:pt x="1395" y="3975"/>
                      <a:pt x="2806" y="5234"/>
                      <a:pt x="5182" y="5234"/>
                    </a:cubicBezTo>
                    <a:cubicBezTo>
                      <a:pt x="5222" y="5234"/>
                      <a:pt x="5262" y="5234"/>
                      <a:pt x="5302" y="5233"/>
                    </a:cubicBezTo>
                    <a:cubicBezTo>
                      <a:pt x="5340" y="5233"/>
                      <a:pt x="5517" y="5225"/>
                      <a:pt x="5566" y="5223"/>
                    </a:cubicBezTo>
                    <a:lnTo>
                      <a:pt x="5571" y="5223"/>
                    </a:lnTo>
                    <a:cubicBezTo>
                      <a:pt x="2796" y="5053"/>
                      <a:pt x="1429" y="3100"/>
                      <a:pt x="782" y="1570"/>
                    </a:cubicBezTo>
                    <a:cubicBezTo>
                      <a:pt x="499" y="907"/>
                      <a:pt x="354" y="324"/>
                      <a:pt x="286" y="0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3224;p46">
                <a:extLst>
                  <a:ext uri="{FF2B5EF4-FFF2-40B4-BE49-F238E27FC236}">
                    <a16:creationId xmlns:a16="http://schemas.microsoft.com/office/drawing/2014/main" id="{F0E214ED-0C9A-5C2F-2D51-5CBFC13CE690}"/>
                  </a:ext>
                </a:extLst>
              </p:cNvPr>
              <p:cNvSpPr/>
              <p:nvPr/>
            </p:nvSpPr>
            <p:spPr>
              <a:xfrm>
                <a:off x="5861883" y="1976223"/>
                <a:ext cx="29" cy="174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5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3225;p46">
                <a:extLst>
                  <a:ext uri="{FF2B5EF4-FFF2-40B4-BE49-F238E27FC236}">
                    <a16:creationId xmlns:a16="http://schemas.microsoft.com/office/drawing/2014/main" id="{9F39588F-2499-EDD4-92CB-B76C7CAFC356}"/>
                  </a:ext>
                </a:extLst>
              </p:cNvPr>
              <p:cNvSpPr/>
              <p:nvPr/>
            </p:nvSpPr>
            <p:spPr>
              <a:xfrm>
                <a:off x="5861883" y="1953281"/>
                <a:ext cx="47301" cy="81814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828" extrusionOk="0">
                    <a:moveTo>
                      <a:pt x="260" y="0"/>
                    </a:moveTo>
                    <a:cubicBezTo>
                      <a:pt x="70" y="373"/>
                      <a:pt x="8" y="744"/>
                      <a:pt x="1" y="793"/>
                    </a:cubicBezTo>
                    <a:lnTo>
                      <a:pt x="1564" y="2827"/>
                    </a:lnTo>
                    <a:cubicBezTo>
                      <a:pt x="1634" y="2079"/>
                      <a:pt x="1535" y="1432"/>
                      <a:pt x="1363" y="905"/>
                    </a:cubicBezTo>
                    <a:cubicBezTo>
                      <a:pt x="1068" y="594"/>
                      <a:pt x="703" y="273"/>
                      <a:pt x="260" y="0"/>
                    </a:cubicBez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3226;p46">
                <a:extLst>
                  <a:ext uri="{FF2B5EF4-FFF2-40B4-BE49-F238E27FC236}">
                    <a16:creationId xmlns:a16="http://schemas.microsoft.com/office/drawing/2014/main" id="{D111DCB5-E495-E03E-BA71-052EB9FFAD3A}"/>
                  </a:ext>
                </a:extLst>
              </p:cNvPr>
              <p:cNvSpPr/>
              <p:nvPr/>
            </p:nvSpPr>
            <p:spPr>
              <a:xfrm>
                <a:off x="5722643" y="1976223"/>
                <a:ext cx="29" cy="116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3227;p46">
                <a:extLst>
                  <a:ext uri="{FF2B5EF4-FFF2-40B4-BE49-F238E27FC236}">
                    <a16:creationId xmlns:a16="http://schemas.microsoft.com/office/drawing/2014/main" id="{B08BC2C2-E1BA-379D-DD41-161981455BDC}"/>
                  </a:ext>
                </a:extLst>
              </p:cNvPr>
              <p:cNvSpPr/>
              <p:nvPr/>
            </p:nvSpPr>
            <p:spPr>
              <a:xfrm>
                <a:off x="5675343" y="1953310"/>
                <a:ext cx="47329" cy="81872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2830" extrusionOk="0">
                    <a:moveTo>
                      <a:pt x="1376" y="1"/>
                    </a:moveTo>
                    <a:cubicBezTo>
                      <a:pt x="933" y="272"/>
                      <a:pt x="566" y="593"/>
                      <a:pt x="273" y="904"/>
                    </a:cubicBezTo>
                    <a:cubicBezTo>
                      <a:pt x="101" y="1434"/>
                      <a:pt x="0" y="2078"/>
                      <a:pt x="72" y="2830"/>
                    </a:cubicBezTo>
                    <a:lnTo>
                      <a:pt x="1635" y="794"/>
                    </a:lnTo>
                    <a:cubicBezTo>
                      <a:pt x="1628" y="745"/>
                      <a:pt x="1566" y="377"/>
                      <a:pt x="1376" y="1"/>
                    </a:cubicBez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3228;p46">
                <a:extLst>
                  <a:ext uri="{FF2B5EF4-FFF2-40B4-BE49-F238E27FC236}">
                    <a16:creationId xmlns:a16="http://schemas.microsoft.com/office/drawing/2014/main" id="{90EC4B77-A1AB-B93E-EC3E-87C79AD043C6}"/>
                  </a:ext>
                </a:extLst>
              </p:cNvPr>
              <p:cNvSpPr/>
              <p:nvPr/>
            </p:nvSpPr>
            <p:spPr>
              <a:xfrm>
                <a:off x="5627001" y="1950475"/>
                <a:ext cx="330467" cy="220157"/>
              </a:xfrm>
              <a:custGeom>
                <a:avLst/>
                <a:gdLst/>
                <a:ahLst/>
                <a:cxnLst/>
                <a:rect l="l" t="t" r="r" b="b"/>
                <a:pathLst>
                  <a:path w="11423" h="7610" extrusionOk="0">
                    <a:moveTo>
                      <a:pt x="5710" y="1"/>
                    </a:moveTo>
                    <a:cubicBezTo>
                      <a:pt x="2708" y="1"/>
                      <a:pt x="1100" y="2800"/>
                      <a:pt x="887" y="4615"/>
                    </a:cubicBezTo>
                    <a:cubicBezTo>
                      <a:pt x="863" y="4827"/>
                      <a:pt x="768" y="5021"/>
                      <a:pt x="622" y="5161"/>
                    </a:cubicBezTo>
                    <a:lnTo>
                      <a:pt x="165" y="5597"/>
                    </a:lnTo>
                    <a:cubicBezTo>
                      <a:pt x="50" y="5705"/>
                      <a:pt x="1" y="5876"/>
                      <a:pt x="34" y="6038"/>
                    </a:cubicBezTo>
                    <a:cubicBezTo>
                      <a:pt x="102" y="6363"/>
                      <a:pt x="248" y="6946"/>
                      <a:pt x="530" y="7609"/>
                    </a:cubicBezTo>
                    <a:cubicBezTo>
                      <a:pt x="729" y="6624"/>
                      <a:pt x="1377" y="6100"/>
                      <a:pt x="1835" y="5845"/>
                    </a:cubicBezTo>
                    <a:cubicBezTo>
                      <a:pt x="2128" y="5684"/>
                      <a:pt x="2343" y="5414"/>
                      <a:pt x="2444" y="5095"/>
                    </a:cubicBezTo>
                    <a:cubicBezTo>
                      <a:pt x="2631" y="4517"/>
                      <a:pt x="2980" y="4012"/>
                      <a:pt x="3641" y="4012"/>
                    </a:cubicBezTo>
                    <a:cubicBezTo>
                      <a:pt x="5196" y="4012"/>
                      <a:pt x="5032" y="6804"/>
                      <a:pt x="5032" y="6804"/>
                    </a:cubicBezTo>
                    <a:lnTo>
                      <a:pt x="5711" y="7207"/>
                    </a:lnTo>
                    <a:lnTo>
                      <a:pt x="6392" y="6804"/>
                    </a:lnTo>
                    <a:cubicBezTo>
                      <a:pt x="6392" y="6804"/>
                      <a:pt x="6228" y="4012"/>
                      <a:pt x="7782" y="4012"/>
                    </a:cubicBezTo>
                    <a:cubicBezTo>
                      <a:pt x="8442" y="4012"/>
                      <a:pt x="8793" y="4517"/>
                      <a:pt x="8977" y="5095"/>
                    </a:cubicBezTo>
                    <a:cubicBezTo>
                      <a:pt x="9078" y="5412"/>
                      <a:pt x="9296" y="5684"/>
                      <a:pt x="9588" y="5845"/>
                    </a:cubicBezTo>
                    <a:cubicBezTo>
                      <a:pt x="10048" y="6100"/>
                      <a:pt x="10695" y="6624"/>
                      <a:pt x="10893" y="7609"/>
                    </a:cubicBezTo>
                    <a:cubicBezTo>
                      <a:pt x="11175" y="6948"/>
                      <a:pt x="11321" y="6363"/>
                      <a:pt x="11387" y="6038"/>
                    </a:cubicBezTo>
                    <a:cubicBezTo>
                      <a:pt x="11422" y="5876"/>
                      <a:pt x="11372" y="5705"/>
                      <a:pt x="11253" y="5597"/>
                    </a:cubicBezTo>
                    <a:lnTo>
                      <a:pt x="10796" y="5161"/>
                    </a:lnTo>
                    <a:cubicBezTo>
                      <a:pt x="10651" y="5021"/>
                      <a:pt x="10557" y="4827"/>
                      <a:pt x="10533" y="4615"/>
                    </a:cubicBezTo>
                    <a:cubicBezTo>
                      <a:pt x="10321" y="2802"/>
                      <a:pt x="8713" y="1"/>
                      <a:pt x="5710" y="1"/>
                    </a:cubicBezTo>
                    <a:close/>
                  </a:path>
                </a:pathLst>
              </a:custGeom>
              <a:solidFill>
                <a:srgbClr val="938E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3229;p46">
                <a:extLst>
                  <a:ext uri="{FF2B5EF4-FFF2-40B4-BE49-F238E27FC236}">
                    <a16:creationId xmlns:a16="http://schemas.microsoft.com/office/drawing/2014/main" id="{919A47AA-AB0E-8F48-253A-C8D0A431B172}"/>
                  </a:ext>
                </a:extLst>
              </p:cNvPr>
              <p:cNvSpPr/>
              <p:nvPr/>
            </p:nvSpPr>
            <p:spPr>
              <a:xfrm>
                <a:off x="5627087" y="1950475"/>
                <a:ext cx="176473" cy="220186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611" extrusionOk="0">
                    <a:moveTo>
                      <a:pt x="5708" y="1"/>
                    </a:moveTo>
                    <a:cubicBezTo>
                      <a:pt x="4489" y="1"/>
                      <a:pt x="3500" y="463"/>
                      <a:pt x="2740" y="1134"/>
                    </a:cubicBezTo>
                    <a:cubicBezTo>
                      <a:pt x="2257" y="1562"/>
                      <a:pt x="1857" y="2081"/>
                      <a:pt x="1547" y="2645"/>
                    </a:cubicBezTo>
                    <a:cubicBezTo>
                      <a:pt x="1282" y="3127"/>
                      <a:pt x="1093" y="3621"/>
                      <a:pt x="982" y="4083"/>
                    </a:cubicBezTo>
                    <a:cubicBezTo>
                      <a:pt x="938" y="4267"/>
                      <a:pt x="906" y="4446"/>
                      <a:pt x="887" y="4616"/>
                    </a:cubicBezTo>
                    <a:cubicBezTo>
                      <a:pt x="861" y="4822"/>
                      <a:pt x="772" y="5018"/>
                      <a:pt x="620" y="5162"/>
                    </a:cubicBezTo>
                    <a:lnTo>
                      <a:pt x="163" y="5598"/>
                    </a:lnTo>
                    <a:cubicBezTo>
                      <a:pt x="48" y="5709"/>
                      <a:pt x="1" y="5882"/>
                      <a:pt x="33" y="6041"/>
                    </a:cubicBezTo>
                    <a:cubicBezTo>
                      <a:pt x="145" y="6574"/>
                      <a:pt x="314" y="7106"/>
                      <a:pt x="528" y="7611"/>
                    </a:cubicBezTo>
                    <a:cubicBezTo>
                      <a:pt x="611" y="7203"/>
                      <a:pt x="769" y="6877"/>
                      <a:pt x="959" y="6612"/>
                    </a:cubicBezTo>
                    <a:cubicBezTo>
                      <a:pt x="892" y="6380"/>
                      <a:pt x="846" y="6182"/>
                      <a:pt x="818" y="6038"/>
                    </a:cubicBezTo>
                    <a:cubicBezTo>
                      <a:pt x="783" y="5876"/>
                      <a:pt x="832" y="5705"/>
                      <a:pt x="947" y="5597"/>
                    </a:cubicBezTo>
                    <a:lnTo>
                      <a:pt x="1404" y="5161"/>
                    </a:lnTo>
                    <a:cubicBezTo>
                      <a:pt x="1550" y="5021"/>
                      <a:pt x="1644" y="4827"/>
                      <a:pt x="1668" y="4615"/>
                    </a:cubicBezTo>
                    <a:cubicBezTo>
                      <a:pt x="1872" y="2881"/>
                      <a:pt x="3348" y="246"/>
                      <a:pt x="6100" y="16"/>
                    </a:cubicBezTo>
                    <a:cubicBezTo>
                      <a:pt x="6050" y="13"/>
                      <a:pt x="5998" y="8"/>
                      <a:pt x="5946" y="7"/>
                    </a:cubicBezTo>
                    <a:cubicBezTo>
                      <a:pt x="5868" y="2"/>
                      <a:pt x="5787" y="1"/>
                      <a:pt x="5708" y="1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3230;p46">
                <a:extLst>
                  <a:ext uri="{FF2B5EF4-FFF2-40B4-BE49-F238E27FC236}">
                    <a16:creationId xmlns:a16="http://schemas.microsoft.com/office/drawing/2014/main" id="{3B4B61D4-09BF-1B23-8F08-B35ECB2085B8}"/>
                  </a:ext>
                </a:extLst>
              </p:cNvPr>
              <p:cNvSpPr/>
              <p:nvPr/>
            </p:nvSpPr>
            <p:spPr>
              <a:xfrm>
                <a:off x="5764794" y="2183506"/>
                <a:ext cx="55054" cy="15998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553" extrusionOk="0">
                    <a:moveTo>
                      <a:pt x="1683" y="0"/>
                    </a:moveTo>
                    <a:cubicBezTo>
                      <a:pt x="1628" y="0"/>
                      <a:pt x="1574" y="23"/>
                      <a:pt x="1536" y="68"/>
                    </a:cubicBezTo>
                    <a:cubicBezTo>
                      <a:pt x="1482" y="129"/>
                      <a:pt x="1404" y="165"/>
                      <a:pt x="1317" y="165"/>
                    </a:cubicBezTo>
                    <a:cubicBezTo>
                      <a:pt x="1231" y="165"/>
                      <a:pt x="1151" y="129"/>
                      <a:pt x="1099" y="68"/>
                    </a:cubicBezTo>
                    <a:cubicBezTo>
                      <a:pt x="1062" y="26"/>
                      <a:pt x="1007" y="0"/>
                      <a:pt x="951" y="0"/>
                    </a:cubicBezTo>
                    <a:cubicBezTo>
                      <a:pt x="895" y="0"/>
                      <a:pt x="840" y="26"/>
                      <a:pt x="803" y="68"/>
                    </a:cubicBezTo>
                    <a:cubicBezTo>
                      <a:pt x="749" y="129"/>
                      <a:pt x="671" y="165"/>
                      <a:pt x="585" y="165"/>
                    </a:cubicBezTo>
                    <a:cubicBezTo>
                      <a:pt x="499" y="165"/>
                      <a:pt x="418" y="129"/>
                      <a:pt x="366" y="68"/>
                    </a:cubicBezTo>
                    <a:cubicBezTo>
                      <a:pt x="327" y="24"/>
                      <a:pt x="272" y="1"/>
                      <a:pt x="217" y="1"/>
                    </a:cubicBezTo>
                    <a:cubicBezTo>
                      <a:pt x="172" y="1"/>
                      <a:pt x="126" y="17"/>
                      <a:pt x="89" y="49"/>
                    </a:cubicBezTo>
                    <a:cubicBezTo>
                      <a:pt x="10" y="120"/>
                      <a:pt x="0" y="244"/>
                      <a:pt x="71" y="326"/>
                    </a:cubicBezTo>
                    <a:cubicBezTo>
                      <a:pt x="197" y="471"/>
                      <a:pt x="385" y="553"/>
                      <a:pt x="585" y="553"/>
                    </a:cubicBezTo>
                    <a:cubicBezTo>
                      <a:pt x="717" y="553"/>
                      <a:pt x="844" y="517"/>
                      <a:pt x="951" y="450"/>
                    </a:cubicBezTo>
                    <a:cubicBezTo>
                      <a:pt x="1059" y="517"/>
                      <a:pt x="1185" y="553"/>
                      <a:pt x="1317" y="553"/>
                    </a:cubicBezTo>
                    <a:cubicBezTo>
                      <a:pt x="1516" y="553"/>
                      <a:pt x="1703" y="468"/>
                      <a:pt x="1830" y="326"/>
                    </a:cubicBezTo>
                    <a:cubicBezTo>
                      <a:pt x="1903" y="243"/>
                      <a:pt x="1892" y="120"/>
                      <a:pt x="1812" y="49"/>
                    </a:cubicBezTo>
                    <a:cubicBezTo>
                      <a:pt x="1775" y="16"/>
                      <a:pt x="1729" y="0"/>
                      <a:pt x="1683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3231;p46">
                <a:extLst>
                  <a:ext uri="{FF2B5EF4-FFF2-40B4-BE49-F238E27FC236}">
                    <a16:creationId xmlns:a16="http://schemas.microsoft.com/office/drawing/2014/main" id="{C2D0EBF2-3EAC-16E6-2CA4-FA5EC6AEC1F9}"/>
                  </a:ext>
                </a:extLst>
              </p:cNvPr>
              <p:cNvSpPr/>
              <p:nvPr/>
            </p:nvSpPr>
            <p:spPr>
              <a:xfrm>
                <a:off x="5722238" y="2099812"/>
                <a:ext cx="11109" cy="2441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844" extrusionOk="0">
                    <a:moveTo>
                      <a:pt x="191" y="0"/>
                    </a:moveTo>
                    <a:cubicBezTo>
                      <a:pt x="187" y="0"/>
                      <a:pt x="184" y="0"/>
                      <a:pt x="180" y="0"/>
                    </a:cubicBezTo>
                    <a:cubicBezTo>
                      <a:pt x="79" y="7"/>
                      <a:pt x="0" y="97"/>
                      <a:pt x="0" y="200"/>
                    </a:cubicBezTo>
                    <a:lnTo>
                      <a:pt x="0" y="643"/>
                    </a:lnTo>
                    <a:cubicBezTo>
                      <a:pt x="0" y="746"/>
                      <a:pt x="77" y="836"/>
                      <a:pt x="180" y="843"/>
                    </a:cubicBezTo>
                    <a:cubicBezTo>
                      <a:pt x="184" y="843"/>
                      <a:pt x="189" y="843"/>
                      <a:pt x="193" y="843"/>
                    </a:cubicBezTo>
                    <a:cubicBezTo>
                      <a:pt x="299" y="843"/>
                      <a:pt x="384" y="757"/>
                      <a:pt x="384" y="651"/>
                    </a:cubicBezTo>
                    <a:lnTo>
                      <a:pt x="384" y="192"/>
                    </a:lnTo>
                    <a:cubicBezTo>
                      <a:pt x="384" y="87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3232;p46">
                <a:extLst>
                  <a:ext uri="{FF2B5EF4-FFF2-40B4-BE49-F238E27FC236}">
                    <a16:creationId xmlns:a16="http://schemas.microsoft.com/office/drawing/2014/main" id="{A68C3A5D-3882-094E-B84D-D1439FD3E6DD}"/>
                  </a:ext>
                </a:extLst>
              </p:cNvPr>
              <p:cNvSpPr/>
              <p:nvPr/>
            </p:nvSpPr>
            <p:spPr>
              <a:xfrm>
                <a:off x="5704128" y="2131808"/>
                <a:ext cx="26384" cy="11109"/>
              </a:xfrm>
              <a:custGeom>
                <a:avLst/>
                <a:gdLst/>
                <a:ahLst/>
                <a:cxnLst/>
                <a:rect l="l" t="t" r="r" b="b"/>
                <a:pathLst>
                  <a:path w="912" h="384" extrusionOk="0">
                    <a:moveTo>
                      <a:pt x="206" y="0"/>
                    </a:moveTo>
                    <a:cubicBezTo>
                      <a:pt x="103" y="0"/>
                      <a:pt x="13" y="77"/>
                      <a:pt x="7" y="181"/>
                    </a:cubicBezTo>
                    <a:cubicBezTo>
                      <a:pt x="1" y="292"/>
                      <a:pt x="90" y="384"/>
                      <a:pt x="198" y="384"/>
                    </a:cubicBezTo>
                    <a:lnTo>
                      <a:pt x="706" y="384"/>
                    </a:lnTo>
                    <a:cubicBezTo>
                      <a:pt x="811" y="384"/>
                      <a:pt x="898" y="307"/>
                      <a:pt x="906" y="204"/>
                    </a:cubicBezTo>
                    <a:cubicBezTo>
                      <a:pt x="912" y="95"/>
                      <a:pt x="824" y="0"/>
                      <a:pt x="714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3233;p46">
                <a:extLst>
                  <a:ext uri="{FF2B5EF4-FFF2-40B4-BE49-F238E27FC236}">
                    <a16:creationId xmlns:a16="http://schemas.microsoft.com/office/drawing/2014/main" id="{D1C2B78A-CF14-423B-442B-FD6C5D3987BF}"/>
                  </a:ext>
                </a:extLst>
              </p:cNvPr>
              <p:cNvSpPr/>
              <p:nvPr/>
            </p:nvSpPr>
            <p:spPr>
              <a:xfrm>
                <a:off x="5850919" y="2099783"/>
                <a:ext cx="11138" cy="24417"/>
              </a:xfrm>
              <a:custGeom>
                <a:avLst/>
                <a:gdLst/>
                <a:ahLst/>
                <a:cxnLst/>
                <a:rect l="l" t="t" r="r" b="b"/>
                <a:pathLst>
                  <a:path w="385" h="844" extrusionOk="0">
                    <a:moveTo>
                      <a:pt x="190" y="1"/>
                    </a:moveTo>
                    <a:cubicBezTo>
                      <a:pt x="86" y="1"/>
                      <a:pt x="1" y="87"/>
                      <a:pt x="1" y="193"/>
                    </a:cubicBezTo>
                    <a:lnTo>
                      <a:pt x="1" y="644"/>
                    </a:lnTo>
                    <a:cubicBezTo>
                      <a:pt x="1" y="747"/>
                      <a:pt x="77" y="837"/>
                      <a:pt x="180" y="844"/>
                    </a:cubicBezTo>
                    <a:cubicBezTo>
                      <a:pt x="184" y="844"/>
                      <a:pt x="188" y="844"/>
                      <a:pt x="191" y="844"/>
                    </a:cubicBezTo>
                    <a:cubicBezTo>
                      <a:pt x="298" y="844"/>
                      <a:pt x="384" y="757"/>
                      <a:pt x="384" y="652"/>
                    </a:cubicBezTo>
                    <a:lnTo>
                      <a:pt x="384" y="201"/>
                    </a:lnTo>
                    <a:cubicBezTo>
                      <a:pt x="384" y="98"/>
                      <a:pt x="308" y="9"/>
                      <a:pt x="203" y="1"/>
                    </a:cubicBezTo>
                    <a:cubicBezTo>
                      <a:pt x="199" y="1"/>
                      <a:pt x="194" y="1"/>
                      <a:pt x="190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3234;p46">
                <a:extLst>
                  <a:ext uri="{FF2B5EF4-FFF2-40B4-BE49-F238E27FC236}">
                    <a16:creationId xmlns:a16="http://schemas.microsoft.com/office/drawing/2014/main" id="{E888E8BF-D33E-8943-7B9E-1269A5674AA0}"/>
                  </a:ext>
                </a:extLst>
              </p:cNvPr>
              <p:cNvSpPr/>
              <p:nvPr/>
            </p:nvSpPr>
            <p:spPr>
              <a:xfrm>
                <a:off x="5854072" y="2131808"/>
                <a:ext cx="26384" cy="11109"/>
              </a:xfrm>
              <a:custGeom>
                <a:avLst/>
                <a:gdLst/>
                <a:ahLst/>
                <a:cxnLst/>
                <a:rect l="l" t="t" r="r" b="b"/>
                <a:pathLst>
                  <a:path w="912" h="384" extrusionOk="0">
                    <a:moveTo>
                      <a:pt x="206" y="0"/>
                    </a:moveTo>
                    <a:cubicBezTo>
                      <a:pt x="102" y="0"/>
                      <a:pt x="13" y="77"/>
                      <a:pt x="7" y="181"/>
                    </a:cubicBezTo>
                    <a:cubicBezTo>
                      <a:pt x="1" y="292"/>
                      <a:pt x="90" y="384"/>
                      <a:pt x="199" y="384"/>
                    </a:cubicBezTo>
                    <a:lnTo>
                      <a:pt x="706" y="384"/>
                    </a:lnTo>
                    <a:cubicBezTo>
                      <a:pt x="811" y="384"/>
                      <a:pt x="898" y="307"/>
                      <a:pt x="906" y="204"/>
                    </a:cubicBezTo>
                    <a:cubicBezTo>
                      <a:pt x="912" y="95"/>
                      <a:pt x="823" y="0"/>
                      <a:pt x="714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3235;p46">
                <a:extLst>
                  <a:ext uri="{FF2B5EF4-FFF2-40B4-BE49-F238E27FC236}">
                    <a16:creationId xmlns:a16="http://schemas.microsoft.com/office/drawing/2014/main" id="{F12B88FE-CB63-9BEF-078D-9043D9035C86}"/>
                  </a:ext>
                </a:extLst>
              </p:cNvPr>
              <p:cNvSpPr/>
              <p:nvPr/>
            </p:nvSpPr>
            <p:spPr>
              <a:xfrm>
                <a:off x="5768266" y="2147344"/>
                <a:ext cx="48313" cy="23404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809" extrusionOk="0">
                    <a:moveTo>
                      <a:pt x="149" y="0"/>
                    </a:moveTo>
                    <a:cubicBezTo>
                      <a:pt x="66" y="0"/>
                      <a:pt x="0" y="66"/>
                      <a:pt x="0" y="148"/>
                    </a:cubicBezTo>
                    <a:cubicBezTo>
                      <a:pt x="0" y="513"/>
                      <a:pt x="374" y="809"/>
                      <a:pt x="835" y="809"/>
                    </a:cubicBezTo>
                    <a:cubicBezTo>
                      <a:pt x="1295" y="809"/>
                      <a:pt x="1669" y="513"/>
                      <a:pt x="1669" y="148"/>
                    </a:cubicBezTo>
                    <a:lnTo>
                      <a:pt x="1669" y="146"/>
                    </a:lnTo>
                    <a:cubicBezTo>
                      <a:pt x="1669" y="68"/>
                      <a:pt x="1603" y="0"/>
                      <a:pt x="1523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AEF9DD-F8A9-BCF3-7017-FB2D084EE4A5}"/>
              </a:ext>
            </a:extLst>
          </p:cNvPr>
          <p:cNvSpPr/>
          <p:nvPr/>
        </p:nvSpPr>
        <p:spPr>
          <a:xfrm>
            <a:off x="1642046" y="2973912"/>
            <a:ext cx="3413760" cy="910175"/>
          </a:xfrm>
          <a:prstGeom prst="roundRect">
            <a:avLst/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2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APPLICATION</a:t>
            </a:r>
          </a:p>
        </p:txBody>
      </p:sp>
      <p:sp>
        <p:nvSpPr>
          <p:cNvPr id="164" name="Rectangle : coins arrondis 163">
            <a:extLst>
              <a:ext uri="{FF2B5EF4-FFF2-40B4-BE49-F238E27FC236}">
                <a16:creationId xmlns:a16="http://schemas.microsoft.com/office/drawing/2014/main" id="{5C3109D9-FDBB-7246-77C9-A8D89F515CA8}"/>
              </a:ext>
            </a:extLst>
          </p:cNvPr>
          <p:cNvSpPr/>
          <p:nvPr/>
        </p:nvSpPr>
        <p:spPr>
          <a:xfrm>
            <a:off x="1638454" y="4001022"/>
            <a:ext cx="3413760" cy="379028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1</a:t>
            </a:r>
          </a:p>
        </p:txBody>
      </p:sp>
      <p:sp>
        <p:nvSpPr>
          <p:cNvPr id="165" name="Rectangle : coins arrondis 164">
            <a:extLst>
              <a:ext uri="{FF2B5EF4-FFF2-40B4-BE49-F238E27FC236}">
                <a16:creationId xmlns:a16="http://schemas.microsoft.com/office/drawing/2014/main" id="{82B18F31-C5E4-53CD-5320-D89C184BC85D}"/>
              </a:ext>
            </a:extLst>
          </p:cNvPr>
          <p:cNvSpPr/>
          <p:nvPr/>
        </p:nvSpPr>
        <p:spPr>
          <a:xfrm>
            <a:off x="1627865" y="4504609"/>
            <a:ext cx="3413760" cy="379028"/>
          </a:xfrm>
          <a:prstGeom prst="roundRect">
            <a:avLst/>
          </a:pr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2</a:t>
            </a:r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47B5EF47-98F8-C237-7D1F-1ED27621B178}"/>
              </a:ext>
            </a:extLst>
          </p:cNvPr>
          <p:cNvSpPr/>
          <p:nvPr/>
        </p:nvSpPr>
        <p:spPr>
          <a:xfrm>
            <a:off x="1617276" y="5008196"/>
            <a:ext cx="3413760" cy="379028"/>
          </a:xfrm>
          <a:prstGeom prst="roundRect">
            <a:avLst/>
          </a:pr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3</a:t>
            </a:r>
          </a:p>
        </p:txBody>
      </p:sp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DF4177B2-DC3D-77BF-397D-DA9F9D16D30B}"/>
              </a:ext>
            </a:extLst>
          </p:cNvPr>
          <p:cNvSpPr/>
          <p:nvPr/>
        </p:nvSpPr>
        <p:spPr>
          <a:xfrm>
            <a:off x="1606687" y="5511783"/>
            <a:ext cx="3413760" cy="379028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4</a:t>
            </a:r>
          </a:p>
        </p:txBody>
      </p:sp>
      <p:sp>
        <p:nvSpPr>
          <p:cNvPr id="168" name="Rectangle : coins arrondis 167">
            <a:extLst>
              <a:ext uri="{FF2B5EF4-FFF2-40B4-BE49-F238E27FC236}">
                <a16:creationId xmlns:a16="http://schemas.microsoft.com/office/drawing/2014/main" id="{86C396A7-505B-381B-560C-D780793C762F}"/>
              </a:ext>
            </a:extLst>
          </p:cNvPr>
          <p:cNvSpPr/>
          <p:nvPr/>
        </p:nvSpPr>
        <p:spPr>
          <a:xfrm>
            <a:off x="1596098" y="6015370"/>
            <a:ext cx="3413760" cy="379028"/>
          </a:xfrm>
          <a:prstGeom prst="roundRect">
            <a:avLst/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5</a:t>
            </a:r>
          </a:p>
        </p:txBody>
      </p: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E15B47DF-511C-9BA7-02C6-2D97CB8671D1}"/>
              </a:ext>
            </a:extLst>
          </p:cNvPr>
          <p:cNvGrpSpPr/>
          <p:nvPr/>
        </p:nvGrpSpPr>
        <p:grpSpPr>
          <a:xfrm>
            <a:off x="5657330" y="1530025"/>
            <a:ext cx="2381420" cy="2381419"/>
            <a:chOff x="6068810" y="1530025"/>
            <a:chExt cx="2381420" cy="2381419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697AB4D1-1086-DBAE-32E8-B3E50A50CC0D}"/>
                </a:ext>
              </a:extLst>
            </p:cNvPr>
            <p:cNvGrpSpPr/>
            <p:nvPr/>
          </p:nvGrpSpPr>
          <p:grpSpPr>
            <a:xfrm>
              <a:off x="6068810" y="1530025"/>
              <a:ext cx="2381420" cy="2381419"/>
              <a:chOff x="6465400" y="1447915"/>
              <a:chExt cx="2381420" cy="2381419"/>
            </a:xfrm>
          </p:grpSpPr>
          <p:sp>
            <p:nvSpPr>
              <p:cNvPr id="31" name="Larme 30">
                <a:extLst>
                  <a:ext uri="{FF2B5EF4-FFF2-40B4-BE49-F238E27FC236}">
                    <a16:creationId xmlns:a16="http://schemas.microsoft.com/office/drawing/2014/main" id="{CFC5B0B2-EACA-AE19-6030-C623769D486C}"/>
                  </a:ext>
                </a:extLst>
              </p:cNvPr>
              <p:cNvSpPr/>
              <p:nvPr/>
            </p:nvSpPr>
            <p:spPr>
              <a:xfrm flipV="1">
                <a:off x="6511120" y="1493634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Larme 26">
                <a:extLst>
                  <a:ext uri="{FF2B5EF4-FFF2-40B4-BE49-F238E27FC236}">
                    <a16:creationId xmlns:a16="http://schemas.microsoft.com/office/drawing/2014/main" id="{63322710-1F9C-7501-0E77-ACC5CC09CB52}"/>
                  </a:ext>
                </a:extLst>
              </p:cNvPr>
              <p:cNvSpPr/>
              <p:nvPr/>
            </p:nvSpPr>
            <p:spPr>
              <a:xfrm flipV="1">
                <a:off x="6465400" y="1447915"/>
                <a:ext cx="2335700" cy="2335700"/>
              </a:xfrm>
              <a:prstGeom prst="teardrop">
                <a:avLst/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70" name="ZoneTexte 169">
              <a:extLst>
                <a:ext uri="{FF2B5EF4-FFF2-40B4-BE49-F238E27FC236}">
                  <a16:creationId xmlns:a16="http://schemas.microsoft.com/office/drawing/2014/main" id="{413EB25D-890F-CC78-652B-AAA3B3D56B93}"/>
                </a:ext>
              </a:extLst>
            </p:cNvPr>
            <p:cNvSpPr txBox="1"/>
            <p:nvPr/>
          </p:nvSpPr>
          <p:spPr>
            <a:xfrm>
              <a:off x="6083942" y="2226424"/>
              <a:ext cx="229365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EDA et prétraitements</a:t>
              </a:r>
              <a:endParaRPr lang="fr-FR" sz="2500" dirty="0"/>
            </a:p>
          </p:txBody>
        </p:sp>
      </p:grp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9D0EA7DA-66CA-8FCE-AC01-C7D99B0B6F17}"/>
              </a:ext>
            </a:extLst>
          </p:cNvPr>
          <p:cNvGrpSpPr/>
          <p:nvPr/>
        </p:nvGrpSpPr>
        <p:grpSpPr>
          <a:xfrm>
            <a:off x="8215561" y="1530025"/>
            <a:ext cx="2381419" cy="2381418"/>
            <a:chOff x="8627041" y="1530025"/>
            <a:chExt cx="2381419" cy="2381418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D1E7656C-44F0-A00D-C772-17A9C3C80CF9}"/>
                </a:ext>
              </a:extLst>
            </p:cNvPr>
            <p:cNvGrpSpPr/>
            <p:nvPr/>
          </p:nvGrpSpPr>
          <p:grpSpPr>
            <a:xfrm>
              <a:off x="8627041" y="1530025"/>
              <a:ext cx="2381419" cy="2381418"/>
              <a:chOff x="9023631" y="1447915"/>
              <a:chExt cx="2381419" cy="2381418"/>
            </a:xfrm>
          </p:grpSpPr>
          <p:sp>
            <p:nvSpPr>
              <p:cNvPr id="29" name="Larme 28">
                <a:extLst>
                  <a:ext uri="{FF2B5EF4-FFF2-40B4-BE49-F238E27FC236}">
                    <a16:creationId xmlns:a16="http://schemas.microsoft.com/office/drawing/2014/main" id="{64D821B6-5F9C-E935-A81E-1F4D6754A910}"/>
                  </a:ext>
                </a:extLst>
              </p:cNvPr>
              <p:cNvSpPr/>
              <p:nvPr/>
            </p:nvSpPr>
            <p:spPr>
              <a:xfrm flipH="1" flipV="1">
                <a:off x="9069351" y="1493634"/>
                <a:ext cx="2335699" cy="2335699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Larme 24">
                <a:extLst>
                  <a:ext uri="{FF2B5EF4-FFF2-40B4-BE49-F238E27FC236}">
                    <a16:creationId xmlns:a16="http://schemas.microsoft.com/office/drawing/2014/main" id="{24C81A54-276D-5A26-8673-9A405F25BB39}"/>
                  </a:ext>
                </a:extLst>
              </p:cNvPr>
              <p:cNvSpPr/>
              <p:nvPr/>
            </p:nvSpPr>
            <p:spPr>
              <a:xfrm flipH="1" flipV="1">
                <a:off x="9023631" y="1447915"/>
                <a:ext cx="2335699" cy="2335699"/>
              </a:xfrm>
              <a:prstGeom prst="teardrop">
                <a:avLst/>
              </a:prstGeom>
              <a:solidFill>
                <a:srgbClr val="F1CEA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1" name="ZoneTexte 170">
              <a:extLst>
                <a:ext uri="{FF2B5EF4-FFF2-40B4-BE49-F238E27FC236}">
                  <a16:creationId xmlns:a16="http://schemas.microsoft.com/office/drawing/2014/main" id="{95CAD703-0E67-1E6E-FC1F-DDCADAA57660}"/>
                </a:ext>
              </a:extLst>
            </p:cNvPr>
            <p:cNvSpPr txBox="1"/>
            <p:nvPr/>
          </p:nvSpPr>
          <p:spPr>
            <a:xfrm>
              <a:off x="8648064" y="2054707"/>
              <a:ext cx="229365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Entraînement complet d’un réseau de neurones</a:t>
              </a:r>
              <a:endParaRPr lang="fr-FR" sz="2500" dirty="0"/>
            </a:p>
          </p:txBody>
        </p: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6657AD6F-1FA0-6F49-C4EE-B762604BF4AE}"/>
              </a:ext>
            </a:extLst>
          </p:cNvPr>
          <p:cNvGrpSpPr/>
          <p:nvPr/>
        </p:nvGrpSpPr>
        <p:grpSpPr>
          <a:xfrm>
            <a:off x="5657934" y="4073939"/>
            <a:ext cx="2381420" cy="2381419"/>
            <a:chOff x="6069414" y="4073939"/>
            <a:chExt cx="2381420" cy="238141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D48E1F9D-7BF2-9DFE-044E-C6E4CFCD6D03}"/>
                </a:ext>
              </a:extLst>
            </p:cNvPr>
            <p:cNvGrpSpPr/>
            <p:nvPr/>
          </p:nvGrpSpPr>
          <p:grpSpPr>
            <a:xfrm>
              <a:off x="6069414" y="4073939"/>
              <a:ext cx="2381420" cy="2381419"/>
              <a:chOff x="6466004" y="3991829"/>
              <a:chExt cx="2381420" cy="2381419"/>
            </a:xfrm>
          </p:grpSpPr>
          <p:sp>
            <p:nvSpPr>
              <p:cNvPr id="28" name="Larme 27">
                <a:extLst>
                  <a:ext uri="{FF2B5EF4-FFF2-40B4-BE49-F238E27FC236}">
                    <a16:creationId xmlns:a16="http://schemas.microsoft.com/office/drawing/2014/main" id="{41159D28-D7C6-4DB5-40A5-7046BFE01687}"/>
                  </a:ext>
                </a:extLst>
              </p:cNvPr>
              <p:cNvSpPr/>
              <p:nvPr/>
            </p:nvSpPr>
            <p:spPr>
              <a:xfrm>
                <a:off x="6511724" y="4037548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Larme 23">
                <a:extLst>
                  <a:ext uri="{FF2B5EF4-FFF2-40B4-BE49-F238E27FC236}">
                    <a16:creationId xmlns:a16="http://schemas.microsoft.com/office/drawing/2014/main" id="{88FE1FEF-C1B8-885E-D4A7-005C968A95BF}"/>
                  </a:ext>
                </a:extLst>
              </p:cNvPr>
              <p:cNvSpPr/>
              <p:nvPr/>
            </p:nvSpPr>
            <p:spPr>
              <a:xfrm>
                <a:off x="6466004" y="3991829"/>
                <a:ext cx="2335700" cy="2335700"/>
              </a:xfrm>
              <a:prstGeom prst="teardrop">
                <a:avLst/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2" name="ZoneTexte 171">
              <a:extLst>
                <a:ext uri="{FF2B5EF4-FFF2-40B4-BE49-F238E27FC236}">
                  <a16:creationId xmlns:a16="http://schemas.microsoft.com/office/drawing/2014/main" id="{C93820FD-995E-107B-85B2-825EB78508A3}"/>
                </a:ext>
              </a:extLst>
            </p:cNvPr>
            <p:cNvSpPr txBox="1"/>
            <p:nvPr/>
          </p:nvSpPr>
          <p:spPr>
            <a:xfrm>
              <a:off x="6101181" y="4525214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Entraînement partiel avec transfer learning</a:t>
              </a:r>
              <a:endParaRPr lang="fr-FR" sz="2500" dirty="0"/>
            </a:p>
          </p:txBody>
        </p:sp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C70728A1-856D-F13F-6828-A9E0DAF6E8E9}"/>
              </a:ext>
            </a:extLst>
          </p:cNvPr>
          <p:cNvGrpSpPr/>
          <p:nvPr/>
        </p:nvGrpSpPr>
        <p:grpSpPr>
          <a:xfrm>
            <a:off x="8215561" y="4073968"/>
            <a:ext cx="2382023" cy="2382022"/>
            <a:chOff x="8627041" y="4054918"/>
            <a:chExt cx="2382023" cy="2382022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F71D4121-1B43-5DC2-C091-29A6173C0712}"/>
                </a:ext>
              </a:extLst>
            </p:cNvPr>
            <p:cNvGrpSpPr/>
            <p:nvPr/>
          </p:nvGrpSpPr>
          <p:grpSpPr>
            <a:xfrm>
              <a:off x="8627041" y="4054918"/>
              <a:ext cx="2382023" cy="2382022"/>
              <a:chOff x="9023631" y="3972808"/>
              <a:chExt cx="2382023" cy="2382022"/>
            </a:xfrm>
          </p:grpSpPr>
          <p:sp>
            <p:nvSpPr>
              <p:cNvPr id="30" name="Larme 29">
                <a:extLst>
                  <a:ext uri="{FF2B5EF4-FFF2-40B4-BE49-F238E27FC236}">
                    <a16:creationId xmlns:a16="http://schemas.microsoft.com/office/drawing/2014/main" id="{5342987A-FD27-C3EE-6039-2B41C7B16F35}"/>
                  </a:ext>
                </a:extLst>
              </p:cNvPr>
              <p:cNvSpPr/>
              <p:nvPr/>
            </p:nvSpPr>
            <p:spPr>
              <a:xfrm flipH="1">
                <a:off x="9069351" y="4018527"/>
                <a:ext cx="2336303" cy="2336303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Larme 25">
                <a:extLst>
                  <a:ext uri="{FF2B5EF4-FFF2-40B4-BE49-F238E27FC236}">
                    <a16:creationId xmlns:a16="http://schemas.microsoft.com/office/drawing/2014/main" id="{8C0697AA-8258-52CA-90B7-8F70262E0137}"/>
                  </a:ext>
                </a:extLst>
              </p:cNvPr>
              <p:cNvSpPr/>
              <p:nvPr/>
            </p:nvSpPr>
            <p:spPr>
              <a:xfrm flipH="1">
                <a:off x="9023631" y="3972808"/>
                <a:ext cx="2336303" cy="2336303"/>
              </a:xfrm>
              <a:prstGeom prst="teardrop">
                <a:avLst/>
              </a:prstGeom>
              <a:solidFill>
                <a:srgbClr val="CCBCB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2DBDC1F3-D828-43A3-1FF5-9BF91B411B24}"/>
                </a:ext>
              </a:extLst>
            </p:cNvPr>
            <p:cNvSpPr txBox="1"/>
            <p:nvPr/>
          </p:nvSpPr>
          <p:spPr>
            <a:xfrm>
              <a:off x="8627041" y="4583356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Création d’une application avec Streamlit</a:t>
              </a:r>
              <a:endParaRPr lang="fr-FR" sz="2500" dirty="0"/>
            </a:p>
          </p:txBody>
        </p: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EEAC6ED-F78C-6107-9F53-8FBEB9406C2C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619FDF1-F1DE-1060-EB40-0ACE7E21C594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EBCA68-E2EF-A560-34E3-960F0F58C43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567726-CCDC-CCA6-F4B6-8CF2092E286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D0DD05-40B0-CFE8-3CFB-1E690F404073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F81C825-30A4-AD62-FC84-5C9C03D3B31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554E0909-44BD-B23E-3535-B3CBF4CD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4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91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0931 0.1384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692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0.03854 0.2449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1224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06354 0.2467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1233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5.55112E-17 L -0.00924 0.1375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687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11433 0.1384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6" y="692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38" grpId="0" animBg="1"/>
      <p:bldP spid="164" grpId="0" animBg="1"/>
      <p:bldP spid="165" grpId="0" animBg="1"/>
      <p:bldP spid="166" grpId="0" animBg="1"/>
      <p:bldP spid="167" grpId="0" animBg="1"/>
      <p:bldP spid="1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EXPLORATION DES DONNÉES</a:t>
              </a:r>
              <a:endParaRPr lang="fr-FR" sz="3200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2FE9A46-7B45-A3ED-CDE8-59A8831F9545}"/>
              </a:ext>
            </a:extLst>
          </p:cNvPr>
          <p:cNvGrpSpPr/>
          <p:nvPr/>
        </p:nvGrpSpPr>
        <p:grpSpPr>
          <a:xfrm>
            <a:off x="2087880" y="1270046"/>
            <a:ext cx="1379480" cy="1007157"/>
            <a:chOff x="1607847" y="5330180"/>
            <a:chExt cx="1546283" cy="1128940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FB4F8F5B-5368-FC35-64B7-183547B50DF6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144C8EEA-C60F-4FB0-F9B0-CBCF7909A509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9E09D"/>
              </a:solidFill>
              <a:ln w="12700"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A998F59-F439-9ABA-EEAD-17D58A3C916C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9E09D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87C839D1-2DD1-ECE6-2F4D-CE0DD37D82C8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CCBCB6"/>
              </a:solidFill>
              <a:ln w="12700"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303799A9-8DF4-7F26-EE6D-582648D7C0CC}"/>
                  </a:ext>
                </a:extLst>
              </p:cNvPr>
              <p:cNvCxnSpPr>
                <a:cxnSpLocks/>
                <a:stCxn id="46" idx="2"/>
                <a:endCxn id="44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57A57034-64A0-D849-1ABA-3D93469498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6159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B90AAFA4-7296-4C4F-C3C9-0F126941015D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9E09D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9688404-A3A5-CF93-DAA3-74D840ACBE12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9E09D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8A2B59A-7F77-429B-AD4A-1238721E2937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CCBCB6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FEB09BF1-D120-6ECD-CD78-DD3BAFE9C45A}"/>
                </a:ext>
              </a:extLst>
            </p:cNvPr>
            <p:cNvCxnSpPr>
              <a:cxnSpLocks/>
              <a:stCxn id="34" idx="2"/>
              <a:endCxn id="32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6159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7CA594B0-1609-5020-22C7-91319584F334}"/>
                </a:ext>
              </a:extLst>
            </p:cNvPr>
            <p:cNvCxnSpPr>
              <a:cxnSpLocks/>
              <a:endCxn id="32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6159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04B8C2DF-F580-81B0-99F1-D38B8D857DB8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2F7A5DDC-4A14-FA1E-8E71-C33DFBDE8015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9E09D"/>
              </a:solidFill>
              <a:ln w="12700"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7E5C414-B347-2BFA-1375-D7D598F82B6E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9E09D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608FDCDE-ECBB-D97F-6B31-F5AF3882131C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9E09D"/>
              </a:solidFill>
              <a:ln w="12700"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4E4635B4-8112-9024-A564-03257AB99765}"/>
                  </a:ext>
                </a:extLst>
              </p:cNvPr>
              <p:cNvCxnSpPr>
                <a:cxnSpLocks/>
                <a:stCxn id="41" idx="2"/>
                <a:endCxn id="39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6159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007A104-537F-E15A-7601-A1C494F975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6159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F5ABE3B6-67EB-A260-2D3B-361691241ED5}"/>
                </a:ext>
              </a:extLst>
            </p:cNvPr>
            <p:cNvSpPr txBox="1"/>
            <p:nvPr/>
          </p:nvSpPr>
          <p:spPr>
            <a:xfrm>
              <a:off x="1607847" y="5844377"/>
              <a:ext cx="1536923" cy="2846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Stanford Dogs Dataset</a:t>
              </a:r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6A4CE55A-91DF-E305-A8E0-649A501904EE}"/>
              </a:ext>
            </a:extLst>
          </p:cNvPr>
          <p:cNvGrpSpPr/>
          <p:nvPr/>
        </p:nvGrpSpPr>
        <p:grpSpPr>
          <a:xfrm>
            <a:off x="1136202" y="2403781"/>
            <a:ext cx="9916257" cy="4238534"/>
            <a:chOff x="1136202" y="2403781"/>
            <a:chExt cx="9916257" cy="4238534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D4A9079F-DA32-24E9-75E0-0C7B9C2B5326}"/>
                </a:ext>
              </a:extLst>
            </p:cNvPr>
            <p:cNvGrpSpPr/>
            <p:nvPr/>
          </p:nvGrpSpPr>
          <p:grpSpPr>
            <a:xfrm>
              <a:off x="1136202" y="2403781"/>
              <a:ext cx="9916257" cy="4238534"/>
              <a:chOff x="1120409" y="2525748"/>
              <a:chExt cx="9916257" cy="4238534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BF266725-2CA9-6B0E-EFE5-751805256D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06" t="5814" r="4165"/>
              <a:stretch/>
            </p:blipFill>
            <p:spPr>
              <a:xfrm>
                <a:off x="1372777" y="2525748"/>
                <a:ext cx="9544784" cy="4238534"/>
              </a:xfrm>
              <a:prstGeom prst="rect">
                <a:avLst/>
              </a:prstGeom>
            </p:spPr>
          </p:pic>
          <p:pic>
            <p:nvPicPr>
              <p:cNvPr id="49" name="Image 48">
                <a:extLst>
                  <a:ext uri="{FF2B5EF4-FFF2-40B4-BE49-F238E27FC236}">
                    <a16:creationId xmlns:a16="http://schemas.microsoft.com/office/drawing/2014/main" id="{EFFC78D0-6CA8-5A79-86AD-470F9FF487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7" t="5814" r="96187"/>
              <a:stretch/>
            </p:blipFill>
            <p:spPr>
              <a:xfrm>
                <a:off x="1120409" y="2525748"/>
                <a:ext cx="261547" cy="4238534"/>
              </a:xfrm>
              <a:prstGeom prst="rect">
                <a:avLst/>
              </a:prstGeom>
            </p:spPr>
          </p:pic>
          <p:pic>
            <p:nvPicPr>
              <p:cNvPr id="50" name="Image 49">
                <a:extLst>
                  <a:ext uri="{FF2B5EF4-FFF2-40B4-BE49-F238E27FC236}">
                    <a16:creationId xmlns:a16="http://schemas.microsoft.com/office/drawing/2014/main" id="{C4D5F775-1051-C661-A2F1-F84942640A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839" t="5814"/>
              <a:stretch/>
            </p:blipFill>
            <p:spPr>
              <a:xfrm>
                <a:off x="10912026" y="2525748"/>
                <a:ext cx="124640" cy="4238534"/>
              </a:xfrm>
              <a:prstGeom prst="rect">
                <a:avLst/>
              </a:prstGeom>
            </p:spPr>
          </p:pic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59218C5-E19B-720E-B884-6EB187D8F628}"/>
                </a:ext>
              </a:extLst>
            </p:cNvPr>
            <p:cNvSpPr txBox="1"/>
            <p:nvPr/>
          </p:nvSpPr>
          <p:spPr>
            <a:xfrm>
              <a:off x="1333500" y="2509574"/>
              <a:ext cx="96708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OCCURRENCES DES CLASSES</a:t>
              </a:r>
            </a:p>
          </p:txBody>
        </p:sp>
      </p:grp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29FA8FA9-C228-49C2-ECF5-9C604C76085E}"/>
              </a:ext>
            </a:extLst>
          </p:cNvPr>
          <p:cNvSpPr/>
          <p:nvPr/>
        </p:nvSpPr>
        <p:spPr>
          <a:xfrm>
            <a:off x="3805570" y="1280210"/>
            <a:ext cx="1298856" cy="1007157"/>
          </a:xfrm>
          <a:prstGeom prst="roundRect">
            <a:avLst/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ImageNet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97B712F1-92ED-DD00-7C1A-D2609F00E486}"/>
              </a:ext>
            </a:extLst>
          </p:cNvPr>
          <p:cNvSpPr/>
          <p:nvPr/>
        </p:nvSpPr>
        <p:spPr>
          <a:xfrm>
            <a:off x="5446572" y="1276396"/>
            <a:ext cx="1298856" cy="1007157"/>
          </a:xfrm>
          <a:prstGeom prst="roundRect">
            <a:avLst/>
          </a:pr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20k images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B9A691D2-5CF1-42C6-3BB8-42821FCF2E97}"/>
              </a:ext>
            </a:extLst>
          </p:cNvPr>
          <p:cNvSpPr/>
          <p:nvPr/>
        </p:nvSpPr>
        <p:spPr>
          <a:xfrm>
            <a:off x="7101869" y="1280210"/>
            <a:ext cx="1298856" cy="1007157"/>
          </a:xfrm>
          <a:prstGeom prst="roundRect">
            <a:avLst/>
          </a:pr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120 classes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4070A0CC-6122-DEC3-E24A-CF467E107FE2}"/>
              </a:ext>
            </a:extLst>
          </p:cNvPr>
          <p:cNvGrpSpPr/>
          <p:nvPr/>
        </p:nvGrpSpPr>
        <p:grpSpPr>
          <a:xfrm>
            <a:off x="8757167" y="1089274"/>
            <a:ext cx="1556105" cy="1198093"/>
            <a:chOff x="8757167" y="1089274"/>
            <a:chExt cx="1556105" cy="1198093"/>
          </a:xfrm>
        </p:grpSpPr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023D2340-D4BD-3BD0-6980-56727AF9F257}"/>
                </a:ext>
              </a:extLst>
            </p:cNvPr>
            <p:cNvSpPr/>
            <p:nvPr/>
          </p:nvSpPr>
          <p:spPr>
            <a:xfrm>
              <a:off x="8757167" y="1280210"/>
              <a:ext cx="1298856" cy="1007157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60 classes</a:t>
              </a:r>
            </a:p>
          </p:txBody>
        </p: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3DC4D916-5219-4A8B-804A-4E554758CE37}"/>
                </a:ext>
              </a:extLst>
            </p:cNvPr>
            <p:cNvGrpSpPr/>
            <p:nvPr/>
          </p:nvGrpSpPr>
          <p:grpSpPr>
            <a:xfrm>
              <a:off x="9798773" y="1089274"/>
              <a:ext cx="514499" cy="514499"/>
              <a:chOff x="10428037" y="1007619"/>
              <a:chExt cx="514499" cy="514499"/>
            </a:xfrm>
          </p:grpSpPr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6E683EDD-95B0-7A88-0E80-A435CD201295}"/>
                  </a:ext>
                </a:extLst>
              </p:cNvPr>
              <p:cNvSpPr/>
              <p:nvPr/>
            </p:nvSpPr>
            <p:spPr>
              <a:xfrm>
                <a:off x="10428037" y="1007619"/>
                <a:ext cx="514499" cy="514499"/>
              </a:xfrm>
              <a:prstGeom prst="ellipse">
                <a:avLst/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90" name="Google Shape;20181;p145">
                <a:extLst>
                  <a:ext uri="{FF2B5EF4-FFF2-40B4-BE49-F238E27FC236}">
                    <a16:creationId xmlns:a16="http://schemas.microsoft.com/office/drawing/2014/main" id="{B82C6CFB-1E46-78F6-25A2-61E6DA4B9C4F}"/>
                  </a:ext>
                </a:extLst>
              </p:cNvPr>
              <p:cNvGrpSpPr/>
              <p:nvPr/>
            </p:nvGrpSpPr>
            <p:grpSpPr>
              <a:xfrm rot="2632452">
                <a:off x="10541897" y="1070006"/>
                <a:ext cx="305620" cy="366430"/>
                <a:chOff x="3105248" y="3348244"/>
                <a:chExt cx="305620" cy="366430"/>
              </a:xfrm>
            </p:grpSpPr>
            <p:sp>
              <p:nvSpPr>
                <p:cNvPr id="91" name="Google Shape;20182;p145">
                  <a:extLst>
                    <a:ext uri="{FF2B5EF4-FFF2-40B4-BE49-F238E27FC236}">
                      <a16:creationId xmlns:a16="http://schemas.microsoft.com/office/drawing/2014/main" id="{80B16525-7CCF-30BA-5CBD-943BBA6B76E0}"/>
                    </a:ext>
                  </a:extLst>
                </p:cNvPr>
                <p:cNvSpPr/>
                <p:nvPr/>
              </p:nvSpPr>
              <p:spPr>
                <a:xfrm>
                  <a:off x="3198750" y="3348244"/>
                  <a:ext cx="99774" cy="23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8" h="9126" extrusionOk="0">
                      <a:moveTo>
                        <a:pt x="1241" y="1"/>
                      </a:moveTo>
                      <a:cubicBezTo>
                        <a:pt x="1192" y="1"/>
                        <a:pt x="1143" y="13"/>
                        <a:pt x="1097" y="38"/>
                      </a:cubicBezTo>
                      <a:lnTo>
                        <a:pt x="1020" y="86"/>
                      </a:lnTo>
                      <a:cubicBezTo>
                        <a:pt x="327" y="490"/>
                        <a:pt x="0" y="1298"/>
                        <a:pt x="202" y="2077"/>
                      </a:cubicBezTo>
                      <a:lnTo>
                        <a:pt x="2106" y="9125"/>
                      </a:lnTo>
                      <a:lnTo>
                        <a:pt x="3818" y="8664"/>
                      </a:lnTo>
                      <a:lnTo>
                        <a:pt x="3587" y="7798"/>
                      </a:lnTo>
                      <a:lnTo>
                        <a:pt x="1597" y="394"/>
                      </a:lnTo>
                      <a:lnTo>
                        <a:pt x="1549" y="240"/>
                      </a:lnTo>
                      <a:cubicBezTo>
                        <a:pt x="1506" y="92"/>
                        <a:pt x="1376" y="1"/>
                        <a:pt x="1241" y="1"/>
                      </a:cubicBezTo>
                      <a:close/>
                    </a:path>
                  </a:pathLst>
                </a:custGeom>
                <a:solidFill>
                  <a:srgbClr val="CCBC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0183;p145">
                  <a:extLst>
                    <a:ext uri="{FF2B5EF4-FFF2-40B4-BE49-F238E27FC236}">
                      <a16:creationId xmlns:a16="http://schemas.microsoft.com/office/drawing/2014/main" id="{505AC479-0AB1-97B8-9D30-DFE0797E43B6}"/>
                    </a:ext>
                  </a:extLst>
                </p:cNvPr>
                <p:cNvSpPr/>
                <p:nvPr/>
              </p:nvSpPr>
              <p:spPr>
                <a:xfrm>
                  <a:off x="3223366" y="3348244"/>
                  <a:ext cx="69147" cy="208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7972" extrusionOk="0">
                      <a:moveTo>
                        <a:pt x="289" y="1"/>
                      </a:moveTo>
                      <a:cubicBezTo>
                        <a:pt x="240" y="1"/>
                        <a:pt x="191" y="13"/>
                        <a:pt x="145" y="38"/>
                      </a:cubicBezTo>
                      <a:lnTo>
                        <a:pt x="68" y="86"/>
                      </a:lnTo>
                      <a:cubicBezTo>
                        <a:pt x="1" y="365"/>
                        <a:pt x="10" y="654"/>
                        <a:pt x="87" y="923"/>
                      </a:cubicBezTo>
                      <a:lnTo>
                        <a:pt x="1991" y="7972"/>
                      </a:lnTo>
                      <a:lnTo>
                        <a:pt x="2645" y="7798"/>
                      </a:lnTo>
                      <a:lnTo>
                        <a:pt x="645" y="404"/>
                      </a:lnTo>
                      <a:lnTo>
                        <a:pt x="597" y="240"/>
                      </a:lnTo>
                      <a:cubicBezTo>
                        <a:pt x="555" y="92"/>
                        <a:pt x="424" y="1"/>
                        <a:pt x="289" y="1"/>
                      </a:cubicBezTo>
                      <a:close/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20184;p145">
                  <a:extLst>
                    <a:ext uri="{FF2B5EF4-FFF2-40B4-BE49-F238E27FC236}">
                      <a16:creationId xmlns:a16="http://schemas.microsoft.com/office/drawing/2014/main" id="{E9114CF7-6291-1AC5-F039-69F5E2DF4F78}"/>
                    </a:ext>
                  </a:extLst>
                </p:cNvPr>
                <p:cNvSpPr/>
                <p:nvPr/>
              </p:nvSpPr>
              <p:spPr>
                <a:xfrm>
                  <a:off x="3224124" y="3348244"/>
                  <a:ext cx="99277" cy="23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9126" extrusionOk="0">
                      <a:moveTo>
                        <a:pt x="2580" y="1"/>
                      </a:moveTo>
                      <a:cubicBezTo>
                        <a:pt x="2442" y="1"/>
                        <a:pt x="2312" y="90"/>
                        <a:pt x="2270" y="231"/>
                      </a:cubicBezTo>
                      <a:lnTo>
                        <a:pt x="2222" y="394"/>
                      </a:lnTo>
                      <a:lnTo>
                        <a:pt x="1" y="8654"/>
                      </a:lnTo>
                      <a:lnTo>
                        <a:pt x="703" y="8847"/>
                      </a:lnTo>
                      <a:lnTo>
                        <a:pt x="1712" y="9125"/>
                      </a:lnTo>
                      <a:lnTo>
                        <a:pt x="3616" y="2077"/>
                      </a:lnTo>
                      <a:cubicBezTo>
                        <a:pt x="3799" y="1423"/>
                        <a:pt x="3587" y="731"/>
                        <a:pt x="3097" y="288"/>
                      </a:cubicBezTo>
                      <a:cubicBezTo>
                        <a:pt x="2982" y="192"/>
                        <a:pt x="2866" y="106"/>
                        <a:pt x="2732" y="38"/>
                      </a:cubicBezTo>
                      <a:cubicBezTo>
                        <a:pt x="2683" y="13"/>
                        <a:pt x="2631" y="1"/>
                        <a:pt x="2580" y="1"/>
                      </a:cubicBezTo>
                      <a:close/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20185;p145">
                  <a:extLst>
                    <a:ext uri="{FF2B5EF4-FFF2-40B4-BE49-F238E27FC236}">
                      <a16:creationId xmlns:a16="http://schemas.microsoft.com/office/drawing/2014/main" id="{D915210F-6897-5F33-EE58-111F461D009B}"/>
                    </a:ext>
                  </a:extLst>
                </p:cNvPr>
                <p:cNvSpPr/>
                <p:nvPr/>
              </p:nvSpPr>
              <p:spPr>
                <a:xfrm>
                  <a:off x="3242469" y="3355770"/>
                  <a:ext cx="80697" cy="230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8" h="8838" extrusionOk="0">
                      <a:moveTo>
                        <a:pt x="2385" y="0"/>
                      </a:moveTo>
                      <a:cubicBezTo>
                        <a:pt x="2318" y="39"/>
                        <a:pt x="2280" y="106"/>
                        <a:pt x="2260" y="173"/>
                      </a:cubicBezTo>
                      <a:lnTo>
                        <a:pt x="2212" y="337"/>
                      </a:lnTo>
                      <a:lnTo>
                        <a:pt x="1" y="8559"/>
                      </a:lnTo>
                      <a:lnTo>
                        <a:pt x="1010" y="8837"/>
                      </a:lnTo>
                      <a:lnTo>
                        <a:pt x="2914" y="1789"/>
                      </a:lnTo>
                      <a:cubicBezTo>
                        <a:pt x="3087" y="1135"/>
                        <a:pt x="2885" y="443"/>
                        <a:pt x="2385" y="0"/>
                      </a:cubicBezTo>
                      <a:close/>
                    </a:path>
                  </a:pathLst>
                </a:custGeom>
                <a:solidFill>
                  <a:srgbClr val="CCBC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0186;p145">
                  <a:extLst>
                    <a:ext uri="{FF2B5EF4-FFF2-40B4-BE49-F238E27FC236}">
                      <a16:creationId xmlns:a16="http://schemas.microsoft.com/office/drawing/2014/main" id="{D5785F50-D80A-1F05-17BF-0A42FC7A602C}"/>
                    </a:ext>
                  </a:extLst>
                </p:cNvPr>
                <p:cNvSpPr/>
                <p:nvPr/>
              </p:nvSpPr>
              <p:spPr>
                <a:xfrm>
                  <a:off x="3235675" y="3503000"/>
                  <a:ext cx="175192" cy="211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4" h="8084" extrusionOk="0">
                      <a:moveTo>
                        <a:pt x="3920" y="4201"/>
                      </a:moveTo>
                      <a:cubicBezTo>
                        <a:pt x="3946" y="4201"/>
                        <a:pt x="3974" y="4202"/>
                        <a:pt x="4001" y="4204"/>
                      </a:cubicBezTo>
                      <a:cubicBezTo>
                        <a:pt x="4771" y="4242"/>
                        <a:pt x="5367" y="4896"/>
                        <a:pt x="5319" y="5665"/>
                      </a:cubicBezTo>
                      <a:cubicBezTo>
                        <a:pt x="5275" y="6470"/>
                        <a:pt x="4609" y="6979"/>
                        <a:pt x="3923" y="6979"/>
                      </a:cubicBezTo>
                      <a:cubicBezTo>
                        <a:pt x="3560" y="6979"/>
                        <a:pt x="3191" y="6837"/>
                        <a:pt x="2905" y="6521"/>
                      </a:cubicBezTo>
                      <a:cubicBezTo>
                        <a:pt x="2096" y="5618"/>
                        <a:pt x="2740" y="4201"/>
                        <a:pt x="3920" y="4201"/>
                      </a:cubicBezTo>
                      <a:close/>
                      <a:moveTo>
                        <a:pt x="979" y="0"/>
                      </a:moveTo>
                      <a:cubicBezTo>
                        <a:pt x="904" y="0"/>
                        <a:pt x="827" y="10"/>
                        <a:pt x="751" y="30"/>
                      </a:cubicBezTo>
                      <a:cubicBezTo>
                        <a:pt x="280" y="165"/>
                        <a:pt x="1" y="646"/>
                        <a:pt x="126" y="1126"/>
                      </a:cubicBezTo>
                      <a:lnTo>
                        <a:pt x="1520" y="6290"/>
                      </a:lnTo>
                      <a:cubicBezTo>
                        <a:pt x="1848" y="7376"/>
                        <a:pt x="2844" y="8084"/>
                        <a:pt x="3927" y="8084"/>
                      </a:cubicBezTo>
                      <a:cubicBezTo>
                        <a:pt x="4149" y="8084"/>
                        <a:pt x="4374" y="8054"/>
                        <a:pt x="4597" y="7992"/>
                      </a:cubicBezTo>
                      <a:cubicBezTo>
                        <a:pt x="5924" y="7617"/>
                        <a:pt x="6703" y="6261"/>
                        <a:pt x="6357" y="4934"/>
                      </a:cubicBezTo>
                      <a:lnTo>
                        <a:pt x="6357" y="4934"/>
                      </a:lnTo>
                      <a:lnTo>
                        <a:pt x="6357" y="4944"/>
                      </a:lnTo>
                      <a:cubicBezTo>
                        <a:pt x="6044" y="3788"/>
                        <a:pt x="5011" y="3079"/>
                        <a:pt x="3925" y="3079"/>
                      </a:cubicBezTo>
                      <a:cubicBezTo>
                        <a:pt x="3476" y="3079"/>
                        <a:pt x="3017" y="3201"/>
                        <a:pt x="2597" y="3463"/>
                      </a:cubicBezTo>
                      <a:lnTo>
                        <a:pt x="1838" y="655"/>
                      </a:lnTo>
                      <a:cubicBezTo>
                        <a:pt x="1733" y="260"/>
                        <a:pt x="1371" y="0"/>
                        <a:pt x="979" y="0"/>
                      </a:cubicBezTo>
                      <a:close/>
                    </a:path>
                  </a:pathLst>
                </a:custGeom>
                <a:solidFill>
                  <a:srgbClr val="CCBC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20187;p145">
                  <a:extLst>
                    <a:ext uri="{FF2B5EF4-FFF2-40B4-BE49-F238E27FC236}">
                      <a16:creationId xmlns:a16="http://schemas.microsoft.com/office/drawing/2014/main" id="{CC3AB75A-6B57-B4E1-9142-7C221A6216CD}"/>
                    </a:ext>
                  </a:extLst>
                </p:cNvPr>
                <p:cNvSpPr/>
                <p:nvPr/>
              </p:nvSpPr>
              <p:spPr>
                <a:xfrm>
                  <a:off x="3105248" y="3502739"/>
                  <a:ext cx="181725" cy="211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4" h="8110" extrusionOk="0">
                      <a:moveTo>
                        <a:pt x="3007" y="4212"/>
                      </a:moveTo>
                      <a:cubicBezTo>
                        <a:pt x="3127" y="4212"/>
                        <a:pt x="3250" y="4228"/>
                        <a:pt x="3376" y="4262"/>
                      </a:cubicBezTo>
                      <a:cubicBezTo>
                        <a:pt x="4117" y="4454"/>
                        <a:pt x="4559" y="5214"/>
                        <a:pt x="4367" y="5964"/>
                      </a:cubicBezTo>
                      <a:cubicBezTo>
                        <a:pt x="4184" y="6630"/>
                        <a:pt x="3602" y="6990"/>
                        <a:pt x="3017" y="6990"/>
                      </a:cubicBezTo>
                      <a:cubicBezTo>
                        <a:pt x="2554" y="6990"/>
                        <a:pt x="2090" y="6766"/>
                        <a:pt x="1819" y="6291"/>
                      </a:cubicBezTo>
                      <a:cubicBezTo>
                        <a:pt x="1268" y="5336"/>
                        <a:pt x="1995" y="4212"/>
                        <a:pt x="3007" y="4212"/>
                      </a:cubicBezTo>
                      <a:close/>
                      <a:moveTo>
                        <a:pt x="5975" y="1"/>
                      </a:moveTo>
                      <a:cubicBezTo>
                        <a:pt x="5583" y="1"/>
                        <a:pt x="5222" y="261"/>
                        <a:pt x="5117" y="656"/>
                      </a:cubicBezTo>
                      <a:lnTo>
                        <a:pt x="4357" y="3473"/>
                      </a:lnTo>
                      <a:cubicBezTo>
                        <a:pt x="3918" y="3196"/>
                        <a:pt x="3458" y="3073"/>
                        <a:pt x="3015" y="3073"/>
                      </a:cubicBezTo>
                      <a:cubicBezTo>
                        <a:pt x="1397" y="3073"/>
                        <a:pt x="1" y="4710"/>
                        <a:pt x="665" y="6483"/>
                      </a:cubicBezTo>
                      <a:cubicBezTo>
                        <a:pt x="1039" y="7464"/>
                        <a:pt x="1976" y="8110"/>
                        <a:pt x="3026" y="8110"/>
                      </a:cubicBezTo>
                      <a:cubicBezTo>
                        <a:pt x="3056" y="8110"/>
                        <a:pt x="3086" y="8109"/>
                        <a:pt x="3117" y="8108"/>
                      </a:cubicBezTo>
                      <a:cubicBezTo>
                        <a:pt x="4194" y="8060"/>
                        <a:pt x="5127" y="7339"/>
                        <a:pt x="5434" y="6300"/>
                      </a:cubicBezTo>
                      <a:lnTo>
                        <a:pt x="6829" y="1127"/>
                      </a:lnTo>
                      <a:cubicBezTo>
                        <a:pt x="6954" y="656"/>
                        <a:pt x="6665" y="175"/>
                        <a:pt x="6204" y="40"/>
                      </a:cubicBezTo>
                      <a:lnTo>
                        <a:pt x="6204" y="31"/>
                      </a:lnTo>
                      <a:cubicBezTo>
                        <a:pt x="6127" y="10"/>
                        <a:pt x="6051" y="1"/>
                        <a:pt x="5975" y="1"/>
                      </a:cubicBezTo>
                      <a:close/>
                    </a:path>
                  </a:pathLst>
                </a:custGeom>
                <a:solidFill>
                  <a:srgbClr val="CCBC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20188;p145">
                  <a:extLst>
                    <a:ext uri="{FF2B5EF4-FFF2-40B4-BE49-F238E27FC236}">
                      <a16:creationId xmlns:a16="http://schemas.microsoft.com/office/drawing/2014/main" id="{19DFDD09-9A79-1FDA-46DD-5D84977A8D27}"/>
                    </a:ext>
                  </a:extLst>
                </p:cNvPr>
                <p:cNvSpPr/>
                <p:nvPr/>
              </p:nvSpPr>
              <p:spPr>
                <a:xfrm>
                  <a:off x="3253288" y="3522365"/>
                  <a:ext cx="15836" cy="1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617" extrusionOk="0">
                      <a:moveTo>
                        <a:pt x="308" y="1"/>
                      </a:moveTo>
                      <a:cubicBezTo>
                        <a:pt x="135" y="1"/>
                        <a:pt x="0" y="145"/>
                        <a:pt x="0" y="308"/>
                      </a:cubicBezTo>
                      <a:cubicBezTo>
                        <a:pt x="0" y="472"/>
                        <a:pt x="135" y="616"/>
                        <a:pt x="308" y="616"/>
                      </a:cubicBezTo>
                      <a:cubicBezTo>
                        <a:pt x="471" y="616"/>
                        <a:pt x="606" y="472"/>
                        <a:pt x="606" y="308"/>
                      </a:cubicBezTo>
                      <a:cubicBezTo>
                        <a:pt x="606" y="145"/>
                        <a:pt x="471" y="1"/>
                        <a:pt x="308" y="1"/>
                      </a:cubicBezTo>
                      <a:close/>
                    </a:path>
                  </a:pathLst>
                </a:custGeom>
                <a:solidFill>
                  <a:srgbClr val="6159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763F588-C12C-3FA7-21A4-D96004C6DD6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8873184-0223-9CB0-C091-2931CDAD7FA1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2E082129-03C3-F1F3-E95A-D7E89623BFFE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FDDCD4AE-0598-9BA1-775E-994DC65556A8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E7C19C4F-59B5-AB56-1D7E-172EF9DAE888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3E2330B9-FAB3-50CF-633F-5464082674EB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00BA9196-E8CF-7855-6AB0-D8FBF1E3AC13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39271EF6-240D-5DFE-C62C-DE4684DA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5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13A4070D-4D52-CE14-0F10-58FEFA61D407}"/>
              </a:ext>
            </a:extLst>
          </p:cNvPr>
          <p:cNvGrpSpPr/>
          <p:nvPr/>
        </p:nvGrpSpPr>
        <p:grpSpPr>
          <a:xfrm>
            <a:off x="3593911" y="1814561"/>
            <a:ext cx="1822729" cy="554928"/>
            <a:chOff x="9056100" y="3123565"/>
            <a:chExt cx="1822729" cy="554928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8352E71-B5CE-ABDF-EAE1-4DCA09ADE3E4}"/>
                </a:ext>
              </a:extLst>
            </p:cNvPr>
            <p:cNvSpPr/>
            <p:nvPr/>
          </p:nvSpPr>
          <p:spPr>
            <a:xfrm>
              <a:off x="9056100" y="3276680"/>
              <a:ext cx="1668342" cy="401813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Non commercial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F11439F-BB3C-28EE-7FD4-7BD33886E70F}"/>
                </a:ext>
              </a:extLst>
            </p:cNvPr>
            <p:cNvSpPr/>
            <p:nvPr/>
          </p:nvSpPr>
          <p:spPr>
            <a:xfrm>
              <a:off x="10570055" y="3123565"/>
              <a:ext cx="308774" cy="308774"/>
            </a:xfrm>
            <a:prstGeom prst="ellipse">
              <a:avLst/>
            </a:prstGeom>
            <a:solidFill>
              <a:srgbClr val="BCE292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05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97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77" grpId="0" animBg="1"/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EXPLORATION DES DONNÉES</a:t>
              </a:r>
              <a:endParaRPr lang="fr-FR" sz="3200" dirty="0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59BF1928-BB1E-40D2-E12D-FE04CE815651}"/>
              </a:ext>
            </a:extLst>
          </p:cNvPr>
          <p:cNvGrpSpPr/>
          <p:nvPr/>
        </p:nvGrpSpPr>
        <p:grpSpPr>
          <a:xfrm>
            <a:off x="745331" y="2082800"/>
            <a:ext cx="3618920" cy="3287127"/>
            <a:chOff x="745331" y="2082800"/>
            <a:chExt cx="3618920" cy="3287127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3F200BAF-BE80-64EA-1565-EE5DA4DFFA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7" t="11258" b="4611"/>
            <a:stretch/>
          </p:blipFill>
          <p:spPr>
            <a:xfrm>
              <a:off x="745331" y="2482851"/>
              <a:ext cx="3485096" cy="2609850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85A74A8-AC7E-87F4-CA3A-24F4F8AE540C}"/>
                </a:ext>
              </a:extLst>
            </p:cNvPr>
            <p:cNvSpPr txBox="1"/>
            <p:nvPr/>
          </p:nvSpPr>
          <p:spPr>
            <a:xfrm>
              <a:off x="1520139" y="2082800"/>
              <a:ext cx="1935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HAUTEURS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EEAE8F1-83B7-7BDA-F387-FFC1CD9E5E14}"/>
                </a:ext>
              </a:extLst>
            </p:cNvPr>
            <p:cNvSpPr txBox="1"/>
            <p:nvPr/>
          </p:nvSpPr>
          <p:spPr>
            <a:xfrm>
              <a:off x="879155" y="5031373"/>
              <a:ext cx="3485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200           300           400          500          600</a:t>
              </a: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E9F0722B-AC3D-D848-BC6B-ED00780E9450}"/>
                </a:ext>
              </a:extLst>
            </p:cNvPr>
            <p:cNvCxnSpPr>
              <a:cxnSpLocks/>
            </p:cNvCxnSpPr>
            <p:nvPr/>
          </p:nvCxnSpPr>
          <p:spPr>
            <a:xfrm>
              <a:off x="2371725" y="3581400"/>
              <a:ext cx="0" cy="38417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0431262C-A060-07D6-C7D8-F18CFAF69E54}"/>
              </a:ext>
            </a:extLst>
          </p:cNvPr>
          <p:cNvGrpSpPr/>
          <p:nvPr/>
        </p:nvGrpSpPr>
        <p:grpSpPr>
          <a:xfrm>
            <a:off x="4388959" y="2082800"/>
            <a:ext cx="3485097" cy="3287127"/>
            <a:chOff x="4388959" y="2082800"/>
            <a:chExt cx="3485097" cy="3287127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9BD7A98-5C5E-99A8-FEA3-4404A609A9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7" t="11258" b="4611"/>
            <a:stretch/>
          </p:blipFill>
          <p:spPr>
            <a:xfrm>
              <a:off x="4388959" y="2482851"/>
              <a:ext cx="3485097" cy="260985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AFC116A7-74C2-5558-4C6E-42C558D5EC48}"/>
                </a:ext>
              </a:extLst>
            </p:cNvPr>
            <p:cNvSpPr txBox="1"/>
            <p:nvPr/>
          </p:nvSpPr>
          <p:spPr>
            <a:xfrm>
              <a:off x="5163767" y="2082800"/>
              <a:ext cx="1935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LARGEURS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CAB2274-8F75-4437-D255-D2E23D788AC3}"/>
                </a:ext>
              </a:extLst>
            </p:cNvPr>
            <p:cNvSpPr txBox="1"/>
            <p:nvPr/>
          </p:nvSpPr>
          <p:spPr>
            <a:xfrm>
              <a:off x="4612955" y="5031373"/>
              <a:ext cx="3261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200       300      400       500      600       700</a:t>
              </a: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0362496-6A46-95A3-3F01-19BC829933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1765" y="3581400"/>
              <a:ext cx="0" cy="38417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5726E0D-DAAD-FC03-7BFA-DBEBFF4801A9}"/>
              </a:ext>
            </a:extLst>
          </p:cNvPr>
          <p:cNvGrpSpPr/>
          <p:nvPr/>
        </p:nvGrpSpPr>
        <p:grpSpPr>
          <a:xfrm>
            <a:off x="7961573" y="2082800"/>
            <a:ext cx="3569318" cy="3287127"/>
            <a:chOff x="7961573" y="2082800"/>
            <a:chExt cx="3569318" cy="3287127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31F87D1-6166-EB79-68B0-875A806C8E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8" b="4611"/>
            <a:stretch/>
          </p:blipFill>
          <p:spPr>
            <a:xfrm>
              <a:off x="7961573" y="2482850"/>
              <a:ext cx="3545301" cy="2609851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FD3847C-EF59-4DBB-23EF-9A3F5468D323}"/>
                </a:ext>
              </a:extLst>
            </p:cNvPr>
            <p:cNvSpPr txBox="1"/>
            <p:nvPr/>
          </p:nvSpPr>
          <p:spPr>
            <a:xfrm>
              <a:off x="8766483" y="2082800"/>
              <a:ext cx="1935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NOMBRE DE PIXELS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A85832-0081-B3ED-EAD2-CD63C2D76A18}"/>
                </a:ext>
              </a:extLst>
            </p:cNvPr>
            <p:cNvSpPr txBox="1"/>
            <p:nvPr/>
          </p:nvSpPr>
          <p:spPr>
            <a:xfrm>
              <a:off x="7969088" y="5031373"/>
              <a:ext cx="35618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120k     140k     160k      180k      200k     220k</a:t>
              </a:r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128DF59-BB6B-9729-470A-017449B0B266}"/>
                </a:ext>
              </a:extLst>
            </p:cNvPr>
            <p:cNvCxnSpPr>
              <a:cxnSpLocks/>
            </p:cNvCxnSpPr>
            <p:nvPr/>
          </p:nvCxnSpPr>
          <p:spPr>
            <a:xfrm>
              <a:off x="9991725" y="3581400"/>
              <a:ext cx="0" cy="38417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9C37CF2-670B-AE0A-96CE-8B562F76CED6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96C70C-1293-C207-24AD-BD9AFE8E8C48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5993021-319E-E1E4-7D3E-8433D264E2E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00F986B-3194-1140-D9B1-E41E214364EF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0CABF33-21F7-B771-D00F-1C980B9A84C4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4853F3D-0547-2403-EE1C-8F0FC99CFF61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E2AF8F3-A4C4-40EB-9F9F-F6A65731FDFA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7A1D0C95-233B-E747-9C18-9ECFE6E0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6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90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PRÉTRAITEMENTS DE BASE</a:t>
              </a:r>
              <a:endParaRPr lang="fr-FR" sz="3200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301B38FB-2CE0-11A9-9C28-9EC29D263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80" y="1350007"/>
            <a:ext cx="4137660" cy="12851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4FFC29D-5AAF-6776-9A99-E68CFC5E7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50" y="2635148"/>
            <a:ext cx="4213860" cy="125479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E3CC827-2C84-5DFE-D12D-096B41A06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80" y="3879782"/>
            <a:ext cx="4213860" cy="125479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71D85B92-4F90-5D09-A98D-83D98E83E9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10" y="5134576"/>
            <a:ext cx="4213860" cy="1254794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A30C7FCE-B491-4851-9129-1AA41B3D13D9}"/>
              </a:ext>
            </a:extLst>
          </p:cNvPr>
          <p:cNvGrpSpPr/>
          <p:nvPr/>
        </p:nvGrpSpPr>
        <p:grpSpPr>
          <a:xfrm>
            <a:off x="1390652" y="2719066"/>
            <a:ext cx="1821178" cy="774596"/>
            <a:chOff x="266702" y="2638906"/>
            <a:chExt cx="1821178" cy="774596"/>
          </a:xfrm>
        </p:grpSpPr>
        <p:sp>
          <p:nvSpPr>
            <p:cNvPr id="47" name="Flèche : virage 46">
              <a:extLst>
                <a:ext uri="{FF2B5EF4-FFF2-40B4-BE49-F238E27FC236}">
                  <a16:creationId xmlns:a16="http://schemas.microsoft.com/office/drawing/2014/main" id="{C8E3672A-1A6B-2C6E-3B05-C2361F9E876C}"/>
                </a:ext>
              </a:extLst>
            </p:cNvPr>
            <p:cNvSpPr/>
            <p:nvPr/>
          </p:nvSpPr>
          <p:spPr>
            <a:xfrm flipV="1">
              <a:off x="1257300" y="2638906"/>
              <a:ext cx="830580" cy="711199"/>
            </a:xfrm>
            <a:prstGeom prst="bentArrow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FA2558FB-2907-8CF4-A076-575459C7D77A}"/>
                </a:ext>
              </a:extLst>
            </p:cNvPr>
            <p:cNvSpPr/>
            <p:nvPr/>
          </p:nvSpPr>
          <p:spPr>
            <a:xfrm>
              <a:off x="289562" y="2963824"/>
              <a:ext cx="1363980" cy="449678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CD366014-2F74-84CA-BA44-48CB2F227884}"/>
                </a:ext>
              </a:extLst>
            </p:cNvPr>
            <p:cNvSpPr/>
            <p:nvPr/>
          </p:nvSpPr>
          <p:spPr>
            <a:xfrm>
              <a:off x="266702" y="2944846"/>
              <a:ext cx="1363980" cy="449678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Redimensionnement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487121F7-A2FD-5760-4BBC-E2F3D597855D}"/>
              </a:ext>
            </a:extLst>
          </p:cNvPr>
          <p:cNvGrpSpPr/>
          <p:nvPr/>
        </p:nvGrpSpPr>
        <p:grpSpPr>
          <a:xfrm>
            <a:off x="2861312" y="3960062"/>
            <a:ext cx="1821178" cy="774596"/>
            <a:chOff x="266702" y="2638906"/>
            <a:chExt cx="1821178" cy="774596"/>
          </a:xfrm>
        </p:grpSpPr>
        <p:sp>
          <p:nvSpPr>
            <p:cNvPr id="52" name="Flèche : virage 51">
              <a:extLst>
                <a:ext uri="{FF2B5EF4-FFF2-40B4-BE49-F238E27FC236}">
                  <a16:creationId xmlns:a16="http://schemas.microsoft.com/office/drawing/2014/main" id="{83DA05A5-0272-DEA4-4731-FDE237E043A4}"/>
                </a:ext>
              </a:extLst>
            </p:cNvPr>
            <p:cNvSpPr/>
            <p:nvPr/>
          </p:nvSpPr>
          <p:spPr>
            <a:xfrm flipV="1">
              <a:off x="1257300" y="2638906"/>
              <a:ext cx="830580" cy="711199"/>
            </a:xfrm>
            <a:prstGeom prst="bentArrow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F874AD41-6CF0-EACB-7178-75191A848293}"/>
                </a:ext>
              </a:extLst>
            </p:cNvPr>
            <p:cNvSpPr/>
            <p:nvPr/>
          </p:nvSpPr>
          <p:spPr>
            <a:xfrm>
              <a:off x="289562" y="2963824"/>
              <a:ext cx="1363980" cy="449678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4C35E72F-8E58-B5D3-85CD-12394A9A12A1}"/>
                </a:ext>
              </a:extLst>
            </p:cNvPr>
            <p:cNvSpPr/>
            <p:nvPr/>
          </p:nvSpPr>
          <p:spPr>
            <a:xfrm>
              <a:off x="266702" y="2944846"/>
              <a:ext cx="1363980" cy="449678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Débruitage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9C92210B-2645-4999-1E28-E5CC693D3A7B}"/>
              </a:ext>
            </a:extLst>
          </p:cNvPr>
          <p:cNvGrpSpPr/>
          <p:nvPr/>
        </p:nvGrpSpPr>
        <p:grpSpPr>
          <a:xfrm>
            <a:off x="4267200" y="5204696"/>
            <a:ext cx="1821178" cy="774596"/>
            <a:chOff x="266702" y="2638906"/>
            <a:chExt cx="1821178" cy="774596"/>
          </a:xfrm>
        </p:grpSpPr>
        <p:sp>
          <p:nvSpPr>
            <p:cNvPr id="56" name="Flèche : virage 55">
              <a:extLst>
                <a:ext uri="{FF2B5EF4-FFF2-40B4-BE49-F238E27FC236}">
                  <a16:creationId xmlns:a16="http://schemas.microsoft.com/office/drawing/2014/main" id="{7D6A798B-CA38-8F57-C97F-FC30AD3EA788}"/>
                </a:ext>
              </a:extLst>
            </p:cNvPr>
            <p:cNvSpPr/>
            <p:nvPr/>
          </p:nvSpPr>
          <p:spPr>
            <a:xfrm flipV="1">
              <a:off x="1257300" y="2638906"/>
              <a:ext cx="830580" cy="711199"/>
            </a:xfrm>
            <a:prstGeom prst="bentArrow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7" name="Rectangle : coins arrondis 56">
              <a:extLst>
                <a:ext uri="{FF2B5EF4-FFF2-40B4-BE49-F238E27FC236}">
                  <a16:creationId xmlns:a16="http://schemas.microsoft.com/office/drawing/2014/main" id="{C25867A8-EA6F-C05C-EE72-422A813B8778}"/>
                </a:ext>
              </a:extLst>
            </p:cNvPr>
            <p:cNvSpPr/>
            <p:nvPr/>
          </p:nvSpPr>
          <p:spPr>
            <a:xfrm>
              <a:off x="289562" y="2963824"/>
              <a:ext cx="1363980" cy="449678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D3AD1839-0866-9BC2-B897-980530BC872D}"/>
                </a:ext>
              </a:extLst>
            </p:cNvPr>
            <p:cNvSpPr/>
            <p:nvPr/>
          </p:nvSpPr>
          <p:spPr>
            <a:xfrm>
              <a:off x="266702" y="2944846"/>
              <a:ext cx="1363980" cy="449678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Égalisation</a:t>
              </a: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95F57FB0-74EE-73DD-1E06-7E00B5BBA8B2}"/>
              </a:ext>
            </a:extLst>
          </p:cNvPr>
          <p:cNvSpPr/>
          <p:nvPr/>
        </p:nvSpPr>
        <p:spPr>
          <a:xfrm>
            <a:off x="10174133" y="5548592"/>
            <a:ext cx="1363980" cy="449678"/>
          </a:xfrm>
          <a:prstGeom prst="roundRect">
            <a:avLst/>
          </a:prstGeom>
          <a:solidFill>
            <a:srgbClr val="61594F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A90CD518-A127-E135-2E49-B7FFDBD61DC8}"/>
              </a:ext>
            </a:extLst>
          </p:cNvPr>
          <p:cNvSpPr/>
          <p:nvPr/>
        </p:nvSpPr>
        <p:spPr>
          <a:xfrm>
            <a:off x="10151273" y="5529614"/>
            <a:ext cx="1363980" cy="449678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+ Contraste auto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A3740D-49D7-1283-160D-C6091A12D1E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050978-0188-36CC-5FB3-3638D1561822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20B988D-E7DA-9566-8EAE-459B06C43357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269B9C6-847D-8456-C7B7-0D1236E7C506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58F03FB1-D856-FA1D-7173-E6187B1A37E8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28CDE85-DE1D-2B35-9EF9-33403E921ACA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BBBBA7A-06AB-3C81-A715-C3CC2C60E339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B7617823-FF9A-9A22-9780-4D3F833D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7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75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ZCA WHITENING</a:t>
              </a:r>
              <a:endParaRPr lang="fr-FR" sz="3200" dirty="0"/>
            </a:p>
          </p:txBody>
        </p:sp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60A91F72-9AC5-CF41-7D31-BB638E068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2" y="1486219"/>
            <a:ext cx="1508760" cy="150876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7D98B47-7633-23EA-CD52-45F84C5C9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1" y="1486218"/>
            <a:ext cx="1508760" cy="150876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D95B9FD-C7FD-CC07-0185-0E600937F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2" y="3134684"/>
            <a:ext cx="1508760" cy="150876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DE70A6FF-149C-9A5A-09A5-47CFC430C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2" y="4767913"/>
            <a:ext cx="1508760" cy="150876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9A71D72-D52B-12E0-1FDD-5872FDCE7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1" y="3134684"/>
            <a:ext cx="1508760" cy="150876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C30C00A0-A570-3ED4-4F1B-EFCA8E13C1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1" y="4767913"/>
            <a:ext cx="1508760" cy="1508760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6B02B02-BA7C-C7A1-C0EF-9F55F5812050}"/>
              </a:ext>
            </a:extLst>
          </p:cNvPr>
          <p:cNvSpPr/>
          <p:nvPr/>
        </p:nvSpPr>
        <p:spPr>
          <a:xfrm>
            <a:off x="1053465" y="1833562"/>
            <a:ext cx="2647950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PCA WHITENING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86E94F8-5DF3-EBA4-C248-C27ED2AC8453}"/>
              </a:ext>
            </a:extLst>
          </p:cNvPr>
          <p:cNvSpPr txBox="1"/>
          <p:nvPr/>
        </p:nvSpPr>
        <p:spPr>
          <a:xfrm>
            <a:off x="1988820" y="2417728"/>
            <a:ext cx="77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rgbClr val="61594F"/>
                </a:solidFill>
              </a:rPr>
              <a:t>×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52F4821-419E-6201-350C-EFC84C331717}"/>
              </a:ext>
            </a:extLst>
          </p:cNvPr>
          <p:cNvSpPr/>
          <p:nvPr/>
        </p:nvSpPr>
        <p:spPr>
          <a:xfrm>
            <a:off x="1053465" y="3185477"/>
            <a:ext cx="2647950" cy="302895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MATRICE VALEURS PROPRES</a:t>
            </a:r>
            <a:endParaRPr lang="fr-FR" sz="1400" dirty="0">
              <a:latin typeface="Fira Sans Extra Condensed Mediu" panose="020B06030500000200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5130AA-50C3-5832-58E4-098EAC3AADD9}"/>
              </a:ext>
            </a:extLst>
          </p:cNvPr>
          <p:cNvSpPr txBox="1"/>
          <p:nvPr/>
        </p:nvSpPr>
        <p:spPr>
          <a:xfrm>
            <a:off x="1988820" y="3253382"/>
            <a:ext cx="77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rgbClr val="61594F"/>
                </a:solidFill>
              </a:rPr>
              <a:t>=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4F39CAF-FEB9-7CC8-2570-3DA7DF9B0B32}"/>
              </a:ext>
            </a:extLst>
          </p:cNvPr>
          <p:cNvSpPr/>
          <p:nvPr/>
        </p:nvSpPr>
        <p:spPr>
          <a:xfrm>
            <a:off x="1053465" y="4014788"/>
            <a:ext cx="2647950" cy="828675"/>
          </a:xfrm>
          <a:prstGeom prst="roundRect">
            <a:avLst/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ZCA WHITENING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ACEDBD7D-87D8-3645-671C-F910C282BB4B}"/>
              </a:ext>
            </a:extLst>
          </p:cNvPr>
          <p:cNvSpPr/>
          <p:nvPr/>
        </p:nvSpPr>
        <p:spPr>
          <a:xfrm>
            <a:off x="3828424" y="2850514"/>
            <a:ext cx="777240" cy="3172143"/>
          </a:xfrm>
          <a:prstGeom prst="leftBrace">
            <a:avLst/>
          </a:prstGeom>
          <a:ln w="57150">
            <a:solidFill>
              <a:srgbClr val="6159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3C785E3-FCAC-14AD-D08C-858F4FC4717F}"/>
              </a:ext>
            </a:extLst>
          </p:cNvPr>
          <p:cNvSpPr/>
          <p:nvPr/>
        </p:nvSpPr>
        <p:spPr>
          <a:xfrm>
            <a:off x="4443740" y="3054984"/>
            <a:ext cx="2647950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Réduire les corrélations entre les features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6FFE033-4692-2A47-34E3-B835313C5D5C}"/>
              </a:ext>
            </a:extLst>
          </p:cNvPr>
          <p:cNvSpPr/>
          <p:nvPr/>
        </p:nvSpPr>
        <p:spPr>
          <a:xfrm>
            <a:off x="4443740" y="3766693"/>
            <a:ext cx="2647950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Réduire la dimensionnalité des données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A260F31-D8DA-455A-663F-A22CFB97DD8B}"/>
              </a:ext>
            </a:extLst>
          </p:cNvPr>
          <p:cNvSpPr/>
          <p:nvPr/>
        </p:nvSpPr>
        <p:spPr>
          <a:xfrm>
            <a:off x="4443740" y="4478402"/>
            <a:ext cx="2647950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Structure des images mieux conservée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C9D4338-BB9A-AC56-E512-766FBEBBF7F6}"/>
              </a:ext>
            </a:extLst>
          </p:cNvPr>
          <p:cNvSpPr/>
          <p:nvPr/>
        </p:nvSpPr>
        <p:spPr>
          <a:xfrm>
            <a:off x="4443740" y="5193272"/>
            <a:ext cx="2647950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Technique plus coûteuse en terme de calculs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AC06C4-E752-5B69-6264-DB8B22255C7F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C172AB-3BBA-E480-7A2C-43E4256CF632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63E14AC-DC36-D6B1-0B85-3E2EC52B9F77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C32455C-8C60-DA49-3227-1B993B116E78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0B16535-F156-3C53-C37D-4A30A44C2D4E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0708F3A-0C75-F350-D05A-F137CB228A98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9892AF3-2A2D-7D01-5212-1C481DA5C49D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1295EF73-29C3-7F40-8A4B-3767AE7F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8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4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8" grpId="0" animBg="1"/>
      <p:bldP spid="9" grpId="0" animBg="1"/>
      <p:bldP spid="10" grpId="0" animBg="1"/>
      <p:bldP spid="12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3262155" y="3154141"/>
            <a:ext cx="565178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1</a:t>
            </a:r>
            <a:r>
              <a:rPr lang="fr-FR" sz="3900" baseline="300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ÈRE</a:t>
            </a:r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 APPROCHE : MODÉLISATION PERSONNELLE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7484463" y="4690541"/>
            <a:ext cx="2983209" cy="521306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866881" y="1113051"/>
            <a:ext cx="64687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2</a:t>
            </a:r>
          </a:p>
        </p:txBody>
      </p:sp>
      <p:grpSp>
        <p:nvGrpSpPr>
          <p:cNvPr id="2" name="Google Shape;2011;p33">
            <a:extLst>
              <a:ext uri="{FF2B5EF4-FFF2-40B4-BE49-F238E27FC236}">
                <a16:creationId xmlns:a16="http://schemas.microsoft.com/office/drawing/2014/main" id="{66F8C1AB-7E50-903D-CE6D-241FC1127C7E}"/>
              </a:ext>
            </a:extLst>
          </p:cNvPr>
          <p:cNvGrpSpPr/>
          <p:nvPr/>
        </p:nvGrpSpPr>
        <p:grpSpPr>
          <a:xfrm>
            <a:off x="7328959" y="2095963"/>
            <a:ext cx="3050777" cy="2918472"/>
            <a:chOff x="13827950" y="-11142800"/>
            <a:chExt cx="11113075" cy="10631125"/>
          </a:xfrm>
        </p:grpSpPr>
        <p:sp>
          <p:nvSpPr>
            <p:cNvPr id="7" name="Google Shape;2013;p33">
              <a:extLst>
                <a:ext uri="{FF2B5EF4-FFF2-40B4-BE49-F238E27FC236}">
                  <a16:creationId xmlns:a16="http://schemas.microsoft.com/office/drawing/2014/main" id="{20B936AE-AE3A-840E-1690-405BF2851475}"/>
                </a:ext>
              </a:extLst>
            </p:cNvPr>
            <p:cNvSpPr/>
            <p:nvPr/>
          </p:nvSpPr>
          <p:spPr>
            <a:xfrm>
              <a:off x="23614125" y="-7120925"/>
              <a:ext cx="1326900" cy="1912125"/>
            </a:xfrm>
            <a:custGeom>
              <a:avLst/>
              <a:gdLst/>
              <a:ahLst/>
              <a:cxnLst/>
              <a:rect l="l" t="t" r="r" b="b"/>
              <a:pathLst>
                <a:path w="53076" h="76485" extrusionOk="0">
                  <a:moveTo>
                    <a:pt x="3503" y="1"/>
                  </a:moveTo>
                  <a:cubicBezTo>
                    <a:pt x="1598" y="1"/>
                    <a:pt x="0" y="2200"/>
                    <a:pt x="1290" y="4151"/>
                  </a:cubicBezTo>
                  <a:cubicBezTo>
                    <a:pt x="25666" y="41375"/>
                    <a:pt x="2127" y="76484"/>
                    <a:pt x="2127" y="76484"/>
                  </a:cubicBezTo>
                  <a:lnTo>
                    <a:pt x="14597" y="73702"/>
                  </a:lnTo>
                  <a:cubicBezTo>
                    <a:pt x="14597" y="73702"/>
                    <a:pt x="53076" y="35035"/>
                    <a:pt x="5035" y="511"/>
                  </a:cubicBezTo>
                  <a:cubicBezTo>
                    <a:pt x="4535" y="155"/>
                    <a:pt x="4008" y="1"/>
                    <a:pt x="3503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2014;p33">
              <a:extLst>
                <a:ext uri="{FF2B5EF4-FFF2-40B4-BE49-F238E27FC236}">
                  <a16:creationId xmlns:a16="http://schemas.microsoft.com/office/drawing/2014/main" id="{B27F2FE7-E6CD-4BBC-85E8-C484E82922B8}"/>
                </a:ext>
              </a:extLst>
            </p:cNvPr>
            <p:cNvSpPr/>
            <p:nvPr/>
          </p:nvSpPr>
          <p:spPr>
            <a:xfrm>
              <a:off x="16313325" y="-3984275"/>
              <a:ext cx="1661200" cy="3184900"/>
            </a:xfrm>
            <a:custGeom>
              <a:avLst/>
              <a:gdLst/>
              <a:ahLst/>
              <a:cxnLst/>
              <a:rect l="l" t="t" r="r" b="b"/>
              <a:pathLst>
                <a:path w="66448" h="127396" extrusionOk="0">
                  <a:moveTo>
                    <a:pt x="66447" y="1"/>
                  </a:moveTo>
                  <a:lnTo>
                    <a:pt x="23177" y="3662"/>
                  </a:lnTo>
                  <a:cubicBezTo>
                    <a:pt x="23177" y="3662"/>
                    <a:pt x="16795" y="69467"/>
                    <a:pt x="21733" y="105079"/>
                  </a:cubicBezTo>
                  <a:lnTo>
                    <a:pt x="21733" y="105079"/>
                  </a:lnTo>
                  <a:cubicBezTo>
                    <a:pt x="21192" y="105005"/>
                    <a:pt x="20655" y="104969"/>
                    <a:pt x="20123" y="104969"/>
                  </a:cubicBezTo>
                  <a:cubicBezTo>
                    <a:pt x="8764" y="104969"/>
                    <a:pt x="0" y="121181"/>
                    <a:pt x="16230" y="125898"/>
                  </a:cubicBezTo>
                  <a:cubicBezTo>
                    <a:pt x="19956" y="126975"/>
                    <a:pt x="23233" y="127395"/>
                    <a:pt x="26079" y="127395"/>
                  </a:cubicBezTo>
                  <a:cubicBezTo>
                    <a:pt x="36228" y="127395"/>
                    <a:pt x="40899" y="122048"/>
                    <a:pt x="40899" y="122048"/>
                  </a:cubicBezTo>
                  <a:lnTo>
                    <a:pt x="66447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2015;p33">
              <a:extLst>
                <a:ext uri="{FF2B5EF4-FFF2-40B4-BE49-F238E27FC236}">
                  <a16:creationId xmlns:a16="http://schemas.microsoft.com/office/drawing/2014/main" id="{4732357D-FCD0-C34D-E274-B6199CCFAA41}"/>
                </a:ext>
              </a:extLst>
            </p:cNvPr>
            <p:cNvSpPr/>
            <p:nvPr/>
          </p:nvSpPr>
          <p:spPr>
            <a:xfrm>
              <a:off x="21594475" y="-3934050"/>
              <a:ext cx="1264650" cy="3134675"/>
            </a:xfrm>
            <a:custGeom>
              <a:avLst/>
              <a:gdLst/>
              <a:ahLst/>
              <a:cxnLst/>
              <a:rect l="l" t="t" r="r" b="b"/>
              <a:pathLst>
                <a:path w="50586" h="125387" extrusionOk="0">
                  <a:moveTo>
                    <a:pt x="50586" y="0"/>
                  </a:moveTo>
                  <a:lnTo>
                    <a:pt x="4010" y="1088"/>
                  </a:lnTo>
                  <a:cubicBezTo>
                    <a:pt x="4010" y="1088"/>
                    <a:pt x="16794" y="67437"/>
                    <a:pt x="21732" y="103070"/>
                  </a:cubicBezTo>
                  <a:cubicBezTo>
                    <a:pt x="21192" y="102996"/>
                    <a:pt x="20655" y="102960"/>
                    <a:pt x="20124" y="102960"/>
                  </a:cubicBezTo>
                  <a:cubicBezTo>
                    <a:pt x="8782" y="102960"/>
                    <a:pt x="0" y="119172"/>
                    <a:pt x="16250" y="123889"/>
                  </a:cubicBezTo>
                  <a:cubicBezTo>
                    <a:pt x="19971" y="124966"/>
                    <a:pt x="23245" y="125386"/>
                    <a:pt x="26088" y="125386"/>
                  </a:cubicBezTo>
                  <a:cubicBezTo>
                    <a:pt x="36227" y="125386"/>
                    <a:pt x="40898" y="120039"/>
                    <a:pt x="40898" y="120039"/>
                  </a:cubicBezTo>
                  <a:lnTo>
                    <a:pt x="50586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2016;p33">
              <a:extLst>
                <a:ext uri="{FF2B5EF4-FFF2-40B4-BE49-F238E27FC236}">
                  <a16:creationId xmlns:a16="http://schemas.microsoft.com/office/drawing/2014/main" id="{9114F42F-4413-9837-6B9F-209AB6B48CE7}"/>
                </a:ext>
              </a:extLst>
            </p:cNvPr>
            <p:cNvSpPr/>
            <p:nvPr/>
          </p:nvSpPr>
          <p:spPr>
            <a:xfrm>
              <a:off x="15673850" y="-6373750"/>
              <a:ext cx="8845800" cy="3331900"/>
            </a:xfrm>
            <a:custGeom>
              <a:avLst/>
              <a:gdLst/>
              <a:ahLst/>
              <a:cxnLst/>
              <a:rect l="l" t="t" r="r" b="b"/>
              <a:pathLst>
                <a:path w="353832" h="133276" extrusionOk="0">
                  <a:moveTo>
                    <a:pt x="128412" y="1"/>
                  </a:moveTo>
                  <a:lnTo>
                    <a:pt x="30825" y="14250"/>
                  </a:lnTo>
                  <a:cubicBezTo>
                    <a:pt x="30825" y="14250"/>
                    <a:pt x="1" y="133275"/>
                    <a:pt x="86231" y="133275"/>
                  </a:cubicBezTo>
                  <a:cubicBezTo>
                    <a:pt x="87475" y="133275"/>
                    <a:pt x="88744" y="133251"/>
                    <a:pt x="90038" y="133200"/>
                  </a:cubicBezTo>
                  <a:cubicBezTo>
                    <a:pt x="140397" y="131256"/>
                    <a:pt x="181024" y="130795"/>
                    <a:pt x="213807" y="130795"/>
                  </a:cubicBezTo>
                  <a:cubicBezTo>
                    <a:pt x="243450" y="130795"/>
                    <a:pt x="266679" y="131172"/>
                    <a:pt x="284889" y="131172"/>
                  </a:cubicBezTo>
                  <a:cubicBezTo>
                    <a:pt x="353831" y="131172"/>
                    <a:pt x="350829" y="125763"/>
                    <a:pt x="351542" y="73986"/>
                  </a:cubicBezTo>
                  <a:cubicBezTo>
                    <a:pt x="353611" y="45582"/>
                    <a:pt x="337186" y="24977"/>
                    <a:pt x="289896" y="24977"/>
                  </a:cubicBezTo>
                  <a:cubicBezTo>
                    <a:pt x="286988" y="24977"/>
                    <a:pt x="283964" y="25055"/>
                    <a:pt x="280820" y="25213"/>
                  </a:cubicBezTo>
                  <a:cubicBezTo>
                    <a:pt x="254101" y="26563"/>
                    <a:pt x="215025" y="32957"/>
                    <a:pt x="183085" y="32957"/>
                  </a:cubicBezTo>
                  <a:cubicBezTo>
                    <a:pt x="150142" y="32957"/>
                    <a:pt x="124790" y="26155"/>
                    <a:pt x="12841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2017;p33">
              <a:extLst>
                <a:ext uri="{FF2B5EF4-FFF2-40B4-BE49-F238E27FC236}">
                  <a16:creationId xmlns:a16="http://schemas.microsoft.com/office/drawing/2014/main" id="{C2D01F6B-0703-D126-1A6E-92C268F3DD7E}"/>
                </a:ext>
              </a:extLst>
            </p:cNvPr>
            <p:cNvSpPr/>
            <p:nvPr/>
          </p:nvSpPr>
          <p:spPr>
            <a:xfrm>
              <a:off x="16297475" y="-7009300"/>
              <a:ext cx="2929325" cy="1450025"/>
            </a:xfrm>
            <a:custGeom>
              <a:avLst/>
              <a:gdLst/>
              <a:ahLst/>
              <a:cxnLst/>
              <a:rect l="l" t="t" r="r" b="b"/>
              <a:pathLst>
                <a:path w="117173" h="58001" extrusionOk="0">
                  <a:moveTo>
                    <a:pt x="52341" y="0"/>
                  </a:moveTo>
                  <a:cubicBezTo>
                    <a:pt x="52323" y="0"/>
                    <a:pt x="52306" y="0"/>
                    <a:pt x="52288" y="0"/>
                  </a:cubicBezTo>
                  <a:cubicBezTo>
                    <a:pt x="18999" y="0"/>
                    <a:pt x="0" y="19878"/>
                    <a:pt x="0" y="19878"/>
                  </a:cubicBezTo>
                  <a:lnTo>
                    <a:pt x="0" y="41931"/>
                  </a:lnTo>
                  <a:cubicBezTo>
                    <a:pt x="0" y="41931"/>
                    <a:pt x="32327" y="58001"/>
                    <a:pt x="58670" y="58001"/>
                  </a:cubicBezTo>
                  <a:cubicBezTo>
                    <a:pt x="84824" y="58001"/>
                    <a:pt x="117172" y="42099"/>
                    <a:pt x="117172" y="42099"/>
                  </a:cubicBezTo>
                  <a:lnTo>
                    <a:pt x="117172" y="19878"/>
                  </a:lnTo>
                  <a:cubicBezTo>
                    <a:pt x="117172" y="19878"/>
                    <a:pt x="85611" y="0"/>
                    <a:pt x="52341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2018;p33">
              <a:extLst>
                <a:ext uri="{FF2B5EF4-FFF2-40B4-BE49-F238E27FC236}">
                  <a16:creationId xmlns:a16="http://schemas.microsoft.com/office/drawing/2014/main" id="{5F8BB22D-C702-C7BC-5151-57DB7F34831E}"/>
                </a:ext>
              </a:extLst>
            </p:cNvPr>
            <p:cNvSpPr/>
            <p:nvPr/>
          </p:nvSpPr>
          <p:spPr>
            <a:xfrm>
              <a:off x="17743450" y="-3605025"/>
              <a:ext cx="1673225" cy="3093350"/>
            </a:xfrm>
            <a:custGeom>
              <a:avLst/>
              <a:gdLst/>
              <a:ahLst/>
              <a:cxnLst/>
              <a:rect l="l" t="t" r="r" b="b"/>
              <a:pathLst>
                <a:path w="66929" h="123734" extrusionOk="0">
                  <a:moveTo>
                    <a:pt x="23156" y="0"/>
                  </a:moveTo>
                  <a:cubicBezTo>
                    <a:pt x="23156" y="0"/>
                    <a:pt x="16775" y="65784"/>
                    <a:pt x="21734" y="101417"/>
                  </a:cubicBezTo>
                  <a:cubicBezTo>
                    <a:pt x="21193" y="101343"/>
                    <a:pt x="20655" y="101307"/>
                    <a:pt x="20123" y="101307"/>
                  </a:cubicBezTo>
                  <a:cubicBezTo>
                    <a:pt x="8764" y="101307"/>
                    <a:pt x="1" y="117519"/>
                    <a:pt x="16231" y="122236"/>
                  </a:cubicBezTo>
                  <a:cubicBezTo>
                    <a:pt x="19956" y="123313"/>
                    <a:pt x="23233" y="123733"/>
                    <a:pt x="26079" y="123733"/>
                  </a:cubicBezTo>
                  <a:cubicBezTo>
                    <a:pt x="36229" y="123733"/>
                    <a:pt x="40900" y="118386"/>
                    <a:pt x="40900" y="118386"/>
                  </a:cubicBezTo>
                  <a:lnTo>
                    <a:pt x="66929" y="858"/>
                  </a:lnTo>
                  <a:lnTo>
                    <a:pt x="23156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2019;p33">
              <a:extLst>
                <a:ext uri="{FF2B5EF4-FFF2-40B4-BE49-F238E27FC236}">
                  <a16:creationId xmlns:a16="http://schemas.microsoft.com/office/drawing/2014/main" id="{A9C3CE19-CA46-4512-BA6A-6AAB3A1B42A5}"/>
                </a:ext>
              </a:extLst>
            </p:cNvPr>
            <p:cNvSpPr/>
            <p:nvPr/>
          </p:nvSpPr>
          <p:spPr>
            <a:xfrm>
              <a:off x="22828425" y="-3669375"/>
              <a:ext cx="1596850" cy="3157700"/>
            </a:xfrm>
            <a:custGeom>
              <a:avLst/>
              <a:gdLst/>
              <a:ahLst/>
              <a:cxnLst/>
              <a:rect l="l" t="t" r="r" b="b"/>
              <a:pathLst>
                <a:path w="63874" h="126308" extrusionOk="0">
                  <a:moveTo>
                    <a:pt x="63873" y="1"/>
                  </a:moveTo>
                  <a:lnTo>
                    <a:pt x="8363" y="5859"/>
                  </a:lnTo>
                  <a:cubicBezTo>
                    <a:pt x="8363" y="5859"/>
                    <a:pt x="16774" y="68358"/>
                    <a:pt x="21733" y="103991"/>
                  </a:cubicBezTo>
                  <a:cubicBezTo>
                    <a:pt x="21192" y="103917"/>
                    <a:pt x="20654" y="103881"/>
                    <a:pt x="20122" y="103881"/>
                  </a:cubicBezTo>
                  <a:cubicBezTo>
                    <a:pt x="8764" y="103881"/>
                    <a:pt x="0" y="120093"/>
                    <a:pt x="16230" y="124810"/>
                  </a:cubicBezTo>
                  <a:cubicBezTo>
                    <a:pt x="19956" y="125887"/>
                    <a:pt x="23233" y="126307"/>
                    <a:pt x="26079" y="126307"/>
                  </a:cubicBezTo>
                  <a:cubicBezTo>
                    <a:pt x="36228" y="126307"/>
                    <a:pt x="40899" y="120960"/>
                    <a:pt x="40899" y="120960"/>
                  </a:cubicBezTo>
                  <a:lnTo>
                    <a:pt x="63873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2020;p33">
              <a:extLst>
                <a:ext uri="{FF2B5EF4-FFF2-40B4-BE49-F238E27FC236}">
                  <a16:creationId xmlns:a16="http://schemas.microsoft.com/office/drawing/2014/main" id="{A2E10ED4-137D-A6BE-D877-775E964460FB}"/>
                </a:ext>
              </a:extLst>
            </p:cNvPr>
            <p:cNvSpPr/>
            <p:nvPr/>
          </p:nvSpPr>
          <p:spPr>
            <a:xfrm>
              <a:off x="16432950" y="-5869500"/>
              <a:ext cx="524150" cy="524175"/>
            </a:xfrm>
            <a:custGeom>
              <a:avLst/>
              <a:gdLst/>
              <a:ahLst/>
              <a:cxnLst/>
              <a:rect l="l" t="t" r="r" b="b"/>
              <a:pathLst>
                <a:path w="20966" h="20967" extrusionOk="0">
                  <a:moveTo>
                    <a:pt x="10483" y="1"/>
                  </a:moveTo>
                  <a:cubicBezTo>
                    <a:pt x="4687" y="1"/>
                    <a:pt x="0" y="4688"/>
                    <a:pt x="0" y="10484"/>
                  </a:cubicBezTo>
                  <a:cubicBezTo>
                    <a:pt x="0" y="16279"/>
                    <a:pt x="4687" y="20966"/>
                    <a:pt x="10483" y="20966"/>
                  </a:cubicBezTo>
                  <a:cubicBezTo>
                    <a:pt x="16279" y="20966"/>
                    <a:pt x="20966" y="16279"/>
                    <a:pt x="20966" y="10484"/>
                  </a:cubicBezTo>
                  <a:cubicBezTo>
                    <a:pt x="20966" y="4688"/>
                    <a:pt x="16279" y="1"/>
                    <a:pt x="10483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021;p33">
              <a:extLst>
                <a:ext uri="{FF2B5EF4-FFF2-40B4-BE49-F238E27FC236}">
                  <a16:creationId xmlns:a16="http://schemas.microsoft.com/office/drawing/2014/main" id="{2D7FDE47-56C0-EE11-A65D-BABDA4D2321A}"/>
                </a:ext>
              </a:extLst>
            </p:cNvPr>
            <p:cNvSpPr/>
            <p:nvPr/>
          </p:nvSpPr>
          <p:spPr>
            <a:xfrm>
              <a:off x="16536000" y="-6139900"/>
              <a:ext cx="198800" cy="459325"/>
            </a:xfrm>
            <a:custGeom>
              <a:avLst/>
              <a:gdLst/>
              <a:ahLst/>
              <a:cxnLst/>
              <a:rect l="l" t="t" r="r" b="b"/>
              <a:pathLst>
                <a:path w="7952" h="18373" extrusionOk="0">
                  <a:moveTo>
                    <a:pt x="3612" y="1"/>
                  </a:moveTo>
                  <a:cubicBezTo>
                    <a:pt x="2290" y="1"/>
                    <a:pt x="1023" y="1169"/>
                    <a:pt x="691" y="3117"/>
                  </a:cubicBezTo>
                  <a:cubicBezTo>
                    <a:pt x="0" y="7155"/>
                    <a:pt x="0" y="11256"/>
                    <a:pt x="691" y="15295"/>
                  </a:cubicBezTo>
                  <a:cubicBezTo>
                    <a:pt x="1038" y="17221"/>
                    <a:pt x="2291" y="18372"/>
                    <a:pt x="3604" y="18372"/>
                  </a:cubicBezTo>
                  <a:cubicBezTo>
                    <a:pt x="4031" y="18372"/>
                    <a:pt x="4464" y="18250"/>
                    <a:pt x="4875" y="17994"/>
                  </a:cubicBezTo>
                  <a:cubicBezTo>
                    <a:pt x="5001" y="17931"/>
                    <a:pt x="5168" y="17847"/>
                    <a:pt x="5294" y="17764"/>
                  </a:cubicBezTo>
                  <a:cubicBezTo>
                    <a:pt x="6989" y="16717"/>
                    <a:pt x="7951" y="14646"/>
                    <a:pt x="7700" y="13118"/>
                  </a:cubicBezTo>
                  <a:cubicBezTo>
                    <a:pt x="7261" y="10524"/>
                    <a:pt x="7261" y="7888"/>
                    <a:pt x="7700" y="5272"/>
                  </a:cubicBezTo>
                  <a:cubicBezTo>
                    <a:pt x="7951" y="3724"/>
                    <a:pt x="6968" y="1652"/>
                    <a:pt x="5294" y="606"/>
                  </a:cubicBezTo>
                  <a:cubicBezTo>
                    <a:pt x="5168" y="543"/>
                    <a:pt x="5001" y="460"/>
                    <a:pt x="4875" y="376"/>
                  </a:cubicBezTo>
                  <a:cubicBezTo>
                    <a:pt x="4468" y="122"/>
                    <a:pt x="4037" y="1"/>
                    <a:pt x="3612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022;p33">
              <a:extLst>
                <a:ext uri="{FF2B5EF4-FFF2-40B4-BE49-F238E27FC236}">
                  <a16:creationId xmlns:a16="http://schemas.microsoft.com/office/drawing/2014/main" id="{2EE0106D-337A-558E-6857-4EF359E1DEE0}"/>
                </a:ext>
              </a:extLst>
            </p:cNvPr>
            <p:cNvSpPr/>
            <p:nvPr/>
          </p:nvSpPr>
          <p:spPr>
            <a:xfrm>
              <a:off x="19917250" y="-7830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C55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023;p33">
              <a:extLst>
                <a:ext uri="{FF2B5EF4-FFF2-40B4-BE49-F238E27FC236}">
                  <a16:creationId xmlns:a16="http://schemas.microsoft.com/office/drawing/2014/main" id="{0D88198D-1138-2899-E0A0-F12F29B2DC4D}"/>
                </a:ext>
              </a:extLst>
            </p:cNvPr>
            <p:cNvSpPr/>
            <p:nvPr/>
          </p:nvSpPr>
          <p:spPr>
            <a:xfrm>
              <a:off x="16451775" y="-8928000"/>
              <a:ext cx="3430450" cy="2791300"/>
            </a:xfrm>
            <a:custGeom>
              <a:avLst/>
              <a:gdLst/>
              <a:ahLst/>
              <a:cxnLst/>
              <a:rect l="l" t="t" r="r" b="b"/>
              <a:pathLst>
                <a:path w="137218" h="111652" extrusionOk="0">
                  <a:moveTo>
                    <a:pt x="137218" y="1"/>
                  </a:moveTo>
                  <a:lnTo>
                    <a:pt x="36889" y="23833"/>
                  </a:lnTo>
                  <a:lnTo>
                    <a:pt x="0" y="97860"/>
                  </a:lnTo>
                  <a:cubicBezTo>
                    <a:pt x="9752" y="107612"/>
                    <a:pt x="28553" y="111651"/>
                    <a:pt x="47476" y="111651"/>
                  </a:cubicBezTo>
                  <a:cubicBezTo>
                    <a:pt x="71631" y="111651"/>
                    <a:pt x="95987" y="105070"/>
                    <a:pt x="101982" y="95391"/>
                  </a:cubicBezTo>
                  <a:cubicBezTo>
                    <a:pt x="101982" y="71539"/>
                    <a:pt x="137217" y="2"/>
                    <a:pt x="137218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024;p33">
              <a:extLst>
                <a:ext uri="{FF2B5EF4-FFF2-40B4-BE49-F238E27FC236}">
                  <a16:creationId xmlns:a16="http://schemas.microsoft.com/office/drawing/2014/main" id="{C4DAFDA1-6B51-ED38-0C3E-EA9E0B3C8B9E}"/>
                </a:ext>
              </a:extLst>
            </p:cNvPr>
            <p:cNvSpPr/>
            <p:nvPr/>
          </p:nvSpPr>
          <p:spPr>
            <a:xfrm>
              <a:off x="13828475" y="-11067175"/>
              <a:ext cx="7387050" cy="3988775"/>
            </a:xfrm>
            <a:custGeom>
              <a:avLst/>
              <a:gdLst/>
              <a:ahLst/>
              <a:cxnLst/>
              <a:rect l="l" t="t" r="r" b="b"/>
              <a:pathLst>
                <a:path w="295482" h="159551" extrusionOk="0">
                  <a:moveTo>
                    <a:pt x="200127" y="1"/>
                  </a:moveTo>
                  <a:cubicBezTo>
                    <a:pt x="199851" y="1"/>
                    <a:pt x="199574" y="4"/>
                    <a:pt x="199298" y="11"/>
                  </a:cubicBezTo>
                  <a:cubicBezTo>
                    <a:pt x="152806" y="1120"/>
                    <a:pt x="115248" y="16687"/>
                    <a:pt x="104368" y="46587"/>
                  </a:cubicBezTo>
                  <a:cubicBezTo>
                    <a:pt x="93466" y="76466"/>
                    <a:pt x="24962" y="76591"/>
                    <a:pt x="12471" y="79228"/>
                  </a:cubicBezTo>
                  <a:cubicBezTo>
                    <a:pt x="1" y="81864"/>
                    <a:pt x="482" y="87158"/>
                    <a:pt x="545" y="106931"/>
                  </a:cubicBezTo>
                  <a:cubicBezTo>
                    <a:pt x="5394" y="148104"/>
                    <a:pt x="48295" y="159550"/>
                    <a:pt x="94501" y="159550"/>
                  </a:cubicBezTo>
                  <a:cubicBezTo>
                    <a:pt x="152363" y="159550"/>
                    <a:pt x="215409" y="141601"/>
                    <a:pt x="215409" y="141601"/>
                  </a:cubicBezTo>
                  <a:cubicBezTo>
                    <a:pt x="215409" y="141601"/>
                    <a:pt x="215658" y="141623"/>
                    <a:pt x="216180" y="141623"/>
                  </a:cubicBezTo>
                  <a:cubicBezTo>
                    <a:pt x="218721" y="141623"/>
                    <a:pt x="227737" y="141105"/>
                    <a:pt x="246167" y="135031"/>
                  </a:cubicBezTo>
                  <a:cubicBezTo>
                    <a:pt x="295482" y="93536"/>
                    <a:pt x="246401" y="1"/>
                    <a:pt x="200127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025;p33">
              <a:extLst>
                <a:ext uri="{FF2B5EF4-FFF2-40B4-BE49-F238E27FC236}">
                  <a16:creationId xmlns:a16="http://schemas.microsoft.com/office/drawing/2014/main" id="{33770FC3-B477-5C17-E89C-3E7241318005}"/>
                </a:ext>
              </a:extLst>
            </p:cNvPr>
            <p:cNvSpPr/>
            <p:nvPr/>
          </p:nvSpPr>
          <p:spPr>
            <a:xfrm>
              <a:off x="17497425" y="-8827575"/>
              <a:ext cx="860525" cy="348450"/>
            </a:xfrm>
            <a:custGeom>
              <a:avLst/>
              <a:gdLst/>
              <a:ahLst/>
              <a:cxnLst/>
              <a:rect l="l" t="t" r="r" b="b"/>
              <a:pathLst>
                <a:path w="34421" h="13938" extrusionOk="0">
                  <a:moveTo>
                    <a:pt x="20266" y="1"/>
                  </a:moveTo>
                  <a:cubicBezTo>
                    <a:pt x="19078" y="1"/>
                    <a:pt x="17849" y="55"/>
                    <a:pt x="16593" y="168"/>
                  </a:cubicBezTo>
                  <a:cubicBezTo>
                    <a:pt x="7261" y="1005"/>
                    <a:pt x="1" y="4751"/>
                    <a:pt x="336" y="8496"/>
                  </a:cubicBezTo>
                  <a:cubicBezTo>
                    <a:pt x="607" y="11747"/>
                    <a:pt x="6491" y="13938"/>
                    <a:pt x="14085" y="13938"/>
                  </a:cubicBezTo>
                  <a:cubicBezTo>
                    <a:pt x="15288" y="13938"/>
                    <a:pt x="16534" y="13883"/>
                    <a:pt x="17807" y="13769"/>
                  </a:cubicBezTo>
                  <a:cubicBezTo>
                    <a:pt x="27139" y="12932"/>
                    <a:pt x="34420" y="9207"/>
                    <a:pt x="34085" y="5462"/>
                  </a:cubicBezTo>
                  <a:cubicBezTo>
                    <a:pt x="33778" y="2223"/>
                    <a:pt x="27867" y="1"/>
                    <a:pt x="20266" y="1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026;p33">
              <a:extLst>
                <a:ext uri="{FF2B5EF4-FFF2-40B4-BE49-F238E27FC236}">
                  <a16:creationId xmlns:a16="http://schemas.microsoft.com/office/drawing/2014/main" id="{8CD0C13F-B7BE-E12B-9E8F-7B3D5D094320}"/>
                </a:ext>
              </a:extLst>
            </p:cNvPr>
            <p:cNvSpPr/>
            <p:nvPr/>
          </p:nvSpPr>
          <p:spPr>
            <a:xfrm>
              <a:off x="13828475" y="-9293125"/>
              <a:ext cx="2011300" cy="2111225"/>
            </a:xfrm>
            <a:custGeom>
              <a:avLst/>
              <a:gdLst/>
              <a:ahLst/>
              <a:cxnLst/>
              <a:rect l="l" t="t" r="r" b="b"/>
              <a:pathLst>
                <a:path w="80452" h="84449" extrusionOk="0">
                  <a:moveTo>
                    <a:pt x="73568" y="1"/>
                  </a:moveTo>
                  <a:cubicBezTo>
                    <a:pt x="48418" y="6006"/>
                    <a:pt x="19669" y="6717"/>
                    <a:pt x="12471" y="8224"/>
                  </a:cubicBezTo>
                  <a:cubicBezTo>
                    <a:pt x="1" y="10881"/>
                    <a:pt x="482" y="16154"/>
                    <a:pt x="545" y="35927"/>
                  </a:cubicBezTo>
                  <a:cubicBezTo>
                    <a:pt x="3851" y="63964"/>
                    <a:pt x="25611" y="78192"/>
                    <a:pt x="54318" y="84449"/>
                  </a:cubicBezTo>
                  <a:cubicBezTo>
                    <a:pt x="70953" y="68358"/>
                    <a:pt x="80452" y="45196"/>
                    <a:pt x="78234" y="20339"/>
                  </a:cubicBezTo>
                  <a:cubicBezTo>
                    <a:pt x="77606" y="13204"/>
                    <a:pt x="75932" y="6403"/>
                    <a:pt x="7356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027;p33">
              <a:extLst>
                <a:ext uri="{FF2B5EF4-FFF2-40B4-BE49-F238E27FC236}">
                  <a16:creationId xmlns:a16="http://schemas.microsoft.com/office/drawing/2014/main" id="{0F4B444A-6154-4A74-327A-CA051A0A70B2}"/>
                </a:ext>
              </a:extLst>
            </p:cNvPr>
            <p:cNvSpPr/>
            <p:nvPr/>
          </p:nvSpPr>
          <p:spPr>
            <a:xfrm>
              <a:off x="16883850" y="-10177500"/>
              <a:ext cx="1466250" cy="1307950"/>
            </a:xfrm>
            <a:custGeom>
              <a:avLst/>
              <a:gdLst/>
              <a:ahLst/>
              <a:cxnLst/>
              <a:rect l="l" t="t" r="r" b="b"/>
              <a:pathLst>
                <a:path w="58650" h="52318" extrusionOk="0">
                  <a:moveTo>
                    <a:pt x="29334" y="0"/>
                  </a:moveTo>
                  <a:cubicBezTo>
                    <a:pt x="26674" y="0"/>
                    <a:pt x="23969" y="409"/>
                    <a:pt x="21301" y="1270"/>
                  </a:cubicBezTo>
                  <a:cubicBezTo>
                    <a:pt x="7554" y="5706"/>
                    <a:pt x="0" y="20436"/>
                    <a:pt x="4436" y="34183"/>
                  </a:cubicBezTo>
                  <a:cubicBezTo>
                    <a:pt x="8011" y="45262"/>
                    <a:pt x="18272" y="52318"/>
                    <a:pt x="29316" y="52318"/>
                  </a:cubicBezTo>
                  <a:cubicBezTo>
                    <a:pt x="31976" y="52318"/>
                    <a:pt x="34681" y="51909"/>
                    <a:pt x="37349" y="51048"/>
                  </a:cubicBezTo>
                  <a:cubicBezTo>
                    <a:pt x="51096" y="46612"/>
                    <a:pt x="58649" y="31882"/>
                    <a:pt x="54213" y="18135"/>
                  </a:cubicBezTo>
                  <a:cubicBezTo>
                    <a:pt x="50639" y="7056"/>
                    <a:pt x="40378" y="0"/>
                    <a:pt x="2933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028;p33">
              <a:extLst>
                <a:ext uri="{FF2B5EF4-FFF2-40B4-BE49-F238E27FC236}">
                  <a16:creationId xmlns:a16="http://schemas.microsoft.com/office/drawing/2014/main" id="{FB22809B-2F4D-D508-2903-A88AD92B5571}"/>
                </a:ext>
              </a:extLst>
            </p:cNvPr>
            <p:cNvSpPr/>
            <p:nvPr/>
          </p:nvSpPr>
          <p:spPr>
            <a:xfrm>
              <a:off x="19145175" y="-11142800"/>
              <a:ext cx="2335625" cy="4249750"/>
            </a:xfrm>
            <a:custGeom>
              <a:avLst/>
              <a:gdLst/>
              <a:ahLst/>
              <a:cxnLst/>
              <a:rect l="l" t="t" r="r" b="b"/>
              <a:pathLst>
                <a:path w="93425" h="169990" extrusionOk="0">
                  <a:moveTo>
                    <a:pt x="16077" y="1"/>
                  </a:moveTo>
                  <a:cubicBezTo>
                    <a:pt x="11070" y="1"/>
                    <a:pt x="5711" y="1476"/>
                    <a:pt x="0" y="4793"/>
                  </a:cubicBezTo>
                  <a:cubicBezTo>
                    <a:pt x="0" y="4793"/>
                    <a:pt x="12026" y="169989"/>
                    <a:pt x="53518" y="169989"/>
                  </a:cubicBezTo>
                  <a:cubicBezTo>
                    <a:pt x="56522" y="169989"/>
                    <a:pt x="59681" y="169123"/>
                    <a:pt x="63001" y="167265"/>
                  </a:cubicBezTo>
                  <a:cubicBezTo>
                    <a:pt x="93424" y="149250"/>
                    <a:pt x="73379" y="120355"/>
                    <a:pt x="68881" y="85203"/>
                  </a:cubicBezTo>
                  <a:cubicBezTo>
                    <a:pt x="65679" y="60183"/>
                    <a:pt x="48055" y="1"/>
                    <a:pt x="160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029;p33">
              <a:extLst>
                <a:ext uri="{FF2B5EF4-FFF2-40B4-BE49-F238E27FC236}">
                  <a16:creationId xmlns:a16="http://schemas.microsoft.com/office/drawing/2014/main" id="{0E11A9AA-170B-9075-5F80-30B189AB8945}"/>
                </a:ext>
              </a:extLst>
            </p:cNvPr>
            <p:cNvSpPr/>
            <p:nvPr/>
          </p:nvSpPr>
          <p:spPr>
            <a:xfrm>
              <a:off x="14635075" y="-8001600"/>
              <a:ext cx="724500" cy="413600"/>
            </a:xfrm>
            <a:custGeom>
              <a:avLst/>
              <a:gdLst/>
              <a:ahLst/>
              <a:cxnLst/>
              <a:rect l="l" t="t" r="r" b="b"/>
              <a:pathLst>
                <a:path w="28980" h="16544" extrusionOk="0">
                  <a:moveTo>
                    <a:pt x="28290" y="0"/>
                  </a:moveTo>
                  <a:cubicBezTo>
                    <a:pt x="28290" y="0"/>
                    <a:pt x="28206" y="670"/>
                    <a:pt x="28080" y="1883"/>
                  </a:cubicBezTo>
                  <a:cubicBezTo>
                    <a:pt x="27976" y="2448"/>
                    <a:pt x="28080" y="3181"/>
                    <a:pt x="27766" y="3934"/>
                  </a:cubicBezTo>
                  <a:cubicBezTo>
                    <a:pt x="27473" y="4666"/>
                    <a:pt x="27369" y="5587"/>
                    <a:pt x="26929" y="6424"/>
                  </a:cubicBezTo>
                  <a:cubicBezTo>
                    <a:pt x="26406" y="7240"/>
                    <a:pt x="26113" y="8223"/>
                    <a:pt x="25297" y="8956"/>
                  </a:cubicBezTo>
                  <a:cubicBezTo>
                    <a:pt x="24942" y="9353"/>
                    <a:pt x="24628" y="9792"/>
                    <a:pt x="24209" y="10169"/>
                  </a:cubicBezTo>
                  <a:cubicBezTo>
                    <a:pt x="23728" y="10483"/>
                    <a:pt x="23289" y="10839"/>
                    <a:pt x="22849" y="11194"/>
                  </a:cubicBezTo>
                  <a:cubicBezTo>
                    <a:pt x="22431" y="11571"/>
                    <a:pt x="21845" y="11759"/>
                    <a:pt x="21322" y="12052"/>
                  </a:cubicBezTo>
                  <a:cubicBezTo>
                    <a:pt x="20778" y="12282"/>
                    <a:pt x="20276" y="12596"/>
                    <a:pt x="19669" y="12764"/>
                  </a:cubicBezTo>
                  <a:lnTo>
                    <a:pt x="17932" y="13308"/>
                  </a:lnTo>
                  <a:lnTo>
                    <a:pt x="16070" y="13601"/>
                  </a:lnTo>
                  <a:cubicBezTo>
                    <a:pt x="15283" y="13707"/>
                    <a:pt x="14488" y="13771"/>
                    <a:pt x="13700" y="13771"/>
                  </a:cubicBezTo>
                  <a:cubicBezTo>
                    <a:pt x="13252" y="13771"/>
                    <a:pt x="12807" y="13751"/>
                    <a:pt x="12367" y="13705"/>
                  </a:cubicBezTo>
                  <a:cubicBezTo>
                    <a:pt x="11760" y="13622"/>
                    <a:pt x="11132" y="13559"/>
                    <a:pt x="10525" y="13517"/>
                  </a:cubicBezTo>
                  <a:cubicBezTo>
                    <a:pt x="9960" y="13350"/>
                    <a:pt x="9375" y="13224"/>
                    <a:pt x="8810" y="13077"/>
                  </a:cubicBezTo>
                  <a:cubicBezTo>
                    <a:pt x="7680" y="12785"/>
                    <a:pt x="6654" y="12282"/>
                    <a:pt x="5692" y="11822"/>
                  </a:cubicBezTo>
                  <a:cubicBezTo>
                    <a:pt x="4834" y="11215"/>
                    <a:pt x="3893" y="10734"/>
                    <a:pt x="3286" y="10002"/>
                  </a:cubicBezTo>
                  <a:cubicBezTo>
                    <a:pt x="2909" y="9667"/>
                    <a:pt x="2595" y="9353"/>
                    <a:pt x="2281" y="9039"/>
                  </a:cubicBezTo>
                  <a:cubicBezTo>
                    <a:pt x="2051" y="8663"/>
                    <a:pt x="1842" y="8328"/>
                    <a:pt x="1633" y="8014"/>
                  </a:cubicBezTo>
                  <a:cubicBezTo>
                    <a:pt x="1403" y="7700"/>
                    <a:pt x="1193" y="7386"/>
                    <a:pt x="1005" y="7093"/>
                  </a:cubicBezTo>
                  <a:cubicBezTo>
                    <a:pt x="838" y="6779"/>
                    <a:pt x="775" y="6466"/>
                    <a:pt x="670" y="6194"/>
                  </a:cubicBezTo>
                  <a:cubicBezTo>
                    <a:pt x="252" y="5085"/>
                    <a:pt x="1" y="4436"/>
                    <a:pt x="1" y="4436"/>
                  </a:cubicBezTo>
                  <a:lnTo>
                    <a:pt x="1" y="4436"/>
                  </a:lnTo>
                  <a:cubicBezTo>
                    <a:pt x="1" y="4436"/>
                    <a:pt x="64" y="5127"/>
                    <a:pt x="105" y="6277"/>
                  </a:cubicBezTo>
                  <a:cubicBezTo>
                    <a:pt x="105" y="6863"/>
                    <a:pt x="273" y="7575"/>
                    <a:pt x="628" y="8412"/>
                  </a:cubicBezTo>
                  <a:cubicBezTo>
                    <a:pt x="817" y="8851"/>
                    <a:pt x="984" y="9311"/>
                    <a:pt x="1152" y="9772"/>
                  </a:cubicBezTo>
                  <a:cubicBezTo>
                    <a:pt x="1445" y="10190"/>
                    <a:pt x="1737" y="10609"/>
                    <a:pt x="2051" y="11048"/>
                  </a:cubicBezTo>
                  <a:cubicBezTo>
                    <a:pt x="2616" y="12031"/>
                    <a:pt x="3558" y="12722"/>
                    <a:pt x="4541" y="13559"/>
                  </a:cubicBezTo>
                  <a:cubicBezTo>
                    <a:pt x="5587" y="14249"/>
                    <a:pt x="6696" y="15002"/>
                    <a:pt x="8015" y="15421"/>
                  </a:cubicBezTo>
                  <a:cubicBezTo>
                    <a:pt x="8663" y="15630"/>
                    <a:pt x="9312" y="15860"/>
                    <a:pt x="10002" y="16070"/>
                  </a:cubicBezTo>
                  <a:cubicBezTo>
                    <a:pt x="10714" y="16174"/>
                    <a:pt x="11404" y="16300"/>
                    <a:pt x="12116" y="16425"/>
                  </a:cubicBezTo>
                  <a:cubicBezTo>
                    <a:pt x="12803" y="16506"/>
                    <a:pt x="13506" y="16543"/>
                    <a:pt x="14211" y="16543"/>
                  </a:cubicBezTo>
                  <a:cubicBezTo>
                    <a:pt x="14965" y="16543"/>
                    <a:pt x="15722" y="16501"/>
                    <a:pt x="16468" y="16425"/>
                  </a:cubicBezTo>
                  <a:lnTo>
                    <a:pt x="18623" y="16028"/>
                  </a:lnTo>
                  <a:lnTo>
                    <a:pt x="20694" y="15316"/>
                  </a:lnTo>
                  <a:cubicBezTo>
                    <a:pt x="21406" y="15107"/>
                    <a:pt x="22012" y="14710"/>
                    <a:pt x="22640" y="14354"/>
                  </a:cubicBezTo>
                  <a:cubicBezTo>
                    <a:pt x="23226" y="13956"/>
                    <a:pt x="23896" y="13684"/>
                    <a:pt x="24377" y="13161"/>
                  </a:cubicBezTo>
                  <a:cubicBezTo>
                    <a:pt x="24900" y="12701"/>
                    <a:pt x="25402" y="12241"/>
                    <a:pt x="25904" y="11780"/>
                  </a:cubicBezTo>
                  <a:cubicBezTo>
                    <a:pt x="26344" y="11299"/>
                    <a:pt x="26678" y="10713"/>
                    <a:pt x="27055" y="10190"/>
                  </a:cubicBezTo>
                  <a:cubicBezTo>
                    <a:pt x="27892" y="9186"/>
                    <a:pt x="28101" y="7930"/>
                    <a:pt x="28499" y="6947"/>
                  </a:cubicBezTo>
                  <a:cubicBezTo>
                    <a:pt x="28834" y="5922"/>
                    <a:pt x="28750" y="4875"/>
                    <a:pt x="28854" y="4038"/>
                  </a:cubicBezTo>
                  <a:cubicBezTo>
                    <a:pt x="28980" y="3181"/>
                    <a:pt x="28708" y="2448"/>
                    <a:pt x="28645" y="1842"/>
                  </a:cubicBezTo>
                  <a:cubicBezTo>
                    <a:pt x="28415" y="670"/>
                    <a:pt x="28290" y="0"/>
                    <a:pt x="282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030;p33">
              <a:extLst>
                <a:ext uri="{FF2B5EF4-FFF2-40B4-BE49-F238E27FC236}">
                  <a16:creationId xmlns:a16="http://schemas.microsoft.com/office/drawing/2014/main" id="{0E8F264E-99BC-4E43-215B-DBB6A7A1D8EF}"/>
                </a:ext>
              </a:extLst>
            </p:cNvPr>
            <p:cNvSpPr/>
            <p:nvPr/>
          </p:nvSpPr>
          <p:spPr>
            <a:xfrm>
              <a:off x="13827950" y="-9161300"/>
              <a:ext cx="1035750" cy="1152925"/>
            </a:xfrm>
            <a:custGeom>
              <a:avLst/>
              <a:gdLst/>
              <a:ahLst/>
              <a:cxnLst/>
              <a:rect l="l" t="t" r="r" b="b"/>
              <a:pathLst>
                <a:path w="41430" h="46117" extrusionOk="0">
                  <a:moveTo>
                    <a:pt x="41429" y="1"/>
                  </a:moveTo>
                  <a:lnTo>
                    <a:pt x="41429" y="1"/>
                  </a:lnTo>
                  <a:cubicBezTo>
                    <a:pt x="27850" y="1486"/>
                    <a:pt x="16593" y="2093"/>
                    <a:pt x="12471" y="2951"/>
                  </a:cubicBezTo>
                  <a:cubicBezTo>
                    <a:pt x="1" y="5608"/>
                    <a:pt x="461" y="10881"/>
                    <a:pt x="545" y="30654"/>
                  </a:cubicBezTo>
                  <a:cubicBezTo>
                    <a:pt x="1235" y="36366"/>
                    <a:pt x="2658" y="41492"/>
                    <a:pt x="4750" y="46116"/>
                  </a:cubicBezTo>
                  <a:cubicBezTo>
                    <a:pt x="23247" y="37098"/>
                    <a:pt x="36805" y="20108"/>
                    <a:pt x="414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031;p33">
              <a:extLst>
                <a:ext uri="{FF2B5EF4-FFF2-40B4-BE49-F238E27FC236}">
                  <a16:creationId xmlns:a16="http://schemas.microsoft.com/office/drawing/2014/main" id="{3E56FF20-6E16-D674-3E29-837B2248D6EA}"/>
                </a:ext>
              </a:extLst>
            </p:cNvPr>
            <p:cNvSpPr/>
            <p:nvPr/>
          </p:nvSpPr>
          <p:spPr>
            <a:xfrm>
              <a:off x="14858975" y="-8631750"/>
              <a:ext cx="128700" cy="122600"/>
            </a:xfrm>
            <a:custGeom>
              <a:avLst/>
              <a:gdLst/>
              <a:ahLst/>
              <a:cxnLst/>
              <a:rect l="l" t="t" r="r" b="b"/>
              <a:pathLst>
                <a:path w="5148" h="4904" extrusionOk="0">
                  <a:moveTo>
                    <a:pt x="2620" y="0"/>
                  </a:moveTo>
                  <a:cubicBezTo>
                    <a:pt x="2536" y="0"/>
                    <a:pt x="2450" y="5"/>
                    <a:pt x="2364" y="14"/>
                  </a:cubicBezTo>
                  <a:cubicBezTo>
                    <a:pt x="1004" y="140"/>
                    <a:pt x="0" y="1311"/>
                    <a:pt x="126" y="2672"/>
                  </a:cubicBezTo>
                  <a:cubicBezTo>
                    <a:pt x="263" y="3943"/>
                    <a:pt x="1296" y="4904"/>
                    <a:pt x="2541" y="4904"/>
                  </a:cubicBezTo>
                  <a:cubicBezTo>
                    <a:pt x="2628" y="4904"/>
                    <a:pt x="2715" y="4899"/>
                    <a:pt x="2804" y="4889"/>
                  </a:cubicBezTo>
                  <a:cubicBezTo>
                    <a:pt x="4164" y="4764"/>
                    <a:pt x="5147" y="3592"/>
                    <a:pt x="5022" y="2232"/>
                  </a:cubicBezTo>
                  <a:cubicBezTo>
                    <a:pt x="4904" y="961"/>
                    <a:pt x="3836" y="0"/>
                    <a:pt x="26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032;p33">
              <a:extLst>
                <a:ext uri="{FF2B5EF4-FFF2-40B4-BE49-F238E27FC236}">
                  <a16:creationId xmlns:a16="http://schemas.microsoft.com/office/drawing/2014/main" id="{CC492F6E-B897-7627-DB18-E1331CAF1E26}"/>
                </a:ext>
              </a:extLst>
            </p:cNvPr>
            <p:cNvSpPr/>
            <p:nvPr/>
          </p:nvSpPr>
          <p:spPr>
            <a:xfrm>
              <a:off x="14646600" y="-8348125"/>
              <a:ext cx="109850" cy="105100"/>
            </a:xfrm>
            <a:custGeom>
              <a:avLst/>
              <a:gdLst/>
              <a:ahLst/>
              <a:cxnLst/>
              <a:rect l="l" t="t" r="r" b="b"/>
              <a:pathLst>
                <a:path w="4394" h="4204" extrusionOk="0">
                  <a:moveTo>
                    <a:pt x="2203" y="1"/>
                  </a:moveTo>
                  <a:cubicBezTo>
                    <a:pt x="2139" y="1"/>
                    <a:pt x="2074" y="4"/>
                    <a:pt x="2009" y="10"/>
                  </a:cubicBezTo>
                  <a:cubicBezTo>
                    <a:pt x="858" y="114"/>
                    <a:pt x="0" y="1140"/>
                    <a:pt x="105" y="2290"/>
                  </a:cubicBezTo>
                  <a:cubicBezTo>
                    <a:pt x="204" y="3378"/>
                    <a:pt x="1124" y="4203"/>
                    <a:pt x="2195" y="4203"/>
                  </a:cubicBezTo>
                  <a:cubicBezTo>
                    <a:pt x="2258" y="4203"/>
                    <a:pt x="2322" y="4200"/>
                    <a:pt x="2385" y="4195"/>
                  </a:cubicBezTo>
                  <a:cubicBezTo>
                    <a:pt x="3536" y="4090"/>
                    <a:pt x="4394" y="3086"/>
                    <a:pt x="4289" y="1914"/>
                  </a:cubicBezTo>
                  <a:cubicBezTo>
                    <a:pt x="4191" y="808"/>
                    <a:pt x="3273" y="1"/>
                    <a:pt x="22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033;p33">
              <a:extLst>
                <a:ext uri="{FF2B5EF4-FFF2-40B4-BE49-F238E27FC236}">
                  <a16:creationId xmlns:a16="http://schemas.microsoft.com/office/drawing/2014/main" id="{0689CD8C-FBA1-E32F-B4DF-252C83396F99}"/>
                </a:ext>
              </a:extLst>
            </p:cNvPr>
            <p:cNvSpPr/>
            <p:nvPr/>
          </p:nvSpPr>
          <p:spPr>
            <a:xfrm>
              <a:off x="14885125" y="-8334525"/>
              <a:ext cx="109875" cy="105175"/>
            </a:xfrm>
            <a:custGeom>
              <a:avLst/>
              <a:gdLst/>
              <a:ahLst/>
              <a:cxnLst/>
              <a:rect l="l" t="t" r="r" b="b"/>
              <a:pathLst>
                <a:path w="4395" h="4207" extrusionOk="0">
                  <a:moveTo>
                    <a:pt x="2203" y="1"/>
                  </a:moveTo>
                  <a:cubicBezTo>
                    <a:pt x="2139" y="1"/>
                    <a:pt x="2074" y="4"/>
                    <a:pt x="2009" y="10"/>
                  </a:cubicBezTo>
                  <a:cubicBezTo>
                    <a:pt x="858" y="135"/>
                    <a:pt x="0" y="1140"/>
                    <a:pt x="105" y="2290"/>
                  </a:cubicBezTo>
                  <a:cubicBezTo>
                    <a:pt x="203" y="3368"/>
                    <a:pt x="1107" y="4206"/>
                    <a:pt x="2166" y="4206"/>
                  </a:cubicBezTo>
                  <a:cubicBezTo>
                    <a:pt x="2239" y="4206"/>
                    <a:pt x="2312" y="4203"/>
                    <a:pt x="2386" y="4195"/>
                  </a:cubicBezTo>
                  <a:cubicBezTo>
                    <a:pt x="3536" y="4090"/>
                    <a:pt x="4394" y="3086"/>
                    <a:pt x="4290" y="1935"/>
                  </a:cubicBezTo>
                  <a:cubicBezTo>
                    <a:pt x="4191" y="810"/>
                    <a:pt x="3273" y="1"/>
                    <a:pt x="22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034;p33">
              <a:extLst>
                <a:ext uri="{FF2B5EF4-FFF2-40B4-BE49-F238E27FC236}">
                  <a16:creationId xmlns:a16="http://schemas.microsoft.com/office/drawing/2014/main" id="{433E0710-BFEF-6377-29D8-C5F55FC5A133}"/>
                </a:ext>
              </a:extLst>
            </p:cNvPr>
            <p:cNvSpPr/>
            <p:nvPr/>
          </p:nvSpPr>
          <p:spPr>
            <a:xfrm>
              <a:off x="19733650" y="-5409975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79" y="0"/>
                  </a:moveTo>
                  <a:cubicBezTo>
                    <a:pt x="5291" y="0"/>
                    <a:pt x="3868" y="105"/>
                    <a:pt x="2720" y="284"/>
                  </a:cubicBezTo>
                  <a:cubicBezTo>
                    <a:pt x="1088" y="514"/>
                    <a:pt x="0" y="911"/>
                    <a:pt x="0" y="911"/>
                  </a:cubicBezTo>
                  <a:cubicBezTo>
                    <a:pt x="0" y="911"/>
                    <a:pt x="1046" y="1435"/>
                    <a:pt x="2616" y="1895"/>
                  </a:cubicBezTo>
                  <a:cubicBezTo>
                    <a:pt x="4185" y="2355"/>
                    <a:pt x="6298" y="2711"/>
                    <a:pt x="8412" y="2878"/>
                  </a:cubicBezTo>
                  <a:cubicBezTo>
                    <a:pt x="9014" y="2908"/>
                    <a:pt x="9616" y="2922"/>
                    <a:pt x="10207" y="2922"/>
                  </a:cubicBezTo>
                  <a:cubicBezTo>
                    <a:pt x="11710" y="2922"/>
                    <a:pt x="13141" y="2828"/>
                    <a:pt x="14312" y="2648"/>
                  </a:cubicBezTo>
                  <a:cubicBezTo>
                    <a:pt x="15923" y="2439"/>
                    <a:pt x="17032" y="2020"/>
                    <a:pt x="17032" y="2020"/>
                  </a:cubicBezTo>
                  <a:cubicBezTo>
                    <a:pt x="17032" y="2020"/>
                    <a:pt x="15986" y="1476"/>
                    <a:pt x="14417" y="1016"/>
                  </a:cubicBezTo>
                  <a:cubicBezTo>
                    <a:pt x="12847" y="577"/>
                    <a:pt x="10713" y="221"/>
                    <a:pt x="8600" y="54"/>
                  </a:cubicBezTo>
                  <a:cubicBezTo>
                    <a:pt x="7992" y="17"/>
                    <a:pt x="7380" y="0"/>
                    <a:pt x="677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035;p33">
              <a:extLst>
                <a:ext uri="{FF2B5EF4-FFF2-40B4-BE49-F238E27FC236}">
                  <a16:creationId xmlns:a16="http://schemas.microsoft.com/office/drawing/2014/main" id="{7141B497-59E2-8FBC-6654-1D0E194DFE9B}"/>
                </a:ext>
              </a:extLst>
            </p:cNvPr>
            <p:cNvSpPr/>
            <p:nvPr/>
          </p:nvSpPr>
          <p:spPr>
            <a:xfrm>
              <a:off x="19624325" y="-4889500"/>
              <a:ext cx="451975" cy="73300"/>
            </a:xfrm>
            <a:custGeom>
              <a:avLst/>
              <a:gdLst/>
              <a:ahLst/>
              <a:cxnLst/>
              <a:rect l="l" t="t" r="r" b="b"/>
              <a:pathLst>
                <a:path w="18079" h="2932" extrusionOk="0">
                  <a:moveTo>
                    <a:pt x="10877" y="0"/>
                  </a:moveTo>
                  <a:cubicBezTo>
                    <a:pt x="10237" y="0"/>
                    <a:pt x="9585" y="17"/>
                    <a:pt x="8935" y="54"/>
                  </a:cubicBezTo>
                  <a:cubicBezTo>
                    <a:pt x="6696" y="200"/>
                    <a:pt x="4457" y="577"/>
                    <a:pt x="2783" y="1037"/>
                  </a:cubicBezTo>
                  <a:cubicBezTo>
                    <a:pt x="1088" y="1455"/>
                    <a:pt x="0" y="2020"/>
                    <a:pt x="0" y="2020"/>
                  </a:cubicBezTo>
                  <a:cubicBezTo>
                    <a:pt x="0" y="2020"/>
                    <a:pt x="1151" y="2439"/>
                    <a:pt x="2888" y="2648"/>
                  </a:cubicBezTo>
                  <a:cubicBezTo>
                    <a:pt x="4110" y="2827"/>
                    <a:pt x="5618" y="2931"/>
                    <a:pt x="7194" y="2931"/>
                  </a:cubicBezTo>
                  <a:cubicBezTo>
                    <a:pt x="7831" y="2931"/>
                    <a:pt x="8479" y="2914"/>
                    <a:pt x="9123" y="2878"/>
                  </a:cubicBezTo>
                  <a:cubicBezTo>
                    <a:pt x="11383" y="2753"/>
                    <a:pt x="13621" y="2376"/>
                    <a:pt x="15295" y="1916"/>
                  </a:cubicBezTo>
                  <a:cubicBezTo>
                    <a:pt x="16969" y="1455"/>
                    <a:pt x="18078" y="911"/>
                    <a:pt x="18078" y="911"/>
                  </a:cubicBezTo>
                  <a:cubicBezTo>
                    <a:pt x="18078" y="911"/>
                    <a:pt x="16927" y="514"/>
                    <a:pt x="15191" y="284"/>
                  </a:cubicBezTo>
                  <a:cubicBezTo>
                    <a:pt x="13969" y="105"/>
                    <a:pt x="12460" y="0"/>
                    <a:pt x="1087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2036;p33">
              <a:extLst>
                <a:ext uri="{FF2B5EF4-FFF2-40B4-BE49-F238E27FC236}">
                  <a16:creationId xmlns:a16="http://schemas.microsoft.com/office/drawing/2014/main" id="{D402FCED-DD26-129F-5205-CA2E1501DC49}"/>
                </a:ext>
              </a:extLst>
            </p:cNvPr>
            <p:cNvSpPr/>
            <p:nvPr/>
          </p:nvSpPr>
          <p:spPr>
            <a:xfrm>
              <a:off x="22817775" y="-5409975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83" y="0"/>
                  </a:moveTo>
                  <a:cubicBezTo>
                    <a:pt x="5300" y="0"/>
                    <a:pt x="3883" y="105"/>
                    <a:pt x="2721" y="284"/>
                  </a:cubicBezTo>
                  <a:cubicBezTo>
                    <a:pt x="1110" y="514"/>
                    <a:pt x="1" y="911"/>
                    <a:pt x="1" y="911"/>
                  </a:cubicBezTo>
                  <a:cubicBezTo>
                    <a:pt x="1" y="911"/>
                    <a:pt x="1026" y="1435"/>
                    <a:pt x="2616" y="1895"/>
                  </a:cubicBezTo>
                  <a:cubicBezTo>
                    <a:pt x="4186" y="2355"/>
                    <a:pt x="6299" y="2711"/>
                    <a:pt x="8433" y="2878"/>
                  </a:cubicBezTo>
                  <a:cubicBezTo>
                    <a:pt x="9029" y="2908"/>
                    <a:pt x="9628" y="2922"/>
                    <a:pt x="10215" y="2922"/>
                  </a:cubicBezTo>
                  <a:cubicBezTo>
                    <a:pt x="11711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7" y="1476"/>
                    <a:pt x="14417" y="1016"/>
                  </a:cubicBezTo>
                  <a:cubicBezTo>
                    <a:pt x="12848" y="577"/>
                    <a:pt x="10735" y="221"/>
                    <a:pt x="8600" y="54"/>
                  </a:cubicBezTo>
                  <a:cubicBezTo>
                    <a:pt x="7992" y="17"/>
                    <a:pt x="7382" y="0"/>
                    <a:pt x="678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2037;p33">
              <a:extLst>
                <a:ext uri="{FF2B5EF4-FFF2-40B4-BE49-F238E27FC236}">
                  <a16:creationId xmlns:a16="http://schemas.microsoft.com/office/drawing/2014/main" id="{206C3D20-C92B-82D7-C80B-FECCF40DFC7E}"/>
                </a:ext>
              </a:extLst>
            </p:cNvPr>
            <p:cNvSpPr/>
            <p:nvPr/>
          </p:nvSpPr>
          <p:spPr>
            <a:xfrm>
              <a:off x="22488750" y="-5122275"/>
              <a:ext cx="521550" cy="73700"/>
            </a:xfrm>
            <a:custGeom>
              <a:avLst/>
              <a:gdLst/>
              <a:ahLst/>
              <a:cxnLst/>
              <a:rect l="l" t="t" r="r" b="b"/>
              <a:pathLst>
                <a:path w="20862" h="2948" extrusionOk="0">
                  <a:moveTo>
                    <a:pt x="8262" y="0"/>
                  </a:moveTo>
                  <a:cubicBezTo>
                    <a:pt x="6437" y="0"/>
                    <a:pt x="4708" y="105"/>
                    <a:pt x="3307" y="284"/>
                  </a:cubicBezTo>
                  <a:cubicBezTo>
                    <a:pt x="1340" y="514"/>
                    <a:pt x="1" y="911"/>
                    <a:pt x="1" y="911"/>
                  </a:cubicBezTo>
                  <a:cubicBezTo>
                    <a:pt x="1" y="911"/>
                    <a:pt x="1256" y="1455"/>
                    <a:pt x="3223" y="1916"/>
                  </a:cubicBezTo>
                  <a:cubicBezTo>
                    <a:pt x="5169" y="2376"/>
                    <a:pt x="7743" y="2753"/>
                    <a:pt x="10358" y="2899"/>
                  </a:cubicBezTo>
                  <a:cubicBezTo>
                    <a:pt x="11146" y="2931"/>
                    <a:pt x="11933" y="2947"/>
                    <a:pt x="12703" y="2947"/>
                  </a:cubicBezTo>
                  <a:cubicBezTo>
                    <a:pt x="14490" y="2947"/>
                    <a:pt x="16181" y="2859"/>
                    <a:pt x="17556" y="2669"/>
                  </a:cubicBezTo>
                  <a:cubicBezTo>
                    <a:pt x="19523" y="2439"/>
                    <a:pt x="20862" y="2020"/>
                    <a:pt x="20862" y="2020"/>
                  </a:cubicBezTo>
                  <a:cubicBezTo>
                    <a:pt x="20862" y="2020"/>
                    <a:pt x="19565" y="1476"/>
                    <a:pt x="17640" y="1016"/>
                  </a:cubicBezTo>
                  <a:cubicBezTo>
                    <a:pt x="15694" y="577"/>
                    <a:pt x="13120" y="221"/>
                    <a:pt x="10505" y="54"/>
                  </a:cubicBezTo>
                  <a:cubicBezTo>
                    <a:pt x="9752" y="17"/>
                    <a:pt x="8999" y="0"/>
                    <a:pt x="826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2038;p33">
              <a:extLst>
                <a:ext uri="{FF2B5EF4-FFF2-40B4-BE49-F238E27FC236}">
                  <a16:creationId xmlns:a16="http://schemas.microsoft.com/office/drawing/2014/main" id="{49316089-9A23-3C36-6993-9DB828609B90}"/>
                </a:ext>
              </a:extLst>
            </p:cNvPr>
            <p:cNvSpPr/>
            <p:nvPr/>
          </p:nvSpPr>
          <p:spPr>
            <a:xfrm>
              <a:off x="23612350" y="-5122275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79" y="0"/>
                  </a:moveTo>
                  <a:cubicBezTo>
                    <a:pt x="5292" y="0"/>
                    <a:pt x="3868" y="105"/>
                    <a:pt x="2721" y="284"/>
                  </a:cubicBezTo>
                  <a:cubicBezTo>
                    <a:pt x="1089" y="514"/>
                    <a:pt x="1" y="911"/>
                    <a:pt x="1" y="911"/>
                  </a:cubicBezTo>
                  <a:cubicBezTo>
                    <a:pt x="1" y="911"/>
                    <a:pt x="1047" y="1455"/>
                    <a:pt x="2616" y="1895"/>
                  </a:cubicBezTo>
                  <a:cubicBezTo>
                    <a:pt x="4186" y="2355"/>
                    <a:pt x="6299" y="2711"/>
                    <a:pt x="8412" y="2878"/>
                  </a:cubicBezTo>
                  <a:cubicBezTo>
                    <a:pt x="9009" y="2908"/>
                    <a:pt x="9608" y="2922"/>
                    <a:pt x="10199" y="2922"/>
                  </a:cubicBezTo>
                  <a:cubicBezTo>
                    <a:pt x="11700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6" y="1476"/>
                    <a:pt x="14417" y="1016"/>
                  </a:cubicBezTo>
                  <a:cubicBezTo>
                    <a:pt x="12848" y="577"/>
                    <a:pt x="10714" y="221"/>
                    <a:pt x="8600" y="54"/>
                  </a:cubicBezTo>
                  <a:cubicBezTo>
                    <a:pt x="7992" y="17"/>
                    <a:pt x="7381" y="0"/>
                    <a:pt x="677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039;p33">
              <a:extLst>
                <a:ext uri="{FF2B5EF4-FFF2-40B4-BE49-F238E27FC236}">
                  <a16:creationId xmlns:a16="http://schemas.microsoft.com/office/drawing/2014/main" id="{8470D62E-642C-5C11-DB12-5F7DDAB44143}"/>
                </a:ext>
              </a:extLst>
            </p:cNvPr>
            <p:cNvSpPr/>
            <p:nvPr/>
          </p:nvSpPr>
          <p:spPr>
            <a:xfrm>
              <a:off x="23283325" y="-4834575"/>
              <a:ext cx="521025" cy="73925"/>
            </a:xfrm>
            <a:custGeom>
              <a:avLst/>
              <a:gdLst/>
              <a:ahLst/>
              <a:cxnLst/>
              <a:rect l="l" t="t" r="r" b="b"/>
              <a:pathLst>
                <a:path w="20841" h="2957" extrusionOk="0">
                  <a:moveTo>
                    <a:pt x="8242" y="0"/>
                  </a:moveTo>
                  <a:cubicBezTo>
                    <a:pt x="6418" y="0"/>
                    <a:pt x="4693" y="105"/>
                    <a:pt x="3307" y="284"/>
                  </a:cubicBezTo>
                  <a:cubicBezTo>
                    <a:pt x="1340" y="514"/>
                    <a:pt x="1" y="911"/>
                    <a:pt x="1" y="911"/>
                  </a:cubicBezTo>
                  <a:cubicBezTo>
                    <a:pt x="1" y="911"/>
                    <a:pt x="1277" y="1455"/>
                    <a:pt x="3223" y="1916"/>
                  </a:cubicBezTo>
                  <a:cubicBezTo>
                    <a:pt x="5148" y="2376"/>
                    <a:pt x="7743" y="2753"/>
                    <a:pt x="10358" y="2899"/>
                  </a:cubicBezTo>
                  <a:cubicBezTo>
                    <a:pt x="11155" y="2937"/>
                    <a:pt x="11952" y="2956"/>
                    <a:pt x="12730" y="2956"/>
                  </a:cubicBezTo>
                  <a:cubicBezTo>
                    <a:pt x="14507" y="2956"/>
                    <a:pt x="16188" y="2858"/>
                    <a:pt x="17556" y="2669"/>
                  </a:cubicBezTo>
                  <a:cubicBezTo>
                    <a:pt x="19523" y="2439"/>
                    <a:pt x="20841" y="2020"/>
                    <a:pt x="20841" y="2020"/>
                  </a:cubicBezTo>
                  <a:cubicBezTo>
                    <a:pt x="20841" y="2020"/>
                    <a:pt x="19564" y="1476"/>
                    <a:pt x="17640" y="1016"/>
                  </a:cubicBezTo>
                  <a:cubicBezTo>
                    <a:pt x="15694" y="577"/>
                    <a:pt x="13099" y="221"/>
                    <a:pt x="10484" y="54"/>
                  </a:cubicBezTo>
                  <a:cubicBezTo>
                    <a:pt x="9731" y="17"/>
                    <a:pt x="8978" y="0"/>
                    <a:pt x="824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2040;p33">
              <a:extLst>
                <a:ext uri="{FF2B5EF4-FFF2-40B4-BE49-F238E27FC236}">
                  <a16:creationId xmlns:a16="http://schemas.microsoft.com/office/drawing/2014/main" id="{390CF211-2692-C6CF-B9BA-A606D9F027A8}"/>
                </a:ext>
              </a:extLst>
            </p:cNvPr>
            <p:cNvSpPr/>
            <p:nvPr/>
          </p:nvSpPr>
          <p:spPr>
            <a:xfrm>
              <a:off x="23489425" y="-4313575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79" y="0"/>
                  </a:moveTo>
                  <a:cubicBezTo>
                    <a:pt x="5292" y="0"/>
                    <a:pt x="3868" y="105"/>
                    <a:pt x="2721" y="284"/>
                  </a:cubicBezTo>
                  <a:cubicBezTo>
                    <a:pt x="1089" y="535"/>
                    <a:pt x="1" y="911"/>
                    <a:pt x="1" y="911"/>
                  </a:cubicBezTo>
                  <a:cubicBezTo>
                    <a:pt x="1" y="911"/>
                    <a:pt x="1026" y="1434"/>
                    <a:pt x="2616" y="1895"/>
                  </a:cubicBezTo>
                  <a:cubicBezTo>
                    <a:pt x="4186" y="2355"/>
                    <a:pt x="6299" y="2732"/>
                    <a:pt x="8412" y="2878"/>
                  </a:cubicBezTo>
                  <a:cubicBezTo>
                    <a:pt x="9014" y="2908"/>
                    <a:pt x="9617" y="2922"/>
                    <a:pt x="10208" y="2922"/>
                  </a:cubicBezTo>
                  <a:cubicBezTo>
                    <a:pt x="11711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6" y="1476"/>
                    <a:pt x="14417" y="1016"/>
                  </a:cubicBezTo>
                  <a:cubicBezTo>
                    <a:pt x="12848" y="577"/>
                    <a:pt x="10714" y="221"/>
                    <a:pt x="8600" y="53"/>
                  </a:cubicBezTo>
                  <a:cubicBezTo>
                    <a:pt x="7992" y="17"/>
                    <a:pt x="7381" y="0"/>
                    <a:pt x="677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2041;p33">
              <a:extLst>
                <a:ext uri="{FF2B5EF4-FFF2-40B4-BE49-F238E27FC236}">
                  <a16:creationId xmlns:a16="http://schemas.microsoft.com/office/drawing/2014/main" id="{48C346D4-C13B-3C23-BF1E-3989EDDDD19C}"/>
                </a:ext>
              </a:extLst>
            </p:cNvPr>
            <p:cNvSpPr/>
            <p:nvPr/>
          </p:nvSpPr>
          <p:spPr>
            <a:xfrm>
              <a:off x="23186575" y="-3719850"/>
              <a:ext cx="521000" cy="74075"/>
            </a:xfrm>
            <a:custGeom>
              <a:avLst/>
              <a:gdLst/>
              <a:ahLst/>
              <a:cxnLst/>
              <a:rect l="l" t="t" r="r" b="b"/>
              <a:pathLst>
                <a:path w="20840" h="2963" extrusionOk="0">
                  <a:moveTo>
                    <a:pt x="8272" y="0"/>
                  </a:moveTo>
                  <a:cubicBezTo>
                    <a:pt x="6437" y="0"/>
                    <a:pt x="4700" y="109"/>
                    <a:pt x="3306" y="304"/>
                  </a:cubicBezTo>
                  <a:cubicBezTo>
                    <a:pt x="1339" y="534"/>
                    <a:pt x="0" y="932"/>
                    <a:pt x="0" y="932"/>
                  </a:cubicBezTo>
                  <a:cubicBezTo>
                    <a:pt x="0" y="932"/>
                    <a:pt x="1276" y="1476"/>
                    <a:pt x="3222" y="1915"/>
                  </a:cubicBezTo>
                  <a:cubicBezTo>
                    <a:pt x="5147" y="2396"/>
                    <a:pt x="7742" y="2752"/>
                    <a:pt x="10357" y="2919"/>
                  </a:cubicBezTo>
                  <a:cubicBezTo>
                    <a:pt x="11084" y="2948"/>
                    <a:pt x="11810" y="2963"/>
                    <a:pt x="12523" y="2963"/>
                  </a:cubicBezTo>
                  <a:cubicBezTo>
                    <a:pt x="14376" y="2963"/>
                    <a:pt x="16134" y="2865"/>
                    <a:pt x="17555" y="2668"/>
                  </a:cubicBezTo>
                  <a:cubicBezTo>
                    <a:pt x="19522" y="2438"/>
                    <a:pt x="20840" y="2020"/>
                    <a:pt x="20840" y="2020"/>
                  </a:cubicBezTo>
                  <a:cubicBezTo>
                    <a:pt x="20840" y="2020"/>
                    <a:pt x="19564" y="1476"/>
                    <a:pt x="17639" y="1036"/>
                  </a:cubicBezTo>
                  <a:cubicBezTo>
                    <a:pt x="15693" y="576"/>
                    <a:pt x="13098" y="220"/>
                    <a:pt x="10483" y="53"/>
                  </a:cubicBezTo>
                  <a:cubicBezTo>
                    <a:pt x="9741" y="17"/>
                    <a:pt x="8999" y="0"/>
                    <a:pt x="827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2042;p33">
              <a:extLst>
                <a:ext uri="{FF2B5EF4-FFF2-40B4-BE49-F238E27FC236}">
                  <a16:creationId xmlns:a16="http://schemas.microsoft.com/office/drawing/2014/main" id="{ADC524D1-FBD5-5618-0BC9-6C0F58635FE5}"/>
                </a:ext>
              </a:extLst>
            </p:cNvPr>
            <p:cNvSpPr/>
            <p:nvPr/>
          </p:nvSpPr>
          <p:spPr>
            <a:xfrm>
              <a:off x="19190150" y="-4341100"/>
              <a:ext cx="451975" cy="73600"/>
            </a:xfrm>
            <a:custGeom>
              <a:avLst/>
              <a:gdLst/>
              <a:ahLst/>
              <a:cxnLst/>
              <a:rect l="l" t="t" r="r" b="b"/>
              <a:pathLst>
                <a:path w="18079" h="2944" extrusionOk="0">
                  <a:moveTo>
                    <a:pt x="11015" y="0"/>
                  </a:moveTo>
                  <a:cubicBezTo>
                    <a:pt x="10336" y="0"/>
                    <a:pt x="9644" y="21"/>
                    <a:pt x="8956" y="66"/>
                  </a:cubicBezTo>
                  <a:cubicBezTo>
                    <a:pt x="6696" y="213"/>
                    <a:pt x="4457" y="590"/>
                    <a:pt x="2783" y="1050"/>
                  </a:cubicBezTo>
                  <a:cubicBezTo>
                    <a:pt x="1110" y="1468"/>
                    <a:pt x="1" y="2012"/>
                    <a:pt x="1" y="2012"/>
                  </a:cubicBezTo>
                  <a:cubicBezTo>
                    <a:pt x="1" y="2012"/>
                    <a:pt x="1172" y="2410"/>
                    <a:pt x="2888" y="2640"/>
                  </a:cubicBezTo>
                  <a:cubicBezTo>
                    <a:pt x="4117" y="2835"/>
                    <a:pt x="5636" y="2944"/>
                    <a:pt x="7222" y="2944"/>
                  </a:cubicBezTo>
                  <a:cubicBezTo>
                    <a:pt x="7850" y="2944"/>
                    <a:pt x="8488" y="2927"/>
                    <a:pt x="9123" y="2891"/>
                  </a:cubicBezTo>
                  <a:cubicBezTo>
                    <a:pt x="11383" y="2745"/>
                    <a:pt x="13622" y="2389"/>
                    <a:pt x="15296" y="1908"/>
                  </a:cubicBezTo>
                  <a:cubicBezTo>
                    <a:pt x="16970" y="1468"/>
                    <a:pt x="18079" y="924"/>
                    <a:pt x="18079" y="924"/>
                  </a:cubicBezTo>
                  <a:cubicBezTo>
                    <a:pt x="18079" y="924"/>
                    <a:pt x="16928" y="527"/>
                    <a:pt x="15191" y="297"/>
                  </a:cubicBezTo>
                  <a:cubicBezTo>
                    <a:pt x="14003" y="108"/>
                    <a:pt x="12544" y="0"/>
                    <a:pt x="1101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2043;p33">
              <a:extLst>
                <a:ext uri="{FF2B5EF4-FFF2-40B4-BE49-F238E27FC236}">
                  <a16:creationId xmlns:a16="http://schemas.microsoft.com/office/drawing/2014/main" id="{B4A7E659-CBA9-8343-4FA1-1DB7D571B623}"/>
                </a:ext>
              </a:extLst>
            </p:cNvPr>
            <p:cNvSpPr/>
            <p:nvPr/>
          </p:nvSpPr>
          <p:spPr>
            <a:xfrm>
              <a:off x="21620425" y="-3775850"/>
              <a:ext cx="521550" cy="73825"/>
            </a:xfrm>
            <a:custGeom>
              <a:avLst/>
              <a:gdLst/>
              <a:ahLst/>
              <a:cxnLst/>
              <a:rect l="l" t="t" r="r" b="b"/>
              <a:pathLst>
                <a:path w="20862" h="2953" extrusionOk="0">
                  <a:moveTo>
                    <a:pt x="8262" y="1"/>
                  </a:moveTo>
                  <a:cubicBezTo>
                    <a:pt x="6437" y="1"/>
                    <a:pt x="4707" y="105"/>
                    <a:pt x="3307" y="284"/>
                  </a:cubicBezTo>
                  <a:cubicBezTo>
                    <a:pt x="1340" y="514"/>
                    <a:pt x="1" y="912"/>
                    <a:pt x="1" y="912"/>
                  </a:cubicBezTo>
                  <a:cubicBezTo>
                    <a:pt x="1" y="912"/>
                    <a:pt x="1298" y="1456"/>
                    <a:pt x="3223" y="1916"/>
                  </a:cubicBezTo>
                  <a:cubicBezTo>
                    <a:pt x="5169" y="2376"/>
                    <a:pt x="7742" y="2732"/>
                    <a:pt x="10358" y="2900"/>
                  </a:cubicBezTo>
                  <a:cubicBezTo>
                    <a:pt x="11111" y="2936"/>
                    <a:pt x="11863" y="2953"/>
                    <a:pt x="12601" y="2953"/>
                  </a:cubicBezTo>
                  <a:cubicBezTo>
                    <a:pt x="14425" y="2953"/>
                    <a:pt x="16155" y="2848"/>
                    <a:pt x="17556" y="2669"/>
                  </a:cubicBezTo>
                  <a:cubicBezTo>
                    <a:pt x="19522" y="2439"/>
                    <a:pt x="20862" y="2021"/>
                    <a:pt x="20862" y="2021"/>
                  </a:cubicBezTo>
                  <a:cubicBezTo>
                    <a:pt x="20862" y="2021"/>
                    <a:pt x="19564" y="1456"/>
                    <a:pt x="17639" y="1016"/>
                  </a:cubicBezTo>
                  <a:cubicBezTo>
                    <a:pt x="15693" y="577"/>
                    <a:pt x="13120" y="200"/>
                    <a:pt x="10504" y="54"/>
                  </a:cubicBezTo>
                  <a:cubicBezTo>
                    <a:pt x="9752" y="18"/>
                    <a:pt x="8999" y="1"/>
                    <a:pt x="826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2044;p33">
              <a:extLst>
                <a:ext uri="{FF2B5EF4-FFF2-40B4-BE49-F238E27FC236}">
                  <a16:creationId xmlns:a16="http://schemas.microsoft.com/office/drawing/2014/main" id="{40E85EAF-FD5B-7D61-B756-6AB6D0C40C8B}"/>
                </a:ext>
              </a:extLst>
            </p:cNvPr>
            <p:cNvSpPr/>
            <p:nvPr/>
          </p:nvSpPr>
          <p:spPr>
            <a:xfrm>
              <a:off x="22239250" y="-3410000"/>
              <a:ext cx="451975" cy="73600"/>
            </a:xfrm>
            <a:custGeom>
              <a:avLst/>
              <a:gdLst/>
              <a:ahLst/>
              <a:cxnLst/>
              <a:rect l="l" t="t" r="r" b="b"/>
              <a:pathLst>
                <a:path w="18079" h="2944" extrusionOk="0">
                  <a:moveTo>
                    <a:pt x="11008" y="0"/>
                  </a:moveTo>
                  <a:cubicBezTo>
                    <a:pt x="10326" y="0"/>
                    <a:pt x="9629" y="21"/>
                    <a:pt x="8935" y="66"/>
                  </a:cubicBezTo>
                  <a:cubicBezTo>
                    <a:pt x="6696" y="213"/>
                    <a:pt x="4436" y="590"/>
                    <a:pt x="2762" y="1050"/>
                  </a:cubicBezTo>
                  <a:cubicBezTo>
                    <a:pt x="1088" y="1468"/>
                    <a:pt x="0" y="2012"/>
                    <a:pt x="0" y="2012"/>
                  </a:cubicBezTo>
                  <a:cubicBezTo>
                    <a:pt x="0" y="2012"/>
                    <a:pt x="1172" y="2431"/>
                    <a:pt x="2867" y="2640"/>
                  </a:cubicBezTo>
                  <a:cubicBezTo>
                    <a:pt x="4096" y="2835"/>
                    <a:pt x="5625" y="2944"/>
                    <a:pt x="7217" y="2944"/>
                  </a:cubicBezTo>
                  <a:cubicBezTo>
                    <a:pt x="7848" y="2944"/>
                    <a:pt x="8488" y="2927"/>
                    <a:pt x="9123" y="2891"/>
                  </a:cubicBezTo>
                  <a:cubicBezTo>
                    <a:pt x="11383" y="2745"/>
                    <a:pt x="13622" y="2389"/>
                    <a:pt x="15296" y="1908"/>
                  </a:cubicBezTo>
                  <a:cubicBezTo>
                    <a:pt x="16969" y="1468"/>
                    <a:pt x="18078" y="924"/>
                    <a:pt x="18078" y="924"/>
                  </a:cubicBezTo>
                  <a:cubicBezTo>
                    <a:pt x="18078" y="924"/>
                    <a:pt x="16928" y="527"/>
                    <a:pt x="15191" y="297"/>
                  </a:cubicBezTo>
                  <a:cubicBezTo>
                    <a:pt x="14003" y="108"/>
                    <a:pt x="12543" y="0"/>
                    <a:pt x="1100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2045;p33">
              <a:extLst>
                <a:ext uri="{FF2B5EF4-FFF2-40B4-BE49-F238E27FC236}">
                  <a16:creationId xmlns:a16="http://schemas.microsoft.com/office/drawing/2014/main" id="{FC80BFBE-3B31-37F3-91EC-1A7A1A88177F}"/>
                </a:ext>
              </a:extLst>
            </p:cNvPr>
            <p:cNvSpPr/>
            <p:nvPr/>
          </p:nvSpPr>
          <p:spPr>
            <a:xfrm>
              <a:off x="19459550" y="-4012075"/>
              <a:ext cx="425825" cy="72950"/>
            </a:xfrm>
            <a:custGeom>
              <a:avLst/>
              <a:gdLst/>
              <a:ahLst/>
              <a:cxnLst/>
              <a:rect l="l" t="t" r="r" b="b"/>
              <a:pathLst>
                <a:path w="17033" h="2918" extrusionOk="0">
                  <a:moveTo>
                    <a:pt x="6660" y="0"/>
                  </a:moveTo>
                  <a:cubicBezTo>
                    <a:pt x="5222" y="0"/>
                    <a:pt x="3851" y="108"/>
                    <a:pt x="2720" y="297"/>
                  </a:cubicBezTo>
                  <a:cubicBezTo>
                    <a:pt x="1109" y="527"/>
                    <a:pt x="0" y="924"/>
                    <a:pt x="0" y="924"/>
                  </a:cubicBezTo>
                  <a:cubicBezTo>
                    <a:pt x="0" y="924"/>
                    <a:pt x="1046" y="1447"/>
                    <a:pt x="2616" y="1887"/>
                  </a:cubicBezTo>
                  <a:cubicBezTo>
                    <a:pt x="4185" y="2347"/>
                    <a:pt x="6298" y="2724"/>
                    <a:pt x="8432" y="2870"/>
                  </a:cubicBezTo>
                  <a:cubicBezTo>
                    <a:pt x="9069" y="2902"/>
                    <a:pt x="9707" y="2918"/>
                    <a:pt x="10333" y="2918"/>
                  </a:cubicBezTo>
                  <a:cubicBezTo>
                    <a:pt x="11786" y="2918"/>
                    <a:pt x="13171" y="2830"/>
                    <a:pt x="14312" y="2640"/>
                  </a:cubicBezTo>
                  <a:cubicBezTo>
                    <a:pt x="15923" y="2431"/>
                    <a:pt x="17032" y="2012"/>
                    <a:pt x="17032" y="2012"/>
                  </a:cubicBezTo>
                  <a:cubicBezTo>
                    <a:pt x="17032" y="2012"/>
                    <a:pt x="15986" y="1468"/>
                    <a:pt x="14417" y="1029"/>
                  </a:cubicBezTo>
                  <a:cubicBezTo>
                    <a:pt x="12847" y="590"/>
                    <a:pt x="10734" y="213"/>
                    <a:pt x="8600" y="66"/>
                  </a:cubicBezTo>
                  <a:cubicBezTo>
                    <a:pt x="7950" y="21"/>
                    <a:pt x="7299" y="0"/>
                    <a:pt x="666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2046;p33">
              <a:extLst>
                <a:ext uri="{FF2B5EF4-FFF2-40B4-BE49-F238E27FC236}">
                  <a16:creationId xmlns:a16="http://schemas.microsoft.com/office/drawing/2014/main" id="{926D8B56-C860-64AF-D6A5-51604E400197}"/>
                </a:ext>
              </a:extLst>
            </p:cNvPr>
            <p:cNvSpPr/>
            <p:nvPr/>
          </p:nvSpPr>
          <p:spPr>
            <a:xfrm>
              <a:off x="19093375" y="-5108675"/>
              <a:ext cx="451975" cy="73300"/>
            </a:xfrm>
            <a:custGeom>
              <a:avLst/>
              <a:gdLst/>
              <a:ahLst/>
              <a:cxnLst/>
              <a:rect l="l" t="t" r="r" b="b"/>
              <a:pathLst>
                <a:path w="18079" h="2932" extrusionOk="0">
                  <a:moveTo>
                    <a:pt x="10885" y="0"/>
                  </a:moveTo>
                  <a:cubicBezTo>
                    <a:pt x="10248" y="0"/>
                    <a:pt x="9600" y="17"/>
                    <a:pt x="8956" y="54"/>
                  </a:cubicBezTo>
                  <a:cubicBezTo>
                    <a:pt x="6696" y="221"/>
                    <a:pt x="4457" y="577"/>
                    <a:pt x="2784" y="1058"/>
                  </a:cubicBezTo>
                  <a:cubicBezTo>
                    <a:pt x="1110" y="1476"/>
                    <a:pt x="1" y="2020"/>
                    <a:pt x="1" y="2020"/>
                  </a:cubicBezTo>
                  <a:cubicBezTo>
                    <a:pt x="1" y="2020"/>
                    <a:pt x="1172" y="2418"/>
                    <a:pt x="2888" y="2648"/>
                  </a:cubicBezTo>
                  <a:cubicBezTo>
                    <a:pt x="4110" y="2827"/>
                    <a:pt x="5619" y="2931"/>
                    <a:pt x="7195" y="2931"/>
                  </a:cubicBezTo>
                  <a:cubicBezTo>
                    <a:pt x="7831" y="2931"/>
                    <a:pt x="8479" y="2914"/>
                    <a:pt x="9123" y="2878"/>
                  </a:cubicBezTo>
                  <a:cubicBezTo>
                    <a:pt x="11383" y="2753"/>
                    <a:pt x="13622" y="2376"/>
                    <a:pt x="15296" y="1916"/>
                  </a:cubicBezTo>
                  <a:cubicBezTo>
                    <a:pt x="16970" y="1476"/>
                    <a:pt x="18079" y="911"/>
                    <a:pt x="18079" y="911"/>
                  </a:cubicBezTo>
                  <a:cubicBezTo>
                    <a:pt x="18079" y="911"/>
                    <a:pt x="16928" y="535"/>
                    <a:pt x="15191" y="284"/>
                  </a:cubicBezTo>
                  <a:cubicBezTo>
                    <a:pt x="13969" y="105"/>
                    <a:pt x="12461" y="0"/>
                    <a:pt x="1088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2047;p33">
              <a:extLst>
                <a:ext uri="{FF2B5EF4-FFF2-40B4-BE49-F238E27FC236}">
                  <a16:creationId xmlns:a16="http://schemas.microsoft.com/office/drawing/2014/main" id="{3C76D548-AC87-E517-6275-7897A3B3FCD9}"/>
                </a:ext>
              </a:extLst>
            </p:cNvPr>
            <p:cNvSpPr/>
            <p:nvPr/>
          </p:nvSpPr>
          <p:spPr>
            <a:xfrm>
              <a:off x="21159600" y="-5409975"/>
              <a:ext cx="425800" cy="73075"/>
            </a:xfrm>
            <a:custGeom>
              <a:avLst/>
              <a:gdLst/>
              <a:ahLst/>
              <a:cxnLst/>
              <a:rect l="l" t="t" r="r" b="b"/>
              <a:pathLst>
                <a:path w="17032" h="2923" extrusionOk="0">
                  <a:moveTo>
                    <a:pt x="6782" y="0"/>
                  </a:moveTo>
                  <a:cubicBezTo>
                    <a:pt x="5300" y="0"/>
                    <a:pt x="3882" y="105"/>
                    <a:pt x="2720" y="284"/>
                  </a:cubicBezTo>
                  <a:cubicBezTo>
                    <a:pt x="1109" y="514"/>
                    <a:pt x="0" y="911"/>
                    <a:pt x="0" y="911"/>
                  </a:cubicBezTo>
                  <a:cubicBezTo>
                    <a:pt x="0" y="911"/>
                    <a:pt x="1025" y="1435"/>
                    <a:pt x="2615" y="1895"/>
                  </a:cubicBezTo>
                  <a:cubicBezTo>
                    <a:pt x="4185" y="2355"/>
                    <a:pt x="6298" y="2711"/>
                    <a:pt x="8432" y="2878"/>
                  </a:cubicBezTo>
                  <a:cubicBezTo>
                    <a:pt x="9029" y="2908"/>
                    <a:pt x="9627" y="2922"/>
                    <a:pt x="10215" y="2922"/>
                  </a:cubicBezTo>
                  <a:cubicBezTo>
                    <a:pt x="11710" y="2922"/>
                    <a:pt x="13140" y="2828"/>
                    <a:pt x="14312" y="2648"/>
                  </a:cubicBezTo>
                  <a:cubicBezTo>
                    <a:pt x="15923" y="2439"/>
                    <a:pt x="17032" y="2020"/>
                    <a:pt x="17032" y="2020"/>
                  </a:cubicBezTo>
                  <a:cubicBezTo>
                    <a:pt x="17032" y="2020"/>
                    <a:pt x="15986" y="1476"/>
                    <a:pt x="14416" y="1016"/>
                  </a:cubicBezTo>
                  <a:cubicBezTo>
                    <a:pt x="12847" y="577"/>
                    <a:pt x="10734" y="221"/>
                    <a:pt x="8600" y="54"/>
                  </a:cubicBezTo>
                  <a:cubicBezTo>
                    <a:pt x="7991" y="17"/>
                    <a:pt x="7382" y="0"/>
                    <a:pt x="678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2048;p33">
              <a:extLst>
                <a:ext uri="{FF2B5EF4-FFF2-40B4-BE49-F238E27FC236}">
                  <a16:creationId xmlns:a16="http://schemas.microsoft.com/office/drawing/2014/main" id="{6C6B03F4-5F92-3B06-CDEB-6E2D69C85F17}"/>
                </a:ext>
              </a:extLst>
            </p:cNvPr>
            <p:cNvSpPr/>
            <p:nvPr/>
          </p:nvSpPr>
          <p:spPr>
            <a:xfrm>
              <a:off x="21049750" y="-4889500"/>
              <a:ext cx="451950" cy="73300"/>
            </a:xfrm>
            <a:custGeom>
              <a:avLst/>
              <a:gdLst/>
              <a:ahLst/>
              <a:cxnLst/>
              <a:rect l="l" t="t" r="r" b="b"/>
              <a:pathLst>
                <a:path w="18078" h="2932" extrusionOk="0">
                  <a:moveTo>
                    <a:pt x="10877" y="0"/>
                  </a:moveTo>
                  <a:cubicBezTo>
                    <a:pt x="10237" y="0"/>
                    <a:pt x="9585" y="17"/>
                    <a:pt x="8934" y="54"/>
                  </a:cubicBezTo>
                  <a:cubicBezTo>
                    <a:pt x="6696" y="200"/>
                    <a:pt x="4457" y="577"/>
                    <a:pt x="2783" y="1037"/>
                  </a:cubicBezTo>
                  <a:cubicBezTo>
                    <a:pt x="1088" y="1455"/>
                    <a:pt x="0" y="2020"/>
                    <a:pt x="0" y="2020"/>
                  </a:cubicBezTo>
                  <a:cubicBezTo>
                    <a:pt x="0" y="2020"/>
                    <a:pt x="1151" y="2439"/>
                    <a:pt x="2888" y="2648"/>
                  </a:cubicBezTo>
                  <a:cubicBezTo>
                    <a:pt x="4109" y="2827"/>
                    <a:pt x="5618" y="2931"/>
                    <a:pt x="7194" y="2931"/>
                  </a:cubicBezTo>
                  <a:cubicBezTo>
                    <a:pt x="7831" y="2931"/>
                    <a:pt x="8478" y="2914"/>
                    <a:pt x="9123" y="2878"/>
                  </a:cubicBezTo>
                  <a:cubicBezTo>
                    <a:pt x="11383" y="2753"/>
                    <a:pt x="13621" y="2376"/>
                    <a:pt x="15295" y="1916"/>
                  </a:cubicBezTo>
                  <a:cubicBezTo>
                    <a:pt x="16969" y="1455"/>
                    <a:pt x="18078" y="911"/>
                    <a:pt x="18078" y="911"/>
                  </a:cubicBezTo>
                  <a:cubicBezTo>
                    <a:pt x="18078" y="911"/>
                    <a:pt x="16927" y="514"/>
                    <a:pt x="15191" y="284"/>
                  </a:cubicBezTo>
                  <a:cubicBezTo>
                    <a:pt x="13969" y="105"/>
                    <a:pt x="12460" y="0"/>
                    <a:pt x="1087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2049;p33">
              <a:extLst>
                <a:ext uri="{FF2B5EF4-FFF2-40B4-BE49-F238E27FC236}">
                  <a16:creationId xmlns:a16="http://schemas.microsoft.com/office/drawing/2014/main" id="{C288B8B6-F983-D43E-69DE-6BD81F32BDFD}"/>
                </a:ext>
              </a:extLst>
            </p:cNvPr>
            <p:cNvSpPr/>
            <p:nvPr/>
          </p:nvSpPr>
          <p:spPr>
            <a:xfrm>
              <a:off x="21132375" y="-4491950"/>
              <a:ext cx="521025" cy="73600"/>
            </a:xfrm>
            <a:custGeom>
              <a:avLst/>
              <a:gdLst/>
              <a:ahLst/>
              <a:cxnLst/>
              <a:rect l="l" t="t" r="r" b="b"/>
              <a:pathLst>
                <a:path w="20841" h="2944" extrusionOk="0">
                  <a:moveTo>
                    <a:pt x="8241" y="0"/>
                  </a:moveTo>
                  <a:cubicBezTo>
                    <a:pt x="6417" y="0"/>
                    <a:pt x="4687" y="105"/>
                    <a:pt x="3286" y="284"/>
                  </a:cubicBezTo>
                  <a:cubicBezTo>
                    <a:pt x="1319" y="514"/>
                    <a:pt x="1" y="911"/>
                    <a:pt x="1" y="911"/>
                  </a:cubicBezTo>
                  <a:cubicBezTo>
                    <a:pt x="1" y="911"/>
                    <a:pt x="1256" y="1455"/>
                    <a:pt x="3202" y="1916"/>
                  </a:cubicBezTo>
                  <a:cubicBezTo>
                    <a:pt x="5148" y="2376"/>
                    <a:pt x="7743" y="2753"/>
                    <a:pt x="10358" y="2899"/>
                  </a:cubicBezTo>
                  <a:cubicBezTo>
                    <a:pt x="11096" y="2929"/>
                    <a:pt x="11834" y="2943"/>
                    <a:pt x="12557" y="2943"/>
                  </a:cubicBezTo>
                  <a:cubicBezTo>
                    <a:pt x="14396" y="2943"/>
                    <a:pt x="16138" y="2849"/>
                    <a:pt x="17535" y="2669"/>
                  </a:cubicBezTo>
                  <a:cubicBezTo>
                    <a:pt x="19502" y="2439"/>
                    <a:pt x="20841" y="2020"/>
                    <a:pt x="20841" y="2020"/>
                  </a:cubicBezTo>
                  <a:cubicBezTo>
                    <a:pt x="20841" y="2020"/>
                    <a:pt x="19565" y="1476"/>
                    <a:pt x="17619" y="1016"/>
                  </a:cubicBezTo>
                  <a:cubicBezTo>
                    <a:pt x="15694" y="577"/>
                    <a:pt x="13099" y="221"/>
                    <a:pt x="10484" y="54"/>
                  </a:cubicBezTo>
                  <a:cubicBezTo>
                    <a:pt x="9731" y="17"/>
                    <a:pt x="8978" y="0"/>
                    <a:pt x="824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2050;p33">
              <a:extLst>
                <a:ext uri="{FF2B5EF4-FFF2-40B4-BE49-F238E27FC236}">
                  <a16:creationId xmlns:a16="http://schemas.microsoft.com/office/drawing/2014/main" id="{9F4FF6A5-4C85-58BB-24CE-787AB41CE864}"/>
                </a:ext>
              </a:extLst>
            </p:cNvPr>
            <p:cNvSpPr/>
            <p:nvPr/>
          </p:nvSpPr>
          <p:spPr>
            <a:xfrm>
              <a:off x="20884975" y="-4012075"/>
              <a:ext cx="425800" cy="72950"/>
            </a:xfrm>
            <a:custGeom>
              <a:avLst/>
              <a:gdLst/>
              <a:ahLst/>
              <a:cxnLst/>
              <a:rect l="l" t="t" r="r" b="b"/>
              <a:pathLst>
                <a:path w="17032" h="2918" extrusionOk="0">
                  <a:moveTo>
                    <a:pt x="6660" y="0"/>
                  </a:moveTo>
                  <a:cubicBezTo>
                    <a:pt x="5222" y="0"/>
                    <a:pt x="3851" y="108"/>
                    <a:pt x="2720" y="297"/>
                  </a:cubicBezTo>
                  <a:cubicBezTo>
                    <a:pt x="1109" y="527"/>
                    <a:pt x="0" y="924"/>
                    <a:pt x="0" y="924"/>
                  </a:cubicBezTo>
                  <a:cubicBezTo>
                    <a:pt x="0" y="924"/>
                    <a:pt x="1046" y="1447"/>
                    <a:pt x="2616" y="1887"/>
                  </a:cubicBezTo>
                  <a:cubicBezTo>
                    <a:pt x="4185" y="2347"/>
                    <a:pt x="6298" y="2724"/>
                    <a:pt x="8432" y="2870"/>
                  </a:cubicBezTo>
                  <a:cubicBezTo>
                    <a:pt x="9069" y="2902"/>
                    <a:pt x="9707" y="2918"/>
                    <a:pt x="10333" y="2918"/>
                  </a:cubicBezTo>
                  <a:cubicBezTo>
                    <a:pt x="11786" y="2918"/>
                    <a:pt x="13171" y="2830"/>
                    <a:pt x="14312" y="2640"/>
                  </a:cubicBezTo>
                  <a:cubicBezTo>
                    <a:pt x="15923" y="2431"/>
                    <a:pt x="17032" y="2012"/>
                    <a:pt x="17032" y="2012"/>
                  </a:cubicBezTo>
                  <a:cubicBezTo>
                    <a:pt x="17032" y="2012"/>
                    <a:pt x="15986" y="1468"/>
                    <a:pt x="14416" y="1029"/>
                  </a:cubicBezTo>
                  <a:cubicBezTo>
                    <a:pt x="12847" y="590"/>
                    <a:pt x="10734" y="213"/>
                    <a:pt x="8600" y="66"/>
                  </a:cubicBezTo>
                  <a:cubicBezTo>
                    <a:pt x="7950" y="21"/>
                    <a:pt x="7298" y="0"/>
                    <a:pt x="666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2051;p33">
              <a:extLst>
                <a:ext uri="{FF2B5EF4-FFF2-40B4-BE49-F238E27FC236}">
                  <a16:creationId xmlns:a16="http://schemas.microsoft.com/office/drawing/2014/main" id="{3C5A0BA8-FBB6-77E7-14BA-19DFD742EEAB}"/>
                </a:ext>
              </a:extLst>
            </p:cNvPr>
            <p:cNvSpPr/>
            <p:nvPr/>
          </p:nvSpPr>
          <p:spPr>
            <a:xfrm>
              <a:off x="20775650" y="-3491800"/>
              <a:ext cx="451975" cy="73625"/>
            </a:xfrm>
            <a:custGeom>
              <a:avLst/>
              <a:gdLst/>
              <a:ahLst/>
              <a:cxnLst/>
              <a:rect l="l" t="t" r="r" b="b"/>
              <a:pathLst>
                <a:path w="18079" h="2945" extrusionOk="0">
                  <a:moveTo>
                    <a:pt x="10858" y="1"/>
                  </a:moveTo>
                  <a:cubicBezTo>
                    <a:pt x="10229" y="1"/>
                    <a:pt x="9591" y="18"/>
                    <a:pt x="8955" y="53"/>
                  </a:cubicBezTo>
                  <a:cubicBezTo>
                    <a:pt x="6696" y="221"/>
                    <a:pt x="4457" y="577"/>
                    <a:pt x="2783" y="1058"/>
                  </a:cubicBezTo>
                  <a:cubicBezTo>
                    <a:pt x="1109" y="1476"/>
                    <a:pt x="0" y="2020"/>
                    <a:pt x="0" y="2020"/>
                  </a:cubicBezTo>
                  <a:cubicBezTo>
                    <a:pt x="0" y="2020"/>
                    <a:pt x="1151" y="2439"/>
                    <a:pt x="2888" y="2648"/>
                  </a:cubicBezTo>
                  <a:cubicBezTo>
                    <a:pt x="4076" y="2836"/>
                    <a:pt x="5535" y="2944"/>
                    <a:pt x="7071" y="2944"/>
                  </a:cubicBezTo>
                  <a:cubicBezTo>
                    <a:pt x="7752" y="2944"/>
                    <a:pt x="8449" y="2923"/>
                    <a:pt x="9144" y="2878"/>
                  </a:cubicBezTo>
                  <a:cubicBezTo>
                    <a:pt x="11383" y="2753"/>
                    <a:pt x="13642" y="2397"/>
                    <a:pt x="15316" y="1916"/>
                  </a:cubicBezTo>
                  <a:cubicBezTo>
                    <a:pt x="16990" y="1476"/>
                    <a:pt x="18078" y="932"/>
                    <a:pt x="18078" y="932"/>
                  </a:cubicBezTo>
                  <a:cubicBezTo>
                    <a:pt x="18078" y="932"/>
                    <a:pt x="16927" y="535"/>
                    <a:pt x="15212" y="305"/>
                  </a:cubicBezTo>
                  <a:cubicBezTo>
                    <a:pt x="13968" y="110"/>
                    <a:pt x="12444" y="1"/>
                    <a:pt x="1085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2052;p33">
              <a:extLst>
                <a:ext uri="{FF2B5EF4-FFF2-40B4-BE49-F238E27FC236}">
                  <a16:creationId xmlns:a16="http://schemas.microsoft.com/office/drawing/2014/main" id="{2604B59D-DCB2-0AAD-08E3-A85C1C323FD8}"/>
                </a:ext>
              </a:extLst>
            </p:cNvPr>
            <p:cNvSpPr/>
            <p:nvPr/>
          </p:nvSpPr>
          <p:spPr>
            <a:xfrm>
              <a:off x="22241850" y="-4669800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80" y="0"/>
                  </a:moveTo>
                  <a:cubicBezTo>
                    <a:pt x="5292" y="0"/>
                    <a:pt x="3869" y="105"/>
                    <a:pt x="2721" y="284"/>
                  </a:cubicBezTo>
                  <a:cubicBezTo>
                    <a:pt x="1089" y="514"/>
                    <a:pt x="1" y="911"/>
                    <a:pt x="1" y="911"/>
                  </a:cubicBezTo>
                  <a:cubicBezTo>
                    <a:pt x="1" y="911"/>
                    <a:pt x="1047" y="1434"/>
                    <a:pt x="2616" y="1874"/>
                  </a:cubicBezTo>
                  <a:cubicBezTo>
                    <a:pt x="4186" y="2355"/>
                    <a:pt x="6299" y="2711"/>
                    <a:pt x="8412" y="2878"/>
                  </a:cubicBezTo>
                  <a:cubicBezTo>
                    <a:pt x="9015" y="2908"/>
                    <a:pt x="9617" y="2922"/>
                    <a:pt x="10208" y="2922"/>
                  </a:cubicBezTo>
                  <a:cubicBezTo>
                    <a:pt x="11711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7" y="1476"/>
                    <a:pt x="14417" y="1016"/>
                  </a:cubicBezTo>
                  <a:cubicBezTo>
                    <a:pt x="12848" y="577"/>
                    <a:pt x="10714" y="200"/>
                    <a:pt x="8601" y="54"/>
                  </a:cubicBezTo>
                  <a:cubicBezTo>
                    <a:pt x="7992" y="17"/>
                    <a:pt x="7381" y="0"/>
                    <a:pt x="678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2053;p33">
              <a:extLst>
                <a:ext uri="{FF2B5EF4-FFF2-40B4-BE49-F238E27FC236}">
                  <a16:creationId xmlns:a16="http://schemas.microsoft.com/office/drawing/2014/main" id="{D1711BEA-B8D2-7940-4AA2-8B176477AA98}"/>
                </a:ext>
              </a:extLst>
            </p:cNvPr>
            <p:cNvSpPr/>
            <p:nvPr/>
          </p:nvSpPr>
          <p:spPr>
            <a:xfrm>
              <a:off x="22132525" y="-4149325"/>
              <a:ext cx="451975" cy="73300"/>
            </a:xfrm>
            <a:custGeom>
              <a:avLst/>
              <a:gdLst/>
              <a:ahLst/>
              <a:cxnLst/>
              <a:rect l="l" t="t" r="r" b="b"/>
              <a:pathLst>
                <a:path w="18079" h="2932" extrusionOk="0">
                  <a:moveTo>
                    <a:pt x="10885" y="0"/>
                  </a:moveTo>
                  <a:cubicBezTo>
                    <a:pt x="10248" y="0"/>
                    <a:pt x="9601" y="17"/>
                    <a:pt x="8956" y="53"/>
                  </a:cubicBezTo>
                  <a:cubicBezTo>
                    <a:pt x="6696" y="200"/>
                    <a:pt x="4458" y="577"/>
                    <a:pt x="2784" y="1037"/>
                  </a:cubicBezTo>
                  <a:cubicBezTo>
                    <a:pt x="1110" y="1455"/>
                    <a:pt x="1" y="2020"/>
                    <a:pt x="1" y="2020"/>
                  </a:cubicBezTo>
                  <a:cubicBezTo>
                    <a:pt x="1" y="2020"/>
                    <a:pt x="1152" y="2397"/>
                    <a:pt x="2888" y="2648"/>
                  </a:cubicBezTo>
                  <a:cubicBezTo>
                    <a:pt x="4110" y="2827"/>
                    <a:pt x="5619" y="2931"/>
                    <a:pt x="7195" y="2931"/>
                  </a:cubicBezTo>
                  <a:cubicBezTo>
                    <a:pt x="7832" y="2931"/>
                    <a:pt x="8479" y="2914"/>
                    <a:pt x="9124" y="2878"/>
                  </a:cubicBezTo>
                  <a:cubicBezTo>
                    <a:pt x="11383" y="2753"/>
                    <a:pt x="13622" y="2376"/>
                    <a:pt x="15296" y="1916"/>
                  </a:cubicBezTo>
                  <a:cubicBezTo>
                    <a:pt x="16970" y="1455"/>
                    <a:pt x="18079" y="911"/>
                    <a:pt x="18079" y="911"/>
                  </a:cubicBezTo>
                  <a:cubicBezTo>
                    <a:pt x="18079" y="911"/>
                    <a:pt x="16928" y="514"/>
                    <a:pt x="15191" y="284"/>
                  </a:cubicBezTo>
                  <a:cubicBezTo>
                    <a:pt x="13970" y="105"/>
                    <a:pt x="12461" y="0"/>
                    <a:pt x="1088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2054;p33">
              <a:extLst>
                <a:ext uri="{FF2B5EF4-FFF2-40B4-BE49-F238E27FC236}">
                  <a16:creationId xmlns:a16="http://schemas.microsoft.com/office/drawing/2014/main" id="{9B07EB4A-BDAC-B08E-BE7D-5FF802B8D247}"/>
                </a:ext>
              </a:extLst>
            </p:cNvPr>
            <p:cNvSpPr/>
            <p:nvPr/>
          </p:nvSpPr>
          <p:spPr>
            <a:xfrm>
              <a:off x="18802025" y="-4669800"/>
              <a:ext cx="425300" cy="73075"/>
            </a:xfrm>
            <a:custGeom>
              <a:avLst/>
              <a:gdLst/>
              <a:ahLst/>
              <a:cxnLst/>
              <a:rect l="l" t="t" r="r" b="b"/>
              <a:pathLst>
                <a:path w="17012" h="2923" extrusionOk="0">
                  <a:moveTo>
                    <a:pt x="6779" y="0"/>
                  </a:moveTo>
                  <a:cubicBezTo>
                    <a:pt x="5291" y="0"/>
                    <a:pt x="3868" y="105"/>
                    <a:pt x="2720" y="284"/>
                  </a:cubicBezTo>
                  <a:cubicBezTo>
                    <a:pt x="1088" y="514"/>
                    <a:pt x="0" y="911"/>
                    <a:pt x="0" y="911"/>
                  </a:cubicBezTo>
                  <a:cubicBezTo>
                    <a:pt x="0" y="911"/>
                    <a:pt x="1046" y="1434"/>
                    <a:pt x="2616" y="1874"/>
                  </a:cubicBezTo>
                  <a:cubicBezTo>
                    <a:pt x="4185" y="2355"/>
                    <a:pt x="6298" y="2711"/>
                    <a:pt x="8412" y="2878"/>
                  </a:cubicBezTo>
                  <a:cubicBezTo>
                    <a:pt x="9008" y="2908"/>
                    <a:pt x="9608" y="2922"/>
                    <a:pt x="10198" y="2922"/>
                  </a:cubicBezTo>
                  <a:cubicBezTo>
                    <a:pt x="11698" y="2922"/>
                    <a:pt x="13135" y="2828"/>
                    <a:pt x="14291" y="2648"/>
                  </a:cubicBezTo>
                  <a:cubicBezTo>
                    <a:pt x="15923" y="2439"/>
                    <a:pt x="17011" y="2020"/>
                    <a:pt x="17011" y="2020"/>
                  </a:cubicBezTo>
                  <a:cubicBezTo>
                    <a:pt x="17011" y="2020"/>
                    <a:pt x="15965" y="1476"/>
                    <a:pt x="14396" y="1016"/>
                  </a:cubicBezTo>
                  <a:cubicBezTo>
                    <a:pt x="12826" y="577"/>
                    <a:pt x="10713" y="200"/>
                    <a:pt x="8600" y="54"/>
                  </a:cubicBezTo>
                  <a:cubicBezTo>
                    <a:pt x="7992" y="17"/>
                    <a:pt x="7380" y="0"/>
                    <a:pt x="677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2055;p33">
              <a:extLst>
                <a:ext uri="{FF2B5EF4-FFF2-40B4-BE49-F238E27FC236}">
                  <a16:creationId xmlns:a16="http://schemas.microsoft.com/office/drawing/2014/main" id="{AC002A6A-F88C-615C-F006-6CA7876D4BE8}"/>
                </a:ext>
              </a:extLst>
            </p:cNvPr>
            <p:cNvSpPr/>
            <p:nvPr/>
          </p:nvSpPr>
          <p:spPr>
            <a:xfrm>
              <a:off x="18692175" y="-4149325"/>
              <a:ext cx="451450" cy="73300"/>
            </a:xfrm>
            <a:custGeom>
              <a:avLst/>
              <a:gdLst/>
              <a:ahLst/>
              <a:cxnLst/>
              <a:rect l="l" t="t" r="r" b="b"/>
              <a:pathLst>
                <a:path w="18058" h="2932" extrusionOk="0">
                  <a:moveTo>
                    <a:pt x="10864" y="0"/>
                  </a:moveTo>
                  <a:cubicBezTo>
                    <a:pt x="10227" y="0"/>
                    <a:pt x="9579" y="17"/>
                    <a:pt x="8935" y="53"/>
                  </a:cubicBezTo>
                  <a:cubicBezTo>
                    <a:pt x="6696" y="200"/>
                    <a:pt x="4436" y="577"/>
                    <a:pt x="2762" y="1037"/>
                  </a:cubicBezTo>
                  <a:cubicBezTo>
                    <a:pt x="1088" y="1455"/>
                    <a:pt x="0" y="2020"/>
                    <a:pt x="0" y="2020"/>
                  </a:cubicBezTo>
                  <a:cubicBezTo>
                    <a:pt x="0" y="2020"/>
                    <a:pt x="1172" y="2397"/>
                    <a:pt x="2867" y="2648"/>
                  </a:cubicBezTo>
                  <a:cubicBezTo>
                    <a:pt x="4104" y="2827"/>
                    <a:pt x="5606" y="2931"/>
                    <a:pt x="7185" y="2931"/>
                  </a:cubicBezTo>
                  <a:cubicBezTo>
                    <a:pt x="7822" y="2931"/>
                    <a:pt x="8473" y="2914"/>
                    <a:pt x="9123" y="2878"/>
                  </a:cubicBezTo>
                  <a:cubicBezTo>
                    <a:pt x="11362" y="2753"/>
                    <a:pt x="13622" y="2376"/>
                    <a:pt x="15295" y="1916"/>
                  </a:cubicBezTo>
                  <a:cubicBezTo>
                    <a:pt x="16969" y="1455"/>
                    <a:pt x="18057" y="911"/>
                    <a:pt x="18057" y="911"/>
                  </a:cubicBezTo>
                  <a:cubicBezTo>
                    <a:pt x="18057" y="911"/>
                    <a:pt x="16907" y="514"/>
                    <a:pt x="15191" y="284"/>
                  </a:cubicBezTo>
                  <a:cubicBezTo>
                    <a:pt x="13954" y="105"/>
                    <a:pt x="12441" y="0"/>
                    <a:pt x="1086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2056;p33">
              <a:extLst>
                <a:ext uri="{FF2B5EF4-FFF2-40B4-BE49-F238E27FC236}">
                  <a16:creationId xmlns:a16="http://schemas.microsoft.com/office/drawing/2014/main" id="{EE73FA93-833B-27F8-ED02-37010D6C5848}"/>
                </a:ext>
              </a:extLst>
            </p:cNvPr>
            <p:cNvSpPr/>
            <p:nvPr/>
          </p:nvSpPr>
          <p:spPr>
            <a:xfrm>
              <a:off x="16856125" y="-8552350"/>
              <a:ext cx="447775" cy="89325"/>
            </a:xfrm>
            <a:custGeom>
              <a:avLst/>
              <a:gdLst/>
              <a:ahLst/>
              <a:cxnLst/>
              <a:rect l="l" t="t" r="r" b="b"/>
              <a:pathLst>
                <a:path w="17911" h="3573" extrusionOk="0">
                  <a:moveTo>
                    <a:pt x="13622" y="1"/>
                  </a:moveTo>
                  <a:cubicBezTo>
                    <a:pt x="12134" y="1"/>
                    <a:pt x="10418" y="126"/>
                    <a:pt x="8726" y="395"/>
                  </a:cubicBezTo>
                  <a:cubicBezTo>
                    <a:pt x="6487" y="751"/>
                    <a:pt x="4269" y="1337"/>
                    <a:pt x="2658" y="1923"/>
                  </a:cubicBezTo>
                  <a:cubicBezTo>
                    <a:pt x="1047" y="2529"/>
                    <a:pt x="0" y="3157"/>
                    <a:pt x="0" y="3157"/>
                  </a:cubicBezTo>
                  <a:cubicBezTo>
                    <a:pt x="0" y="3157"/>
                    <a:pt x="1193" y="3450"/>
                    <a:pt x="2930" y="3534"/>
                  </a:cubicBezTo>
                  <a:cubicBezTo>
                    <a:pt x="3348" y="3559"/>
                    <a:pt x="3801" y="3572"/>
                    <a:pt x="4278" y="3572"/>
                  </a:cubicBezTo>
                  <a:cubicBezTo>
                    <a:pt x="5756" y="3572"/>
                    <a:pt x="7473" y="3447"/>
                    <a:pt x="9165" y="3178"/>
                  </a:cubicBezTo>
                  <a:cubicBezTo>
                    <a:pt x="11425" y="2843"/>
                    <a:pt x="13622" y="2278"/>
                    <a:pt x="15233" y="1672"/>
                  </a:cubicBezTo>
                  <a:cubicBezTo>
                    <a:pt x="16865" y="1065"/>
                    <a:pt x="17911" y="437"/>
                    <a:pt x="17911" y="437"/>
                  </a:cubicBezTo>
                  <a:cubicBezTo>
                    <a:pt x="17911" y="437"/>
                    <a:pt x="16697" y="123"/>
                    <a:pt x="14982" y="40"/>
                  </a:cubicBezTo>
                  <a:cubicBezTo>
                    <a:pt x="14558" y="14"/>
                    <a:pt x="14102" y="1"/>
                    <a:pt x="1362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2057;p33">
              <a:extLst>
                <a:ext uri="{FF2B5EF4-FFF2-40B4-BE49-F238E27FC236}">
                  <a16:creationId xmlns:a16="http://schemas.microsoft.com/office/drawing/2014/main" id="{01A864C0-2863-E5B0-AF5E-F620B0E2D017}"/>
                </a:ext>
              </a:extLst>
            </p:cNvPr>
            <p:cNvSpPr/>
            <p:nvPr/>
          </p:nvSpPr>
          <p:spPr>
            <a:xfrm>
              <a:off x="16473225" y="-7967525"/>
              <a:ext cx="447775" cy="88800"/>
            </a:xfrm>
            <a:custGeom>
              <a:avLst/>
              <a:gdLst/>
              <a:ahLst/>
              <a:cxnLst/>
              <a:rect l="l" t="t" r="r" b="b"/>
              <a:pathLst>
                <a:path w="17911" h="3552" extrusionOk="0">
                  <a:moveTo>
                    <a:pt x="13625" y="0"/>
                  </a:moveTo>
                  <a:cubicBezTo>
                    <a:pt x="12142" y="0"/>
                    <a:pt x="10432" y="122"/>
                    <a:pt x="8746" y="374"/>
                  </a:cubicBezTo>
                  <a:cubicBezTo>
                    <a:pt x="6487" y="751"/>
                    <a:pt x="4290" y="1315"/>
                    <a:pt x="2679" y="1922"/>
                  </a:cubicBezTo>
                  <a:cubicBezTo>
                    <a:pt x="1047" y="2529"/>
                    <a:pt x="0" y="3157"/>
                    <a:pt x="0" y="3157"/>
                  </a:cubicBezTo>
                  <a:cubicBezTo>
                    <a:pt x="0" y="3157"/>
                    <a:pt x="1193" y="3429"/>
                    <a:pt x="2930" y="3512"/>
                  </a:cubicBezTo>
                  <a:cubicBezTo>
                    <a:pt x="3359" y="3538"/>
                    <a:pt x="3821" y="3551"/>
                    <a:pt x="4307" y="3551"/>
                  </a:cubicBezTo>
                  <a:cubicBezTo>
                    <a:pt x="5790" y="3551"/>
                    <a:pt x="7500" y="3430"/>
                    <a:pt x="9186" y="3178"/>
                  </a:cubicBezTo>
                  <a:cubicBezTo>
                    <a:pt x="11446" y="2843"/>
                    <a:pt x="13643" y="2257"/>
                    <a:pt x="15254" y="1650"/>
                  </a:cubicBezTo>
                  <a:cubicBezTo>
                    <a:pt x="16865" y="1064"/>
                    <a:pt x="17911" y="437"/>
                    <a:pt x="17911" y="437"/>
                  </a:cubicBezTo>
                  <a:cubicBezTo>
                    <a:pt x="17911" y="437"/>
                    <a:pt x="16718" y="123"/>
                    <a:pt x="15003" y="39"/>
                  </a:cubicBezTo>
                  <a:cubicBezTo>
                    <a:pt x="14574" y="13"/>
                    <a:pt x="14112" y="0"/>
                    <a:pt x="1362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2058;p33">
              <a:extLst>
                <a:ext uri="{FF2B5EF4-FFF2-40B4-BE49-F238E27FC236}">
                  <a16:creationId xmlns:a16="http://schemas.microsoft.com/office/drawing/2014/main" id="{3573251A-D4E0-A2EB-6B71-C62F79DA169D}"/>
                </a:ext>
              </a:extLst>
            </p:cNvPr>
            <p:cNvSpPr/>
            <p:nvPr/>
          </p:nvSpPr>
          <p:spPr>
            <a:xfrm>
              <a:off x="16768250" y="-7654425"/>
              <a:ext cx="425300" cy="72000"/>
            </a:xfrm>
            <a:custGeom>
              <a:avLst/>
              <a:gdLst/>
              <a:ahLst/>
              <a:cxnLst/>
              <a:rect l="l" t="t" r="r" b="b"/>
              <a:pathLst>
                <a:path w="17012" h="2880" extrusionOk="0">
                  <a:moveTo>
                    <a:pt x="9064" y="1"/>
                  </a:moveTo>
                  <a:cubicBezTo>
                    <a:pt x="8867" y="1"/>
                    <a:pt x="8671" y="3"/>
                    <a:pt x="8474" y="7"/>
                  </a:cubicBezTo>
                  <a:cubicBezTo>
                    <a:pt x="6361" y="90"/>
                    <a:pt x="4248" y="383"/>
                    <a:pt x="2637" y="781"/>
                  </a:cubicBezTo>
                  <a:cubicBezTo>
                    <a:pt x="1046" y="1157"/>
                    <a:pt x="0" y="1659"/>
                    <a:pt x="0" y="1659"/>
                  </a:cubicBezTo>
                  <a:cubicBezTo>
                    <a:pt x="0" y="1659"/>
                    <a:pt x="1067" y="2099"/>
                    <a:pt x="2678" y="2392"/>
                  </a:cubicBezTo>
                  <a:cubicBezTo>
                    <a:pt x="4109" y="2712"/>
                    <a:pt x="5979" y="2879"/>
                    <a:pt x="7894" y="2879"/>
                  </a:cubicBezTo>
                  <a:cubicBezTo>
                    <a:pt x="8108" y="2879"/>
                    <a:pt x="8323" y="2877"/>
                    <a:pt x="8537" y="2873"/>
                  </a:cubicBezTo>
                  <a:cubicBezTo>
                    <a:pt x="10650" y="2789"/>
                    <a:pt x="12764" y="2496"/>
                    <a:pt x="14354" y="2099"/>
                  </a:cubicBezTo>
                  <a:cubicBezTo>
                    <a:pt x="15965" y="1722"/>
                    <a:pt x="17011" y="1220"/>
                    <a:pt x="17011" y="1220"/>
                  </a:cubicBezTo>
                  <a:cubicBezTo>
                    <a:pt x="17011" y="1220"/>
                    <a:pt x="15923" y="739"/>
                    <a:pt x="14333" y="467"/>
                  </a:cubicBezTo>
                  <a:cubicBezTo>
                    <a:pt x="12890" y="182"/>
                    <a:pt x="10983" y="1"/>
                    <a:pt x="906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2059;p33">
              <a:extLst>
                <a:ext uri="{FF2B5EF4-FFF2-40B4-BE49-F238E27FC236}">
                  <a16:creationId xmlns:a16="http://schemas.microsoft.com/office/drawing/2014/main" id="{139A75FA-4866-E23C-7674-C4B2A0D0DC62}"/>
                </a:ext>
              </a:extLst>
            </p:cNvPr>
            <p:cNvSpPr/>
            <p:nvPr/>
          </p:nvSpPr>
          <p:spPr>
            <a:xfrm>
              <a:off x="16307925" y="-8723400"/>
              <a:ext cx="447800" cy="88800"/>
            </a:xfrm>
            <a:custGeom>
              <a:avLst/>
              <a:gdLst/>
              <a:ahLst/>
              <a:cxnLst/>
              <a:rect l="l" t="t" r="r" b="b"/>
              <a:pathLst>
                <a:path w="17912" h="3552" extrusionOk="0">
                  <a:moveTo>
                    <a:pt x="13616" y="1"/>
                  </a:moveTo>
                  <a:cubicBezTo>
                    <a:pt x="12141" y="1"/>
                    <a:pt x="10427" y="122"/>
                    <a:pt x="8726" y="374"/>
                  </a:cubicBezTo>
                  <a:cubicBezTo>
                    <a:pt x="6487" y="751"/>
                    <a:pt x="4290" y="1316"/>
                    <a:pt x="2658" y="1923"/>
                  </a:cubicBezTo>
                  <a:cubicBezTo>
                    <a:pt x="1047" y="2529"/>
                    <a:pt x="0" y="3157"/>
                    <a:pt x="0" y="3157"/>
                  </a:cubicBezTo>
                  <a:cubicBezTo>
                    <a:pt x="0" y="3157"/>
                    <a:pt x="1172" y="3471"/>
                    <a:pt x="2930" y="3513"/>
                  </a:cubicBezTo>
                  <a:cubicBezTo>
                    <a:pt x="3354" y="3539"/>
                    <a:pt x="3812" y="3552"/>
                    <a:pt x="4295" y="3552"/>
                  </a:cubicBezTo>
                  <a:cubicBezTo>
                    <a:pt x="5771" y="3552"/>
                    <a:pt x="7484" y="3430"/>
                    <a:pt x="9186" y="3178"/>
                  </a:cubicBezTo>
                  <a:cubicBezTo>
                    <a:pt x="11425" y="2843"/>
                    <a:pt x="13622" y="2257"/>
                    <a:pt x="15254" y="1651"/>
                  </a:cubicBezTo>
                  <a:cubicBezTo>
                    <a:pt x="16865" y="1065"/>
                    <a:pt x="17911" y="437"/>
                    <a:pt x="17911" y="437"/>
                  </a:cubicBezTo>
                  <a:cubicBezTo>
                    <a:pt x="17911" y="437"/>
                    <a:pt x="16718" y="123"/>
                    <a:pt x="14982" y="39"/>
                  </a:cubicBezTo>
                  <a:cubicBezTo>
                    <a:pt x="14558" y="14"/>
                    <a:pt x="14100" y="1"/>
                    <a:pt x="1361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2060;p33">
              <a:extLst>
                <a:ext uri="{FF2B5EF4-FFF2-40B4-BE49-F238E27FC236}">
                  <a16:creationId xmlns:a16="http://schemas.microsoft.com/office/drawing/2014/main" id="{A5381ADC-FA60-1ED2-5BBA-CDA2F79D53E7}"/>
                </a:ext>
              </a:extLst>
            </p:cNvPr>
            <p:cNvSpPr/>
            <p:nvPr/>
          </p:nvSpPr>
          <p:spPr>
            <a:xfrm>
              <a:off x="16054225" y="-8250750"/>
              <a:ext cx="424775" cy="71975"/>
            </a:xfrm>
            <a:custGeom>
              <a:avLst/>
              <a:gdLst/>
              <a:ahLst/>
              <a:cxnLst/>
              <a:rect l="l" t="t" r="r" b="b"/>
              <a:pathLst>
                <a:path w="16991" h="2879" extrusionOk="0">
                  <a:moveTo>
                    <a:pt x="9064" y="1"/>
                  </a:moveTo>
                  <a:cubicBezTo>
                    <a:pt x="8867" y="1"/>
                    <a:pt x="8671" y="3"/>
                    <a:pt x="8475" y="7"/>
                  </a:cubicBezTo>
                  <a:cubicBezTo>
                    <a:pt x="6361" y="90"/>
                    <a:pt x="4227" y="383"/>
                    <a:pt x="2637" y="781"/>
                  </a:cubicBezTo>
                  <a:cubicBezTo>
                    <a:pt x="1047" y="1157"/>
                    <a:pt x="1" y="1660"/>
                    <a:pt x="1" y="1660"/>
                  </a:cubicBezTo>
                  <a:cubicBezTo>
                    <a:pt x="1" y="1660"/>
                    <a:pt x="1068" y="2099"/>
                    <a:pt x="2658" y="2392"/>
                  </a:cubicBezTo>
                  <a:cubicBezTo>
                    <a:pt x="4120" y="2696"/>
                    <a:pt x="6013" y="2879"/>
                    <a:pt x="7930" y="2879"/>
                  </a:cubicBezTo>
                  <a:cubicBezTo>
                    <a:pt x="8125" y="2879"/>
                    <a:pt x="8321" y="2877"/>
                    <a:pt x="8516" y="2873"/>
                  </a:cubicBezTo>
                  <a:cubicBezTo>
                    <a:pt x="10651" y="2789"/>
                    <a:pt x="12764" y="2497"/>
                    <a:pt x="14354" y="2099"/>
                  </a:cubicBezTo>
                  <a:cubicBezTo>
                    <a:pt x="15944" y="1722"/>
                    <a:pt x="16991" y="1220"/>
                    <a:pt x="16991" y="1220"/>
                  </a:cubicBezTo>
                  <a:cubicBezTo>
                    <a:pt x="16991" y="1220"/>
                    <a:pt x="15923" y="739"/>
                    <a:pt x="14333" y="467"/>
                  </a:cubicBezTo>
                  <a:cubicBezTo>
                    <a:pt x="12891" y="182"/>
                    <a:pt x="10983" y="1"/>
                    <a:pt x="906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2061;p33">
              <a:extLst>
                <a:ext uri="{FF2B5EF4-FFF2-40B4-BE49-F238E27FC236}">
                  <a16:creationId xmlns:a16="http://schemas.microsoft.com/office/drawing/2014/main" id="{877BDC68-5E51-7BB6-E6D9-C414CE3B3B52}"/>
                </a:ext>
              </a:extLst>
            </p:cNvPr>
            <p:cNvSpPr/>
            <p:nvPr/>
          </p:nvSpPr>
          <p:spPr>
            <a:xfrm>
              <a:off x="15994075" y="-7732150"/>
              <a:ext cx="447775" cy="88800"/>
            </a:xfrm>
            <a:custGeom>
              <a:avLst/>
              <a:gdLst/>
              <a:ahLst/>
              <a:cxnLst/>
              <a:rect l="l" t="t" r="r" b="b"/>
              <a:pathLst>
                <a:path w="17911" h="3552" extrusionOk="0">
                  <a:moveTo>
                    <a:pt x="13616" y="1"/>
                  </a:moveTo>
                  <a:cubicBezTo>
                    <a:pt x="12141" y="1"/>
                    <a:pt x="10427" y="122"/>
                    <a:pt x="8725" y="375"/>
                  </a:cubicBezTo>
                  <a:cubicBezTo>
                    <a:pt x="6487" y="751"/>
                    <a:pt x="4290" y="1316"/>
                    <a:pt x="2658" y="1923"/>
                  </a:cubicBezTo>
                  <a:cubicBezTo>
                    <a:pt x="1047" y="2530"/>
                    <a:pt x="0" y="3157"/>
                    <a:pt x="0" y="3157"/>
                  </a:cubicBezTo>
                  <a:cubicBezTo>
                    <a:pt x="0" y="3157"/>
                    <a:pt x="1172" y="3471"/>
                    <a:pt x="2930" y="3513"/>
                  </a:cubicBezTo>
                  <a:cubicBezTo>
                    <a:pt x="3353" y="3539"/>
                    <a:pt x="3811" y="3552"/>
                    <a:pt x="4295" y="3552"/>
                  </a:cubicBezTo>
                  <a:cubicBezTo>
                    <a:pt x="5771" y="3552"/>
                    <a:pt x="7484" y="3430"/>
                    <a:pt x="9186" y="3178"/>
                  </a:cubicBezTo>
                  <a:cubicBezTo>
                    <a:pt x="11425" y="2844"/>
                    <a:pt x="13622" y="2258"/>
                    <a:pt x="15254" y="1651"/>
                  </a:cubicBezTo>
                  <a:cubicBezTo>
                    <a:pt x="16865" y="1065"/>
                    <a:pt x="17911" y="437"/>
                    <a:pt x="17911" y="437"/>
                  </a:cubicBezTo>
                  <a:cubicBezTo>
                    <a:pt x="17911" y="437"/>
                    <a:pt x="16718" y="123"/>
                    <a:pt x="14982" y="40"/>
                  </a:cubicBezTo>
                  <a:cubicBezTo>
                    <a:pt x="14558" y="14"/>
                    <a:pt x="14100" y="1"/>
                    <a:pt x="1361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2062;p33">
              <a:extLst>
                <a:ext uri="{FF2B5EF4-FFF2-40B4-BE49-F238E27FC236}">
                  <a16:creationId xmlns:a16="http://schemas.microsoft.com/office/drawing/2014/main" id="{FC35034B-BF6A-6AA6-5D2D-5F9F05AA3886}"/>
                </a:ext>
              </a:extLst>
            </p:cNvPr>
            <p:cNvSpPr/>
            <p:nvPr/>
          </p:nvSpPr>
          <p:spPr>
            <a:xfrm>
              <a:off x="19402000" y="-3444600"/>
              <a:ext cx="425825" cy="70950"/>
            </a:xfrm>
            <a:custGeom>
              <a:avLst/>
              <a:gdLst/>
              <a:ahLst/>
              <a:cxnLst/>
              <a:rect l="l" t="t" r="r" b="b"/>
              <a:pathLst>
                <a:path w="17033" h="2838" extrusionOk="0">
                  <a:moveTo>
                    <a:pt x="7914" y="0"/>
                  </a:moveTo>
                  <a:cubicBezTo>
                    <a:pt x="6013" y="0"/>
                    <a:pt x="4129" y="164"/>
                    <a:pt x="2700" y="446"/>
                  </a:cubicBezTo>
                  <a:cubicBezTo>
                    <a:pt x="1068" y="739"/>
                    <a:pt x="1" y="1178"/>
                    <a:pt x="1" y="1178"/>
                  </a:cubicBezTo>
                  <a:cubicBezTo>
                    <a:pt x="1" y="1178"/>
                    <a:pt x="1047" y="1681"/>
                    <a:pt x="2637" y="2078"/>
                  </a:cubicBezTo>
                  <a:cubicBezTo>
                    <a:pt x="4248" y="2476"/>
                    <a:pt x="6361" y="2748"/>
                    <a:pt x="8475" y="2831"/>
                  </a:cubicBezTo>
                  <a:cubicBezTo>
                    <a:pt x="8689" y="2836"/>
                    <a:pt x="8904" y="2838"/>
                    <a:pt x="9119" y="2838"/>
                  </a:cubicBezTo>
                  <a:cubicBezTo>
                    <a:pt x="11020" y="2838"/>
                    <a:pt x="12905" y="2674"/>
                    <a:pt x="14333" y="2392"/>
                  </a:cubicBezTo>
                  <a:cubicBezTo>
                    <a:pt x="15965" y="2099"/>
                    <a:pt x="17032" y="1660"/>
                    <a:pt x="17032" y="1660"/>
                  </a:cubicBezTo>
                  <a:cubicBezTo>
                    <a:pt x="17032" y="1660"/>
                    <a:pt x="15965" y="1158"/>
                    <a:pt x="14396" y="760"/>
                  </a:cubicBezTo>
                  <a:cubicBezTo>
                    <a:pt x="12785" y="383"/>
                    <a:pt x="10672" y="90"/>
                    <a:pt x="8558" y="7"/>
                  </a:cubicBezTo>
                  <a:cubicBezTo>
                    <a:pt x="8344" y="3"/>
                    <a:pt x="8129" y="0"/>
                    <a:pt x="791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2063;p33">
              <a:extLst>
                <a:ext uri="{FF2B5EF4-FFF2-40B4-BE49-F238E27FC236}">
                  <a16:creationId xmlns:a16="http://schemas.microsoft.com/office/drawing/2014/main" id="{C31B1DA5-2FD7-20EA-0556-1881D1703F7C}"/>
                </a:ext>
              </a:extLst>
            </p:cNvPr>
            <p:cNvSpPr/>
            <p:nvPr/>
          </p:nvSpPr>
          <p:spPr>
            <a:xfrm>
              <a:off x="18692700" y="-3708275"/>
              <a:ext cx="450925" cy="77375"/>
            </a:xfrm>
            <a:custGeom>
              <a:avLst/>
              <a:gdLst/>
              <a:ahLst/>
              <a:cxnLst/>
              <a:rect l="l" t="t" r="r" b="b"/>
              <a:pathLst>
                <a:path w="18037" h="3095" extrusionOk="0">
                  <a:moveTo>
                    <a:pt x="12115" y="0"/>
                  </a:moveTo>
                  <a:cubicBezTo>
                    <a:pt x="11076" y="0"/>
                    <a:pt x="9979" y="42"/>
                    <a:pt x="8893" y="134"/>
                  </a:cubicBezTo>
                  <a:cubicBezTo>
                    <a:pt x="6633" y="385"/>
                    <a:pt x="4394" y="824"/>
                    <a:pt x="2741" y="1347"/>
                  </a:cubicBezTo>
                  <a:cubicBezTo>
                    <a:pt x="1067" y="1850"/>
                    <a:pt x="0" y="2414"/>
                    <a:pt x="0" y="2414"/>
                  </a:cubicBezTo>
                  <a:cubicBezTo>
                    <a:pt x="0" y="2414"/>
                    <a:pt x="1172" y="2749"/>
                    <a:pt x="2909" y="2938"/>
                  </a:cubicBezTo>
                  <a:cubicBezTo>
                    <a:pt x="3767" y="3042"/>
                    <a:pt x="4766" y="3094"/>
                    <a:pt x="5830" y="3094"/>
                  </a:cubicBezTo>
                  <a:cubicBezTo>
                    <a:pt x="6895" y="3094"/>
                    <a:pt x="8024" y="3042"/>
                    <a:pt x="9144" y="2938"/>
                  </a:cubicBezTo>
                  <a:cubicBezTo>
                    <a:pt x="11404" y="2707"/>
                    <a:pt x="13642" y="2268"/>
                    <a:pt x="15295" y="1745"/>
                  </a:cubicBezTo>
                  <a:cubicBezTo>
                    <a:pt x="16969" y="1243"/>
                    <a:pt x="18036" y="657"/>
                    <a:pt x="18036" y="657"/>
                  </a:cubicBezTo>
                  <a:cubicBezTo>
                    <a:pt x="18036" y="657"/>
                    <a:pt x="16865" y="301"/>
                    <a:pt x="15149" y="134"/>
                  </a:cubicBezTo>
                  <a:cubicBezTo>
                    <a:pt x="14255" y="48"/>
                    <a:pt x="13217" y="0"/>
                    <a:pt x="1211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2064;p33">
              <a:extLst>
                <a:ext uri="{FF2B5EF4-FFF2-40B4-BE49-F238E27FC236}">
                  <a16:creationId xmlns:a16="http://schemas.microsoft.com/office/drawing/2014/main" id="{45490FA2-00EA-188D-53CF-577AD17DD060}"/>
                </a:ext>
              </a:extLst>
            </p:cNvPr>
            <p:cNvSpPr/>
            <p:nvPr/>
          </p:nvSpPr>
          <p:spPr>
            <a:xfrm>
              <a:off x="19879575" y="-4534975"/>
              <a:ext cx="450950" cy="77600"/>
            </a:xfrm>
            <a:custGeom>
              <a:avLst/>
              <a:gdLst/>
              <a:ahLst/>
              <a:cxnLst/>
              <a:rect l="l" t="t" r="r" b="b"/>
              <a:pathLst>
                <a:path w="18038" h="3104" extrusionOk="0">
                  <a:moveTo>
                    <a:pt x="12031" y="1"/>
                  </a:moveTo>
                  <a:cubicBezTo>
                    <a:pt x="11018" y="1"/>
                    <a:pt x="9951" y="44"/>
                    <a:pt x="8893" y="142"/>
                  </a:cubicBezTo>
                  <a:cubicBezTo>
                    <a:pt x="6634" y="394"/>
                    <a:pt x="4395" y="833"/>
                    <a:pt x="2742" y="1356"/>
                  </a:cubicBezTo>
                  <a:cubicBezTo>
                    <a:pt x="1068" y="1858"/>
                    <a:pt x="1" y="2423"/>
                    <a:pt x="1" y="2423"/>
                  </a:cubicBezTo>
                  <a:cubicBezTo>
                    <a:pt x="1" y="2423"/>
                    <a:pt x="1173" y="2758"/>
                    <a:pt x="2888" y="2946"/>
                  </a:cubicBezTo>
                  <a:cubicBezTo>
                    <a:pt x="3757" y="3051"/>
                    <a:pt x="4761" y="3103"/>
                    <a:pt x="5828" y="3103"/>
                  </a:cubicBezTo>
                  <a:cubicBezTo>
                    <a:pt x="6895" y="3103"/>
                    <a:pt x="8025" y="3051"/>
                    <a:pt x="9145" y="2946"/>
                  </a:cubicBezTo>
                  <a:cubicBezTo>
                    <a:pt x="11404" y="2716"/>
                    <a:pt x="13643" y="2277"/>
                    <a:pt x="15296" y="1754"/>
                  </a:cubicBezTo>
                  <a:cubicBezTo>
                    <a:pt x="16970" y="1251"/>
                    <a:pt x="18037" y="666"/>
                    <a:pt x="18037" y="666"/>
                  </a:cubicBezTo>
                  <a:cubicBezTo>
                    <a:pt x="18037" y="666"/>
                    <a:pt x="16865" y="310"/>
                    <a:pt x="15129" y="142"/>
                  </a:cubicBezTo>
                  <a:cubicBezTo>
                    <a:pt x="14224" y="54"/>
                    <a:pt x="13161" y="1"/>
                    <a:pt x="1203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2065;p33">
              <a:extLst>
                <a:ext uri="{FF2B5EF4-FFF2-40B4-BE49-F238E27FC236}">
                  <a16:creationId xmlns:a16="http://schemas.microsoft.com/office/drawing/2014/main" id="{34BB5643-D8D3-DFB9-C389-55F3CCBC532E}"/>
                </a:ext>
              </a:extLst>
            </p:cNvPr>
            <p:cNvSpPr/>
            <p:nvPr/>
          </p:nvSpPr>
          <p:spPr>
            <a:xfrm>
              <a:off x="20242075" y="-5093900"/>
              <a:ext cx="425825" cy="71100"/>
            </a:xfrm>
            <a:custGeom>
              <a:avLst/>
              <a:gdLst/>
              <a:ahLst/>
              <a:cxnLst/>
              <a:rect l="l" t="t" r="r" b="b"/>
              <a:pathLst>
                <a:path w="17033" h="2844" extrusionOk="0">
                  <a:moveTo>
                    <a:pt x="7969" y="1"/>
                  </a:moveTo>
                  <a:cubicBezTo>
                    <a:pt x="6050" y="1"/>
                    <a:pt x="4143" y="182"/>
                    <a:pt x="2700" y="467"/>
                  </a:cubicBezTo>
                  <a:cubicBezTo>
                    <a:pt x="1089" y="739"/>
                    <a:pt x="1" y="1199"/>
                    <a:pt x="1" y="1199"/>
                  </a:cubicBezTo>
                  <a:cubicBezTo>
                    <a:pt x="1" y="1199"/>
                    <a:pt x="1047" y="1680"/>
                    <a:pt x="2658" y="2078"/>
                  </a:cubicBezTo>
                  <a:cubicBezTo>
                    <a:pt x="4248" y="2476"/>
                    <a:pt x="6362" y="2769"/>
                    <a:pt x="8475" y="2831"/>
                  </a:cubicBezTo>
                  <a:cubicBezTo>
                    <a:pt x="8751" y="2839"/>
                    <a:pt x="9026" y="2843"/>
                    <a:pt x="9301" y="2843"/>
                  </a:cubicBezTo>
                  <a:cubicBezTo>
                    <a:pt x="11152" y="2843"/>
                    <a:pt x="12949" y="2665"/>
                    <a:pt x="14334" y="2392"/>
                  </a:cubicBezTo>
                  <a:cubicBezTo>
                    <a:pt x="15966" y="2099"/>
                    <a:pt x="17033" y="1660"/>
                    <a:pt x="17033" y="1660"/>
                  </a:cubicBezTo>
                  <a:cubicBezTo>
                    <a:pt x="17033" y="1660"/>
                    <a:pt x="15987" y="1157"/>
                    <a:pt x="14396" y="781"/>
                  </a:cubicBezTo>
                  <a:cubicBezTo>
                    <a:pt x="12806" y="383"/>
                    <a:pt x="10672" y="90"/>
                    <a:pt x="8559" y="7"/>
                  </a:cubicBezTo>
                  <a:cubicBezTo>
                    <a:pt x="8362" y="3"/>
                    <a:pt x="8166" y="1"/>
                    <a:pt x="796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2066;p33">
              <a:extLst>
                <a:ext uri="{FF2B5EF4-FFF2-40B4-BE49-F238E27FC236}">
                  <a16:creationId xmlns:a16="http://schemas.microsoft.com/office/drawing/2014/main" id="{A091D20C-76CA-9930-D634-221989902246}"/>
                </a:ext>
              </a:extLst>
            </p:cNvPr>
            <p:cNvSpPr/>
            <p:nvPr/>
          </p:nvSpPr>
          <p:spPr>
            <a:xfrm>
              <a:off x="20004075" y="-3771975"/>
              <a:ext cx="451450" cy="77775"/>
            </a:xfrm>
            <a:custGeom>
              <a:avLst/>
              <a:gdLst/>
              <a:ahLst/>
              <a:cxnLst/>
              <a:rect l="l" t="t" r="r" b="b"/>
              <a:pathLst>
                <a:path w="18058" h="3111" extrusionOk="0">
                  <a:moveTo>
                    <a:pt x="12141" y="1"/>
                  </a:moveTo>
                  <a:cubicBezTo>
                    <a:pt x="11099" y="1"/>
                    <a:pt x="9993" y="48"/>
                    <a:pt x="8893" y="150"/>
                  </a:cubicBezTo>
                  <a:cubicBezTo>
                    <a:pt x="6654" y="380"/>
                    <a:pt x="4395" y="841"/>
                    <a:pt x="2763" y="1364"/>
                  </a:cubicBezTo>
                  <a:cubicBezTo>
                    <a:pt x="1089" y="1845"/>
                    <a:pt x="1" y="2431"/>
                    <a:pt x="1" y="2431"/>
                  </a:cubicBezTo>
                  <a:cubicBezTo>
                    <a:pt x="1" y="2431"/>
                    <a:pt x="1193" y="2765"/>
                    <a:pt x="2909" y="2954"/>
                  </a:cubicBezTo>
                  <a:cubicBezTo>
                    <a:pt x="3777" y="3058"/>
                    <a:pt x="4777" y="3111"/>
                    <a:pt x="5841" y="3111"/>
                  </a:cubicBezTo>
                  <a:cubicBezTo>
                    <a:pt x="6906" y="3111"/>
                    <a:pt x="8035" y="3058"/>
                    <a:pt x="9165" y="2954"/>
                  </a:cubicBezTo>
                  <a:cubicBezTo>
                    <a:pt x="11404" y="2724"/>
                    <a:pt x="13664" y="2263"/>
                    <a:pt x="15317" y="1740"/>
                  </a:cubicBezTo>
                  <a:cubicBezTo>
                    <a:pt x="16991" y="1259"/>
                    <a:pt x="18058" y="673"/>
                    <a:pt x="18058" y="673"/>
                  </a:cubicBezTo>
                  <a:cubicBezTo>
                    <a:pt x="18058" y="673"/>
                    <a:pt x="16886" y="317"/>
                    <a:pt x="15149" y="150"/>
                  </a:cubicBezTo>
                  <a:cubicBezTo>
                    <a:pt x="14269" y="53"/>
                    <a:pt x="13240" y="1"/>
                    <a:pt x="1214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067;p33">
              <a:extLst>
                <a:ext uri="{FF2B5EF4-FFF2-40B4-BE49-F238E27FC236}">
                  <a16:creationId xmlns:a16="http://schemas.microsoft.com/office/drawing/2014/main" id="{5E1294AB-DC40-8E39-5961-B0E9809693A2}"/>
                </a:ext>
              </a:extLst>
            </p:cNvPr>
            <p:cNvSpPr/>
            <p:nvPr/>
          </p:nvSpPr>
          <p:spPr>
            <a:xfrm>
              <a:off x="20306425" y="-4217725"/>
              <a:ext cx="425825" cy="71100"/>
            </a:xfrm>
            <a:custGeom>
              <a:avLst/>
              <a:gdLst/>
              <a:ahLst/>
              <a:cxnLst/>
              <a:rect l="l" t="t" r="r" b="b"/>
              <a:pathLst>
                <a:path w="17033" h="2844" extrusionOk="0">
                  <a:moveTo>
                    <a:pt x="7964" y="1"/>
                  </a:moveTo>
                  <a:cubicBezTo>
                    <a:pt x="6032" y="1"/>
                    <a:pt x="4142" y="182"/>
                    <a:pt x="2700" y="467"/>
                  </a:cubicBezTo>
                  <a:cubicBezTo>
                    <a:pt x="1068" y="739"/>
                    <a:pt x="1" y="1199"/>
                    <a:pt x="1" y="1199"/>
                  </a:cubicBezTo>
                  <a:cubicBezTo>
                    <a:pt x="1" y="1199"/>
                    <a:pt x="1047" y="1681"/>
                    <a:pt x="2637" y="2078"/>
                  </a:cubicBezTo>
                  <a:cubicBezTo>
                    <a:pt x="4227" y="2476"/>
                    <a:pt x="6361" y="2769"/>
                    <a:pt x="8475" y="2831"/>
                  </a:cubicBezTo>
                  <a:cubicBezTo>
                    <a:pt x="8748" y="2839"/>
                    <a:pt x="9021" y="2843"/>
                    <a:pt x="9294" y="2843"/>
                  </a:cubicBezTo>
                  <a:cubicBezTo>
                    <a:pt x="11135" y="2843"/>
                    <a:pt x="12948" y="2665"/>
                    <a:pt x="14333" y="2392"/>
                  </a:cubicBezTo>
                  <a:cubicBezTo>
                    <a:pt x="15944" y="2099"/>
                    <a:pt x="17032" y="1660"/>
                    <a:pt x="17032" y="1660"/>
                  </a:cubicBezTo>
                  <a:cubicBezTo>
                    <a:pt x="17032" y="1660"/>
                    <a:pt x="15986" y="1137"/>
                    <a:pt x="14375" y="781"/>
                  </a:cubicBezTo>
                  <a:cubicBezTo>
                    <a:pt x="12785" y="383"/>
                    <a:pt x="10672" y="90"/>
                    <a:pt x="8558" y="7"/>
                  </a:cubicBezTo>
                  <a:cubicBezTo>
                    <a:pt x="8360" y="3"/>
                    <a:pt x="8162" y="1"/>
                    <a:pt x="796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2068;p33">
              <a:extLst>
                <a:ext uri="{FF2B5EF4-FFF2-40B4-BE49-F238E27FC236}">
                  <a16:creationId xmlns:a16="http://schemas.microsoft.com/office/drawing/2014/main" id="{0D29A3AC-520B-BCE8-CB4C-D12739426746}"/>
                </a:ext>
              </a:extLst>
            </p:cNvPr>
            <p:cNvSpPr/>
            <p:nvPr/>
          </p:nvSpPr>
          <p:spPr>
            <a:xfrm>
              <a:off x="20370250" y="-4744925"/>
              <a:ext cx="451450" cy="77775"/>
            </a:xfrm>
            <a:custGeom>
              <a:avLst/>
              <a:gdLst/>
              <a:ahLst/>
              <a:cxnLst/>
              <a:rect l="l" t="t" r="r" b="b"/>
              <a:pathLst>
                <a:path w="18058" h="3111" extrusionOk="0">
                  <a:moveTo>
                    <a:pt x="12141" y="1"/>
                  </a:moveTo>
                  <a:cubicBezTo>
                    <a:pt x="11098" y="1"/>
                    <a:pt x="9993" y="48"/>
                    <a:pt x="8893" y="150"/>
                  </a:cubicBezTo>
                  <a:cubicBezTo>
                    <a:pt x="6654" y="380"/>
                    <a:pt x="4394" y="841"/>
                    <a:pt x="2762" y="1364"/>
                  </a:cubicBezTo>
                  <a:cubicBezTo>
                    <a:pt x="1088" y="1845"/>
                    <a:pt x="0" y="2431"/>
                    <a:pt x="0" y="2431"/>
                  </a:cubicBezTo>
                  <a:cubicBezTo>
                    <a:pt x="0" y="2431"/>
                    <a:pt x="1193" y="2766"/>
                    <a:pt x="2909" y="2954"/>
                  </a:cubicBezTo>
                  <a:cubicBezTo>
                    <a:pt x="3777" y="3059"/>
                    <a:pt x="4776" y="3111"/>
                    <a:pt x="5841" y="3111"/>
                  </a:cubicBezTo>
                  <a:cubicBezTo>
                    <a:pt x="6905" y="3111"/>
                    <a:pt x="8035" y="3059"/>
                    <a:pt x="9165" y="2954"/>
                  </a:cubicBezTo>
                  <a:cubicBezTo>
                    <a:pt x="11404" y="2724"/>
                    <a:pt x="13663" y="2263"/>
                    <a:pt x="15316" y="1740"/>
                  </a:cubicBezTo>
                  <a:cubicBezTo>
                    <a:pt x="16990" y="1259"/>
                    <a:pt x="18057" y="673"/>
                    <a:pt x="18057" y="673"/>
                  </a:cubicBezTo>
                  <a:cubicBezTo>
                    <a:pt x="18057" y="673"/>
                    <a:pt x="16886" y="318"/>
                    <a:pt x="15149" y="150"/>
                  </a:cubicBezTo>
                  <a:cubicBezTo>
                    <a:pt x="14269" y="53"/>
                    <a:pt x="13239" y="1"/>
                    <a:pt x="1214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2069;p33">
              <a:extLst>
                <a:ext uri="{FF2B5EF4-FFF2-40B4-BE49-F238E27FC236}">
                  <a16:creationId xmlns:a16="http://schemas.microsoft.com/office/drawing/2014/main" id="{4833490E-D514-059E-394B-9D8E5F85CAEE}"/>
                </a:ext>
              </a:extLst>
            </p:cNvPr>
            <p:cNvSpPr/>
            <p:nvPr/>
          </p:nvSpPr>
          <p:spPr>
            <a:xfrm>
              <a:off x="23359175" y="-865325"/>
              <a:ext cx="169525" cy="329800"/>
            </a:xfrm>
            <a:custGeom>
              <a:avLst/>
              <a:gdLst/>
              <a:ahLst/>
              <a:cxnLst/>
              <a:rect l="l" t="t" r="r" b="b"/>
              <a:pathLst>
                <a:path w="6781" h="13192" extrusionOk="0">
                  <a:moveTo>
                    <a:pt x="6363" y="0"/>
                  </a:moveTo>
                  <a:cubicBezTo>
                    <a:pt x="5904" y="0"/>
                    <a:pt x="5105" y="92"/>
                    <a:pt x="4165" y="596"/>
                  </a:cubicBezTo>
                  <a:cubicBezTo>
                    <a:pt x="3432" y="952"/>
                    <a:pt x="2700" y="1579"/>
                    <a:pt x="2051" y="2395"/>
                  </a:cubicBezTo>
                  <a:cubicBezTo>
                    <a:pt x="1779" y="2814"/>
                    <a:pt x="1382" y="3232"/>
                    <a:pt x="1214" y="3735"/>
                  </a:cubicBezTo>
                  <a:cubicBezTo>
                    <a:pt x="963" y="4216"/>
                    <a:pt x="754" y="4697"/>
                    <a:pt x="608" y="5220"/>
                  </a:cubicBezTo>
                  <a:cubicBezTo>
                    <a:pt x="1" y="7292"/>
                    <a:pt x="168" y="9384"/>
                    <a:pt x="545" y="10849"/>
                  </a:cubicBezTo>
                  <a:cubicBezTo>
                    <a:pt x="733" y="11581"/>
                    <a:pt x="1026" y="12146"/>
                    <a:pt x="1214" y="12564"/>
                  </a:cubicBezTo>
                  <a:cubicBezTo>
                    <a:pt x="1424" y="12962"/>
                    <a:pt x="1549" y="13192"/>
                    <a:pt x="1549" y="13192"/>
                  </a:cubicBezTo>
                  <a:cubicBezTo>
                    <a:pt x="1549" y="13192"/>
                    <a:pt x="1905" y="12188"/>
                    <a:pt x="2198" y="10786"/>
                  </a:cubicBezTo>
                  <a:cubicBezTo>
                    <a:pt x="2533" y="9405"/>
                    <a:pt x="2846" y="7647"/>
                    <a:pt x="3349" y="6036"/>
                  </a:cubicBezTo>
                  <a:cubicBezTo>
                    <a:pt x="3788" y="4404"/>
                    <a:pt x="4478" y="2939"/>
                    <a:pt x="5232" y="1851"/>
                  </a:cubicBezTo>
                  <a:cubicBezTo>
                    <a:pt x="5985" y="742"/>
                    <a:pt x="6780" y="31"/>
                    <a:pt x="6780" y="31"/>
                  </a:cubicBezTo>
                  <a:cubicBezTo>
                    <a:pt x="6780" y="31"/>
                    <a:pt x="6628" y="0"/>
                    <a:pt x="636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2070;p33">
              <a:extLst>
                <a:ext uri="{FF2B5EF4-FFF2-40B4-BE49-F238E27FC236}">
                  <a16:creationId xmlns:a16="http://schemas.microsoft.com/office/drawing/2014/main" id="{75053EF3-F50C-5E42-EE92-1CB25CCAD48D}"/>
                </a:ext>
              </a:extLst>
            </p:cNvPr>
            <p:cNvSpPr/>
            <p:nvPr/>
          </p:nvSpPr>
          <p:spPr>
            <a:xfrm>
              <a:off x="23118050" y="-920250"/>
              <a:ext cx="169500" cy="329800"/>
            </a:xfrm>
            <a:custGeom>
              <a:avLst/>
              <a:gdLst/>
              <a:ahLst/>
              <a:cxnLst/>
              <a:rect l="l" t="t" r="r" b="b"/>
              <a:pathLst>
                <a:path w="6780" h="13192" extrusionOk="0">
                  <a:moveTo>
                    <a:pt x="6361" y="0"/>
                  </a:moveTo>
                  <a:cubicBezTo>
                    <a:pt x="5900" y="0"/>
                    <a:pt x="5097" y="92"/>
                    <a:pt x="4143" y="596"/>
                  </a:cubicBezTo>
                  <a:cubicBezTo>
                    <a:pt x="3432" y="952"/>
                    <a:pt x="2699" y="1579"/>
                    <a:pt x="2030" y="2395"/>
                  </a:cubicBezTo>
                  <a:cubicBezTo>
                    <a:pt x="1779" y="2814"/>
                    <a:pt x="1381" y="3232"/>
                    <a:pt x="1193" y="3735"/>
                  </a:cubicBezTo>
                  <a:cubicBezTo>
                    <a:pt x="963" y="4216"/>
                    <a:pt x="753" y="4718"/>
                    <a:pt x="607" y="5220"/>
                  </a:cubicBezTo>
                  <a:cubicBezTo>
                    <a:pt x="0" y="7292"/>
                    <a:pt x="146" y="9384"/>
                    <a:pt x="544" y="10849"/>
                  </a:cubicBezTo>
                  <a:cubicBezTo>
                    <a:pt x="732" y="11581"/>
                    <a:pt x="1025" y="12146"/>
                    <a:pt x="1193" y="12564"/>
                  </a:cubicBezTo>
                  <a:cubicBezTo>
                    <a:pt x="1402" y="12962"/>
                    <a:pt x="1548" y="13192"/>
                    <a:pt x="1548" y="13192"/>
                  </a:cubicBezTo>
                  <a:cubicBezTo>
                    <a:pt x="1548" y="13192"/>
                    <a:pt x="1904" y="12167"/>
                    <a:pt x="2197" y="10786"/>
                  </a:cubicBezTo>
                  <a:cubicBezTo>
                    <a:pt x="2532" y="9405"/>
                    <a:pt x="2846" y="7647"/>
                    <a:pt x="3348" y="6036"/>
                  </a:cubicBezTo>
                  <a:cubicBezTo>
                    <a:pt x="3787" y="4404"/>
                    <a:pt x="4478" y="2939"/>
                    <a:pt x="5231" y="1851"/>
                  </a:cubicBezTo>
                  <a:cubicBezTo>
                    <a:pt x="5984" y="742"/>
                    <a:pt x="6779" y="31"/>
                    <a:pt x="6779" y="31"/>
                  </a:cubicBezTo>
                  <a:cubicBezTo>
                    <a:pt x="6779" y="31"/>
                    <a:pt x="6627" y="0"/>
                    <a:pt x="636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2071;p33">
              <a:extLst>
                <a:ext uri="{FF2B5EF4-FFF2-40B4-BE49-F238E27FC236}">
                  <a16:creationId xmlns:a16="http://schemas.microsoft.com/office/drawing/2014/main" id="{0863787F-E24E-E171-2FE7-32D6530783DB}"/>
                </a:ext>
              </a:extLst>
            </p:cNvPr>
            <p:cNvSpPr/>
            <p:nvPr/>
          </p:nvSpPr>
          <p:spPr>
            <a:xfrm>
              <a:off x="22057200" y="-1160000"/>
              <a:ext cx="169525" cy="329475"/>
            </a:xfrm>
            <a:custGeom>
              <a:avLst/>
              <a:gdLst/>
              <a:ahLst/>
              <a:cxnLst/>
              <a:rect l="l" t="t" r="r" b="b"/>
              <a:pathLst>
                <a:path w="6781" h="13179" extrusionOk="0">
                  <a:moveTo>
                    <a:pt x="6317" y="0"/>
                  </a:moveTo>
                  <a:cubicBezTo>
                    <a:pt x="5852" y="0"/>
                    <a:pt x="5075" y="95"/>
                    <a:pt x="4165" y="582"/>
                  </a:cubicBezTo>
                  <a:cubicBezTo>
                    <a:pt x="3432" y="938"/>
                    <a:pt x="2700" y="1565"/>
                    <a:pt x="2051" y="2381"/>
                  </a:cubicBezTo>
                  <a:cubicBezTo>
                    <a:pt x="1779" y="2800"/>
                    <a:pt x="1382" y="3218"/>
                    <a:pt x="1215" y="3721"/>
                  </a:cubicBezTo>
                  <a:cubicBezTo>
                    <a:pt x="963" y="4223"/>
                    <a:pt x="754" y="4683"/>
                    <a:pt x="608" y="5206"/>
                  </a:cubicBezTo>
                  <a:cubicBezTo>
                    <a:pt x="1" y="7278"/>
                    <a:pt x="168" y="9370"/>
                    <a:pt x="545" y="10835"/>
                  </a:cubicBezTo>
                  <a:cubicBezTo>
                    <a:pt x="733" y="11567"/>
                    <a:pt x="1026" y="12132"/>
                    <a:pt x="1215" y="12550"/>
                  </a:cubicBezTo>
                  <a:cubicBezTo>
                    <a:pt x="1424" y="12948"/>
                    <a:pt x="1549" y="13178"/>
                    <a:pt x="1549" y="13178"/>
                  </a:cubicBezTo>
                  <a:cubicBezTo>
                    <a:pt x="1549" y="13178"/>
                    <a:pt x="1926" y="12174"/>
                    <a:pt x="2198" y="10772"/>
                  </a:cubicBezTo>
                  <a:cubicBezTo>
                    <a:pt x="2554" y="9391"/>
                    <a:pt x="2867" y="7633"/>
                    <a:pt x="3349" y="6022"/>
                  </a:cubicBezTo>
                  <a:cubicBezTo>
                    <a:pt x="3809" y="4411"/>
                    <a:pt x="4479" y="2925"/>
                    <a:pt x="5232" y="1837"/>
                  </a:cubicBezTo>
                  <a:cubicBezTo>
                    <a:pt x="6006" y="729"/>
                    <a:pt x="6780" y="38"/>
                    <a:pt x="6780" y="38"/>
                  </a:cubicBezTo>
                  <a:cubicBezTo>
                    <a:pt x="6780" y="38"/>
                    <a:pt x="6611" y="0"/>
                    <a:pt x="631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2072;p33">
              <a:extLst>
                <a:ext uri="{FF2B5EF4-FFF2-40B4-BE49-F238E27FC236}">
                  <a16:creationId xmlns:a16="http://schemas.microsoft.com/office/drawing/2014/main" id="{C4980372-BF91-235D-C888-F5A7D4CFC6A7}"/>
                </a:ext>
              </a:extLst>
            </p:cNvPr>
            <p:cNvSpPr/>
            <p:nvPr/>
          </p:nvSpPr>
          <p:spPr>
            <a:xfrm>
              <a:off x="21816075" y="-1214650"/>
              <a:ext cx="169500" cy="329200"/>
            </a:xfrm>
            <a:custGeom>
              <a:avLst/>
              <a:gdLst/>
              <a:ahLst/>
              <a:cxnLst/>
              <a:rect l="l" t="t" r="r" b="b"/>
              <a:pathLst>
                <a:path w="6780" h="13168" extrusionOk="0">
                  <a:moveTo>
                    <a:pt x="6382" y="0"/>
                  </a:moveTo>
                  <a:cubicBezTo>
                    <a:pt x="5927" y="0"/>
                    <a:pt x="5119" y="87"/>
                    <a:pt x="4164" y="571"/>
                  </a:cubicBezTo>
                  <a:cubicBezTo>
                    <a:pt x="3432" y="927"/>
                    <a:pt x="2699" y="1554"/>
                    <a:pt x="2051" y="2370"/>
                  </a:cubicBezTo>
                  <a:cubicBezTo>
                    <a:pt x="1779" y="2789"/>
                    <a:pt x="1381" y="3207"/>
                    <a:pt x="1214" y="3710"/>
                  </a:cubicBezTo>
                  <a:cubicBezTo>
                    <a:pt x="963" y="4212"/>
                    <a:pt x="753" y="4672"/>
                    <a:pt x="607" y="5195"/>
                  </a:cubicBezTo>
                  <a:cubicBezTo>
                    <a:pt x="0" y="7267"/>
                    <a:pt x="168" y="9359"/>
                    <a:pt x="544" y="10824"/>
                  </a:cubicBezTo>
                  <a:cubicBezTo>
                    <a:pt x="732" y="11556"/>
                    <a:pt x="1025" y="12121"/>
                    <a:pt x="1214" y="12539"/>
                  </a:cubicBezTo>
                  <a:cubicBezTo>
                    <a:pt x="1423" y="12937"/>
                    <a:pt x="1549" y="13167"/>
                    <a:pt x="1549" y="13167"/>
                  </a:cubicBezTo>
                  <a:cubicBezTo>
                    <a:pt x="1549" y="13167"/>
                    <a:pt x="1904" y="12163"/>
                    <a:pt x="2197" y="10761"/>
                  </a:cubicBezTo>
                  <a:cubicBezTo>
                    <a:pt x="2532" y="9380"/>
                    <a:pt x="2846" y="7622"/>
                    <a:pt x="3348" y="6011"/>
                  </a:cubicBezTo>
                  <a:cubicBezTo>
                    <a:pt x="3787" y="4400"/>
                    <a:pt x="4478" y="2915"/>
                    <a:pt x="5231" y="1826"/>
                  </a:cubicBezTo>
                  <a:cubicBezTo>
                    <a:pt x="5984" y="718"/>
                    <a:pt x="6779" y="27"/>
                    <a:pt x="6779" y="27"/>
                  </a:cubicBezTo>
                  <a:cubicBezTo>
                    <a:pt x="6779" y="27"/>
                    <a:pt x="6635" y="0"/>
                    <a:pt x="638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2073;p33">
              <a:extLst>
                <a:ext uri="{FF2B5EF4-FFF2-40B4-BE49-F238E27FC236}">
                  <a16:creationId xmlns:a16="http://schemas.microsoft.com/office/drawing/2014/main" id="{9B01FF2F-86C4-3F4F-0F7C-413CA09A2B4B}"/>
                </a:ext>
              </a:extLst>
            </p:cNvPr>
            <p:cNvSpPr/>
            <p:nvPr/>
          </p:nvSpPr>
          <p:spPr>
            <a:xfrm>
              <a:off x="18222425" y="-889950"/>
              <a:ext cx="169525" cy="329850"/>
            </a:xfrm>
            <a:custGeom>
              <a:avLst/>
              <a:gdLst/>
              <a:ahLst/>
              <a:cxnLst/>
              <a:rect l="l" t="t" r="r" b="b"/>
              <a:pathLst>
                <a:path w="6781" h="13194" extrusionOk="0">
                  <a:moveTo>
                    <a:pt x="6349" y="1"/>
                  </a:moveTo>
                  <a:cubicBezTo>
                    <a:pt x="5888" y="1"/>
                    <a:pt x="5096" y="91"/>
                    <a:pt x="4165" y="577"/>
                  </a:cubicBezTo>
                  <a:cubicBezTo>
                    <a:pt x="3432" y="953"/>
                    <a:pt x="2700" y="1581"/>
                    <a:pt x="2031" y="2376"/>
                  </a:cubicBezTo>
                  <a:cubicBezTo>
                    <a:pt x="1779" y="2795"/>
                    <a:pt x="1382" y="3213"/>
                    <a:pt x="1194" y="3715"/>
                  </a:cubicBezTo>
                  <a:cubicBezTo>
                    <a:pt x="963" y="4217"/>
                    <a:pt x="754" y="4720"/>
                    <a:pt x="608" y="5201"/>
                  </a:cubicBezTo>
                  <a:cubicBezTo>
                    <a:pt x="1" y="7272"/>
                    <a:pt x="147" y="9365"/>
                    <a:pt x="545" y="10829"/>
                  </a:cubicBezTo>
                  <a:cubicBezTo>
                    <a:pt x="733" y="11562"/>
                    <a:pt x="1026" y="12147"/>
                    <a:pt x="1194" y="12566"/>
                  </a:cubicBezTo>
                  <a:cubicBezTo>
                    <a:pt x="1403" y="12942"/>
                    <a:pt x="1549" y="13194"/>
                    <a:pt x="1549" y="13194"/>
                  </a:cubicBezTo>
                  <a:cubicBezTo>
                    <a:pt x="1549" y="13194"/>
                    <a:pt x="1905" y="12168"/>
                    <a:pt x="2198" y="10787"/>
                  </a:cubicBezTo>
                  <a:cubicBezTo>
                    <a:pt x="2533" y="9385"/>
                    <a:pt x="2847" y="7649"/>
                    <a:pt x="3349" y="6017"/>
                  </a:cubicBezTo>
                  <a:cubicBezTo>
                    <a:pt x="3788" y="4406"/>
                    <a:pt x="4479" y="2941"/>
                    <a:pt x="5232" y="1832"/>
                  </a:cubicBezTo>
                  <a:cubicBezTo>
                    <a:pt x="5985" y="744"/>
                    <a:pt x="6780" y="33"/>
                    <a:pt x="6780" y="33"/>
                  </a:cubicBezTo>
                  <a:cubicBezTo>
                    <a:pt x="6780" y="33"/>
                    <a:pt x="6623" y="1"/>
                    <a:pt x="634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2074;p33">
              <a:extLst>
                <a:ext uri="{FF2B5EF4-FFF2-40B4-BE49-F238E27FC236}">
                  <a16:creationId xmlns:a16="http://schemas.microsoft.com/office/drawing/2014/main" id="{2B4ED258-5175-6145-9457-649F250803FA}"/>
                </a:ext>
              </a:extLst>
            </p:cNvPr>
            <p:cNvSpPr/>
            <p:nvPr/>
          </p:nvSpPr>
          <p:spPr>
            <a:xfrm>
              <a:off x="17981300" y="-944750"/>
              <a:ext cx="169500" cy="329725"/>
            </a:xfrm>
            <a:custGeom>
              <a:avLst/>
              <a:gdLst/>
              <a:ahLst/>
              <a:cxnLst/>
              <a:rect l="l" t="t" r="r" b="b"/>
              <a:pathLst>
                <a:path w="6780" h="13189" extrusionOk="0">
                  <a:moveTo>
                    <a:pt x="6381" y="1"/>
                  </a:moveTo>
                  <a:cubicBezTo>
                    <a:pt x="5924" y="1"/>
                    <a:pt x="5111" y="87"/>
                    <a:pt x="4143" y="572"/>
                  </a:cubicBezTo>
                  <a:cubicBezTo>
                    <a:pt x="3432" y="948"/>
                    <a:pt x="2678" y="1576"/>
                    <a:pt x="2030" y="2371"/>
                  </a:cubicBezTo>
                  <a:cubicBezTo>
                    <a:pt x="1779" y="2790"/>
                    <a:pt x="1381" y="3208"/>
                    <a:pt x="1193" y="3710"/>
                  </a:cubicBezTo>
                  <a:cubicBezTo>
                    <a:pt x="963" y="4212"/>
                    <a:pt x="753" y="4673"/>
                    <a:pt x="586" y="5196"/>
                  </a:cubicBezTo>
                  <a:cubicBezTo>
                    <a:pt x="0" y="7267"/>
                    <a:pt x="147" y="9360"/>
                    <a:pt x="544" y="10824"/>
                  </a:cubicBezTo>
                  <a:cubicBezTo>
                    <a:pt x="732" y="11557"/>
                    <a:pt x="1025" y="12142"/>
                    <a:pt x="1193" y="12561"/>
                  </a:cubicBezTo>
                  <a:cubicBezTo>
                    <a:pt x="1402" y="12938"/>
                    <a:pt x="1548" y="13189"/>
                    <a:pt x="1548" y="13189"/>
                  </a:cubicBezTo>
                  <a:cubicBezTo>
                    <a:pt x="1548" y="13189"/>
                    <a:pt x="1904" y="12163"/>
                    <a:pt x="2197" y="10782"/>
                  </a:cubicBezTo>
                  <a:cubicBezTo>
                    <a:pt x="2532" y="9380"/>
                    <a:pt x="2846" y="7644"/>
                    <a:pt x="3348" y="6012"/>
                  </a:cubicBezTo>
                  <a:cubicBezTo>
                    <a:pt x="3787" y="4401"/>
                    <a:pt x="4478" y="2936"/>
                    <a:pt x="5231" y="1827"/>
                  </a:cubicBezTo>
                  <a:cubicBezTo>
                    <a:pt x="5984" y="739"/>
                    <a:pt x="6779" y="28"/>
                    <a:pt x="6779" y="28"/>
                  </a:cubicBezTo>
                  <a:cubicBezTo>
                    <a:pt x="6779" y="28"/>
                    <a:pt x="6635" y="1"/>
                    <a:pt x="638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2075;p33">
              <a:extLst>
                <a:ext uri="{FF2B5EF4-FFF2-40B4-BE49-F238E27FC236}">
                  <a16:creationId xmlns:a16="http://schemas.microsoft.com/office/drawing/2014/main" id="{723B9826-80B8-F857-21F8-148EC04C53EA}"/>
                </a:ext>
              </a:extLst>
            </p:cNvPr>
            <p:cNvSpPr/>
            <p:nvPr/>
          </p:nvSpPr>
          <p:spPr>
            <a:xfrm>
              <a:off x="16799100" y="-1177650"/>
              <a:ext cx="169500" cy="329850"/>
            </a:xfrm>
            <a:custGeom>
              <a:avLst/>
              <a:gdLst/>
              <a:ahLst/>
              <a:cxnLst/>
              <a:rect l="l" t="t" r="r" b="b"/>
              <a:pathLst>
                <a:path w="6780" h="13194" extrusionOk="0">
                  <a:moveTo>
                    <a:pt x="6348" y="1"/>
                  </a:moveTo>
                  <a:cubicBezTo>
                    <a:pt x="5885" y="1"/>
                    <a:pt x="5088" y="91"/>
                    <a:pt x="4144" y="577"/>
                  </a:cubicBezTo>
                  <a:cubicBezTo>
                    <a:pt x="3411" y="953"/>
                    <a:pt x="2679" y="1581"/>
                    <a:pt x="2030" y="2376"/>
                  </a:cubicBezTo>
                  <a:cubicBezTo>
                    <a:pt x="1779" y="2795"/>
                    <a:pt x="1382" y="3213"/>
                    <a:pt x="1193" y="3715"/>
                  </a:cubicBezTo>
                  <a:cubicBezTo>
                    <a:pt x="963" y="4217"/>
                    <a:pt x="754" y="4678"/>
                    <a:pt x="587" y="5201"/>
                  </a:cubicBezTo>
                  <a:cubicBezTo>
                    <a:pt x="1" y="7272"/>
                    <a:pt x="147" y="9365"/>
                    <a:pt x="545" y="10829"/>
                  </a:cubicBezTo>
                  <a:cubicBezTo>
                    <a:pt x="733" y="11562"/>
                    <a:pt x="1026" y="12147"/>
                    <a:pt x="1193" y="12566"/>
                  </a:cubicBezTo>
                  <a:cubicBezTo>
                    <a:pt x="1403" y="12942"/>
                    <a:pt x="1549" y="13194"/>
                    <a:pt x="1549" y="13194"/>
                  </a:cubicBezTo>
                  <a:cubicBezTo>
                    <a:pt x="1549" y="13194"/>
                    <a:pt x="1905" y="12168"/>
                    <a:pt x="2198" y="10787"/>
                  </a:cubicBezTo>
                  <a:cubicBezTo>
                    <a:pt x="2533" y="9385"/>
                    <a:pt x="2846" y="7649"/>
                    <a:pt x="3349" y="6017"/>
                  </a:cubicBezTo>
                  <a:cubicBezTo>
                    <a:pt x="3788" y="4406"/>
                    <a:pt x="4457" y="2941"/>
                    <a:pt x="5232" y="1832"/>
                  </a:cubicBezTo>
                  <a:cubicBezTo>
                    <a:pt x="5985" y="744"/>
                    <a:pt x="6780" y="33"/>
                    <a:pt x="6780" y="33"/>
                  </a:cubicBezTo>
                  <a:cubicBezTo>
                    <a:pt x="6780" y="33"/>
                    <a:pt x="6623" y="1"/>
                    <a:pt x="634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2076;p33">
              <a:extLst>
                <a:ext uri="{FF2B5EF4-FFF2-40B4-BE49-F238E27FC236}">
                  <a16:creationId xmlns:a16="http://schemas.microsoft.com/office/drawing/2014/main" id="{EC9F683E-D5BA-E2E9-C770-822F51A1C3C7}"/>
                </a:ext>
              </a:extLst>
            </p:cNvPr>
            <p:cNvSpPr/>
            <p:nvPr/>
          </p:nvSpPr>
          <p:spPr>
            <a:xfrm>
              <a:off x="16557450" y="-1232575"/>
              <a:ext cx="169500" cy="329850"/>
            </a:xfrm>
            <a:custGeom>
              <a:avLst/>
              <a:gdLst/>
              <a:ahLst/>
              <a:cxnLst/>
              <a:rect l="l" t="t" r="r" b="b"/>
              <a:pathLst>
                <a:path w="6780" h="13194" extrusionOk="0">
                  <a:moveTo>
                    <a:pt x="6354" y="1"/>
                  </a:moveTo>
                  <a:cubicBezTo>
                    <a:pt x="5897" y="1"/>
                    <a:pt x="5109" y="91"/>
                    <a:pt x="4164" y="577"/>
                  </a:cubicBezTo>
                  <a:cubicBezTo>
                    <a:pt x="3432" y="953"/>
                    <a:pt x="2699" y="1581"/>
                    <a:pt x="2051" y="2376"/>
                  </a:cubicBezTo>
                  <a:cubicBezTo>
                    <a:pt x="1779" y="2795"/>
                    <a:pt x="1402" y="3213"/>
                    <a:pt x="1214" y="3715"/>
                  </a:cubicBezTo>
                  <a:cubicBezTo>
                    <a:pt x="983" y="4217"/>
                    <a:pt x="774" y="4678"/>
                    <a:pt x="607" y="5201"/>
                  </a:cubicBezTo>
                  <a:cubicBezTo>
                    <a:pt x="0" y="7272"/>
                    <a:pt x="167" y="9365"/>
                    <a:pt x="565" y="10829"/>
                  </a:cubicBezTo>
                  <a:cubicBezTo>
                    <a:pt x="732" y="11562"/>
                    <a:pt x="1025" y="12147"/>
                    <a:pt x="1214" y="12566"/>
                  </a:cubicBezTo>
                  <a:cubicBezTo>
                    <a:pt x="1423" y="12943"/>
                    <a:pt x="1548" y="13194"/>
                    <a:pt x="1548" y="13194"/>
                  </a:cubicBezTo>
                  <a:cubicBezTo>
                    <a:pt x="1548" y="13194"/>
                    <a:pt x="1925" y="12168"/>
                    <a:pt x="2218" y="10787"/>
                  </a:cubicBezTo>
                  <a:cubicBezTo>
                    <a:pt x="2553" y="9386"/>
                    <a:pt x="2867" y="7649"/>
                    <a:pt x="3369" y="6017"/>
                  </a:cubicBezTo>
                  <a:cubicBezTo>
                    <a:pt x="3808" y="4406"/>
                    <a:pt x="4478" y="2941"/>
                    <a:pt x="5231" y="1832"/>
                  </a:cubicBezTo>
                  <a:cubicBezTo>
                    <a:pt x="6005" y="744"/>
                    <a:pt x="6779" y="33"/>
                    <a:pt x="6779" y="33"/>
                  </a:cubicBezTo>
                  <a:cubicBezTo>
                    <a:pt x="6779" y="33"/>
                    <a:pt x="6625" y="1"/>
                    <a:pt x="635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2077;p33">
              <a:extLst>
                <a:ext uri="{FF2B5EF4-FFF2-40B4-BE49-F238E27FC236}">
                  <a16:creationId xmlns:a16="http://schemas.microsoft.com/office/drawing/2014/main" id="{EAA6014E-6E3F-659B-18D9-E2F27B331EC4}"/>
                </a:ext>
              </a:extLst>
            </p:cNvPr>
            <p:cNvSpPr/>
            <p:nvPr/>
          </p:nvSpPr>
          <p:spPr>
            <a:xfrm>
              <a:off x="17156900" y="-9851550"/>
              <a:ext cx="819175" cy="543800"/>
            </a:xfrm>
            <a:custGeom>
              <a:avLst/>
              <a:gdLst/>
              <a:ahLst/>
              <a:cxnLst/>
              <a:rect l="l" t="t" r="r" b="b"/>
              <a:pathLst>
                <a:path w="32767" h="21752" extrusionOk="0">
                  <a:moveTo>
                    <a:pt x="19560" y="1"/>
                  </a:moveTo>
                  <a:cubicBezTo>
                    <a:pt x="18961" y="1"/>
                    <a:pt x="18365" y="53"/>
                    <a:pt x="17786" y="159"/>
                  </a:cubicBezTo>
                  <a:cubicBezTo>
                    <a:pt x="13831" y="912"/>
                    <a:pt x="10734" y="3297"/>
                    <a:pt x="8391" y="5724"/>
                  </a:cubicBezTo>
                  <a:cubicBezTo>
                    <a:pt x="6006" y="8214"/>
                    <a:pt x="4394" y="10934"/>
                    <a:pt x="3097" y="13257"/>
                  </a:cubicBezTo>
                  <a:cubicBezTo>
                    <a:pt x="1842" y="15600"/>
                    <a:pt x="1172" y="17735"/>
                    <a:pt x="649" y="19199"/>
                  </a:cubicBezTo>
                  <a:cubicBezTo>
                    <a:pt x="210" y="20664"/>
                    <a:pt x="1" y="21522"/>
                    <a:pt x="1" y="21522"/>
                  </a:cubicBezTo>
                  <a:cubicBezTo>
                    <a:pt x="1" y="21522"/>
                    <a:pt x="419" y="20769"/>
                    <a:pt x="1172" y="19450"/>
                  </a:cubicBezTo>
                  <a:cubicBezTo>
                    <a:pt x="1884" y="18090"/>
                    <a:pt x="3055" y="16270"/>
                    <a:pt x="4499" y="14115"/>
                  </a:cubicBezTo>
                  <a:cubicBezTo>
                    <a:pt x="5922" y="11981"/>
                    <a:pt x="7868" y="9679"/>
                    <a:pt x="10169" y="7524"/>
                  </a:cubicBezTo>
                  <a:cubicBezTo>
                    <a:pt x="12492" y="5452"/>
                    <a:pt x="15296" y="3444"/>
                    <a:pt x="18309" y="2942"/>
                  </a:cubicBezTo>
                  <a:cubicBezTo>
                    <a:pt x="18789" y="2841"/>
                    <a:pt x="19266" y="2793"/>
                    <a:pt x="19737" y="2793"/>
                  </a:cubicBezTo>
                  <a:cubicBezTo>
                    <a:pt x="22198" y="2793"/>
                    <a:pt x="24480" y="4103"/>
                    <a:pt x="26113" y="6017"/>
                  </a:cubicBezTo>
                  <a:cubicBezTo>
                    <a:pt x="28059" y="8319"/>
                    <a:pt x="29315" y="11039"/>
                    <a:pt x="30235" y="13445"/>
                  </a:cubicBezTo>
                  <a:cubicBezTo>
                    <a:pt x="31114" y="15872"/>
                    <a:pt x="31763" y="17944"/>
                    <a:pt x="32139" y="19429"/>
                  </a:cubicBezTo>
                  <a:cubicBezTo>
                    <a:pt x="32495" y="20915"/>
                    <a:pt x="32767" y="21752"/>
                    <a:pt x="32767" y="21752"/>
                  </a:cubicBezTo>
                  <a:cubicBezTo>
                    <a:pt x="32767" y="21752"/>
                    <a:pt x="32767" y="20873"/>
                    <a:pt x="32683" y="19325"/>
                  </a:cubicBezTo>
                  <a:cubicBezTo>
                    <a:pt x="32537" y="17797"/>
                    <a:pt x="32390" y="15580"/>
                    <a:pt x="31763" y="12964"/>
                  </a:cubicBezTo>
                  <a:cubicBezTo>
                    <a:pt x="31177" y="10349"/>
                    <a:pt x="30151" y="7294"/>
                    <a:pt x="28038" y="4406"/>
                  </a:cubicBezTo>
                  <a:cubicBezTo>
                    <a:pt x="26908" y="3025"/>
                    <a:pt x="25485" y="1665"/>
                    <a:pt x="23665" y="849"/>
                  </a:cubicBezTo>
                  <a:cubicBezTo>
                    <a:pt x="22401" y="291"/>
                    <a:pt x="20972" y="1"/>
                    <a:pt x="1956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98857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1036</Words>
  <Application>Microsoft Office PowerPoint</Application>
  <PresentationFormat>Grand écran</PresentationFormat>
  <Paragraphs>478</Paragraphs>
  <Slides>27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6" baseType="lpstr">
      <vt:lpstr>Aptos</vt:lpstr>
      <vt:lpstr>Arial</vt:lpstr>
      <vt:lpstr>Calibri</vt:lpstr>
      <vt:lpstr>Calibri Light</vt:lpstr>
      <vt:lpstr>DINEngschrift</vt:lpstr>
      <vt:lpstr>Fira Sans Extra Condensed Black</vt:lpstr>
      <vt:lpstr>Fira Sans Extra Condensed Mediu</vt:lpstr>
      <vt:lpstr>Fira Sans Extra Condensed SemiB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Data Science</dc:creator>
  <cp:lastModifiedBy>Data Science</cp:lastModifiedBy>
  <cp:revision>108</cp:revision>
  <dcterms:created xsi:type="dcterms:W3CDTF">2023-12-13T08:50:43Z</dcterms:created>
  <dcterms:modified xsi:type="dcterms:W3CDTF">2023-12-16T12:58:52Z</dcterms:modified>
</cp:coreProperties>
</file>