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58" r:id="rId5"/>
    <p:sldId id="262" r:id="rId6"/>
    <p:sldId id="271" r:id="rId7"/>
    <p:sldId id="272" r:id="rId8"/>
    <p:sldId id="273" r:id="rId9"/>
    <p:sldId id="263" r:id="rId10"/>
    <p:sldId id="267" r:id="rId11"/>
    <p:sldId id="274" r:id="rId12"/>
    <p:sldId id="275" r:id="rId13"/>
    <p:sldId id="277" r:id="rId14"/>
    <p:sldId id="276" r:id="rId15"/>
    <p:sldId id="278" r:id="rId16"/>
    <p:sldId id="280" r:id="rId17"/>
    <p:sldId id="264" r:id="rId18"/>
    <p:sldId id="268" r:id="rId19"/>
    <p:sldId id="279" r:id="rId20"/>
    <p:sldId id="281" r:id="rId21"/>
    <p:sldId id="282" r:id="rId22"/>
    <p:sldId id="283" r:id="rId23"/>
    <p:sldId id="265" r:id="rId24"/>
    <p:sldId id="269" r:id="rId25"/>
    <p:sldId id="266" r:id="rId26"/>
    <p:sldId id="270" r:id="rId27"/>
    <p:sldId id="28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61594F"/>
    <a:srgbClr val="CCBCB6"/>
    <a:srgbClr val="FEBE98"/>
    <a:srgbClr val="F1CEA6"/>
    <a:srgbClr val="F9E09D"/>
    <a:srgbClr val="0E1117"/>
    <a:srgbClr val="FF8B8B"/>
    <a:srgbClr val="D0E6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AFB9-A92C-47A7-8843-F8D272B1C7C0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F547-D234-4F48-97E7-598597938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F547-D234-4F48-97E7-598597938A8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8772F-855A-80D7-2BBB-A72006FE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D0CD33-52EC-609D-F4DA-F934ECC58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075B-29E6-F26D-7368-8AA4F6E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A22A-CC97-4FE2-A5CF-D6982CFFB4F2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CCCCD-83D9-E6AC-8774-DF2E090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D21C-79A7-32D5-2C6D-E529A2B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5E999-953B-FBE0-CE46-5CA6587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F7EC6C-EAB2-7596-3204-75C6D0B5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607C-9A4C-9828-6988-0F230BD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86DE-8127-4B14-8F69-B9162FA69375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6A76F-9169-1720-D3CA-911A4AD6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2072B-55F0-4B51-F650-EB8C701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C0E2E6-9836-9DCE-DAA8-765CA2E44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59C7A2-6B06-22A5-A34B-B3B7980A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55E7-8320-F7FD-5739-98941DAC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3F86-52E6-488E-8B3B-A27F1667F58B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FEB3B-4E07-ABE0-A9BD-3975ABD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F5E9-6800-88A8-EDFB-2698198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8BE-6C1E-22F9-7B90-4BA9D470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261FF-BDDB-8529-48AF-BF3331C3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D244E-292F-B172-52D2-791AF0BD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76BB-9601-446B-9878-46E6E8EDEA0D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D9FFF-9263-050D-85F1-B52169D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5CEFD-BB4E-5F8E-3FB0-C7598DE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3AA-B6AA-9C1A-102C-8DA5AB7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F79BE-B51E-7C42-4856-6E1698B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1E0AD-172A-9BF5-D780-B0E694D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B9DA-8AC9-4D7B-9011-104138407125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384-31C6-D9CE-FF01-278DDAF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F8482-AA72-D8B9-1C7D-EA22C3F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3DD3-EFF6-2618-0F77-0213BF8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A380A-BD62-9707-0D02-C4C107E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E78-512A-1F6C-2841-58FFCBB8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AA554-9E51-D142-2E59-2609B08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0B1-C5FB-4806-8F58-683FF9189CBA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C5A42-BEDA-CF84-658A-A35109B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E8AAD-EE4D-8C19-2B0D-C3CEA0E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34B-1D6D-9E56-E2C7-78E67BE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F6246-BF55-A9AE-F813-2C86B80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473D4D-9FCD-6279-82FE-A8B5D3DF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471F-9174-1E95-6849-243D213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5028B-A792-A101-1939-313FD3AB3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681D4-5EF9-6FFA-775E-442F86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C909-4F84-4720-A6AD-89E629EED249}" type="datetime1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66821-6A44-9B8A-2F38-A6A3CBB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A566A-BFBB-6554-5404-FB13E8F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3E62C-2ED4-3E02-51CF-26670C4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065A5-8282-6CF4-3B13-4BD8121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D3B-5905-4FBA-B23B-F4D4BF9CA610}" type="datetime1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C45D1-591A-C84F-D324-D70A238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57B82-66DF-D819-CD1D-C4A61FB1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E82B2-EED9-CC90-4784-AFAF1A8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EDD-7A32-4D41-8CB9-83ADB6B326F2}" type="datetime1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83155-A42E-29DC-385F-503A8AE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17EE9-9BA6-9913-BCAC-44FB9FE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6FCE-BF64-D606-AE8C-5F106D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48C9-E47A-B6D4-9845-88C624A3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C2F170-8B14-1473-6659-EECA782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DEACB-84EA-82D6-4F44-0C4C88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2862-FC3A-41EE-8136-24FFA04D89ED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AF05B-2A80-F0A8-BB68-3F1C6604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882F9-E60C-8C3B-DFAA-7D8A157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A08D-4019-9C0C-DE44-975BD4B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EFFC31-5484-AC64-DED6-098E2B32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D8DA3-788F-4AAB-87A4-14EC932D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DBCD49-3ED3-0492-F1B8-67D405F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A3E5-BB0D-4798-9C31-228E61928EBF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47FE5-E1EC-9B27-E905-519294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35BE-FCEB-17DC-1F51-46EA794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0CAB5-3302-686D-CABC-B87B2CB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CCC9-5FDB-B0EA-E77A-03D34311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2E43E-0090-D547-0FBF-D552BF84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76D-B65B-4E82-A54F-810822C9CFB2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B2F3E-E461-790F-6008-01E5183A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E62EE-2BFD-02B0-1A5B-28C691FD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>
            <a:extLst>
              <a:ext uri="{FF2B5EF4-FFF2-40B4-BE49-F238E27FC236}">
                <a16:creationId xmlns:a16="http://schemas.microsoft.com/office/drawing/2014/main" id="{93B1A7A7-2476-ED20-1C74-2CC42293D2BC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9E5806A-96C0-2E8F-A901-3875F1856025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A17AF-80D5-4C73-9F6A-F728736796DD}"/>
              </a:ext>
            </a:extLst>
          </p:cNvPr>
          <p:cNvSpPr txBox="1"/>
          <p:nvPr/>
        </p:nvSpPr>
        <p:spPr>
          <a:xfrm>
            <a:off x="3839107" y="2641635"/>
            <a:ext cx="478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CLASSEZ DES IMAGES À L'AIDE D'ALGORITHMES DE DEEP LEARNING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170C4B1-90F2-738F-CCD9-AFAEC2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11" y="2488113"/>
            <a:ext cx="1545716" cy="1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44C4EEB-5786-08F1-161D-A66A96E4B2C2}"/>
              </a:ext>
            </a:extLst>
          </p:cNvPr>
          <p:cNvSpPr txBox="1"/>
          <p:nvPr/>
        </p:nvSpPr>
        <p:spPr>
          <a:xfrm>
            <a:off x="3998962" y="2391774"/>
            <a:ext cx="290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02" name="Google Shape;150;p16">
            <a:extLst>
              <a:ext uri="{FF2B5EF4-FFF2-40B4-BE49-F238E27FC236}">
                <a16:creationId xmlns:a16="http://schemas.microsoft.com/office/drawing/2014/main" id="{06947800-34A4-1E9B-2EB6-532FD0102E0E}"/>
              </a:ext>
            </a:extLst>
          </p:cNvPr>
          <p:cNvGrpSpPr/>
          <p:nvPr/>
        </p:nvGrpSpPr>
        <p:grpSpPr>
          <a:xfrm flipH="1">
            <a:off x="1325641" y="981576"/>
            <a:ext cx="3594875" cy="3599051"/>
            <a:chOff x="32286250" y="30994550"/>
            <a:chExt cx="22272150" cy="22298025"/>
          </a:xfrm>
        </p:grpSpPr>
        <p:sp>
          <p:nvSpPr>
            <p:cNvPr id="103" name="Google Shape;151;p16">
              <a:extLst>
                <a:ext uri="{FF2B5EF4-FFF2-40B4-BE49-F238E27FC236}">
                  <a16:creationId xmlns:a16="http://schemas.microsoft.com/office/drawing/2014/main" id="{BB227A56-9E02-6371-4A66-473384EFD7A0}"/>
                </a:ext>
              </a:extLst>
            </p:cNvPr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rgbClr val="CCB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2;p16">
              <a:extLst>
                <a:ext uri="{FF2B5EF4-FFF2-40B4-BE49-F238E27FC236}">
                  <a16:creationId xmlns:a16="http://schemas.microsoft.com/office/drawing/2014/main" id="{55A529D2-3C8C-92AE-BD88-BB598DAA80A0}"/>
                </a:ext>
              </a:extLst>
            </p:cNvPr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3;p16">
              <a:extLst>
                <a:ext uri="{FF2B5EF4-FFF2-40B4-BE49-F238E27FC236}">
                  <a16:creationId xmlns:a16="http://schemas.microsoft.com/office/drawing/2014/main" id="{6C8D3511-F340-AADE-7650-794DD4F0E6C9}"/>
                </a:ext>
              </a:extLst>
            </p:cNvPr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4;p16">
              <a:extLst>
                <a:ext uri="{FF2B5EF4-FFF2-40B4-BE49-F238E27FC236}">
                  <a16:creationId xmlns:a16="http://schemas.microsoft.com/office/drawing/2014/main" id="{78CE1620-B6FB-5D87-967F-529E12EEE9DA}"/>
                </a:ext>
              </a:extLst>
            </p:cNvPr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5;p16">
              <a:extLst>
                <a:ext uri="{FF2B5EF4-FFF2-40B4-BE49-F238E27FC236}">
                  <a16:creationId xmlns:a16="http://schemas.microsoft.com/office/drawing/2014/main" id="{3022B913-E499-62C9-A66D-759986102310}"/>
                </a:ext>
              </a:extLst>
            </p:cNvPr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6;p16">
              <a:extLst>
                <a:ext uri="{FF2B5EF4-FFF2-40B4-BE49-F238E27FC236}">
                  <a16:creationId xmlns:a16="http://schemas.microsoft.com/office/drawing/2014/main" id="{4097CD63-21A0-F7DF-88A7-2BF664C80969}"/>
                </a:ext>
              </a:extLst>
            </p:cNvPr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57;p16">
              <a:extLst>
                <a:ext uri="{FF2B5EF4-FFF2-40B4-BE49-F238E27FC236}">
                  <a16:creationId xmlns:a16="http://schemas.microsoft.com/office/drawing/2014/main" id="{E0369C0C-46E8-2C76-4DA4-4F38E54618D6}"/>
                </a:ext>
              </a:extLst>
            </p:cNvPr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58;p16">
              <a:extLst>
                <a:ext uri="{FF2B5EF4-FFF2-40B4-BE49-F238E27FC236}">
                  <a16:creationId xmlns:a16="http://schemas.microsoft.com/office/drawing/2014/main" id="{B6F2E187-5FF5-C9DF-5C49-453ED19E9476}"/>
                </a:ext>
              </a:extLst>
            </p:cNvPr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59;p16">
              <a:extLst>
                <a:ext uri="{FF2B5EF4-FFF2-40B4-BE49-F238E27FC236}">
                  <a16:creationId xmlns:a16="http://schemas.microsoft.com/office/drawing/2014/main" id="{9D48DBA1-6FFF-E0CB-2EC1-715580ABC3BB}"/>
                </a:ext>
              </a:extLst>
            </p:cNvPr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0;p16">
              <a:extLst>
                <a:ext uri="{FF2B5EF4-FFF2-40B4-BE49-F238E27FC236}">
                  <a16:creationId xmlns:a16="http://schemas.microsoft.com/office/drawing/2014/main" id="{50354C4E-B08D-5E99-9BB9-98A7FF80B067}"/>
                </a:ext>
              </a:extLst>
            </p:cNvPr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1;p16">
              <a:extLst>
                <a:ext uri="{FF2B5EF4-FFF2-40B4-BE49-F238E27FC236}">
                  <a16:creationId xmlns:a16="http://schemas.microsoft.com/office/drawing/2014/main" id="{EFCB32C1-1325-A05C-4078-91CAE2DF692F}"/>
                </a:ext>
              </a:extLst>
            </p:cNvPr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2;p16">
              <a:extLst>
                <a:ext uri="{FF2B5EF4-FFF2-40B4-BE49-F238E27FC236}">
                  <a16:creationId xmlns:a16="http://schemas.microsoft.com/office/drawing/2014/main" id="{F4999236-33C9-931C-55A7-BAE1DD4F632B}"/>
                </a:ext>
              </a:extLst>
            </p:cNvPr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3;p16">
              <a:extLst>
                <a:ext uri="{FF2B5EF4-FFF2-40B4-BE49-F238E27FC236}">
                  <a16:creationId xmlns:a16="http://schemas.microsoft.com/office/drawing/2014/main" id="{9685E91B-17C3-6F45-6388-F054F804A7C0}"/>
                </a:ext>
              </a:extLst>
            </p:cNvPr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4;p16">
              <a:extLst>
                <a:ext uri="{FF2B5EF4-FFF2-40B4-BE49-F238E27FC236}">
                  <a16:creationId xmlns:a16="http://schemas.microsoft.com/office/drawing/2014/main" id="{1BFDAE3E-49F3-4BBA-C2F2-37EC4FCBC31E}"/>
                </a:ext>
              </a:extLst>
            </p:cNvPr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5;p16">
              <a:extLst>
                <a:ext uri="{FF2B5EF4-FFF2-40B4-BE49-F238E27FC236}">
                  <a16:creationId xmlns:a16="http://schemas.microsoft.com/office/drawing/2014/main" id="{52929CA9-7DA0-0846-598E-9A385A77FA7B}"/>
                </a:ext>
              </a:extLst>
            </p:cNvPr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6;p16">
              <a:extLst>
                <a:ext uri="{FF2B5EF4-FFF2-40B4-BE49-F238E27FC236}">
                  <a16:creationId xmlns:a16="http://schemas.microsoft.com/office/drawing/2014/main" id="{54C86899-9A75-0EB9-5B88-CDEBE3A3D26D}"/>
                </a:ext>
              </a:extLst>
            </p:cNvPr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67;p16">
              <a:extLst>
                <a:ext uri="{FF2B5EF4-FFF2-40B4-BE49-F238E27FC236}">
                  <a16:creationId xmlns:a16="http://schemas.microsoft.com/office/drawing/2014/main" id="{340D55DF-74B7-7D76-D71A-8D5464E59F23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68;p16">
              <a:extLst>
                <a:ext uri="{FF2B5EF4-FFF2-40B4-BE49-F238E27FC236}">
                  <a16:creationId xmlns:a16="http://schemas.microsoft.com/office/drawing/2014/main" id="{73E5D550-8DEF-4992-62E3-0C5DB221B8DB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69;p16">
              <a:extLst>
                <a:ext uri="{FF2B5EF4-FFF2-40B4-BE49-F238E27FC236}">
                  <a16:creationId xmlns:a16="http://schemas.microsoft.com/office/drawing/2014/main" id="{2722A744-4BDC-4C01-EECD-0BC938600569}"/>
                </a:ext>
              </a:extLst>
            </p:cNvPr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0;p16">
              <a:extLst>
                <a:ext uri="{FF2B5EF4-FFF2-40B4-BE49-F238E27FC236}">
                  <a16:creationId xmlns:a16="http://schemas.microsoft.com/office/drawing/2014/main" id="{C41AD1C8-FA12-C581-2AD4-3C8E6DA67515}"/>
                </a:ext>
              </a:extLst>
            </p:cNvPr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1;p16">
              <a:extLst>
                <a:ext uri="{FF2B5EF4-FFF2-40B4-BE49-F238E27FC236}">
                  <a16:creationId xmlns:a16="http://schemas.microsoft.com/office/drawing/2014/main" id="{3CBFAFD0-CA88-1F6A-A6EC-EB470BDA3E2F}"/>
                </a:ext>
              </a:extLst>
            </p:cNvPr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2;p16">
              <a:extLst>
                <a:ext uri="{FF2B5EF4-FFF2-40B4-BE49-F238E27FC236}">
                  <a16:creationId xmlns:a16="http://schemas.microsoft.com/office/drawing/2014/main" id="{F9837D18-5B37-A45E-494F-56E2C91A8D3B}"/>
                </a:ext>
              </a:extLst>
            </p:cNvPr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3;p16">
              <a:extLst>
                <a:ext uri="{FF2B5EF4-FFF2-40B4-BE49-F238E27FC236}">
                  <a16:creationId xmlns:a16="http://schemas.microsoft.com/office/drawing/2014/main" id="{D6FCE99D-155E-1018-6C88-16E1A61F6792}"/>
                </a:ext>
              </a:extLst>
            </p:cNvPr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4;p16">
              <a:extLst>
                <a:ext uri="{FF2B5EF4-FFF2-40B4-BE49-F238E27FC236}">
                  <a16:creationId xmlns:a16="http://schemas.microsoft.com/office/drawing/2014/main" id="{BF7454C9-68D8-6F3C-252E-5D76F13CA83F}"/>
                </a:ext>
              </a:extLst>
            </p:cNvPr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5;p16">
              <a:extLst>
                <a:ext uri="{FF2B5EF4-FFF2-40B4-BE49-F238E27FC236}">
                  <a16:creationId xmlns:a16="http://schemas.microsoft.com/office/drawing/2014/main" id="{42DA4EE1-0AA3-8981-0DE9-2C7A5A46A2A9}"/>
                </a:ext>
              </a:extLst>
            </p:cNvPr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6;p16">
              <a:extLst>
                <a:ext uri="{FF2B5EF4-FFF2-40B4-BE49-F238E27FC236}">
                  <a16:creationId xmlns:a16="http://schemas.microsoft.com/office/drawing/2014/main" id="{EAD03304-C7E6-D2FA-D42E-6B0F68CB2393}"/>
                </a:ext>
              </a:extLst>
            </p:cNvPr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77;p16">
              <a:extLst>
                <a:ext uri="{FF2B5EF4-FFF2-40B4-BE49-F238E27FC236}">
                  <a16:creationId xmlns:a16="http://schemas.microsoft.com/office/drawing/2014/main" id="{A654E1DB-56C4-A26A-67CB-07CB0BD3CF75}"/>
                </a:ext>
              </a:extLst>
            </p:cNvPr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78;p16">
              <a:extLst>
                <a:ext uri="{FF2B5EF4-FFF2-40B4-BE49-F238E27FC236}">
                  <a16:creationId xmlns:a16="http://schemas.microsoft.com/office/drawing/2014/main" id="{82100CAF-AFDA-73D7-9C36-C22D5A61C6B3}"/>
                </a:ext>
              </a:extLst>
            </p:cNvPr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79;p16">
              <a:extLst>
                <a:ext uri="{FF2B5EF4-FFF2-40B4-BE49-F238E27FC236}">
                  <a16:creationId xmlns:a16="http://schemas.microsoft.com/office/drawing/2014/main" id="{6898E08E-3262-B933-D174-B57F7CE30466}"/>
                </a:ext>
              </a:extLst>
            </p:cNvPr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0;p16">
              <a:extLst>
                <a:ext uri="{FF2B5EF4-FFF2-40B4-BE49-F238E27FC236}">
                  <a16:creationId xmlns:a16="http://schemas.microsoft.com/office/drawing/2014/main" id="{C2C5885D-966F-FDEB-B102-279F8BC9BBBB}"/>
                </a:ext>
              </a:extLst>
            </p:cNvPr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1;p16">
              <a:extLst>
                <a:ext uri="{FF2B5EF4-FFF2-40B4-BE49-F238E27FC236}">
                  <a16:creationId xmlns:a16="http://schemas.microsoft.com/office/drawing/2014/main" id="{BC6E0D45-7160-771C-E837-E94293B62AB7}"/>
                </a:ext>
              </a:extLst>
            </p:cNvPr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2;p16">
              <a:extLst>
                <a:ext uri="{FF2B5EF4-FFF2-40B4-BE49-F238E27FC236}">
                  <a16:creationId xmlns:a16="http://schemas.microsoft.com/office/drawing/2014/main" id="{625DEFDF-BF30-01AC-EECB-04E5287A771F}"/>
                </a:ext>
              </a:extLst>
            </p:cNvPr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3;p16">
              <a:extLst>
                <a:ext uri="{FF2B5EF4-FFF2-40B4-BE49-F238E27FC236}">
                  <a16:creationId xmlns:a16="http://schemas.microsoft.com/office/drawing/2014/main" id="{3AE5AF5A-50A1-C0EE-8F25-77CFDD78F155}"/>
                </a:ext>
              </a:extLst>
            </p:cNvPr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4;p16">
              <a:extLst>
                <a:ext uri="{FF2B5EF4-FFF2-40B4-BE49-F238E27FC236}">
                  <a16:creationId xmlns:a16="http://schemas.microsoft.com/office/drawing/2014/main" id="{BAC05E20-6087-9596-ACCB-EAE104A8D3B2}"/>
                </a:ext>
              </a:extLst>
            </p:cNvPr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5;p16">
              <a:extLst>
                <a:ext uri="{FF2B5EF4-FFF2-40B4-BE49-F238E27FC236}">
                  <a16:creationId xmlns:a16="http://schemas.microsoft.com/office/drawing/2014/main" id="{CBA1023F-0780-D6DE-78A0-30EE909AD5E9}"/>
                </a:ext>
              </a:extLst>
            </p:cNvPr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6;p16">
              <a:extLst>
                <a:ext uri="{FF2B5EF4-FFF2-40B4-BE49-F238E27FC236}">
                  <a16:creationId xmlns:a16="http://schemas.microsoft.com/office/drawing/2014/main" id="{F137521A-872E-E007-F94F-984FA11A5C4C}"/>
                </a:ext>
              </a:extLst>
            </p:cNvPr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87;p16">
              <a:extLst>
                <a:ext uri="{FF2B5EF4-FFF2-40B4-BE49-F238E27FC236}">
                  <a16:creationId xmlns:a16="http://schemas.microsoft.com/office/drawing/2014/main" id="{2185262F-BFCE-1BE0-BEA7-2E7C847B2B77}"/>
                </a:ext>
              </a:extLst>
            </p:cNvPr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88;p16">
              <a:extLst>
                <a:ext uri="{FF2B5EF4-FFF2-40B4-BE49-F238E27FC236}">
                  <a16:creationId xmlns:a16="http://schemas.microsoft.com/office/drawing/2014/main" id="{AB650DB8-5911-DEF7-94C5-8113E3E3632E}"/>
                </a:ext>
              </a:extLst>
            </p:cNvPr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89;p16">
              <a:extLst>
                <a:ext uri="{FF2B5EF4-FFF2-40B4-BE49-F238E27FC236}">
                  <a16:creationId xmlns:a16="http://schemas.microsoft.com/office/drawing/2014/main" id="{90BC9357-2810-5C88-985F-2858990071BB}"/>
                </a:ext>
              </a:extLst>
            </p:cNvPr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0;p16">
              <a:extLst>
                <a:ext uri="{FF2B5EF4-FFF2-40B4-BE49-F238E27FC236}">
                  <a16:creationId xmlns:a16="http://schemas.microsoft.com/office/drawing/2014/main" id="{1C09757F-A0B8-DCD2-FA5C-DB6B5B994897}"/>
                </a:ext>
              </a:extLst>
            </p:cNvPr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1;p16">
              <a:extLst>
                <a:ext uri="{FF2B5EF4-FFF2-40B4-BE49-F238E27FC236}">
                  <a16:creationId xmlns:a16="http://schemas.microsoft.com/office/drawing/2014/main" id="{A0D7181D-D313-8B68-47EC-8137D890B4AA}"/>
                </a:ext>
              </a:extLst>
            </p:cNvPr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;p16">
              <a:extLst>
                <a:ext uri="{FF2B5EF4-FFF2-40B4-BE49-F238E27FC236}">
                  <a16:creationId xmlns:a16="http://schemas.microsoft.com/office/drawing/2014/main" id="{D7432149-8D42-87EC-2910-9ABD0F360BCE}"/>
                </a:ext>
              </a:extLst>
            </p:cNvPr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;p16">
              <a:extLst>
                <a:ext uri="{FF2B5EF4-FFF2-40B4-BE49-F238E27FC236}">
                  <a16:creationId xmlns:a16="http://schemas.microsoft.com/office/drawing/2014/main" id="{8D357CC4-355F-A913-546C-B4A291B5B927}"/>
                </a:ext>
              </a:extLst>
            </p:cNvPr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4;p16">
              <a:extLst>
                <a:ext uri="{FF2B5EF4-FFF2-40B4-BE49-F238E27FC236}">
                  <a16:creationId xmlns:a16="http://schemas.microsoft.com/office/drawing/2014/main" id="{5F0A07D3-9D28-62A9-C9CC-2D0BF205C28D}"/>
                </a:ext>
              </a:extLst>
            </p:cNvPr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5;p16">
              <a:extLst>
                <a:ext uri="{FF2B5EF4-FFF2-40B4-BE49-F238E27FC236}">
                  <a16:creationId xmlns:a16="http://schemas.microsoft.com/office/drawing/2014/main" id="{4796769C-A32C-360C-9CED-416132E3D032}"/>
                </a:ext>
              </a:extLst>
            </p:cNvPr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6;p16">
              <a:extLst>
                <a:ext uri="{FF2B5EF4-FFF2-40B4-BE49-F238E27FC236}">
                  <a16:creationId xmlns:a16="http://schemas.microsoft.com/office/drawing/2014/main" id="{96A6F77B-52BC-BA00-3359-75554954D4DA}"/>
                </a:ext>
              </a:extLst>
            </p:cNvPr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;p16">
              <a:extLst>
                <a:ext uri="{FF2B5EF4-FFF2-40B4-BE49-F238E27FC236}">
                  <a16:creationId xmlns:a16="http://schemas.microsoft.com/office/drawing/2014/main" id="{2E866EED-C5B9-874B-2D60-385C064C2AFD}"/>
                </a:ext>
              </a:extLst>
            </p:cNvPr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8;p16">
              <a:extLst>
                <a:ext uri="{FF2B5EF4-FFF2-40B4-BE49-F238E27FC236}">
                  <a16:creationId xmlns:a16="http://schemas.microsoft.com/office/drawing/2014/main" id="{35C84793-3828-4605-E0B1-AC6664FD979D}"/>
                </a:ext>
              </a:extLst>
            </p:cNvPr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9;p16">
              <a:extLst>
                <a:ext uri="{FF2B5EF4-FFF2-40B4-BE49-F238E27FC236}">
                  <a16:creationId xmlns:a16="http://schemas.microsoft.com/office/drawing/2014/main" id="{68B9BA0C-FD4C-76BA-4AE5-4332F8B865DE}"/>
                </a:ext>
              </a:extLst>
            </p:cNvPr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00;p16">
              <a:extLst>
                <a:ext uri="{FF2B5EF4-FFF2-40B4-BE49-F238E27FC236}">
                  <a16:creationId xmlns:a16="http://schemas.microsoft.com/office/drawing/2014/main" id="{9DBEC899-BEEF-6793-54D2-A773BF15AA55}"/>
                </a:ext>
              </a:extLst>
            </p:cNvPr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01;p16">
              <a:extLst>
                <a:ext uri="{FF2B5EF4-FFF2-40B4-BE49-F238E27FC236}">
                  <a16:creationId xmlns:a16="http://schemas.microsoft.com/office/drawing/2014/main" id="{1B359D80-D2B1-20AD-D8F3-E4E16CA1FD0F}"/>
                </a:ext>
              </a:extLst>
            </p:cNvPr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02;p16">
              <a:extLst>
                <a:ext uri="{FF2B5EF4-FFF2-40B4-BE49-F238E27FC236}">
                  <a16:creationId xmlns:a16="http://schemas.microsoft.com/office/drawing/2014/main" id="{E480F3FC-AB18-9E78-925F-7B11467BFA49}"/>
                </a:ext>
              </a:extLst>
            </p:cNvPr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03;p16">
              <a:extLst>
                <a:ext uri="{FF2B5EF4-FFF2-40B4-BE49-F238E27FC236}">
                  <a16:creationId xmlns:a16="http://schemas.microsoft.com/office/drawing/2014/main" id="{5B1379E9-7988-5C0F-3AD6-9D7B81F1428A}"/>
                </a:ext>
              </a:extLst>
            </p:cNvPr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04;p16">
              <a:extLst>
                <a:ext uri="{FF2B5EF4-FFF2-40B4-BE49-F238E27FC236}">
                  <a16:creationId xmlns:a16="http://schemas.microsoft.com/office/drawing/2014/main" id="{AE5B3A57-5441-AC24-5F27-FB344BB9F887}"/>
                </a:ext>
              </a:extLst>
            </p:cNvPr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05;p16">
              <a:extLst>
                <a:ext uri="{FF2B5EF4-FFF2-40B4-BE49-F238E27FC236}">
                  <a16:creationId xmlns:a16="http://schemas.microsoft.com/office/drawing/2014/main" id="{A700647D-DDEA-F430-7698-6A37379193A3}"/>
                </a:ext>
              </a:extLst>
            </p:cNvPr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06;p16">
              <a:extLst>
                <a:ext uri="{FF2B5EF4-FFF2-40B4-BE49-F238E27FC236}">
                  <a16:creationId xmlns:a16="http://schemas.microsoft.com/office/drawing/2014/main" id="{1D3A9E0A-35B0-45DF-4779-8650292B12BA}"/>
                </a:ext>
              </a:extLst>
            </p:cNvPr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07;p16">
              <a:extLst>
                <a:ext uri="{FF2B5EF4-FFF2-40B4-BE49-F238E27FC236}">
                  <a16:creationId xmlns:a16="http://schemas.microsoft.com/office/drawing/2014/main" id="{372A3AB8-F6E2-A599-1757-7F6A17278398}"/>
                </a:ext>
              </a:extLst>
            </p:cNvPr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08;p16">
              <a:extLst>
                <a:ext uri="{FF2B5EF4-FFF2-40B4-BE49-F238E27FC236}">
                  <a16:creationId xmlns:a16="http://schemas.microsoft.com/office/drawing/2014/main" id="{4241ABDC-B40B-C9E5-A899-257F5D539014}"/>
                </a:ext>
              </a:extLst>
            </p:cNvPr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09;p16">
              <a:extLst>
                <a:ext uri="{FF2B5EF4-FFF2-40B4-BE49-F238E27FC236}">
                  <a16:creationId xmlns:a16="http://schemas.microsoft.com/office/drawing/2014/main" id="{756A0FA4-CCEF-EC57-A225-20D24C0ECE5D}"/>
                </a:ext>
              </a:extLst>
            </p:cNvPr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10;p16">
              <a:extLst>
                <a:ext uri="{FF2B5EF4-FFF2-40B4-BE49-F238E27FC236}">
                  <a16:creationId xmlns:a16="http://schemas.microsoft.com/office/drawing/2014/main" id="{42B5506A-6E79-6ECF-AE36-1F549AEEBE66}"/>
                </a:ext>
              </a:extLst>
            </p:cNvPr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11;p16">
              <a:extLst>
                <a:ext uri="{FF2B5EF4-FFF2-40B4-BE49-F238E27FC236}">
                  <a16:creationId xmlns:a16="http://schemas.microsoft.com/office/drawing/2014/main" id="{150662CD-38AA-B197-8D72-A09B1F65B0C9}"/>
                </a:ext>
              </a:extLst>
            </p:cNvPr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12;p16">
              <a:extLst>
                <a:ext uri="{FF2B5EF4-FFF2-40B4-BE49-F238E27FC236}">
                  <a16:creationId xmlns:a16="http://schemas.microsoft.com/office/drawing/2014/main" id="{90FD65B6-D340-DC42-E4E8-7331B76D4E37}"/>
                </a:ext>
              </a:extLst>
            </p:cNvPr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13;p16">
              <a:extLst>
                <a:ext uri="{FF2B5EF4-FFF2-40B4-BE49-F238E27FC236}">
                  <a16:creationId xmlns:a16="http://schemas.microsoft.com/office/drawing/2014/main" id="{361A1AD0-7C44-3046-75C3-E879F44BBB77}"/>
                </a:ext>
              </a:extLst>
            </p:cNvPr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14;p16">
              <a:extLst>
                <a:ext uri="{FF2B5EF4-FFF2-40B4-BE49-F238E27FC236}">
                  <a16:creationId xmlns:a16="http://schemas.microsoft.com/office/drawing/2014/main" id="{0F7D5102-EBF8-35AC-92D7-E01CB86836DF}"/>
                </a:ext>
              </a:extLst>
            </p:cNvPr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15;p16">
              <a:extLst>
                <a:ext uri="{FF2B5EF4-FFF2-40B4-BE49-F238E27FC236}">
                  <a16:creationId xmlns:a16="http://schemas.microsoft.com/office/drawing/2014/main" id="{1CDBDC1B-8072-C618-C7EF-0E432A32198E}"/>
                </a:ext>
              </a:extLst>
            </p:cNvPr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16;p16">
              <a:extLst>
                <a:ext uri="{FF2B5EF4-FFF2-40B4-BE49-F238E27FC236}">
                  <a16:creationId xmlns:a16="http://schemas.microsoft.com/office/drawing/2014/main" id="{8E1515F8-920C-C06D-90F6-730E33A878F3}"/>
                </a:ext>
              </a:extLst>
            </p:cNvPr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17;p16">
              <a:extLst>
                <a:ext uri="{FF2B5EF4-FFF2-40B4-BE49-F238E27FC236}">
                  <a16:creationId xmlns:a16="http://schemas.microsoft.com/office/drawing/2014/main" id="{687C4AA4-588A-99B5-6244-5259F84862BD}"/>
                </a:ext>
              </a:extLst>
            </p:cNvPr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18;p16">
              <a:extLst>
                <a:ext uri="{FF2B5EF4-FFF2-40B4-BE49-F238E27FC236}">
                  <a16:creationId xmlns:a16="http://schemas.microsoft.com/office/drawing/2014/main" id="{F4A9A29F-0AD7-07E3-A667-1C6959228918}"/>
                </a:ext>
              </a:extLst>
            </p:cNvPr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19;p16">
              <a:extLst>
                <a:ext uri="{FF2B5EF4-FFF2-40B4-BE49-F238E27FC236}">
                  <a16:creationId xmlns:a16="http://schemas.microsoft.com/office/drawing/2014/main" id="{C7EF9483-2979-A8FB-F8BD-1545DA2307D2}"/>
                </a:ext>
              </a:extLst>
            </p:cNvPr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20;p16">
              <a:extLst>
                <a:ext uri="{FF2B5EF4-FFF2-40B4-BE49-F238E27FC236}">
                  <a16:creationId xmlns:a16="http://schemas.microsoft.com/office/drawing/2014/main" id="{8A6DFE8D-0BFE-DF8F-3656-75AE5BB16EED}"/>
                </a:ext>
              </a:extLst>
            </p:cNvPr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21;p16">
              <a:extLst>
                <a:ext uri="{FF2B5EF4-FFF2-40B4-BE49-F238E27FC236}">
                  <a16:creationId xmlns:a16="http://schemas.microsoft.com/office/drawing/2014/main" id="{6C1B2B13-0C26-396A-5137-B8E5FA75CCC7}"/>
                </a:ext>
              </a:extLst>
            </p:cNvPr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22;p16">
              <a:extLst>
                <a:ext uri="{FF2B5EF4-FFF2-40B4-BE49-F238E27FC236}">
                  <a16:creationId xmlns:a16="http://schemas.microsoft.com/office/drawing/2014/main" id="{8C0E1568-29A9-1A78-244F-3B7641D77F62}"/>
                </a:ext>
              </a:extLst>
            </p:cNvPr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23;p16">
              <a:extLst>
                <a:ext uri="{FF2B5EF4-FFF2-40B4-BE49-F238E27FC236}">
                  <a16:creationId xmlns:a16="http://schemas.microsoft.com/office/drawing/2014/main" id="{D4457026-8A2B-F729-BC45-52D07C9B39C5}"/>
                </a:ext>
              </a:extLst>
            </p:cNvPr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24;p16">
              <a:extLst>
                <a:ext uri="{FF2B5EF4-FFF2-40B4-BE49-F238E27FC236}">
                  <a16:creationId xmlns:a16="http://schemas.microsoft.com/office/drawing/2014/main" id="{3F837737-3D82-E23E-625A-6B9F02A36FD9}"/>
                </a:ext>
              </a:extLst>
            </p:cNvPr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25;p16">
              <a:extLst>
                <a:ext uri="{FF2B5EF4-FFF2-40B4-BE49-F238E27FC236}">
                  <a16:creationId xmlns:a16="http://schemas.microsoft.com/office/drawing/2014/main" id="{E207B08A-6A27-2D3E-2C79-EC8FA788231A}"/>
                </a:ext>
              </a:extLst>
            </p:cNvPr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26;p16">
              <a:extLst>
                <a:ext uri="{FF2B5EF4-FFF2-40B4-BE49-F238E27FC236}">
                  <a16:creationId xmlns:a16="http://schemas.microsoft.com/office/drawing/2014/main" id="{9AF6F1DE-40DB-ADFF-C7B1-8678FF19FA4B}"/>
                </a:ext>
              </a:extLst>
            </p:cNvPr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27;p16">
              <a:extLst>
                <a:ext uri="{FF2B5EF4-FFF2-40B4-BE49-F238E27FC236}">
                  <a16:creationId xmlns:a16="http://schemas.microsoft.com/office/drawing/2014/main" id="{B62179C6-8A2C-464D-11C1-526FFB044CCB}"/>
                </a:ext>
              </a:extLst>
            </p:cNvPr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28;p16">
              <a:extLst>
                <a:ext uri="{FF2B5EF4-FFF2-40B4-BE49-F238E27FC236}">
                  <a16:creationId xmlns:a16="http://schemas.microsoft.com/office/drawing/2014/main" id="{672FD60F-FE4A-4C5B-506E-FB3679725B50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29;p16">
              <a:extLst>
                <a:ext uri="{FF2B5EF4-FFF2-40B4-BE49-F238E27FC236}">
                  <a16:creationId xmlns:a16="http://schemas.microsoft.com/office/drawing/2014/main" id="{172EE708-1DA2-93A6-72E2-D4CAC246847F}"/>
                </a:ext>
              </a:extLst>
            </p:cNvPr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30;p16">
              <a:extLst>
                <a:ext uri="{FF2B5EF4-FFF2-40B4-BE49-F238E27FC236}">
                  <a16:creationId xmlns:a16="http://schemas.microsoft.com/office/drawing/2014/main" id="{B8E03CBE-590F-A648-B1D3-A0027C71D4D5}"/>
                </a:ext>
              </a:extLst>
            </p:cNvPr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31;p16">
              <a:extLst>
                <a:ext uri="{FF2B5EF4-FFF2-40B4-BE49-F238E27FC236}">
                  <a16:creationId xmlns:a16="http://schemas.microsoft.com/office/drawing/2014/main" id="{3959E39A-3A66-49F1-E411-0B32B2D6D3B8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32;p16">
              <a:extLst>
                <a:ext uri="{FF2B5EF4-FFF2-40B4-BE49-F238E27FC236}">
                  <a16:creationId xmlns:a16="http://schemas.microsoft.com/office/drawing/2014/main" id="{9E4E7316-F7EB-99B3-F474-BE9AA8AC7E88}"/>
                </a:ext>
              </a:extLst>
            </p:cNvPr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B3358E3-36CB-9D78-55CA-4E02B9D09D30}"/>
              </a:ext>
            </a:extLst>
          </p:cNvPr>
          <p:cNvSpPr/>
          <p:nvPr/>
        </p:nvSpPr>
        <p:spPr>
          <a:xfrm>
            <a:off x="6923465" y="5184638"/>
            <a:ext cx="3728394" cy="1528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Dataset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BBF93E5-8A4E-1757-5A2A-E1C2BC88BB10}"/>
              </a:ext>
            </a:extLst>
          </p:cNvPr>
          <p:cNvCxnSpPr>
            <a:cxnSpLocks/>
          </p:cNvCxnSpPr>
          <p:nvPr/>
        </p:nvCxnSpPr>
        <p:spPr>
          <a:xfrm>
            <a:off x="9766300" y="6067917"/>
            <a:ext cx="1310251" cy="17983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0" name="Image 1089">
            <a:extLst>
              <a:ext uri="{FF2B5EF4-FFF2-40B4-BE49-F238E27FC236}">
                <a16:creationId xmlns:a16="http://schemas.microsoft.com/office/drawing/2014/main" id="{AFAC57DA-0573-5C00-34D8-9C2FF265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17" y="1499151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3A2C1DED-34F4-4030-5D10-1E56D6DEF574}"/>
              </a:ext>
            </a:extLst>
          </p:cNvPr>
          <p:cNvGrpSpPr/>
          <p:nvPr/>
        </p:nvGrpSpPr>
        <p:grpSpPr>
          <a:xfrm>
            <a:off x="4903846" y="1561960"/>
            <a:ext cx="1726521" cy="4574343"/>
            <a:chOff x="2065020" y="1620716"/>
            <a:chExt cx="1726521" cy="4574343"/>
          </a:xfrm>
        </p:grpSpPr>
        <p:sp>
          <p:nvSpPr>
            <p:cNvPr id="1051" name="Cube 1050">
              <a:extLst>
                <a:ext uri="{FF2B5EF4-FFF2-40B4-BE49-F238E27FC236}">
                  <a16:creationId xmlns:a16="http://schemas.microsoft.com/office/drawing/2014/main" id="{1F322968-9583-75E1-DCCF-032141568B84}"/>
                </a:ext>
              </a:extLst>
            </p:cNvPr>
            <p:cNvSpPr/>
            <p:nvPr/>
          </p:nvSpPr>
          <p:spPr>
            <a:xfrm>
              <a:off x="2065020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Cube 1051">
              <a:extLst>
                <a:ext uri="{FF2B5EF4-FFF2-40B4-BE49-F238E27FC236}">
                  <a16:creationId xmlns:a16="http://schemas.microsoft.com/office/drawing/2014/main" id="{39D58759-1621-6F26-DF54-A6BA4D5CCD0D}"/>
                </a:ext>
              </a:extLst>
            </p:cNvPr>
            <p:cNvSpPr/>
            <p:nvPr/>
          </p:nvSpPr>
          <p:spPr>
            <a:xfrm>
              <a:off x="2309473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2DB8E769-7E80-4AB6-7348-1BAB6F806B04}"/>
              </a:ext>
            </a:extLst>
          </p:cNvPr>
          <p:cNvGrpSpPr/>
          <p:nvPr/>
        </p:nvGrpSpPr>
        <p:grpSpPr>
          <a:xfrm>
            <a:off x="5629072" y="2283363"/>
            <a:ext cx="1463460" cy="3303766"/>
            <a:chOff x="2790246" y="2342119"/>
            <a:chExt cx="1463460" cy="3303766"/>
          </a:xfrm>
        </p:grpSpPr>
        <p:sp>
          <p:nvSpPr>
            <p:cNvPr id="1053" name="Cube 1052">
              <a:extLst>
                <a:ext uri="{FF2B5EF4-FFF2-40B4-BE49-F238E27FC236}">
                  <a16:creationId xmlns:a16="http://schemas.microsoft.com/office/drawing/2014/main" id="{A005ADB3-A566-DA0E-9725-6EE7D4F2AC80}"/>
                </a:ext>
              </a:extLst>
            </p:cNvPr>
            <p:cNvSpPr/>
            <p:nvPr/>
          </p:nvSpPr>
          <p:spPr>
            <a:xfrm>
              <a:off x="2790246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Cube 1054">
              <a:extLst>
                <a:ext uri="{FF2B5EF4-FFF2-40B4-BE49-F238E27FC236}">
                  <a16:creationId xmlns:a16="http://schemas.microsoft.com/office/drawing/2014/main" id="{846650B6-E15C-1EBC-2646-4DAA228C7AB5}"/>
                </a:ext>
              </a:extLst>
            </p:cNvPr>
            <p:cNvSpPr/>
            <p:nvPr/>
          </p:nvSpPr>
          <p:spPr>
            <a:xfrm>
              <a:off x="2986773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Cube 1055">
              <a:extLst>
                <a:ext uri="{FF2B5EF4-FFF2-40B4-BE49-F238E27FC236}">
                  <a16:creationId xmlns:a16="http://schemas.microsoft.com/office/drawing/2014/main" id="{65AFD048-4B9E-E407-F33B-72AA0080AA8E}"/>
                </a:ext>
              </a:extLst>
            </p:cNvPr>
            <p:cNvSpPr/>
            <p:nvPr/>
          </p:nvSpPr>
          <p:spPr>
            <a:xfrm>
              <a:off x="3183300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419A17E7-91DF-936A-1AF6-8CFAD078EAF6}"/>
              </a:ext>
            </a:extLst>
          </p:cNvPr>
          <p:cNvGrpSpPr/>
          <p:nvPr/>
        </p:nvGrpSpPr>
        <p:grpSpPr>
          <a:xfrm>
            <a:off x="6511122" y="3024313"/>
            <a:ext cx="1251242" cy="2042193"/>
            <a:chOff x="3672296" y="3083069"/>
            <a:chExt cx="1251242" cy="2042193"/>
          </a:xfrm>
        </p:grpSpPr>
        <p:sp>
          <p:nvSpPr>
            <p:cNvPr id="1057" name="Cube 1056">
              <a:extLst>
                <a:ext uri="{FF2B5EF4-FFF2-40B4-BE49-F238E27FC236}">
                  <a16:creationId xmlns:a16="http://schemas.microsoft.com/office/drawing/2014/main" id="{6015F100-E4E7-FC3D-185B-1C01706637E8}"/>
                </a:ext>
              </a:extLst>
            </p:cNvPr>
            <p:cNvSpPr/>
            <p:nvPr/>
          </p:nvSpPr>
          <p:spPr>
            <a:xfrm>
              <a:off x="3672296" y="3083069"/>
              <a:ext cx="661661" cy="2042193"/>
            </a:xfrm>
            <a:prstGeom prst="cube">
              <a:avLst>
                <a:gd name="adj" fmla="val 7708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Cube 1057">
              <a:extLst>
                <a:ext uri="{FF2B5EF4-FFF2-40B4-BE49-F238E27FC236}">
                  <a16:creationId xmlns:a16="http://schemas.microsoft.com/office/drawing/2014/main" id="{45A68111-EC7E-F3DE-A4B0-5655B1F0692E}"/>
                </a:ext>
              </a:extLst>
            </p:cNvPr>
            <p:cNvSpPr/>
            <p:nvPr/>
          </p:nvSpPr>
          <p:spPr>
            <a:xfrm>
              <a:off x="3868823" y="3083069"/>
              <a:ext cx="661661" cy="2042193"/>
            </a:xfrm>
            <a:prstGeom prst="cube">
              <a:avLst>
                <a:gd name="adj" fmla="val 7753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Cube 1058">
              <a:extLst>
                <a:ext uri="{FF2B5EF4-FFF2-40B4-BE49-F238E27FC236}">
                  <a16:creationId xmlns:a16="http://schemas.microsoft.com/office/drawing/2014/main" id="{F75CD1F2-D5D7-5AD7-1DE9-030EE3935AB8}"/>
                </a:ext>
              </a:extLst>
            </p:cNvPr>
            <p:cNvSpPr/>
            <p:nvPr/>
          </p:nvSpPr>
          <p:spPr>
            <a:xfrm>
              <a:off x="4065350" y="3083069"/>
              <a:ext cx="661661" cy="2042193"/>
            </a:xfrm>
            <a:prstGeom prst="cube">
              <a:avLst>
                <a:gd name="adj" fmla="val 7798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Cube 1059">
              <a:extLst>
                <a:ext uri="{FF2B5EF4-FFF2-40B4-BE49-F238E27FC236}">
                  <a16:creationId xmlns:a16="http://schemas.microsoft.com/office/drawing/2014/main" id="{4DE8AA6D-A29C-5417-0801-0BD887B74BDE}"/>
                </a:ext>
              </a:extLst>
            </p:cNvPr>
            <p:cNvSpPr/>
            <p:nvPr/>
          </p:nvSpPr>
          <p:spPr>
            <a:xfrm>
              <a:off x="4261877" y="3083069"/>
              <a:ext cx="661661" cy="2042193"/>
            </a:xfrm>
            <a:prstGeom prst="cube">
              <a:avLst>
                <a:gd name="adj" fmla="val 7771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7" name="Groupe 1076">
            <a:extLst>
              <a:ext uri="{FF2B5EF4-FFF2-40B4-BE49-F238E27FC236}">
                <a16:creationId xmlns:a16="http://schemas.microsoft.com/office/drawing/2014/main" id="{FDCFCAA3-4B9A-EA2C-EB6B-330F8418E70A}"/>
              </a:ext>
            </a:extLst>
          </p:cNvPr>
          <p:cNvGrpSpPr/>
          <p:nvPr/>
        </p:nvGrpSpPr>
        <p:grpSpPr>
          <a:xfrm>
            <a:off x="7407567" y="3506869"/>
            <a:ext cx="1026249" cy="1244201"/>
            <a:chOff x="4568741" y="3512285"/>
            <a:chExt cx="1026249" cy="1347761"/>
          </a:xfrm>
        </p:grpSpPr>
        <p:sp>
          <p:nvSpPr>
            <p:cNvPr id="1061" name="Cube 1060">
              <a:extLst>
                <a:ext uri="{FF2B5EF4-FFF2-40B4-BE49-F238E27FC236}">
                  <a16:creationId xmlns:a16="http://schemas.microsoft.com/office/drawing/2014/main" id="{827A1B49-07F8-AFF6-BCDE-6F3D93AB5550}"/>
                </a:ext>
              </a:extLst>
            </p:cNvPr>
            <p:cNvSpPr/>
            <p:nvPr/>
          </p:nvSpPr>
          <p:spPr>
            <a:xfrm>
              <a:off x="4568741" y="3512285"/>
              <a:ext cx="436668" cy="1347761"/>
            </a:xfrm>
            <a:prstGeom prst="cube">
              <a:avLst>
                <a:gd name="adj" fmla="val 6506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2" name="Cube 1061">
              <a:extLst>
                <a:ext uri="{FF2B5EF4-FFF2-40B4-BE49-F238E27FC236}">
                  <a16:creationId xmlns:a16="http://schemas.microsoft.com/office/drawing/2014/main" id="{E2A9817F-EEAC-06C2-5E13-A1985323E4B6}"/>
                </a:ext>
              </a:extLst>
            </p:cNvPr>
            <p:cNvSpPr/>
            <p:nvPr/>
          </p:nvSpPr>
          <p:spPr>
            <a:xfrm>
              <a:off x="4765268" y="3512285"/>
              <a:ext cx="436668" cy="1347761"/>
            </a:xfrm>
            <a:prstGeom prst="cube">
              <a:avLst>
                <a:gd name="adj" fmla="val 66261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Cube 1062">
              <a:extLst>
                <a:ext uri="{FF2B5EF4-FFF2-40B4-BE49-F238E27FC236}">
                  <a16:creationId xmlns:a16="http://schemas.microsoft.com/office/drawing/2014/main" id="{0091D37E-BC95-7F20-34DA-58C17DDA5022}"/>
                </a:ext>
              </a:extLst>
            </p:cNvPr>
            <p:cNvSpPr/>
            <p:nvPr/>
          </p:nvSpPr>
          <p:spPr>
            <a:xfrm>
              <a:off x="4961795" y="3512285"/>
              <a:ext cx="436668" cy="1347761"/>
            </a:xfrm>
            <a:prstGeom prst="cube">
              <a:avLst>
                <a:gd name="adj" fmla="val 6520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Cube 1063">
              <a:extLst>
                <a:ext uri="{FF2B5EF4-FFF2-40B4-BE49-F238E27FC236}">
                  <a16:creationId xmlns:a16="http://schemas.microsoft.com/office/drawing/2014/main" id="{1245B3DF-8C6A-E1EA-25F9-31041EC07892}"/>
                </a:ext>
              </a:extLst>
            </p:cNvPr>
            <p:cNvSpPr/>
            <p:nvPr/>
          </p:nvSpPr>
          <p:spPr>
            <a:xfrm>
              <a:off x="5158322" y="3512285"/>
              <a:ext cx="436668" cy="1347761"/>
            </a:xfrm>
            <a:prstGeom prst="cube">
              <a:avLst>
                <a:gd name="adj" fmla="val 6534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8" name="Groupe 1077">
            <a:extLst>
              <a:ext uri="{FF2B5EF4-FFF2-40B4-BE49-F238E27FC236}">
                <a16:creationId xmlns:a16="http://schemas.microsoft.com/office/drawing/2014/main" id="{65559BCB-DA62-0C5D-453E-EA7FC2236D51}"/>
              </a:ext>
            </a:extLst>
          </p:cNvPr>
          <p:cNvGrpSpPr/>
          <p:nvPr/>
        </p:nvGrpSpPr>
        <p:grpSpPr>
          <a:xfrm>
            <a:off x="8270533" y="3908943"/>
            <a:ext cx="668583" cy="481731"/>
            <a:chOff x="5431707" y="3868639"/>
            <a:chExt cx="668583" cy="661186"/>
          </a:xfrm>
        </p:grpSpPr>
        <p:sp>
          <p:nvSpPr>
            <p:cNvPr id="1065" name="Cube 1064">
              <a:extLst>
                <a:ext uri="{FF2B5EF4-FFF2-40B4-BE49-F238E27FC236}">
                  <a16:creationId xmlns:a16="http://schemas.microsoft.com/office/drawing/2014/main" id="{424C5A69-3B5B-DBF9-2522-14C6062EBCD7}"/>
                </a:ext>
              </a:extLst>
            </p:cNvPr>
            <p:cNvSpPr/>
            <p:nvPr/>
          </p:nvSpPr>
          <p:spPr>
            <a:xfrm>
              <a:off x="5431707" y="3868639"/>
              <a:ext cx="214221" cy="661186"/>
            </a:xfrm>
            <a:prstGeom prst="cube">
              <a:avLst>
                <a:gd name="adj" fmla="val 47831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6" name="Cube 1065">
              <a:extLst>
                <a:ext uri="{FF2B5EF4-FFF2-40B4-BE49-F238E27FC236}">
                  <a16:creationId xmlns:a16="http://schemas.microsoft.com/office/drawing/2014/main" id="{B6C5729B-C6A2-C930-62CB-4F54F4D56D50}"/>
                </a:ext>
              </a:extLst>
            </p:cNvPr>
            <p:cNvSpPr/>
            <p:nvPr/>
          </p:nvSpPr>
          <p:spPr>
            <a:xfrm>
              <a:off x="5583161" y="3868639"/>
              <a:ext cx="214221" cy="661186"/>
            </a:xfrm>
            <a:prstGeom prst="cube">
              <a:avLst>
                <a:gd name="adj" fmla="val 49028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7" name="Cube 1066">
              <a:extLst>
                <a:ext uri="{FF2B5EF4-FFF2-40B4-BE49-F238E27FC236}">
                  <a16:creationId xmlns:a16="http://schemas.microsoft.com/office/drawing/2014/main" id="{9A07A991-E538-20F6-5ED4-E5250A6D3D88}"/>
                </a:ext>
              </a:extLst>
            </p:cNvPr>
            <p:cNvSpPr/>
            <p:nvPr/>
          </p:nvSpPr>
          <p:spPr>
            <a:xfrm>
              <a:off x="5734615" y="3868639"/>
              <a:ext cx="214221" cy="661186"/>
            </a:xfrm>
            <a:prstGeom prst="cube">
              <a:avLst>
                <a:gd name="adj" fmla="val 4797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Cube 1067">
              <a:extLst>
                <a:ext uri="{FF2B5EF4-FFF2-40B4-BE49-F238E27FC236}">
                  <a16:creationId xmlns:a16="http://schemas.microsoft.com/office/drawing/2014/main" id="{2E27E7FF-4803-D21D-2892-008429B4E315}"/>
                </a:ext>
              </a:extLst>
            </p:cNvPr>
            <p:cNvSpPr/>
            <p:nvPr/>
          </p:nvSpPr>
          <p:spPr>
            <a:xfrm>
              <a:off x="5886069" y="3868639"/>
              <a:ext cx="214221" cy="661186"/>
            </a:xfrm>
            <a:prstGeom prst="cube">
              <a:avLst>
                <a:gd name="adj" fmla="val 4413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9" name="Cube 1068">
            <a:extLst>
              <a:ext uri="{FF2B5EF4-FFF2-40B4-BE49-F238E27FC236}">
                <a16:creationId xmlns:a16="http://schemas.microsoft.com/office/drawing/2014/main" id="{1064AE55-2430-DA6C-89D9-5492580FADB4}"/>
              </a:ext>
            </a:extLst>
          </p:cNvPr>
          <p:cNvSpPr/>
          <p:nvPr/>
        </p:nvSpPr>
        <p:spPr>
          <a:xfrm>
            <a:off x="888780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0" name="Cube 1069">
            <a:extLst>
              <a:ext uri="{FF2B5EF4-FFF2-40B4-BE49-F238E27FC236}">
                <a16:creationId xmlns:a16="http://schemas.microsoft.com/office/drawing/2014/main" id="{20E5542F-F2C4-A023-BA9B-424CB0061099}"/>
              </a:ext>
            </a:extLst>
          </p:cNvPr>
          <p:cNvSpPr/>
          <p:nvPr/>
        </p:nvSpPr>
        <p:spPr>
          <a:xfrm>
            <a:off x="9125049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Cube 1070">
            <a:extLst>
              <a:ext uri="{FF2B5EF4-FFF2-40B4-BE49-F238E27FC236}">
                <a16:creationId xmlns:a16="http://schemas.microsoft.com/office/drawing/2014/main" id="{42A5E5D2-388B-6E74-5F1B-0B47A7EC5694}"/>
              </a:ext>
            </a:extLst>
          </p:cNvPr>
          <p:cNvSpPr/>
          <p:nvPr/>
        </p:nvSpPr>
        <p:spPr>
          <a:xfrm>
            <a:off x="938108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Cube 1071">
            <a:extLst>
              <a:ext uri="{FF2B5EF4-FFF2-40B4-BE49-F238E27FC236}">
                <a16:creationId xmlns:a16="http://schemas.microsoft.com/office/drawing/2014/main" id="{04664D61-5BF1-25E5-65CF-5CE756FB85C2}"/>
              </a:ext>
            </a:extLst>
          </p:cNvPr>
          <p:cNvSpPr/>
          <p:nvPr/>
        </p:nvSpPr>
        <p:spPr>
          <a:xfrm>
            <a:off x="9620104" y="3979772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Cube 1072">
            <a:extLst>
              <a:ext uri="{FF2B5EF4-FFF2-40B4-BE49-F238E27FC236}">
                <a16:creationId xmlns:a16="http://schemas.microsoft.com/office/drawing/2014/main" id="{07DD2C0E-100C-0E9D-B23B-1054C05C535E}"/>
              </a:ext>
            </a:extLst>
          </p:cNvPr>
          <p:cNvSpPr/>
          <p:nvPr/>
        </p:nvSpPr>
        <p:spPr>
          <a:xfrm>
            <a:off x="987436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9" name="Groupe 1098">
            <a:extLst>
              <a:ext uri="{FF2B5EF4-FFF2-40B4-BE49-F238E27FC236}">
                <a16:creationId xmlns:a16="http://schemas.microsoft.com/office/drawing/2014/main" id="{63528B32-749B-1C04-CCEF-E063EEE5BDB0}"/>
              </a:ext>
            </a:extLst>
          </p:cNvPr>
          <p:cNvGrpSpPr/>
          <p:nvPr/>
        </p:nvGrpSpPr>
        <p:grpSpPr>
          <a:xfrm>
            <a:off x="9031881" y="1568151"/>
            <a:ext cx="2133921" cy="348632"/>
            <a:chOff x="1513073" y="4025005"/>
            <a:chExt cx="2133921" cy="348632"/>
          </a:xfrm>
        </p:grpSpPr>
        <p:sp>
          <p:nvSpPr>
            <p:cNvPr id="1082" name="Cube 1081">
              <a:extLst>
                <a:ext uri="{FF2B5EF4-FFF2-40B4-BE49-F238E27FC236}">
                  <a16:creationId xmlns:a16="http://schemas.microsoft.com/office/drawing/2014/main" id="{7F6BE78B-120C-E6F2-B8BE-DD7BEAD24DF2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ZoneTexte 1090">
              <a:extLst>
                <a:ext uri="{FF2B5EF4-FFF2-40B4-BE49-F238E27FC236}">
                  <a16:creationId xmlns:a16="http://schemas.microsoft.com/office/drawing/2014/main" id="{3A5B3892-0EF7-5C08-D7A2-40AC82E01784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0" name="Groupe 1099">
            <a:extLst>
              <a:ext uri="{FF2B5EF4-FFF2-40B4-BE49-F238E27FC236}">
                <a16:creationId xmlns:a16="http://schemas.microsoft.com/office/drawing/2014/main" id="{A89F94FE-5376-07E3-7F2F-A552BF5ABAAE}"/>
              </a:ext>
            </a:extLst>
          </p:cNvPr>
          <p:cNvGrpSpPr/>
          <p:nvPr/>
        </p:nvGrpSpPr>
        <p:grpSpPr>
          <a:xfrm>
            <a:off x="9031881" y="1895086"/>
            <a:ext cx="2145392" cy="353059"/>
            <a:chOff x="1513073" y="4351940"/>
            <a:chExt cx="2145392" cy="353059"/>
          </a:xfrm>
        </p:grpSpPr>
        <p:sp>
          <p:nvSpPr>
            <p:cNvPr id="1079" name="Cube 1078">
              <a:extLst>
                <a:ext uri="{FF2B5EF4-FFF2-40B4-BE49-F238E27FC236}">
                  <a16:creationId xmlns:a16="http://schemas.microsoft.com/office/drawing/2014/main" id="{388E3387-55C1-1A3F-E924-CE92D4099889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ZoneTexte 1091">
              <a:extLst>
                <a:ext uri="{FF2B5EF4-FFF2-40B4-BE49-F238E27FC236}">
                  <a16:creationId xmlns:a16="http://schemas.microsoft.com/office/drawing/2014/main" id="{1526E990-DCF6-3B72-48D3-3BC8571DE5DD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00E6875E-1439-BAA9-D7C4-D8850AAB0B3A}"/>
              </a:ext>
            </a:extLst>
          </p:cNvPr>
          <p:cNvGrpSpPr/>
          <p:nvPr/>
        </p:nvGrpSpPr>
        <p:grpSpPr>
          <a:xfrm>
            <a:off x="9031881" y="2226020"/>
            <a:ext cx="2144195" cy="356239"/>
            <a:chOff x="1513073" y="4682874"/>
            <a:chExt cx="2144195" cy="356239"/>
          </a:xfrm>
        </p:grpSpPr>
        <p:sp>
          <p:nvSpPr>
            <p:cNvPr id="1080" name="Cube 1079">
              <a:extLst>
                <a:ext uri="{FF2B5EF4-FFF2-40B4-BE49-F238E27FC236}">
                  <a16:creationId xmlns:a16="http://schemas.microsoft.com/office/drawing/2014/main" id="{B7B29C62-480B-9D0B-E8BC-685DD3A13264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759C6A5C-84AE-F800-6610-E23BE4A4FBC6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2" name="Groupe 1101">
            <a:extLst>
              <a:ext uri="{FF2B5EF4-FFF2-40B4-BE49-F238E27FC236}">
                <a16:creationId xmlns:a16="http://schemas.microsoft.com/office/drawing/2014/main" id="{1FCB02AF-1555-C369-57C2-5AD8B6A5940E}"/>
              </a:ext>
            </a:extLst>
          </p:cNvPr>
          <p:cNvGrpSpPr/>
          <p:nvPr/>
        </p:nvGrpSpPr>
        <p:grpSpPr>
          <a:xfrm>
            <a:off x="9031881" y="2564574"/>
            <a:ext cx="2396302" cy="349358"/>
            <a:chOff x="1513073" y="5021428"/>
            <a:chExt cx="2396302" cy="349358"/>
          </a:xfrm>
        </p:grpSpPr>
        <p:sp>
          <p:nvSpPr>
            <p:cNvPr id="1081" name="Cube 1080">
              <a:extLst>
                <a:ext uri="{FF2B5EF4-FFF2-40B4-BE49-F238E27FC236}">
                  <a16:creationId xmlns:a16="http://schemas.microsoft.com/office/drawing/2014/main" id="{BFD1CF48-CF09-DB31-58F0-1755002A8318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026038FD-A64D-CF5B-678C-445A4901DD16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503DD78D-F2CD-A868-D34F-4136873214A0}"/>
              </a:ext>
            </a:extLst>
          </p:cNvPr>
          <p:cNvGrpSpPr/>
          <p:nvPr/>
        </p:nvGrpSpPr>
        <p:grpSpPr>
          <a:xfrm>
            <a:off x="9031881" y="2891509"/>
            <a:ext cx="2678242" cy="356537"/>
            <a:chOff x="1513073" y="5348363"/>
            <a:chExt cx="2678242" cy="356537"/>
          </a:xfrm>
        </p:grpSpPr>
        <p:sp>
          <p:nvSpPr>
            <p:cNvPr id="1083" name="Cube 1082">
              <a:extLst>
                <a:ext uri="{FF2B5EF4-FFF2-40B4-BE49-F238E27FC236}">
                  <a16:creationId xmlns:a16="http://schemas.microsoft.com/office/drawing/2014/main" id="{B60ACCB5-9F4B-3DBA-7A17-64E9D1D74531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6" name="ZoneTexte 1095">
              <a:extLst>
                <a:ext uri="{FF2B5EF4-FFF2-40B4-BE49-F238E27FC236}">
                  <a16:creationId xmlns:a16="http://schemas.microsoft.com/office/drawing/2014/main" id="{EE7B75C3-83E4-CAC6-6BFA-28B060778CB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097" name="Rectangle : coins arrondis 1096">
            <a:extLst>
              <a:ext uri="{FF2B5EF4-FFF2-40B4-BE49-F238E27FC236}">
                <a16:creationId xmlns:a16="http://schemas.microsoft.com/office/drawing/2014/main" id="{690B6990-217F-41EE-1298-B2D4F8FA9862}"/>
              </a:ext>
            </a:extLst>
          </p:cNvPr>
          <p:cNvSpPr/>
          <p:nvPr/>
        </p:nvSpPr>
        <p:spPr>
          <a:xfrm>
            <a:off x="772160" y="1821571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Réseau de neurones avec TensorFlow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98" name="Rectangle : coins arrondis 1097">
            <a:extLst>
              <a:ext uri="{FF2B5EF4-FFF2-40B4-BE49-F238E27FC236}">
                <a16:creationId xmlns:a16="http://schemas.microsoft.com/office/drawing/2014/main" id="{78BF5707-0B14-C8CD-EA98-A96C0BF2E904}"/>
              </a:ext>
            </a:extLst>
          </p:cNvPr>
          <p:cNvSpPr/>
          <p:nvPr/>
        </p:nvSpPr>
        <p:spPr>
          <a:xfrm>
            <a:off x="772160" y="3213553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basée sur VGG16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105" name="ZoneTexte 1104">
            <a:extLst>
              <a:ext uri="{FF2B5EF4-FFF2-40B4-BE49-F238E27FC236}">
                <a16:creationId xmlns:a16="http://schemas.microsoft.com/office/drawing/2014/main" id="{7BAC4335-2301-B655-BF5A-5B3751D2A98C}"/>
              </a:ext>
            </a:extLst>
          </p:cNvPr>
          <p:cNvSpPr txBox="1"/>
          <p:nvPr/>
        </p:nvSpPr>
        <p:spPr>
          <a:xfrm>
            <a:off x="4349115" y="1246843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224×224×3</a:t>
            </a:r>
          </a:p>
        </p:txBody>
      </p: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BF935937-3639-DE1C-369E-3A29A31C9683}"/>
              </a:ext>
            </a:extLst>
          </p:cNvPr>
          <p:cNvSpPr txBox="1"/>
          <p:nvPr/>
        </p:nvSpPr>
        <p:spPr>
          <a:xfrm>
            <a:off x="5731395" y="1203366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224×224×64</a:t>
            </a:r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B598C379-F3EA-D39B-E9AB-8CC82D32EED0}"/>
              </a:ext>
            </a:extLst>
          </p:cNvPr>
          <p:cNvSpPr txBox="1"/>
          <p:nvPr/>
        </p:nvSpPr>
        <p:spPr>
          <a:xfrm>
            <a:off x="6481626" y="1926645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112×112×128</a:t>
            </a:r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8C07DDC0-DEE0-595A-4A83-38E9F4FF0380}"/>
              </a:ext>
            </a:extLst>
          </p:cNvPr>
          <p:cNvSpPr txBox="1"/>
          <p:nvPr/>
        </p:nvSpPr>
        <p:spPr>
          <a:xfrm>
            <a:off x="6914222" y="2667790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56×56×256</a:t>
            </a:r>
          </a:p>
        </p:txBody>
      </p: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708E886B-E16D-E666-4554-C46AE2274C99}"/>
              </a:ext>
            </a:extLst>
          </p:cNvPr>
          <p:cNvSpPr txBox="1"/>
          <p:nvPr/>
        </p:nvSpPr>
        <p:spPr>
          <a:xfrm>
            <a:off x="7573614" y="3145157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28×28×512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E0DC1C1-571E-0EA0-0D35-C328182B7206}"/>
              </a:ext>
            </a:extLst>
          </p:cNvPr>
          <p:cNvSpPr txBox="1"/>
          <p:nvPr/>
        </p:nvSpPr>
        <p:spPr>
          <a:xfrm>
            <a:off x="8218583" y="3558654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14×14×512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A14A8982-780C-12E1-2BB3-E3CD8FB369FA}"/>
              </a:ext>
            </a:extLst>
          </p:cNvPr>
          <p:cNvSpPr txBox="1"/>
          <p:nvPr/>
        </p:nvSpPr>
        <p:spPr>
          <a:xfrm>
            <a:off x="8931370" y="4263727"/>
            <a:ext cx="116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1×1×4096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4DAA94F9-ECC7-C2F4-340A-CF36E11788C1}"/>
              </a:ext>
            </a:extLst>
          </p:cNvPr>
          <p:cNvSpPr txBox="1"/>
          <p:nvPr/>
        </p:nvSpPr>
        <p:spPr>
          <a:xfrm>
            <a:off x="10141939" y="3929024"/>
            <a:ext cx="8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1×1×10</a:t>
            </a:r>
          </a:p>
        </p:txBody>
      </p:sp>
      <p:sp>
        <p:nvSpPr>
          <p:cNvPr id="1113" name="Rectangle : coins arrondis 1112">
            <a:extLst>
              <a:ext uri="{FF2B5EF4-FFF2-40B4-BE49-F238E27FC236}">
                <a16:creationId xmlns:a16="http://schemas.microsoft.com/office/drawing/2014/main" id="{EFC884A9-D900-E345-3077-CCFEC0F136EF}"/>
              </a:ext>
            </a:extLst>
          </p:cNvPr>
          <p:cNvSpPr/>
          <p:nvPr/>
        </p:nvSpPr>
        <p:spPr>
          <a:xfrm>
            <a:off x="772160" y="4610912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7BDDED-3A6B-7D28-237E-6EB31E13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5496967-C244-E263-E4EE-3AE4C3098CF2}"/>
              </a:ext>
            </a:extLst>
          </p:cNvPr>
          <p:cNvSpPr/>
          <p:nvPr/>
        </p:nvSpPr>
        <p:spPr>
          <a:xfrm>
            <a:off x="7116779" y="5598168"/>
            <a:ext cx="214936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9971091-07C7-177A-0BEE-C511D235156D}"/>
              </a:ext>
            </a:extLst>
          </p:cNvPr>
          <p:cNvSpPr/>
          <p:nvPr/>
        </p:nvSpPr>
        <p:spPr>
          <a:xfrm>
            <a:off x="9392811" y="5597059"/>
            <a:ext cx="110664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Test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3021908-6BDA-DFC9-BED5-7301BC02316D}"/>
              </a:ext>
            </a:extLst>
          </p:cNvPr>
          <p:cNvGrpSpPr/>
          <p:nvPr/>
        </p:nvGrpSpPr>
        <p:grpSpPr>
          <a:xfrm>
            <a:off x="8259434" y="5995162"/>
            <a:ext cx="884798" cy="507915"/>
            <a:chOff x="8321035" y="6002420"/>
            <a:chExt cx="884798" cy="507915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0215971-51A6-C2D1-3AE5-3161C1C03871}"/>
                </a:ext>
              </a:extLst>
            </p:cNvPr>
            <p:cNvSpPr/>
            <p:nvPr/>
          </p:nvSpPr>
          <p:spPr>
            <a:xfrm>
              <a:off x="8346899" y="6029322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C77D8F7-4C20-8D0F-71E7-50C0A0E8A706}"/>
                </a:ext>
              </a:extLst>
            </p:cNvPr>
            <p:cNvSpPr/>
            <p:nvPr/>
          </p:nvSpPr>
          <p:spPr>
            <a:xfrm>
              <a:off x="8321035" y="6002420"/>
              <a:ext cx="858934" cy="481013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Valid.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2FC494F-A7A0-AC45-0FBA-BB744D5C3517}"/>
              </a:ext>
            </a:extLst>
          </p:cNvPr>
          <p:cNvGrpSpPr/>
          <p:nvPr/>
        </p:nvGrpSpPr>
        <p:grpSpPr>
          <a:xfrm>
            <a:off x="7262548" y="5993814"/>
            <a:ext cx="883650" cy="507992"/>
            <a:chOff x="7324149" y="6001072"/>
            <a:chExt cx="883650" cy="507992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FE35A313-3CCE-0488-3B01-0C24B9F43B04}"/>
                </a:ext>
              </a:extLst>
            </p:cNvPr>
            <p:cNvSpPr/>
            <p:nvPr/>
          </p:nvSpPr>
          <p:spPr>
            <a:xfrm>
              <a:off x="7348865" y="6028051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8A5F91D-D955-3628-1942-BF09395D8A58}"/>
                </a:ext>
              </a:extLst>
            </p:cNvPr>
            <p:cNvSpPr/>
            <p:nvPr/>
          </p:nvSpPr>
          <p:spPr>
            <a:xfrm>
              <a:off x="7324149" y="6001072"/>
              <a:ext cx="858934" cy="481013"/>
            </a:xfrm>
            <a:prstGeom prst="roundRect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Train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A12C4E2-6380-8DCA-1AEF-A5A9615359EE}"/>
              </a:ext>
            </a:extLst>
          </p:cNvPr>
          <p:cNvGrpSpPr/>
          <p:nvPr/>
        </p:nvGrpSpPr>
        <p:grpSpPr>
          <a:xfrm>
            <a:off x="9514573" y="5983971"/>
            <a:ext cx="881122" cy="511484"/>
            <a:chOff x="9588874" y="5997579"/>
            <a:chExt cx="881122" cy="51148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96B8B5-31AD-71BC-BD6F-830AFE85FF2F}"/>
                </a:ext>
              </a:extLst>
            </p:cNvPr>
            <p:cNvSpPr/>
            <p:nvPr/>
          </p:nvSpPr>
          <p:spPr>
            <a:xfrm>
              <a:off x="9611062" y="6028050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7A3364E-7BC4-4A7E-DF01-B5D6C37D3FF7}"/>
                </a:ext>
              </a:extLst>
            </p:cNvPr>
            <p:cNvSpPr/>
            <p:nvPr/>
          </p:nvSpPr>
          <p:spPr>
            <a:xfrm>
              <a:off x="9588874" y="5997579"/>
              <a:ext cx="858934" cy="481013"/>
            </a:xfrm>
            <a:prstGeom prst="roundRect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Test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4CE0556-A1F1-D491-C160-5F8B9C241B5A}"/>
              </a:ext>
            </a:extLst>
          </p:cNvPr>
          <p:cNvSpPr/>
          <p:nvPr/>
        </p:nvSpPr>
        <p:spPr>
          <a:xfrm>
            <a:off x="10789459" y="4489950"/>
            <a:ext cx="1217318" cy="185692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Métriques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415B40F-F156-C223-5F49-6848A2BD0BEB}"/>
              </a:ext>
            </a:extLst>
          </p:cNvPr>
          <p:cNvSpPr/>
          <p:nvPr/>
        </p:nvSpPr>
        <p:spPr>
          <a:xfrm>
            <a:off x="10988435" y="4971701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47222A5B-5CA3-E548-3957-B40EFC2D83E2}"/>
              </a:ext>
            </a:extLst>
          </p:cNvPr>
          <p:cNvSpPr/>
          <p:nvPr/>
        </p:nvSpPr>
        <p:spPr>
          <a:xfrm>
            <a:off x="10988435" y="5302933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F63F69CC-0DE9-C1F0-D8D8-93AC5758BBA3}"/>
              </a:ext>
            </a:extLst>
          </p:cNvPr>
          <p:cNvSpPr/>
          <p:nvPr/>
        </p:nvSpPr>
        <p:spPr>
          <a:xfrm>
            <a:off x="10988435" y="5630984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4E7E0EF-D893-8641-CEA7-FE7A2B01FB68}"/>
              </a:ext>
            </a:extLst>
          </p:cNvPr>
          <p:cNvSpPr/>
          <p:nvPr/>
        </p:nvSpPr>
        <p:spPr>
          <a:xfrm>
            <a:off x="10989186" y="5959035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97" grpId="0" animBg="1"/>
      <p:bldP spid="1098" grpId="0" animBg="1"/>
      <p:bldP spid="1105" grpId="0"/>
      <p:bldP spid="1106" grpId="0"/>
      <p:bldP spid="1107" grpId="0"/>
      <p:bldP spid="1108" grpId="0"/>
      <p:bldP spid="1109" grpId="0"/>
      <p:bldP spid="1110" grpId="0"/>
      <p:bldP spid="1111" grpId="0"/>
      <p:bldP spid="1112" grpId="0"/>
      <p:bldP spid="1113" grpId="0" animBg="1"/>
      <p:bldP spid="7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DE BASE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76F197-A0F8-2CD7-FE58-F29777FE89F8}"/>
              </a:ext>
            </a:extLst>
          </p:cNvPr>
          <p:cNvGrpSpPr/>
          <p:nvPr/>
        </p:nvGrpSpPr>
        <p:grpSpPr>
          <a:xfrm>
            <a:off x="9421256" y="1569111"/>
            <a:ext cx="2372179" cy="2812388"/>
            <a:chOff x="9349922" y="1696111"/>
            <a:chExt cx="2372179" cy="2812388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4672EAE5-A36D-331C-797B-36147D6794B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F8859C7-FDB9-F123-09CF-D5C5C84CBB2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890FC74B-95CF-B94C-E6E0-CFFACB0BCEDC}"/>
              </a:ext>
            </a:extLst>
          </p:cNvPr>
          <p:cNvSpPr/>
          <p:nvPr/>
        </p:nvSpPr>
        <p:spPr>
          <a:xfrm>
            <a:off x="11043147" y="208661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9E2C2A22-E004-7A07-4800-37E2D2F859B8}"/>
              </a:ext>
            </a:extLst>
          </p:cNvPr>
          <p:cNvSpPr/>
          <p:nvPr/>
        </p:nvSpPr>
        <p:spPr>
          <a:xfrm>
            <a:off x="9558812" y="208661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C85AEA5-A3F1-7ECD-0B7F-5C07928DA0DE}"/>
              </a:ext>
            </a:extLst>
          </p:cNvPr>
          <p:cNvSpPr/>
          <p:nvPr/>
        </p:nvSpPr>
        <p:spPr>
          <a:xfrm>
            <a:off x="11043147" y="2648903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2D39B827-247F-9D17-BA98-754F5B4F6CF3}"/>
              </a:ext>
            </a:extLst>
          </p:cNvPr>
          <p:cNvSpPr/>
          <p:nvPr/>
        </p:nvSpPr>
        <p:spPr>
          <a:xfrm>
            <a:off x="9558812" y="2648903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8C1B0F2A-EB1C-9B76-DA8B-33D9B455D771}"/>
              </a:ext>
            </a:extLst>
          </p:cNvPr>
          <p:cNvSpPr/>
          <p:nvPr/>
        </p:nvSpPr>
        <p:spPr>
          <a:xfrm>
            <a:off x="11043147" y="3211194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5BF2DF6F-B10C-C6EA-727D-2A04C3E5B919}"/>
              </a:ext>
            </a:extLst>
          </p:cNvPr>
          <p:cNvSpPr/>
          <p:nvPr/>
        </p:nvSpPr>
        <p:spPr>
          <a:xfrm>
            <a:off x="9558812" y="3211194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AA86D139-59A4-4BDF-C478-4273021FBBD8}"/>
              </a:ext>
            </a:extLst>
          </p:cNvPr>
          <p:cNvSpPr/>
          <p:nvPr/>
        </p:nvSpPr>
        <p:spPr>
          <a:xfrm>
            <a:off x="11043147" y="3773485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0.032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1F7B15E-4E8B-635D-F8DB-63E263C48388}"/>
              </a:ext>
            </a:extLst>
          </p:cNvPr>
          <p:cNvSpPr/>
          <p:nvPr/>
        </p:nvSpPr>
        <p:spPr>
          <a:xfrm>
            <a:off x="9558812" y="3773485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BE5C5AF-BB01-91B3-4434-0F720E3CF333}"/>
              </a:ext>
            </a:extLst>
          </p:cNvPr>
          <p:cNvGrpSpPr/>
          <p:nvPr/>
        </p:nvGrpSpPr>
        <p:grpSpPr>
          <a:xfrm>
            <a:off x="3965592" y="1378685"/>
            <a:ext cx="5204639" cy="5228060"/>
            <a:chOff x="3965592" y="1378685"/>
            <a:chExt cx="5204639" cy="5228060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1673A84-535D-81A0-0FEC-5A517CD2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823" y="1378685"/>
              <a:ext cx="5119408" cy="5228060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AF54A64-E2C3-2294-2ECC-E7975ADAAC11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3A57C36-C05A-BB8C-9CD1-458BBAC0C043}"/>
                </a:ext>
              </a:extLst>
            </p:cNvPr>
            <p:cNvSpPr txBox="1"/>
            <p:nvPr/>
          </p:nvSpPr>
          <p:spPr>
            <a:xfrm>
              <a:off x="5664059" y="61514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928AE4B-2D44-7B85-7899-1F2FD09B9F45}"/>
                </a:ext>
              </a:extLst>
            </p:cNvPr>
            <p:cNvSpPr txBox="1"/>
            <p:nvPr/>
          </p:nvSpPr>
          <p:spPr>
            <a:xfrm rot="16200000">
              <a:off x="34432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3847AC1-E2A4-D069-8515-007E61D9145C}"/>
              </a:ext>
            </a:extLst>
          </p:cNvPr>
          <p:cNvGrpSpPr/>
          <p:nvPr/>
        </p:nvGrpSpPr>
        <p:grpSpPr>
          <a:xfrm>
            <a:off x="740979" y="1257301"/>
            <a:ext cx="2935725" cy="2757402"/>
            <a:chOff x="740979" y="1295401"/>
            <a:chExt cx="2935725" cy="2757402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D2577CE-8A5A-D90D-B0B4-293B844A1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 b="4854"/>
            <a:stretch/>
          </p:blipFill>
          <p:spPr>
            <a:xfrm>
              <a:off x="867756" y="1295401"/>
              <a:ext cx="2783549" cy="2559050"/>
            </a:xfrm>
            <a:prstGeom prst="rect">
              <a:avLst/>
            </a:prstGeom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A2B8D6F-9599-3B96-952B-A8456EB3DEBC}"/>
                </a:ext>
              </a:extLst>
            </p:cNvPr>
            <p:cNvSpPr txBox="1"/>
            <p:nvPr/>
          </p:nvSpPr>
          <p:spPr>
            <a:xfrm>
              <a:off x="1157509" y="13495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00C23B0-A2FA-D166-47F2-A5116D0E1116}"/>
                </a:ext>
              </a:extLst>
            </p:cNvPr>
            <p:cNvSpPr txBox="1"/>
            <p:nvPr/>
          </p:nvSpPr>
          <p:spPr>
            <a:xfrm rot="16200000">
              <a:off x="459351" y="25680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E1151D7-600C-1CDD-80DC-9A6DC1AA7AAE}"/>
                </a:ext>
              </a:extLst>
            </p:cNvPr>
            <p:cNvSpPr txBox="1"/>
            <p:nvPr/>
          </p:nvSpPr>
          <p:spPr>
            <a:xfrm>
              <a:off x="2087880" y="37758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4C3785E-2905-BF91-2052-00E91450DEF7}"/>
              </a:ext>
            </a:extLst>
          </p:cNvPr>
          <p:cNvGrpSpPr/>
          <p:nvPr/>
        </p:nvGrpSpPr>
        <p:grpSpPr>
          <a:xfrm>
            <a:off x="684794" y="3965946"/>
            <a:ext cx="2957480" cy="2761102"/>
            <a:chOff x="684794" y="3934196"/>
            <a:chExt cx="2957480" cy="276110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0D3D8021-1D42-561B-7B64-526016E75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64" r="115" b="4854"/>
            <a:stretch/>
          </p:blipFill>
          <p:spPr>
            <a:xfrm>
              <a:off x="795698" y="3934196"/>
              <a:ext cx="2814826" cy="2559051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681134-7E33-6032-9F3E-C50470EC679B}"/>
                </a:ext>
              </a:extLst>
            </p:cNvPr>
            <p:cNvSpPr txBox="1"/>
            <p:nvPr/>
          </p:nvSpPr>
          <p:spPr>
            <a:xfrm>
              <a:off x="1123079" y="400170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1F101ED-2A46-340A-43F7-F2AE330C396D}"/>
                </a:ext>
              </a:extLst>
            </p:cNvPr>
            <p:cNvSpPr txBox="1"/>
            <p:nvPr/>
          </p:nvSpPr>
          <p:spPr>
            <a:xfrm rot="16200000">
              <a:off x="245008" y="51658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467E13A-C4EC-F15F-045B-F42E8BF4B119}"/>
                </a:ext>
              </a:extLst>
            </p:cNvPr>
            <p:cNvSpPr txBox="1"/>
            <p:nvPr/>
          </p:nvSpPr>
          <p:spPr>
            <a:xfrm>
              <a:off x="2087880" y="64182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A6CA46C-9180-99CC-550A-254FAB39F62B}"/>
              </a:ext>
            </a:extLst>
          </p:cNvPr>
          <p:cNvGrpSpPr/>
          <p:nvPr/>
        </p:nvGrpSpPr>
        <p:grpSpPr>
          <a:xfrm>
            <a:off x="9440305" y="4548140"/>
            <a:ext cx="2372179" cy="1824377"/>
            <a:chOff x="9349922" y="1696111"/>
            <a:chExt cx="2372179" cy="2812388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D47DCB7C-36F6-5FAD-5511-46BA3F18CAF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A54E89C-3658-7240-BCE2-7F369048337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E303B11-8A0B-EB85-8A67-875725064E13}"/>
              </a:ext>
            </a:extLst>
          </p:cNvPr>
          <p:cNvSpPr/>
          <p:nvPr/>
        </p:nvSpPr>
        <p:spPr>
          <a:xfrm>
            <a:off x="9592214" y="4658992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E30FC6F-F92E-2059-C530-E54A038DAA0A}"/>
              </a:ext>
            </a:extLst>
          </p:cNvPr>
          <p:cNvSpPr/>
          <p:nvPr/>
        </p:nvSpPr>
        <p:spPr>
          <a:xfrm>
            <a:off x="9592213" y="5146740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6D14C1-1BC3-03CA-6AE9-405A74176EF0}"/>
              </a:ext>
            </a:extLst>
          </p:cNvPr>
          <p:cNvSpPr/>
          <p:nvPr/>
        </p:nvSpPr>
        <p:spPr>
          <a:xfrm>
            <a:off x="9592213" y="5819839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10D0A6D-DAC0-1897-519C-54D6161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be 56">
            <a:extLst>
              <a:ext uri="{FF2B5EF4-FFF2-40B4-BE49-F238E27FC236}">
                <a16:creationId xmlns:a16="http://schemas.microsoft.com/office/drawing/2014/main" id="{A3D48560-2520-D577-6C62-3A961477228D}"/>
              </a:ext>
            </a:extLst>
          </p:cNvPr>
          <p:cNvSpPr/>
          <p:nvPr/>
        </p:nvSpPr>
        <p:spPr>
          <a:xfrm>
            <a:off x="3141923" y="2314014"/>
            <a:ext cx="3290878" cy="3326822"/>
          </a:xfrm>
          <a:prstGeom prst="cube">
            <a:avLst>
              <a:gd name="adj" fmla="val 2661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49145095-BBE8-8AE4-2C84-7B2C618072CE}"/>
              </a:ext>
            </a:extLst>
          </p:cNvPr>
          <p:cNvSpPr/>
          <p:nvPr/>
        </p:nvSpPr>
        <p:spPr>
          <a:xfrm>
            <a:off x="3678877" y="2532215"/>
            <a:ext cx="215402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RandomBrightness()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71D620F8-4309-2A72-BE72-66F924838DC2}"/>
              </a:ext>
            </a:extLst>
          </p:cNvPr>
          <p:cNvSpPr/>
          <p:nvPr/>
        </p:nvSpPr>
        <p:spPr>
          <a:xfrm>
            <a:off x="3678877" y="3045473"/>
            <a:ext cx="2162242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RandomContrast()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D8D2D22-4E20-67E7-2FC8-E6494DE4EEEF}"/>
              </a:ext>
            </a:extLst>
          </p:cNvPr>
          <p:cNvSpPr/>
          <p:nvPr/>
        </p:nvSpPr>
        <p:spPr>
          <a:xfrm>
            <a:off x="3678877" y="3558731"/>
            <a:ext cx="2170464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RandomFlip()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69D5E7C-452A-C03B-ACDA-CE2A481B1F17}"/>
              </a:ext>
            </a:extLst>
          </p:cNvPr>
          <p:cNvSpPr/>
          <p:nvPr/>
        </p:nvSpPr>
        <p:spPr>
          <a:xfrm>
            <a:off x="3678877" y="4071989"/>
            <a:ext cx="2178686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RandomRotation()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0CA4D8F-72F1-664E-6797-9DC4C67D9D22}"/>
              </a:ext>
            </a:extLst>
          </p:cNvPr>
          <p:cNvSpPr/>
          <p:nvPr/>
        </p:nvSpPr>
        <p:spPr>
          <a:xfrm>
            <a:off x="3678877" y="4585247"/>
            <a:ext cx="2186908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RandomTranslation()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922E447-039D-57C0-DDF7-C00C0D75140E}"/>
              </a:ext>
            </a:extLst>
          </p:cNvPr>
          <p:cNvSpPr/>
          <p:nvPr/>
        </p:nvSpPr>
        <p:spPr>
          <a:xfrm>
            <a:off x="3678877" y="5098505"/>
            <a:ext cx="219513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RandomZoom()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6D56D6-8172-6991-1C23-E4DB795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84" y="1540169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97AFBC0A-63E3-F412-ACED-9E5FCBD809F6}"/>
              </a:ext>
            </a:extLst>
          </p:cNvPr>
          <p:cNvGrpSpPr/>
          <p:nvPr/>
        </p:nvGrpSpPr>
        <p:grpSpPr>
          <a:xfrm>
            <a:off x="4487280" y="1587838"/>
            <a:ext cx="5244724" cy="4574343"/>
            <a:chOff x="5583296" y="1771510"/>
            <a:chExt cx="524472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CF87166-243E-4A26-DBEC-4767D45D469A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CF6B9E87-D4AC-44D8-6A17-CA45C62FF4E9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036378E-0EA4-420D-D3D0-BBD603B9356B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236C255-645B-9F25-744D-B5610AB2506F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1795844-F7BC-160E-24F3-6221F193375D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9459E711-3D4D-FB58-DA43-40CD7D687495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EE59B7E5-062F-85D5-6C78-EEA04FDA6E68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F43253C-DAF6-3F45-D81B-E59BF949DD67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835B8A96-01E6-61BF-6C87-0F826B870F5A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559BDD6-F3C0-EBCB-9917-2F5A3DF71E4E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E632CD3-5DAD-316E-C19F-9340B8FFB6D1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9E6EED34-B1FE-82FF-104D-4EEEE1068C6C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D1B47CB-B5A8-E3F8-8C4C-DF2A38286412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689DE74-0D4A-8BD8-BDD4-10B07E52D1BF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1F8330F-D122-EB14-AD14-7CFC31C6A38B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D20A7604-AEBA-14FE-1A95-CB4A233DEE99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04BAF5E-FED2-E265-1C46-439631518CCC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07C817-64BE-AFE8-E39C-0592991AA565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0C3F071-3977-28A9-D5F7-D1337E49D4F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1EB25EF-63E7-6BFD-5422-C0A7F7883966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D436FA0C-CD46-70DF-5EE1-94B1844AF3B5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7123B21-4FD5-3020-B556-9E3AE44C57E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BD6E21F-D6FF-3A1F-B479-35211AD8D0A2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094E497F-C2DC-6080-609B-D60859A9BE4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347723E-8729-7249-B543-633BFF68AAEC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A73B174-A2DC-9F93-2802-35C86ED4BF04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B65D46F1-24EC-EDD8-CDEF-817C9A83A1B0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870F88E-C4AB-3295-6AA1-51EE602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1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-0.16003 0.002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8633 0.001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6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EAD7CB-EC78-D00C-7C7A-6FF3631B59F5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D069086-7966-8B96-9CEF-258518B99D8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7678101-6CB9-2A7C-173B-85470968D3F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34917DB-5CEB-09E1-56C7-00EC86FC4CDD}"/>
              </a:ext>
            </a:extLst>
          </p:cNvPr>
          <p:cNvSpPr/>
          <p:nvPr/>
        </p:nvSpPr>
        <p:spPr>
          <a:xfrm>
            <a:off x="11048205" y="1771129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07C81BF-974B-852E-E819-859E18DFAF6D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B98CD90B-9A5E-EC1C-C6A9-D6A725D36AB5}"/>
              </a:ext>
            </a:extLst>
          </p:cNvPr>
          <p:cNvSpPr/>
          <p:nvPr/>
        </p:nvSpPr>
        <p:spPr>
          <a:xfrm>
            <a:off x="11048205" y="2333420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EA7ECE-8FE8-040A-9DA8-54909132B1CE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A0278DC-441F-D0DD-93C9-43AFC04BED79}"/>
              </a:ext>
            </a:extLst>
          </p:cNvPr>
          <p:cNvSpPr/>
          <p:nvPr/>
        </p:nvSpPr>
        <p:spPr>
          <a:xfrm>
            <a:off x="11048205" y="2895711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0F25E3-3B3C-40EE-BD55-6FE9C2FB057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D8E53B64-238A-9EAA-19D5-3734C687CC41}"/>
              </a:ext>
            </a:extLst>
          </p:cNvPr>
          <p:cNvSpPr/>
          <p:nvPr/>
        </p:nvSpPr>
        <p:spPr>
          <a:xfrm>
            <a:off x="11048205" y="345800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0.032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1A9B9699-F65E-518F-7D70-E716452E3684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5518E47-0517-556B-303E-B57AFC7265B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BE33740B-B48D-1762-0CDD-72E5C1D6C3DB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C73622D-9F8C-E81F-4B7B-1B6953A611B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3C7DE8-3B85-EB84-8E05-11D8AF35EDA0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171ACF1-CFF0-1858-24F5-10163DE26D29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4DC87F-AC0F-AADE-9203-AA57ED3A6044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2B99E9-9BF0-A793-48B3-7C2CA69A91A3}"/>
              </a:ext>
            </a:extLst>
          </p:cNvPr>
          <p:cNvGrpSpPr/>
          <p:nvPr/>
        </p:nvGrpSpPr>
        <p:grpSpPr>
          <a:xfrm>
            <a:off x="823529" y="1253628"/>
            <a:ext cx="2940105" cy="2761075"/>
            <a:chOff x="823529" y="1253628"/>
            <a:chExt cx="2940105" cy="27610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BA789A6-B1C3-56BD-9E3C-92B0F794A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91" b="4954"/>
            <a:stretch/>
          </p:blipFill>
          <p:spPr>
            <a:xfrm>
              <a:off x="953841" y="1253628"/>
              <a:ext cx="2809793" cy="25372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FF8610-D887-C9A0-0FC7-A5A854C51C9F}"/>
                </a:ext>
              </a:extLst>
            </p:cNvPr>
            <p:cNvSpPr txBox="1"/>
            <p:nvPr/>
          </p:nvSpPr>
          <p:spPr>
            <a:xfrm>
              <a:off x="1157509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092B092-39C9-E17C-228C-E63087239E2E}"/>
                </a:ext>
              </a:extLst>
            </p:cNvPr>
            <p:cNvSpPr txBox="1"/>
            <p:nvPr/>
          </p:nvSpPr>
          <p:spPr>
            <a:xfrm rot="16200000">
              <a:off x="541901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F299E3A-4D2B-89FF-A57E-D0DCC334F4CA}"/>
                </a:ext>
              </a:extLst>
            </p:cNvPr>
            <p:cNvSpPr txBox="1"/>
            <p:nvPr/>
          </p:nvSpPr>
          <p:spPr>
            <a:xfrm>
              <a:off x="2075180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451A4F-B4FA-E17E-4256-A9442ECAF6B2}"/>
              </a:ext>
            </a:extLst>
          </p:cNvPr>
          <p:cNvGrpSpPr/>
          <p:nvPr/>
        </p:nvGrpSpPr>
        <p:grpSpPr>
          <a:xfrm>
            <a:off x="748294" y="3968998"/>
            <a:ext cx="2938430" cy="2751700"/>
            <a:chOff x="748294" y="3968998"/>
            <a:chExt cx="2938430" cy="2751700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8244283-87BA-87B1-1B59-4F72343CA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4" b="4954"/>
            <a:stretch/>
          </p:blipFill>
          <p:spPr>
            <a:xfrm>
              <a:off x="899137" y="3968998"/>
              <a:ext cx="2738949" cy="253723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64DA9D5-06F2-94EC-B59F-485A7CAEEE63}"/>
                </a:ext>
              </a:extLst>
            </p:cNvPr>
            <p:cNvSpPr txBox="1"/>
            <p:nvPr/>
          </p:nvSpPr>
          <p:spPr>
            <a:xfrm>
              <a:off x="1167529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9F51827-0F4C-420E-479A-090871DE5300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2B75B01-6730-38B2-D88A-459303824032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E50A91C-D339-6E19-DE8D-76E3EBFEE0D9}"/>
              </a:ext>
            </a:extLst>
          </p:cNvPr>
          <p:cNvGrpSpPr/>
          <p:nvPr/>
        </p:nvGrpSpPr>
        <p:grpSpPr>
          <a:xfrm>
            <a:off x="3889392" y="1311909"/>
            <a:ext cx="5327037" cy="5354182"/>
            <a:chOff x="3889392" y="1311909"/>
            <a:chExt cx="5327037" cy="5354182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49D1EEE-A5C7-EEBB-453F-8B9A9BF7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519" y="1311909"/>
              <a:ext cx="5242910" cy="5354182"/>
            </a:xfrm>
            <a:prstGeom prst="rect">
              <a:avLst/>
            </a:prstGeom>
          </p:spPr>
        </p:pic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6CDD2A7-CEC7-3DE2-047C-81702892365B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46C7F1A-0BAB-58DB-4ED0-F41D27C3D2F7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CF75EC5-2459-8EB7-6ECE-239EE9F56414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C1A48FA-7449-30D5-44AE-502D0763D4F8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5994181"/>
            <a:chExt cx="2038356" cy="417361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E052335-C8F9-6AE3-B1A3-ABE555051CE1}"/>
                </a:ext>
              </a:extLst>
            </p:cNvPr>
            <p:cNvSpPr/>
            <p:nvPr/>
          </p:nvSpPr>
          <p:spPr>
            <a:xfrm>
              <a:off x="9609176" y="5994181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Pas d’amélioration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7C4EC2B-219E-71D8-31B5-3092927F3B39}"/>
                </a:ext>
              </a:extLst>
            </p:cNvPr>
            <p:cNvSpPr/>
            <p:nvPr/>
          </p:nvSpPr>
          <p:spPr>
            <a:xfrm>
              <a:off x="9696450" y="604847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6353F09A-D52B-1CBA-AEAA-BB2D1B15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13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D837CC30-D4E0-F6B2-2416-60ACC49C8D8C}"/>
              </a:ext>
            </a:extLst>
          </p:cNvPr>
          <p:cNvGrpSpPr/>
          <p:nvPr/>
        </p:nvGrpSpPr>
        <p:grpSpPr>
          <a:xfrm>
            <a:off x="5218800" y="1587838"/>
            <a:ext cx="6502644" cy="4574343"/>
            <a:chOff x="4868280" y="1587838"/>
            <a:chExt cx="650264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3E08085-DF96-CBC8-FE26-FF25C431F86D}"/>
                </a:ext>
              </a:extLst>
            </p:cNvPr>
            <p:cNvGrpSpPr/>
            <p:nvPr/>
          </p:nvGrpSpPr>
          <p:grpSpPr>
            <a:xfrm>
              <a:off x="4868280" y="1587838"/>
              <a:ext cx="1726521" cy="4574343"/>
              <a:chOff x="2065020" y="1620716"/>
              <a:chExt cx="1726521" cy="4574343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F470E651-4DE7-9E5E-ED99-D8DADAB4F8D4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1CEA6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85B3F5D-2FD1-E949-401E-AB280BA72A10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9E09D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204B1D2-A960-B06B-DF42-FEFA5A2237B9}"/>
                </a:ext>
              </a:extLst>
            </p:cNvPr>
            <p:cNvGrpSpPr/>
            <p:nvPr/>
          </p:nvGrpSpPr>
          <p:grpSpPr>
            <a:xfrm>
              <a:off x="5593506" y="2309241"/>
              <a:ext cx="1657590" cy="3308065"/>
              <a:chOff x="2790246" y="2342119"/>
              <a:chExt cx="1657590" cy="3308065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07F56668-EE47-BEA6-DCE6-872427F77A85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789FA65-C0B7-1AC0-D118-FFCF8DD4BE9E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5384F96-3AB9-0E4B-5B55-06158198FC17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F7BF0968-BB01-F391-03FF-ED733C7C296A}"/>
                  </a:ext>
                </a:extLst>
              </p:cNvPr>
              <p:cNvSpPr/>
              <p:nvPr/>
            </p:nvSpPr>
            <p:spPr>
              <a:xfrm>
                <a:off x="3377430" y="2346418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DEE9DA2-E581-23D2-28E8-B3C749BEAA45}"/>
                </a:ext>
              </a:extLst>
            </p:cNvPr>
            <p:cNvGrpSpPr/>
            <p:nvPr/>
          </p:nvGrpSpPr>
          <p:grpSpPr>
            <a:xfrm>
              <a:off x="6672406" y="3050191"/>
              <a:ext cx="1454909" cy="2046488"/>
              <a:chOff x="3672296" y="3083069"/>
              <a:chExt cx="1454909" cy="2046488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62D6C74C-8093-74E1-2EDF-F5F4B5C80DE0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C4D3C2F-A5B7-E5F3-1CFA-7CA7F3724DDB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3AAAD746-31E5-D2D7-9009-594FBF894DA7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3EC6F27A-6209-5DD4-330F-57FFC3AF18F2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69A4A8-6863-4EEF-4C7D-CFB90711D259}"/>
                  </a:ext>
                </a:extLst>
              </p:cNvPr>
              <p:cNvSpPr/>
              <p:nvPr/>
            </p:nvSpPr>
            <p:spPr>
              <a:xfrm>
                <a:off x="4465544" y="3087364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83CEEFF-733C-6AA4-760F-BA0535247B79}"/>
                </a:ext>
              </a:extLst>
            </p:cNvPr>
            <p:cNvGrpSpPr/>
            <p:nvPr/>
          </p:nvGrpSpPr>
          <p:grpSpPr>
            <a:xfrm>
              <a:off x="7772051" y="3530607"/>
              <a:ext cx="1223471" cy="1246343"/>
              <a:chOff x="4568741" y="3509966"/>
              <a:chExt cx="1223471" cy="135008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7065FB0-6604-E1FE-E067-DDAE399E2903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FAF6332D-D7B2-312B-3F34-65256E758513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F2348D44-2EDB-69C3-1224-6D811A22BB50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FF8136E2-0B7C-67E6-662D-A5EE66757F06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EB8810B-765D-D38F-7553-4C1E90251DE9}"/>
                  </a:ext>
                </a:extLst>
              </p:cNvPr>
              <p:cNvSpPr/>
              <p:nvPr/>
            </p:nvSpPr>
            <p:spPr>
              <a:xfrm>
                <a:off x="5355544" y="3509966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8E60588-96C4-5C92-E0A5-043AEFCD3F8E}"/>
                </a:ext>
              </a:extLst>
            </p:cNvPr>
            <p:cNvGrpSpPr/>
            <p:nvPr/>
          </p:nvGrpSpPr>
          <p:grpSpPr>
            <a:xfrm>
              <a:off x="8838217" y="3932684"/>
              <a:ext cx="820730" cy="483877"/>
              <a:chOff x="5431707" y="3865695"/>
              <a:chExt cx="820730" cy="664130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0662949-1897-08E5-8972-D0E322D154C8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E7EE709-E80F-1BA5-641E-870EB0F14793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F4C4FE93-F257-00B9-A6CB-900B7C3FE020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EE7F0D41-51FB-644F-86E8-6D2EC2CA2939}"/>
                  </a:ext>
                </a:extLst>
              </p:cNvPr>
              <p:cNvSpPr/>
              <p:nvPr/>
            </p:nvSpPr>
            <p:spPr>
              <a:xfrm>
                <a:off x="5892508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4C5EFC3-18FD-F20E-A828-A907A428E81F}"/>
                  </a:ext>
                </a:extLst>
              </p:cNvPr>
              <p:cNvSpPr/>
              <p:nvPr/>
            </p:nvSpPr>
            <p:spPr>
              <a:xfrm>
                <a:off x="6038216" y="3865695"/>
                <a:ext cx="214221" cy="661187"/>
              </a:xfrm>
              <a:prstGeom prst="cube">
                <a:avLst>
                  <a:gd name="adj" fmla="val 49028"/>
                </a:avLst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D1145F7-862E-1751-6E90-ADE82A37216D}"/>
                </a:ext>
              </a:extLst>
            </p:cNvPr>
            <p:cNvSpPr/>
            <p:nvPr/>
          </p:nvSpPr>
          <p:spPr>
            <a:xfrm>
              <a:off x="960153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FFD3C43C-53EE-65F0-367B-8BA2E465D121}"/>
                </a:ext>
              </a:extLst>
            </p:cNvPr>
            <p:cNvSpPr/>
            <p:nvPr/>
          </p:nvSpPr>
          <p:spPr>
            <a:xfrm>
              <a:off x="9847173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BE81EE9-336D-C243-2DC6-C6BA37F0F647}"/>
                </a:ext>
              </a:extLst>
            </p:cNvPr>
            <p:cNvSpPr/>
            <p:nvPr/>
          </p:nvSpPr>
          <p:spPr>
            <a:xfrm>
              <a:off x="1009291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4550F501-56EE-3B20-349B-D2DA456E8AF7}"/>
                </a:ext>
              </a:extLst>
            </p:cNvPr>
            <p:cNvSpPr/>
            <p:nvPr/>
          </p:nvSpPr>
          <p:spPr>
            <a:xfrm>
              <a:off x="1033942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3B8BC05D-C8F2-C569-A758-C0553E973FF0}"/>
                </a:ext>
              </a:extLst>
            </p:cNvPr>
            <p:cNvSpPr/>
            <p:nvPr/>
          </p:nvSpPr>
          <p:spPr>
            <a:xfrm>
              <a:off x="10583255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E4F5118D-95E3-1017-ABAC-6816D445C206}"/>
                </a:ext>
              </a:extLst>
            </p:cNvPr>
            <p:cNvSpPr/>
            <p:nvPr/>
          </p:nvSpPr>
          <p:spPr>
            <a:xfrm>
              <a:off x="10842458" y="4005650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F3BA8C5-357C-E136-4551-EDE00BC6549A}"/>
                </a:ext>
              </a:extLst>
            </p:cNvPr>
            <p:cNvSpPr/>
            <p:nvPr/>
          </p:nvSpPr>
          <p:spPr>
            <a:xfrm>
              <a:off x="1109671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5BFB607-A323-8483-9D92-430C3E3D8FF8}"/>
              </a:ext>
            </a:extLst>
          </p:cNvPr>
          <p:cNvGrpSpPr/>
          <p:nvPr/>
        </p:nvGrpSpPr>
        <p:grpSpPr>
          <a:xfrm>
            <a:off x="6216054" y="4358752"/>
            <a:ext cx="4800926" cy="2191721"/>
            <a:chOff x="5484534" y="4358752"/>
            <a:chExt cx="4800926" cy="2191721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8FA784C-ABC6-BE0B-8B9D-8E48642CD390}"/>
                </a:ext>
              </a:extLst>
            </p:cNvPr>
            <p:cNvGrpSpPr/>
            <p:nvPr/>
          </p:nvGrpSpPr>
          <p:grpSpPr>
            <a:xfrm>
              <a:off x="5484534" y="4358752"/>
              <a:ext cx="4800926" cy="1820822"/>
              <a:chOff x="5484534" y="4358752"/>
              <a:chExt cx="4800926" cy="1820822"/>
            </a:xfrm>
          </p:grpSpPr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03305279-54BE-E791-C2F5-E2A880A35453}"/>
                  </a:ext>
                </a:extLst>
              </p:cNvPr>
              <p:cNvCxnSpPr/>
              <p:nvPr/>
            </p:nvCxnSpPr>
            <p:spPr>
              <a:xfrm flipV="1">
                <a:off x="5484534" y="5665224"/>
                <a:ext cx="0" cy="514350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B81F6861-B6A8-BEB9-EC00-D0FE5BFDB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4034" y="5144435"/>
                <a:ext cx="0" cy="1017746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D678901-0B52-19BE-D510-6D3B946D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2584" y="4836416"/>
                <a:ext cx="0" cy="133671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1847B74A-0E46-313A-511A-4330BBD0A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9572" y="4473368"/>
                <a:ext cx="1866" cy="168881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230C8E55-1366-EB30-440F-73C1A00CC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3716" y="4358752"/>
                <a:ext cx="0" cy="18034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E7837CC6-BC39-1B5C-5005-03F85FD68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5460" y="4358752"/>
                <a:ext cx="0" cy="182073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BEC6561-6F22-35B1-25F1-647DAD076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4534" y="6162181"/>
                <a:ext cx="4800926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F0A7224A-0A10-4ED5-39EA-AF951BD99EAD}"/>
                </a:ext>
              </a:extLst>
            </p:cNvPr>
            <p:cNvSpPr txBox="1"/>
            <p:nvPr/>
          </p:nvSpPr>
          <p:spPr>
            <a:xfrm>
              <a:off x="6843388" y="6181141"/>
              <a:ext cx="208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 (0.25/0.10)</a:t>
              </a: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A4548F24-8D88-4F44-4CDC-409BCA076381}"/>
              </a:ext>
            </a:extLst>
          </p:cNvPr>
          <p:cNvGrpSpPr/>
          <p:nvPr/>
        </p:nvGrpSpPr>
        <p:grpSpPr>
          <a:xfrm>
            <a:off x="6594699" y="1284261"/>
            <a:ext cx="3355314" cy="2571431"/>
            <a:chOff x="5863179" y="1284261"/>
            <a:chExt cx="3355314" cy="2571431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C9CB615-AEC8-6DFD-7D9D-6BE9AE350BE1}"/>
                </a:ext>
              </a:extLst>
            </p:cNvPr>
            <p:cNvGrpSpPr/>
            <p:nvPr/>
          </p:nvGrpSpPr>
          <p:grpSpPr>
            <a:xfrm>
              <a:off x="5863179" y="1284261"/>
              <a:ext cx="3355314" cy="2571431"/>
              <a:chOff x="5863179" y="1284261"/>
              <a:chExt cx="3355314" cy="2571431"/>
            </a:xfrm>
          </p:grpSpPr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327389AB-A002-48F2-AC52-9F63B2D1F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9397" y="1286766"/>
                <a:ext cx="0" cy="2239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58636E60-4D92-2D79-4EEF-6D2F8CE5D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493" y="1284261"/>
                <a:ext cx="0" cy="2571431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E36B20E2-78D6-8474-3970-AC804FA5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179" y="1303578"/>
                <a:ext cx="3355314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CD6F33-184B-8A2D-E4B7-B2D73A15DD06}"/>
                </a:ext>
              </a:extLst>
            </p:cNvPr>
            <p:cNvSpPr txBox="1"/>
            <p:nvPr/>
          </p:nvSpPr>
          <p:spPr>
            <a:xfrm>
              <a:off x="6371543" y="1332307"/>
              <a:ext cx="2338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Kernel size (3, 3) 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(6, 6)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80AB8D49-9EB0-2E1D-77D7-6AF2AF452F21}"/>
              </a:ext>
            </a:extLst>
          </p:cNvPr>
          <p:cNvGrpSpPr/>
          <p:nvPr/>
        </p:nvGrpSpPr>
        <p:grpSpPr>
          <a:xfrm>
            <a:off x="5286897" y="6211592"/>
            <a:ext cx="2398257" cy="525203"/>
            <a:chOff x="4936377" y="6211592"/>
            <a:chExt cx="2398257" cy="525203"/>
          </a:xfrm>
        </p:grpSpPr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76B0E96-5D1C-667F-ED8F-473D1957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27" y="6211592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21B02AF6-E6E4-EC4A-DB07-C7CE0E034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801" y="6211681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5F9F2832-DE50-7A24-B44F-E94BECD521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6377" y="6540902"/>
              <a:ext cx="453439" cy="0"/>
            </a:xfrm>
            <a:prstGeom prst="line">
              <a:avLst/>
            </a:prstGeom>
            <a:ln w="381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11E415-B561-70A8-5F88-C4FD4151501B}"/>
                </a:ext>
              </a:extLst>
            </p:cNvPr>
            <p:cNvSpPr txBox="1"/>
            <p:nvPr/>
          </p:nvSpPr>
          <p:spPr>
            <a:xfrm>
              <a:off x="5223202" y="6367463"/>
              <a:ext cx="211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ReLU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 → 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LeakyReLU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F579B39-6F5A-C030-28C6-7A50A0639B28}"/>
              </a:ext>
            </a:extLst>
          </p:cNvPr>
          <p:cNvGrpSpPr/>
          <p:nvPr/>
        </p:nvGrpSpPr>
        <p:grpSpPr>
          <a:xfrm>
            <a:off x="1379900" y="2608288"/>
            <a:ext cx="2133921" cy="348632"/>
            <a:chOff x="1513073" y="4025005"/>
            <a:chExt cx="2133921" cy="348632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E6D7F7C-8545-4A23-9F84-2D875EBCC4BA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7802A3B8-0DB1-D77A-8097-7064F9326392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7E90D30-F184-32CC-69E5-0A3A35601E32}"/>
              </a:ext>
            </a:extLst>
          </p:cNvPr>
          <p:cNvGrpSpPr/>
          <p:nvPr/>
        </p:nvGrpSpPr>
        <p:grpSpPr>
          <a:xfrm>
            <a:off x="1379900" y="2935223"/>
            <a:ext cx="2145392" cy="353059"/>
            <a:chOff x="1513073" y="4351940"/>
            <a:chExt cx="2145392" cy="353059"/>
          </a:xfrm>
        </p:grpSpPr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DDD31A94-13D3-EFD2-9F37-09A3015EA7AA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B87E2F4-3D5A-C251-72BB-397D9B4585FA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B149E9F8-2FFE-AEBC-09A5-FA07269749CE}"/>
              </a:ext>
            </a:extLst>
          </p:cNvPr>
          <p:cNvGrpSpPr/>
          <p:nvPr/>
        </p:nvGrpSpPr>
        <p:grpSpPr>
          <a:xfrm>
            <a:off x="1379900" y="3266157"/>
            <a:ext cx="2144195" cy="356239"/>
            <a:chOff x="1513073" y="4682874"/>
            <a:chExt cx="2144195" cy="356239"/>
          </a:xfrm>
        </p:grpSpPr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008D079B-3C82-A98B-F484-A4706AF36141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4362ED8-1B70-E2E5-BBB4-2BC479050C6A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8A48FBE9-2075-C7CB-D1C7-EA1DE182D705}"/>
              </a:ext>
            </a:extLst>
          </p:cNvPr>
          <p:cNvGrpSpPr/>
          <p:nvPr/>
        </p:nvGrpSpPr>
        <p:grpSpPr>
          <a:xfrm>
            <a:off x="1379900" y="3604711"/>
            <a:ext cx="2396302" cy="349358"/>
            <a:chOff x="1513073" y="5021428"/>
            <a:chExt cx="2396302" cy="349358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6FECE0F3-1D5F-663C-D8F7-18903DFAE791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C8E1D7-2BA9-E9D5-D09A-4BC9F9044C80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CDB4AC9F-FBE9-A439-CC30-358CCE68F679}"/>
              </a:ext>
            </a:extLst>
          </p:cNvPr>
          <p:cNvGrpSpPr/>
          <p:nvPr/>
        </p:nvGrpSpPr>
        <p:grpSpPr>
          <a:xfrm>
            <a:off x="1379900" y="3931646"/>
            <a:ext cx="2678242" cy="356537"/>
            <a:chOff x="1513073" y="5348363"/>
            <a:chExt cx="2678242" cy="356537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3D995B1D-F827-EB7F-5888-ECD4F145C888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A47C27D6-997A-7D96-89DF-BB2103461027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37C5E0ED-7071-202B-9BD0-6E9AA651D13D}"/>
              </a:ext>
            </a:extLst>
          </p:cNvPr>
          <p:cNvGrpSpPr/>
          <p:nvPr/>
        </p:nvGrpSpPr>
        <p:grpSpPr>
          <a:xfrm>
            <a:off x="1379900" y="4270231"/>
            <a:ext cx="2678242" cy="356537"/>
            <a:chOff x="1513073" y="5348363"/>
            <a:chExt cx="2678242" cy="356537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B04F31A9-B9A4-FADB-1CDD-DC087D5D421E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D0E6C3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E29C799-B74C-3A28-B27C-962520C4CFD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C4A99FCA-2D90-040C-8810-BA339C3038AB}"/>
              </a:ext>
            </a:extLst>
          </p:cNvPr>
          <p:cNvGrpSpPr/>
          <p:nvPr/>
        </p:nvGrpSpPr>
        <p:grpSpPr>
          <a:xfrm>
            <a:off x="4044121" y="2065220"/>
            <a:ext cx="1146962" cy="417361"/>
            <a:chOff x="3739321" y="2093248"/>
            <a:chExt cx="1146962" cy="417361"/>
          </a:xfrm>
        </p:grpSpPr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B95B7D8A-8093-C33E-5302-AAF1E5C04637}"/>
                </a:ext>
              </a:extLst>
            </p:cNvPr>
            <p:cNvSpPr/>
            <p:nvPr/>
          </p:nvSpPr>
          <p:spPr>
            <a:xfrm>
              <a:off x="4073444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100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384CE513-DC24-6B8B-A872-2643A0FA5528}"/>
                </a:ext>
              </a:extLst>
            </p:cNvPr>
            <p:cNvSpPr txBox="1"/>
            <p:nvPr/>
          </p:nvSpPr>
          <p:spPr>
            <a:xfrm>
              <a:off x="3739321" y="2116269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02980383-9F4C-3223-E8C2-984119E1BF23}"/>
              </a:ext>
            </a:extLst>
          </p:cNvPr>
          <p:cNvGrpSpPr/>
          <p:nvPr/>
        </p:nvGrpSpPr>
        <p:grpSpPr>
          <a:xfrm>
            <a:off x="4039194" y="1590015"/>
            <a:ext cx="1146249" cy="417361"/>
            <a:chOff x="3734394" y="1618043"/>
            <a:chExt cx="1146249" cy="417361"/>
          </a:xfrm>
        </p:grpSpPr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3D45380E-81CA-71A4-57ED-40DA0DAC3E04}"/>
                </a:ext>
              </a:extLst>
            </p:cNvPr>
            <p:cNvSpPr/>
            <p:nvPr/>
          </p:nvSpPr>
          <p:spPr>
            <a:xfrm>
              <a:off x="4067804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Adagrad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D23FC15B-DE02-8E61-5702-009CECC4B863}"/>
                </a:ext>
              </a:extLst>
            </p:cNvPr>
            <p:cNvSpPr txBox="1"/>
            <p:nvPr/>
          </p:nvSpPr>
          <p:spPr>
            <a:xfrm>
              <a:off x="3734394" y="1626065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00759D4-450A-37DF-ED0F-448311365DBF}"/>
              </a:ext>
            </a:extLst>
          </p:cNvPr>
          <p:cNvGrpSpPr/>
          <p:nvPr/>
        </p:nvGrpSpPr>
        <p:grpSpPr>
          <a:xfrm>
            <a:off x="755798" y="2065220"/>
            <a:ext cx="3315818" cy="417361"/>
            <a:chOff x="450998" y="2093248"/>
            <a:chExt cx="3315818" cy="417361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32C6E8DC-65C7-AEA3-5D1B-1EDCF194D38B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2" y="2300935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702E6CB1-E477-62A2-7031-83DF5238C15D}"/>
                </a:ext>
              </a:extLst>
            </p:cNvPr>
            <p:cNvSpPr/>
            <p:nvPr/>
          </p:nvSpPr>
          <p:spPr>
            <a:xfrm>
              <a:off x="1887427" y="2093248"/>
              <a:ext cx="994650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Batch size</a:t>
              </a:r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6AB882A-F574-C964-020A-AF978BBCEA80}"/>
                </a:ext>
              </a:extLst>
            </p:cNvPr>
            <p:cNvSpPr/>
            <p:nvPr/>
          </p:nvSpPr>
          <p:spPr>
            <a:xfrm>
              <a:off x="2953977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32</a:t>
              </a:r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6637B810-679A-B0CD-5672-974436D2B1B5}"/>
                </a:ext>
              </a:extLst>
            </p:cNvPr>
            <p:cNvSpPr/>
            <p:nvPr/>
          </p:nvSpPr>
          <p:spPr>
            <a:xfrm>
              <a:off x="450998" y="2093248"/>
              <a:ext cx="1368564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Model.compile()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3BBBBD9-8235-76A3-88A3-68E0EB90A12F}"/>
              </a:ext>
            </a:extLst>
          </p:cNvPr>
          <p:cNvGrpSpPr/>
          <p:nvPr/>
        </p:nvGrpSpPr>
        <p:grpSpPr>
          <a:xfrm>
            <a:off x="5214931" y="1584715"/>
            <a:ext cx="5244724" cy="4574343"/>
            <a:chOff x="5583296" y="1771510"/>
            <a:chExt cx="5244724" cy="4574343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373A384-5A4B-4F0D-F4DA-DCE808352884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0A490F55-32B6-FE4A-469D-902C1D341AA0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E60E025C-E49B-AD50-D8D9-6B1F4F2FE7CA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2AD9EF39-0314-8862-022D-727E2AEC9092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3AB9C699-3846-FD76-0C83-E2F3CB345639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3095276-C884-BE50-9D03-49E991F40304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E3F77342-9C8F-D1B5-8E86-D548009475B5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5523605D-CE37-C4A9-687A-1C9377144091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BDBFC50A-FED2-3CC8-FCD7-5DE6E8C9F8F5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5B03CE1D-C7EE-66FA-1B15-78C1C352B771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CA61D2AD-1E67-1CDC-F697-9112CB02DD3C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001A98A-2B59-26B7-8DBE-B158957A825D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31C3AD4-5BDE-0132-C716-D4436016E219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F2015FDF-64A4-513E-D4EE-C3B8BB9D5CD1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F95402C8-2B2D-9C2E-A92A-7109B6440879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D6498534-8244-0F94-9085-5AD14654408E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D60DFBFB-6687-5F0C-E38F-EFB970DEF0F4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6F43E1EC-36F3-0F4F-0565-6EA467250330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B5D2FD08-7DC4-321B-6AE4-2ADE9B13526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B098007E-0CD3-9C94-0E97-B428218A6A3D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D99CDD26-31FD-C3F4-499F-69FDBB7816B1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9735F8FF-FB10-661E-810E-D5BDA76860C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848579CD-84BE-5103-A075-FCC0747C3495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AB286FFC-5F21-4786-B21D-A90C7A44D2B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462C28A3-3E82-72D0-4174-5CF3264D4A01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59C788E6-AB42-5FDD-BF37-4FDE1918C11B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326A1976-3284-D58D-13E4-5E87E1BB527E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EA5E7F3D-34C2-A5C5-948E-9F86D3647B50}"/>
              </a:ext>
            </a:extLst>
          </p:cNvPr>
          <p:cNvGrpSpPr/>
          <p:nvPr/>
        </p:nvGrpSpPr>
        <p:grpSpPr>
          <a:xfrm>
            <a:off x="750916" y="1590015"/>
            <a:ext cx="3315060" cy="417607"/>
            <a:chOff x="446116" y="1618043"/>
            <a:chExt cx="3315060" cy="417607"/>
          </a:xfrm>
        </p:grpSpPr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089D9451-FE59-48B4-611F-1A7EBB71E18F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3" y="1826724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0A2EC14B-A834-6F70-D01C-77C880271733}"/>
                </a:ext>
              </a:extLst>
            </p:cNvPr>
            <p:cNvSpPr/>
            <p:nvPr/>
          </p:nvSpPr>
          <p:spPr>
            <a:xfrm>
              <a:off x="1881787" y="1618043"/>
              <a:ext cx="994650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Optimizer</a:t>
              </a:r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F87C24D3-6AD5-D6BA-7500-9EA5555C249F}"/>
                </a:ext>
              </a:extLst>
            </p:cNvPr>
            <p:cNvSpPr/>
            <p:nvPr/>
          </p:nvSpPr>
          <p:spPr>
            <a:xfrm>
              <a:off x="2948337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Adam</a:t>
              </a:r>
            </a:p>
          </p:txBody>
        </p:sp>
        <p:sp>
          <p:nvSpPr>
            <p:cNvPr id="126" name="Rectangle : coins arrondis 125">
              <a:extLst>
                <a:ext uri="{FF2B5EF4-FFF2-40B4-BE49-F238E27FC236}">
                  <a16:creationId xmlns:a16="http://schemas.microsoft.com/office/drawing/2014/main" id="{50F124E4-2B16-E145-98F8-EC606FAFFDEB}"/>
                </a:ext>
              </a:extLst>
            </p:cNvPr>
            <p:cNvSpPr/>
            <p:nvPr/>
          </p:nvSpPr>
          <p:spPr>
            <a:xfrm>
              <a:off x="446116" y="1618289"/>
              <a:ext cx="1368564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Model.fit()</a:t>
              </a:r>
            </a:p>
          </p:txBody>
        </p:sp>
      </p:grp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7B602D29-4A0E-BB15-D5FB-B69732B22D64}"/>
              </a:ext>
            </a:extLst>
          </p:cNvPr>
          <p:cNvSpPr/>
          <p:nvPr/>
        </p:nvSpPr>
        <p:spPr>
          <a:xfrm>
            <a:off x="798373" y="4786196"/>
            <a:ext cx="3623062" cy="182073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45F858C-EFF1-92AE-E606-2C151A0A6DBF}"/>
              </a:ext>
            </a:extLst>
          </p:cNvPr>
          <p:cNvSpPr/>
          <p:nvPr/>
        </p:nvSpPr>
        <p:spPr>
          <a:xfrm>
            <a:off x="973238" y="4933423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nécessaire d’augmenter </a:t>
            </a:r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Epoch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03091E-AA64-79CF-D5D3-14320E6730A8}"/>
              </a:ext>
            </a:extLst>
          </p:cNvPr>
          <p:cNvSpPr/>
          <p:nvPr/>
        </p:nvSpPr>
        <p:spPr>
          <a:xfrm>
            <a:off x="980180" y="533720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categorical_crossentropy</a:t>
            </a:r>
            <a:r>
              <a:rPr lang="fr-FR" sz="1400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déjà meilleure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82406C62-FEC4-3DD9-FE19-FDB8CCFEB2E9}"/>
              </a:ext>
            </a:extLst>
          </p:cNvPr>
          <p:cNvSpPr/>
          <p:nvPr/>
        </p:nvSpPr>
        <p:spPr>
          <a:xfrm>
            <a:off x="963378" y="5739771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Softmax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la plus adaptée pour la sortie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1989EE44-09BD-EF02-15AB-D539927DCD49}"/>
              </a:ext>
            </a:extLst>
          </p:cNvPr>
          <p:cNvSpPr/>
          <p:nvPr/>
        </p:nvSpPr>
        <p:spPr>
          <a:xfrm>
            <a:off x="963378" y="614234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 augmentation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sans effet ici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15117A9-F507-621C-8438-BB9634E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D26F244-C22D-4D50-29F8-A6E5C9A44163}"/>
              </a:ext>
            </a:extLst>
          </p:cNvPr>
          <p:cNvGrpSpPr/>
          <p:nvPr/>
        </p:nvGrpSpPr>
        <p:grpSpPr>
          <a:xfrm>
            <a:off x="7534956" y="5589196"/>
            <a:ext cx="3182683" cy="1125969"/>
            <a:chOff x="9459154" y="2014675"/>
            <a:chExt cx="3182683" cy="112596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A864901-44FA-A5B5-B997-6EA0E8D8057E}"/>
                </a:ext>
              </a:extLst>
            </p:cNvPr>
            <p:cNvSpPr/>
            <p:nvPr/>
          </p:nvSpPr>
          <p:spPr>
            <a:xfrm>
              <a:off x="9491645" y="2041341"/>
              <a:ext cx="3150192" cy="109930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A905A021-A1CB-2309-9D97-0B5FD3C51A54}"/>
                </a:ext>
              </a:extLst>
            </p:cNvPr>
            <p:cNvSpPr/>
            <p:nvPr/>
          </p:nvSpPr>
          <p:spPr>
            <a:xfrm>
              <a:off x="9459154" y="2014675"/>
              <a:ext cx="3150192" cy="109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0C6712-C34E-7497-F5C7-CC0952910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5088" y="2046916"/>
              <a:ext cx="2881446" cy="100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9EE5DCD5-7330-0C80-92C1-5CE124F91D94}"/>
              </a:ext>
            </a:extLst>
          </p:cNvPr>
          <p:cNvGrpSpPr/>
          <p:nvPr/>
        </p:nvGrpSpPr>
        <p:grpSpPr>
          <a:xfrm>
            <a:off x="729484" y="3958410"/>
            <a:ext cx="2926212" cy="2762806"/>
            <a:chOff x="731539" y="3875338"/>
            <a:chExt cx="2926212" cy="276280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8EAC7A9-F856-631C-F254-A34AE69D1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4669"/>
            <a:stretch/>
          </p:blipFill>
          <p:spPr>
            <a:xfrm>
              <a:off x="876978" y="3875338"/>
              <a:ext cx="2757291" cy="2575423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36E06D9-DF14-565D-FC6E-ED816B143E89}"/>
                </a:ext>
              </a:extLst>
            </p:cNvPr>
            <p:cNvSpPr txBox="1"/>
            <p:nvPr/>
          </p:nvSpPr>
          <p:spPr>
            <a:xfrm>
              <a:off x="1138556" y="393003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36C7753-1989-D860-6051-818C54332523}"/>
                </a:ext>
              </a:extLst>
            </p:cNvPr>
            <p:cNvSpPr txBox="1"/>
            <p:nvPr/>
          </p:nvSpPr>
          <p:spPr>
            <a:xfrm rot="16200000">
              <a:off x="291753" y="5059866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75CC741-DC37-D80C-A433-F3F7B2475240}"/>
                </a:ext>
              </a:extLst>
            </p:cNvPr>
            <p:cNvSpPr txBox="1"/>
            <p:nvPr/>
          </p:nvSpPr>
          <p:spPr>
            <a:xfrm>
              <a:off x="2065830" y="6361145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B369DC2-4181-D3AA-FC84-23FA781A9A4F}"/>
              </a:ext>
            </a:extLst>
          </p:cNvPr>
          <p:cNvGrpSpPr/>
          <p:nvPr/>
        </p:nvGrpSpPr>
        <p:grpSpPr>
          <a:xfrm>
            <a:off x="762037" y="1261642"/>
            <a:ext cx="2892107" cy="2786173"/>
            <a:chOff x="742987" y="1121942"/>
            <a:chExt cx="2892107" cy="27861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E617989-CB65-86A8-A620-E5B1F6596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25" b="4669"/>
            <a:stretch/>
          </p:blipFill>
          <p:spPr>
            <a:xfrm>
              <a:off x="877803" y="1121942"/>
              <a:ext cx="2757291" cy="2575423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0AFD790-7239-FA83-18A2-C4C78CE06A41}"/>
                </a:ext>
              </a:extLst>
            </p:cNvPr>
            <p:cNvSpPr txBox="1"/>
            <p:nvPr/>
          </p:nvSpPr>
          <p:spPr>
            <a:xfrm>
              <a:off x="1115074" y="1179787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B92D942-08DC-2925-177B-07C4C41BCADB}"/>
                </a:ext>
              </a:extLst>
            </p:cNvPr>
            <p:cNvSpPr txBox="1"/>
            <p:nvPr/>
          </p:nvSpPr>
          <p:spPr>
            <a:xfrm rot="16200000">
              <a:off x="461359" y="2402140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E30691A-8D22-7DFD-0393-266E459C6C18}"/>
                </a:ext>
              </a:extLst>
            </p:cNvPr>
            <p:cNvSpPr txBox="1"/>
            <p:nvPr/>
          </p:nvSpPr>
          <p:spPr>
            <a:xfrm>
              <a:off x="2040430" y="3631116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6681A009-B4BE-C3CD-1A05-6F1352E80274}"/>
              </a:ext>
            </a:extLst>
          </p:cNvPr>
          <p:cNvGrpSpPr/>
          <p:nvPr/>
        </p:nvGrpSpPr>
        <p:grpSpPr>
          <a:xfrm>
            <a:off x="3889392" y="1319487"/>
            <a:ext cx="5278934" cy="5359686"/>
            <a:chOff x="3889392" y="1319487"/>
            <a:chExt cx="5278934" cy="535968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DEC1E75-6406-E137-A055-F58F95BE3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445" y="1319487"/>
              <a:ext cx="5195881" cy="5359686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1C786F1-EADE-6C33-F7D0-BA320A9F03C5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C5CFFD53-E6E9-1DB5-A7C7-002524363888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A23C38E0-CF63-65B9-A88F-CB56E6FA1E37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5EA74A5D-7FDC-5340-0FD5-25271E3E893D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27E0381-2FA9-319A-B4DF-BBAE7931E16F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650C2985-55FA-035E-5BB7-08C3C898D58F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997112BA-9A18-C3FE-A45B-9F4C74FC8ABC}"/>
              </a:ext>
            </a:extLst>
          </p:cNvPr>
          <p:cNvSpPr/>
          <p:nvPr/>
        </p:nvSpPr>
        <p:spPr>
          <a:xfrm>
            <a:off x="11048204" y="1771129"/>
            <a:ext cx="587421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9170D6A1-A10E-B802-1DC2-60F5F9E944A4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1B984D69-4E56-15DB-C85D-BDA256F66E59}"/>
              </a:ext>
            </a:extLst>
          </p:cNvPr>
          <p:cNvSpPr/>
          <p:nvPr/>
        </p:nvSpPr>
        <p:spPr>
          <a:xfrm>
            <a:off x="11048205" y="233342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0.266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5DA8A5D9-F791-1382-893B-C43C18D97C1C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B02F3293-DC42-7B43-D6DA-6F6EE8F538D1}"/>
              </a:ext>
            </a:extLst>
          </p:cNvPr>
          <p:cNvSpPr/>
          <p:nvPr/>
        </p:nvSpPr>
        <p:spPr>
          <a:xfrm>
            <a:off x="11048204" y="2895711"/>
            <a:ext cx="587423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ED61A68C-616E-647D-B3C7-1523E1A70C0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F34E0E15-17A3-6F12-E578-DB5EF1FCEBD8}"/>
              </a:ext>
            </a:extLst>
          </p:cNvPr>
          <p:cNvSpPr/>
          <p:nvPr/>
        </p:nvSpPr>
        <p:spPr>
          <a:xfrm>
            <a:off x="11048205" y="345800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0.260</a:t>
            </a:r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CFD97655-2315-7EF1-C36A-752276EEA647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DE87B17-3646-F900-00A0-03D51EDAE16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9237AB84-3E5A-5481-A480-AF8F9AB074C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E79F919C-0144-BA68-42E4-7C584DD83E9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836D1CE-C8C6-596F-D2D0-AE90BA0E2384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Plusieurs classes prédites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457DC4A-46E2-5AD5-FCCB-B72A960C2E37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30% &lt;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&gt;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D4D15B2D-0C3E-2E6D-9BE7-45E543C69F3E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a appris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A4EC3727-53E4-E225-0D89-50DA07F2C1A4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6096489"/>
            <a:chExt cx="2038356" cy="417361"/>
          </a:xfrm>
        </p:grpSpPr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9E907328-F106-CB1C-1560-53B0AEA3F1D1}"/>
                </a:ext>
              </a:extLst>
            </p:cNvPr>
            <p:cNvSpPr/>
            <p:nvPr/>
          </p:nvSpPr>
          <p:spPr>
            <a:xfrm>
              <a:off x="9609176" y="6096489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Résultats améliorés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3937DA6-FA79-13D0-E345-269C6245540E}"/>
                </a:ext>
              </a:extLst>
            </p:cNvPr>
            <p:cNvSpPr/>
            <p:nvPr/>
          </p:nvSpPr>
          <p:spPr>
            <a:xfrm>
              <a:off x="9677600" y="6149252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F283AD3-01B3-3290-311B-BB7A078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A64EBB-157E-0BA1-7B35-7C5395B96418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53CA10D-D845-F2ED-EB8D-550A09BE8A7E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B61F55D-E0AE-2AC3-EC47-0AB60B544E36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0A2AAB3-237F-B977-7E71-14BED59E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3765"/>
              </p:ext>
            </p:extLst>
          </p:nvPr>
        </p:nvGraphicFramePr>
        <p:xfrm>
          <a:off x="2395515" y="1622408"/>
          <a:ext cx="7334932" cy="258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Data augmentation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95.3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228.2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49" name="Groupe 48">
            <a:extLst>
              <a:ext uri="{FF2B5EF4-FFF2-40B4-BE49-F238E27FC236}">
                <a16:creationId xmlns:a16="http://schemas.microsoft.com/office/drawing/2014/main" id="{9E92B8F8-4DA0-6DA6-31F7-050667D7C191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1229BBC-DB35-5FE6-0F72-CEF03937AE14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077285B-CACC-43F9-51C1-6158C635C717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01B6EF1-7AD2-4ADC-B056-712AEB1EEFB5}"/>
              </a:ext>
            </a:extLst>
          </p:cNvPr>
          <p:cNvGrpSpPr/>
          <p:nvPr/>
        </p:nvGrpSpPr>
        <p:grpSpPr>
          <a:xfrm>
            <a:off x="2311197" y="4816059"/>
            <a:ext cx="3726457" cy="726657"/>
            <a:chOff x="2311197" y="4816059"/>
            <a:chExt cx="3726457" cy="726657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F900AFA-D65A-D7D5-BD47-61771BC4A689}"/>
                </a:ext>
              </a:extLst>
            </p:cNvPr>
            <p:cNvSpPr/>
            <p:nvPr/>
          </p:nvSpPr>
          <p:spPr>
            <a:xfrm>
              <a:off x="2311197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Il a été possible de construire et entraîner un réseau de neurones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5E3892-D948-E51F-0E93-66F748F83490}"/>
                </a:ext>
              </a:extLst>
            </p:cNvPr>
            <p:cNvSpPr/>
            <p:nvPr/>
          </p:nvSpPr>
          <p:spPr>
            <a:xfrm>
              <a:off x="5728880" y="4816059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8D7CFFC-F446-D95B-F028-616BAB9430CF}"/>
              </a:ext>
            </a:extLst>
          </p:cNvPr>
          <p:cNvGrpSpPr/>
          <p:nvPr/>
        </p:nvGrpSpPr>
        <p:grpSpPr>
          <a:xfrm>
            <a:off x="6095999" y="5579264"/>
            <a:ext cx="3727456" cy="723925"/>
            <a:chOff x="6095999" y="5579264"/>
            <a:chExt cx="3727456" cy="723925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4565A424-B2F7-5FE8-C042-904F5D278F03}"/>
                </a:ext>
              </a:extLst>
            </p:cNvPr>
            <p:cNvSpPr/>
            <p:nvPr/>
          </p:nvSpPr>
          <p:spPr>
            <a:xfrm>
              <a:off x="6095999" y="5678348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Les performances ne sont pas suffisantes pour une app de prédiction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6928261-B215-8BBE-610F-C8380CB208CD}"/>
                </a:ext>
              </a:extLst>
            </p:cNvPr>
            <p:cNvSpPr/>
            <p:nvPr/>
          </p:nvSpPr>
          <p:spPr>
            <a:xfrm>
              <a:off x="9514682" y="557926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7DF1865A-20A2-DBC1-31CD-1C62ACF0CC2A}"/>
              </a:ext>
            </a:extLst>
          </p:cNvPr>
          <p:cNvGrpSpPr/>
          <p:nvPr/>
        </p:nvGrpSpPr>
        <p:grpSpPr>
          <a:xfrm>
            <a:off x="2311196" y="5582471"/>
            <a:ext cx="3727395" cy="724752"/>
            <a:chOff x="2311196" y="5582471"/>
            <a:chExt cx="3727395" cy="724752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38E1AF2-8AEA-A0D5-B0D4-55D56E7EBCB4}"/>
                </a:ext>
              </a:extLst>
            </p:cNvPr>
            <p:cNvSpPr/>
            <p:nvPr/>
          </p:nvSpPr>
          <p:spPr>
            <a:xfrm>
              <a:off x="2311196" y="5682382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 tuning a permis d’améliorer les résultats : le modèle a appris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FBF76C-71D5-49B8-10F5-0C77DE57EFFC}"/>
                </a:ext>
              </a:extLst>
            </p:cNvPr>
            <p:cNvSpPr/>
            <p:nvPr/>
          </p:nvSpPr>
          <p:spPr>
            <a:xfrm>
              <a:off x="5729817" y="5582471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B7F8BDC-05B3-083F-06D2-D52C4211C22C}"/>
              </a:ext>
            </a:extLst>
          </p:cNvPr>
          <p:cNvGrpSpPr/>
          <p:nvPr/>
        </p:nvGrpSpPr>
        <p:grpSpPr>
          <a:xfrm>
            <a:off x="6096000" y="4813392"/>
            <a:ext cx="3725774" cy="729324"/>
            <a:chOff x="6096000" y="4813392"/>
            <a:chExt cx="3725774" cy="72932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42C2BB0D-DE63-F83B-A2BB-D063034CD408}"/>
                </a:ext>
              </a:extLst>
            </p:cNvPr>
            <p:cNvSpPr/>
            <p:nvPr/>
          </p:nvSpPr>
          <p:spPr>
            <a:xfrm>
              <a:off x="6096000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 data augmentation n’a pas permis d’améliorer les résultats ici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689CAD7-A111-F174-E143-CB4BE4EAE39B}"/>
                </a:ext>
              </a:extLst>
            </p:cNvPr>
            <p:cNvSpPr/>
            <p:nvPr/>
          </p:nvSpPr>
          <p:spPr>
            <a:xfrm>
              <a:off x="9513001" y="4813392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9F22DEE-B068-5B80-2F9D-5F1979843649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C8208C3-F3C7-6849-0573-C0E1C4C3A57B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1F5E8BA3-5276-74DF-8593-3B065CB71B18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de base</a:t>
              </a:r>
              <a:endParaRPr lang="fr-FR" sz="1400" dirty="0"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81DC64A2-466F-EEA1-16F8-D1F3E9B8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1221"/>
              <a:ext cx="414997" cy="428194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D65FA27-4862-E5FB-797A-2978F688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94405" y="3233080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ÈME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TRANSFER LEARNING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951553" y="4435747"/>
            <a:ext cx="2587478" cy="3987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14441" y="117237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3" name="Google Shape;740;p22">
            <a:extLst>
              <a:ext uri="{FF2B5EF4-FFF2-40B4-BE49-F238E27FC236}">
                <a16:creationId xmlns:a16="http://schemas.microsoft.com/office/drawing/2014/main" id="{7CF44B90-77BC-617B-90EF-868E97FBEB07}"/>
              </a:ext>
            </a:extLst>
          </p:cNvPr>
          <p:cNvGrpSpPr/>
          <p:nvPr/>
        </p:nvGrpSpPr>
        <p:grpSpPr>
          <a:xfrm>
            <a:off x="2255341" y="1721783"/>
            <a:ext cx="2577459" cy="2917006"/>
            <a:chOff x="5442975" y="1419927"/>
            <a:chExt cx="2541844" cy="2876700"/>
          </a:xfrm>
        </p:grpSpPr>
        <p:grpSp>
          <p:nvGrpSpPr>
            <p:cNvPr id="72" name="Google Shape;741;p22">
              <a:extLst>
                <a:ext uri="{FF2B5EF4-FFF2-40B4-BE49-F238E27FC236}">
                  <a16:creationId xmlns:a16="http://schemas.microsoft.com/office/drawing/2014/main" id="{D5229F60-8371-03C4-3182-8DF9D6BD8FCC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876700"/>
              <a:chOff x="5503800" y="3183677"/>
              <a:chExt cx="2541840" cy="2876700"/>
            </a:xfrm>
          </p:grpSpPr>
          <p:sp>
            <p:nvSpPr>
              <p:cNvPr id="80" name="Google Shape;743;p22">
                <a:extLst>
                  <a:ext uri="{FF2B5EF4-FFF2-40B4-BE49-F238E27FC236}">
                    <a16:creationId xmlns:a16="http://schemas.microsoft.com/office/drawing/2014/main" id="{9AC8B221-D3B2-BDEC-F0EE-AA2B42DF616F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744;p22">
                <a:extLst>
                  <a:ext uri="{FF2B5EF4-FFF2-40B4-BE49-F238E27FC236}">
                    <a16:creationId xmlns:a16="http://schemas.microsoft.com/office/drawing/2014/main" id="{0DD292C9-64A4-9A17-90C8-3A4F2FE9A945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745;p22">
                <a:extLst>
                  <a:ext uri="{FF2B5EF4-FFF2-40B4-BE49-F238E27FC236}">
                    <a16:creationId xmlns:a16="http://schemas.microsoft.com/office/drawing/2014/main" id="{22F4C611-8835-2F71-386C-DE9165D4BC2A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746;p22">
                <a:extLst>
                  <a:ext uri="{FF2B5EF4-FFF2-40B4-BE49-F238E27FC236}">
                    <a16:creationId xmlns:a16="http://schemas.microsoft.com/office/drawing/2014/main" id="{AEE22B20-B5FB-7FDA-7FAA-7343CB858BB6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747;p22">
                <a:extLst>
                  <a:ext uri="{FF2B5EF4-FFF2-40B4-BE49-F238E27FC236}">
                    <a16:creationId xmlns:a16="http://schemas.microsoft.com/office/drawing/2014/main" id="{74F0FC68-8D56-3602-F301-A7F2561B7C46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748;p22">
                <a:extLst>
                  <a:ext uri="{FF2B5EF4-FFF2-40B4-BE49-F238E27FC236}">
                    <a16:creationId xmlns:a16="http://schemas.microsoft.com/office/drawing/2014/main" id="{02476479-F56F-3C07-EA0E-7C28BD4375A8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EBE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749;p22">
                <a:extLst>
                  <a:ext uri="{FF2B5EF4-FFF2-40B4-BE49-F238E27FC236}">
                    <a16:creationId xmlns:a16="http://schemas.microsoft.com/office/drawing/2014/main" id="{A1BD8236-23CB-8E29-07ED-7809C6415DF4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750;p22">
                <a:extLst>
                  <a:ext uri="{FF2B5EF4-FFF2-40B4-BE49-F238E27FC236}">
                    <a16:creationId xmlns:a16="http://schemas.microsoft.com/office/drawing/2014/main" id="{0B856E51-1720-5A5A-590C-A43DF0324B08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751;p22">
                <a:extLst>
                  <a:ext uri="{FF2B5EF4-FFF2-40B4-BE49-F238E27FC236}">
                    <a16:creationId xmlns:a16="http://schemas.microsoft.com/office/drawing/2014/main" id="{F67E36F5-D31C-48A7-5170-4DD6F3371E4E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752;p22">
                <a:extLst>
                  <a:ext uri="{FF2B5EF4-FFF2-40B4-BE49-F238E27FC236}">
                    <a16:creationId xmlns:a16="http://schemas.microsoft.com/office/drawing/2014/main" id="{73624DA9-5780-4938-163E-43F3DF940F66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753;p22">
                <a:extLst>
                  <a:ext uri="{FF2B5EF4-FFF2-40B4-BE49-F238E27FC236}">
                    <a16:creationId xmlns:a16="http://schemas.microsoft.com/office/drawing/2014/main" id="{3F062DCC-9177-E09A-2A16-085E26AF3EA4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754;p22">
                <a:extLst>
                  <a:ext uri="{FF2B5EF4-FFF2-40B4-BE49-F238E27FC236}">
                    <a16:creationId xmlns:a16="http://schemas.microsoft.com/office/drawing/2014/main" id="{CE8A4FF8-4E60-DBFA-7E68-8F260663B7D1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755;p22">
                <a:extLst>
                  <a:ext uri="{FF2B5EF4-FFF2-40B4-BE49-F238E27FC236}">
                    <a16:creationId xmlns:a16="http://schemas.microsoft.com/office/drawing/2014/main" id="{A4A76073-7558-7343-3B69-F5F8FD6A701E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56;p22">
                <a:extLst>
                  <a:ext uri="{FF2B5EF4-FFF2-40B4-BE49-F238E27FC236}">
                    <a16:creationId xmlns:a16="http://schemas.microsoft.com/office/drawing/2014/main" id="{3B399030-7B36-FB6B-BB00-DF916FDB1BED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757;p22">
                <a:extLst>
                  <a:ext uri="{FF2B5EF4-FFF2-40B4-BE49-F238E27FC236}">
                    <a16:creationId xmlns:a16="http://schemas.microsoft.com/office/drawing/2014/main" id="{AA2FB1F8-FC48-5D3A-3880-2792D94CFB3E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758;p22">
                <a:extLst>
                  <a:ext uri="{FF2B5EF4-FFF2-40B4-BE49-F238E27FC236}">
                    <a16:creationId xmlns:a16="http://schemas.microsoft.com/office/drawing/2014/main" id="{326692AA-31D5-D301-A10F-5C0415C5F34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759;p22">
                <a:extLst>
                  <a:ext uri="{FF2B5EF4-FFF2-40B4-BE49-F238E27FC236}">
                    <a16:creationId xmlns:a16="http://schemas.microsoft.com/office/drawing/2014/main" id="{23C12A4E-6087-FF59-B2CA-015D51FFB742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760;p22">
                <a:extLst>
                  <a:ext uri="{FF2B5EF4-FFF2-40B4-BE49-F238E27FC236}">
                    <a16:creationId xmlns:a16="http://schemas.microsoft.com/office/drawing/2014/main" id="{A9D9DA6D-FB4B-6D89-9A32-8130BE68777C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761;p22">
                <a:extLst>
                  <a:ext uri="{FF2B5EF4-FFF2-40B4-BE49-F238E27FC236}">
                    <a16:creationId xmlns:a16="http://schemas.microsoft.com/office/drawing/2014/main" id="{5AB6BB02-9CC6-108A-E2FE-D6C48A767C6F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762;p22">
                <a:extLst>
                  <a:ext uri="{FF2B5EF4-FFF2-40B4-BE49-F238E27FC236}">
                    <a16:creationId xmlns:a16="http://schemas.microsoft.com/office/drawing/2014/main" id="{D00DC7D4-F542-1116-6231-960FFDCE9134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763;p22">
                <a:extLst>
                  <a:ext uri="{FF2B5EF4-FFF2-40B4-BE49-F238E27FC236}">
                    <a16:creationId xmlns:a16="http://schemas.microsoft.com/office/drawing/2014/main" id="{ED99301E-E696-C7A5-E8BB-E8A8727D0FDD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764;p22">
                <a:extLst>
                  <a:ext uri="{FF2B5EF4-FFF2-40B4-BE49-F238E27FC236}">
                    <a16:creationId xmlns:a16="http://schemas.microsoft.com/office/drawing/2014/main" id="{EEA84A68-1BDB-E694-B8FD-2DB498AD9877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765;p22">
                <a:extLst>
                  <a:ext uri="{FF2B5EF4-FFF2-40B4-BE49-F238E27FC236}">
                    <a16:creationId xmlns:a16="http://schemas.microsoft.com/office/drawing/2014/main" id="{561DCC48-496A-9FD6-F597-C64029ADD47A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766;p22">
                <a:extLst>
                  <a:ext uri="{FF2B5EF4-FFF2-40B4-BE49-F238E27FC236}">
                    <a16:creationId xmlns:a16="http://schemas.microsoft.com/office/drawing/2014/main" id="{70204D14-AA93-985F-0702-06A62DAC734E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767;p22">
                <a:extLst>
                  <a:ext uri="{FF2B5EF4-FFF2-40B4-BE49-F238E27FC236}">
                    <a16:creationId xmlns:a16="http://schemas.microsoft.com/office/drawing/2014/main" id="{A810BB87-854C-31CE-98F2-25A8D2110DD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768;p22">
                <a:extLst>
                  <a:ext uri="{FF2B5EF4-FFF2-40B4-BE49-F238E27FC236}">
                    <a16:creationId xmlns:a16="http://schemas.microsoft.com/office/drawing/2014/main" id="{68DA9335-4E5C-B2A5-11C4-A32DB8455E38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769;p22">
                <a:extLst>
                  <a:ext uri="{FF2B5EF4-FFF2-40B4-BE49-F238E27FC236}">
                    <a16:creationId xmlns:a16="http://schemas.microsoft.com/office/drawing/2014/main" id="{BE8135D4-DF31-D14F-57F9-77117DBD9B68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770;p22">
                <a:extLst>
                  <a:ext uri="{FF2B5EF4-FFF2-40B4-BE49-F238E27FC236}">
                    <a16:creationId xmlns:a16="http://schemas.microsoft.com/office/drawing/2014/main" id="{DCF480EB-478A-DD49-4E40-16ED99C8020A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71;p22">
                <a:extLst>
                  <a:ext uri="{FF2B5EF4-FFF2-40B4-BE49-F238E27FC236}">
                    <a16:creationId xmlns:a16="http://schemas.microsoft.com/office/drawing/2014/main" id="{457B331D-FE3C-6772-2A6F-47562B99557C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72;p22">
                <a:extLst>
                  <a:ext uri="{FF2B5EF4-FFF2-40B4-BE49-F238E27FC236}">
                    <a16:creationId xmlns:a16="http://schemas.microsoft.com/office/drawing/2014/main" id="{8E74491D-D56F-EEBD-FFF5-759FC84BB69E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73;p22">
                <a:extLst>
                  <a:ext uri="{FF2B5EF4-FFF2-40B4-BE49-F238E27FC236}">
                    <a16:creationId xmlns:a16="http://schemas.microsoft.com/office/drawing/2014/main" id="{EBA174EA-36DC-C00B-E44F-EE3FDDE85864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74;p22">
                <a:extLst>
                  <a:ext uri="{FF2B5EF4-FFF2-40B4-BE49-F238E27FC236}">
                    <a16:creationId xmlns:a16="http://schemas.microsoft.com/office/drawing/2014/main" id="{4B8DC192-318E-2533-E877-A2FBB6EA76F1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75;p22">
                <a:extLst>
                  <a:ext uri="{FF2B5EF4-FFF2-40B4-BE49-F238E27FC236}">
                    <a16:creationId xmlns:a16="http://schemas.microsoft.com/office/drawing/2014/main" id="{87A9459C-0AC4-50B4-3D30-AE0F96459513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76;p22">
                <a:extLst>
                  <a:ext uri="{FF2B5EF4-FFF2-40B4-BE49-F238E27FC236}">
                    <a16:creationId xmlns:a16="http://schemas.microsoft.com/office/drawing/2014/main" id="{CA807D7C-58D9-462F-F173-C57AECD987A8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77;p22">
                <a:extLst>
                  <a:ext uri="{FF2B5EF4-FFF2-40B4-BE49-F238E27FC236}">
                    <a16:creationId xmlns:a16="http://schemas.microsoft.com/office/drawing/2014/main" id="{85944026-24E5-FD69-C691-E34F1DE3895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778;p22">
                <a:extLst>
                  <a:ext uri="{FF2B5EF4-FFF2-40B4-BE49-F238E27FC236}">
                    <a16:creationId xmlns:a16="http://schemas.microsoft.com/office/drawing/2014/main" id="{D7B3BC84-B29F-372E-8C98-1AEC282FFBD7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779;p22">
                <a:extLst>
                  <a:ext uri="{FF2B5EF4-FFF2-40B4-BE49-F238E27FC236}">
                    <a16:creationId xmlns:a16="http://schemas.microsoft.com/office/drawing/2014/main" id="{C8733BCC-45B8-4516-8B88-53416861B5E5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780;p22">
                <a:extLst>
                  <a:ext uri="{FF2B5EF4-FFF2-40B4-BE49-F238E27FC236}">
                    <a16:creationId xmlns:a16="http://schemas.microsoft.com/office/drawing/2014/main" id="{B8A8F413-926C-76A0-1E02-ACABC8F6CE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781;p22">
                <a:extLst>
                  <a:ext uri="{FF2B5EF4-FFF2-40B4-BE49-F238E27FC236}">
                    <a16:creationId xmlns:a16="http://schemas.microsoft.com/office/drawing/2014/main" id="{F400FAEC-02C2-4B44-11BC-A3D4E8364B94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82;p22">
                <a:extLst>
                  <a:ext uri="{FF2B5EF4-FFF2-40B4-BE49-F238E27FC236}">
                    <a16:creationId xmlns:a16="http://schemas.microsoft.com/office/drawing/2014/main" id="{62BB1674-275E-3C2C-CC23-2D28886090D4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83;p22">
                <a:extLst>
                  <a:ext uri="{FF2B5EF4-FFF2-40B4-BE49-F238E27FC236}">
                    <a16:creationId xmlns:a16="http://schemas.microsoft.com/office/drawing/2014/main" id="{6DB31212-27D7-8D70-EC5E-8EF52247A616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784;p22">
                <a:extLst>
                  <a:ext uri="{FF2B5EF4-FFF2-40B4-BE49-F238E27FC236}">
                    <a16:creationId xmlns:a16="http://schemas.microsoft.com/office/drawing/2014/main" id="{4575CBE7-B33D-8E94-C4FA-2ACF2CFFB8C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85;p22">
                <a:extLst>
                  <a:ext uri="{FF2B5EF4-FFF2-40B4-BE49-F238E27FC236}">
                    <a16:creationId xmlns:a16="http://schemas.microsoft.com/office/drawing/2014/main" id="{F2BCAF4D-D134-F82D-11B4-6DA9BF4DF132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786;p22">
                <a:extLst>
                  <a:ext uri="{FF2B5EF4-FFF2-40B4-BE49-F238E27FC236}">
                    <a16:creationId xmlns:a16="http://schemas.microsoft.com/office/drawing/2014/main" id="{34879656-62DC-57AF-878C-F5E12BA30B1E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787;p22">
                <a:extLst>
                  <a:ext uri="{FF2B5EF4-FFF2-40B4-BE49-F238E27FC236}">
                    <a16:creationId xmlns:a16="http://schemas.microsoft.com/office/drawing/2014/main" id="{D6D98CAD-49B5-BBA2-0B60-3A6CEDD5933A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88;p22">
                <a:extLst>
                  <a:ext uri="{FF2B5EF4-FFF2-40B4-BE49-F238E27FC236}">
                    <a16:creationId xmlns:a16="http://schemas.microsoft.com/office/drawing/2014/main" id="{129655A9-C9E8-5E47-8D10-11D0FCE927D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789;p22">
                <a:extLst>
                  <a:ext uri="{FF2B5EF4-FFF2-40B4-BE49-F238E27FC236}">
                    <a16:creationId xmlns:a16="http://schemas.microsoft.com/office/drawing/2014/main" id="{09853E8D-4B68-7952-0878-4A711D54E7F0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90;p22">
                <a:extLst>
                  <a:ext uri="{FF2B5EF4-FFF2-40B4-BE49-F238E27FC236}">
                    <a16:creationId xmlns:a16="http://schemas.microsoft.com/office/drawing/2014/main" id="{D53748B1-A907-99E7-C4F4-4E8E95AF9C55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91;p22">
                <a:extLst>
                  <a:ext uri="{FF2B5EF4-FFF2-40B4-BE49-F238E27FC236}">
                    <a16:creationId xmlns:a16="http://schemas.microsoft.com/office/drawing/2014/main" id="{E7E60042-9C23-47BA-7A28-E4F422A0319A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92;p22">
                <a:extLst>
                  <a:ext uri="{FF2B5EF4-FFF2-40B4-BE49-F238E27FC236}">
                    <a16:creationId xmlns:a16="http://schemas.microsoft.com/office/drawing/2014/main" id="{1C96F401-B6C0-131C-C5AC-71D9865C1370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93;p22">
                <a:extLst>
                  <a:ext uri="{FF2B5EF4-FFF2-40B4-BE49-F238E27FC236}">
                    <a16:creationId xmlns:a16="http://schemas.microsoft.com/office/drawing/2014/main" id="{31C83557-DCBB-9D2E-FBB5-6C300D05E93D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94;p22">
                <a:extLst>
                  <a:ext uri="{FF2B5EF4-FFF2-40B4-BE49-F238E27FC236}">
                    <a16:creationId xmlns:a16="http://schemas.microsoft.com/office/drawing/2014/main" id="{B29D6803-D8BF-219D-9542-508A2F141B8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95;p22">
                <a:extLst>
                  <a:ext uri="{FF2B5EF4-FFF2-40B4-BE49-F238E27FC236}">
                    <a16:creationId xmlns:a16="http://schemas.microsoft.com/office/drawing/2014/main" id="{EAB9D144-F934-BCF6-59F6-F1DE491769D9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796;p22">
                <a:extLst>
                  <a:ext uri="{FF2B5EF4-FFF2-40B4-BE49-F238E27FC236}">
                    <a16:creationId xmlns:a16="http://schemas.microsoft.com/office/drawing/2014/main" id="{99A04AFD-22C6-E055-E18B-32C3A6FCF14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797;p22">
                <a:extLst>
                  <a:ext uri="{FF2B5EF4-FFF2-40B4-BE49-F238E27FC236}">
                    <a16:creationId xmlns:a16="http://schemas.microsoft.com/office/drawing/2014/main" id="{952A2B65-AC4F-F444-0136-E1381E4A5669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798;p22">
                <a:extLst>
                  <a:ext uri="{FF2B5EF4-FFF2-40B4-BE49-F238E27FC236}">
                    <a16:creationId xmlns:a16="http://schemas.microsoft.com/office/drawing/2014/main" id="{B1F23AB7-F8BA-A797-1D65-4D2F309ABAC4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99;p22">
                <a:extLst>
                  <a:ext uri="{FF2B5EF4-FFF2-40B4-BE49-F238E27FC236}">
                    <a16:creationId xmlns:a16="http://schemas.microsoft.com/office/drawing/2014/main" id="{6BF79225-4B7E-E9A5-79E9-39A273111F91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800;p22">
                <a:extLst>
                  <a:ext uri="{FF2B5EF4-FFF2-40B4-BE49-F238E27FC236}">
                    <a16:creationId xmlns:a16="http://schemas.microsoft.com/office/drawing/2014/main" id="{2B5C7AE7-719C-B391-3A35-14A03F1C4CD8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801;p22">
                <a:extLst>
                  <a:ext uri="{FF2B5EF4-FFF2-40B4-BE49-F238E27FC236}">
                    <a16:creationId xmlns:a16="http://schemas.microsoft.com/office/drawing/2014/main" id="{04F9EE6C-19BE-8F4A-AA3E-FAFCD9C00439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802;p22">
                <a:extLst>
                  <a:ext uri="{FF2B5EF4-FFF2-40B4-BE49-F238E27FC236}">
                    <a16:creationId xmlns:a16="http://schemas.microsoft.com/office/drawing/2014/main" id="{5B00C931-A64C-E7B3-05DE-BFEA07BC4894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803;p22">
              <a:extLst>
                <a:ext uri="{FF2B5EF4-FFF2-40B4-BE49-F238E27FC236}">
                  <a16:creationId xmlns:a16="http://schemas.microsoft.com/office/drawing/2014/main" id="{A7FE426E-E199-4785-F409-005C301C480C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804;p22">
              <a:extLst>
                <a:ext uri="{FF2B5EF4-FFF2-40B4-BE49-F238E27FC236}">
                  <a16:creationId xmlns:a16="http://schemas.microsoft.com/office/drawing/2014/main" id="{AC7247D7-EB69-FAA0-23A8-DDAC8F200391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05;p22">
              <a:extLst>
                <a:ext uri="{FF2B5EF4-FFF2-40B4-BE49-F238E27FC236}">
                  <a16:creationId xmlns:a16="http://schemas.microsoft.com/office/drawing/2014/main" id="{A76F1FFE-BD95-0D78-16BE-5061C0CBC67E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806;p22">
              <a:extLst>
                <a:ext uri="{FF2B5EF4-FFF2-40B4-BE49-F238E27FC236}">
                  <a16:creationId xmlns:a16="http://schemas.microsoft.com/office/drawing/2014/main" id="{52175074-FC26-EBD7-7A12-C137EFA850DC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807;p22">
              <a:extLst>
                <a:ext uri="{FF2B5EF4-FFF2-40B4-BE49-F238E27FC236}">
                  <a16:creationId xmlns:a16="http://schemas.microsoft.com/office/drawing/2014/main" id="{3B13C198-2B67-DC9A-8EBB-3E9814899459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808;p22">
              <a:extLst>
                <a:ext uri="{FF2B5EF4-FFF2-40B4-BE49-F238E27FC236}">
                  <a16:creationId xmlns:a16="http://schemas.microsoft.com/office/drawing/2014/main" id="{1FFF13DD-05F4-7226-880A-53DAA33C12CC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0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DC1B548-5F55-AE9B-A401-E539ECA1A814}"/>
              </a:ext>
            </a:extLst>
          </p:cNvPr>
          <p:cNvGrpSpPr/>
          <p:nvPr/>
        </p:nvGrpSpPr>
        <p:grpSpPr>
          <a:xfrm>
            <a:off x="2091638" y="1260845"/>
            <a:ext cx="8012482" cy="5311405"/>
            <a:chOff x="2091639" y="1292960"/>
            <a:chExt cx="8012482" cy="328856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BFB0EB82-6323-77AD-C703-CE55CCCC57AC}"/>
                </a:ext>
              </a:extLst>
            </p:cNvPr>
            <p:cNvSpPr/>
            <p:nvPr/>
          </p:nvSpPr>
          <p:spPr>
            <a:xfrm>
              <a:off x="2164599" y="1337509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E58C4F13-F2B8-70CF-1982-CE6DBE530B43}"/>
                </a:ext>
              </a:extLst>
            </p:cNvPr>
            <p:cNvSpPr/>
            <p:nvPr/>
          </p:nvSpPr>
          <p:spPr>
            <a:xfrm>
              <a:off x="2091639" y="1292960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F1B81CD7-8E98-A089-E0E6-BA589E7A43E1}"/>
              </a:ext>
            </a:extLst>
          </p:cNvPr>
          <p:cNvSpPr/>
          <p:nvPr/>
        </p:nvSpPr>
        <p:spPr>
          <a:xfrm>
            <a:off x="2406650" y="1563370"/>
            <a:ext cx="2514600" cy="2281309"/>
          </a:xfrm>
          <a:prstGeom prst="cube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Modèle</a:t>
            </a:r>
          </a:p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43AA0AD-FE23-5F71-F070-3EE1B278D373}"/>
              </a:ext>
            </a:extLst>
          </p:cNvPr>
          <p:cNvSpPr/>
          <p:nvPr/>
        </p:nvSpPr>
        <p:spPr>
          <a:xfrm>
            <a:off x="4095750" y="1563369"/>
            <a:ext cx="825500" cy="2281309"/>
          </a:xfrm>
          <a:prstGeom prst="cube">
            <a:avLst>
              <a:gd name="adj" fmla="val 69396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43CCF8-C0CC-8D93-CE3A-B6A11D31EED9}"/>
              </a:ext>
            </a:extLst>
          </p:cNvPr>
          <p:cNvSpPr/>
          <p:nvPr/>
        </p:nvSpPr>
        <p:spPr>
          <a:xfrm>
            <a:off x="2406650" y="4155710"/>
            <a:ext cx="2396302" cy="1972040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 modèles testés</a:t>
            </a:r>
          </a:p>
          <a:p>
            <a:pPr algn="ctr"/>
            <a:endParaRPr lang="fr-FR" sz="18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Pré-entraînés </a:t>
            </a:r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sur 1000 classes (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ImageNet)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05F568-50FA-197F-DC1C-970AA5C2B503}"/>
              </a:ext>
            </a:extLst>
          </p:cNvPr>
          <p:cNvCxnSpPr>
            <a:cxnSpLocks/>
          </p:cNvCxnSpPr>
          <p:nvPr/>
        </p:nvCxnSpPr>
        <p:spPr>
          <a:xfrm flipH="1">
            <a:off x="4628880" y="2777602"/>
            <a:ext cx="794020" cy="0"/>
          </a:xfrm>
          <a:prstGeom prst="straightConnector1">
            <a:avLst/>
          </a:prstGeom>
          <a:ln w="76200">
            <a:solidFill>
              <a:srgbClr val="6159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ECBE99A-566E-B39D-BDCE-0CC4586D8DD6}"/>
              </a:ext>
            </a:extLst>
          </p:cNvPr>
          <p:cNvCxnSpPr>
            <a:cxnSpLocks/>
          </p:cNvCxnSpPr>
          <p:nvPr/>
        </p:nvCxnSpPr>
        <p:spPr>
          <a:xfrm>
            <a:off x="6735723" y="2777602"/>
            <a:ext cx="1633577" cy="0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3BAAC9-7CA7-A50E-218C-50E17796EE23}"/>
              </a:ext>
            </a:extLst>
          </p:cNvPr>
          <p:cNvSpPr/>
          <p:nvPr/>
        </p:nvSpPr>
        <p:spPr>
          <a:xfrm>
            <a:off x="5247915" y="2353066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Réentraînement des dernières couches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2B5FA5-8993-F348-6FCD-A9CD39512E25}"/>
              </a:ext>
            </a:extLst>
          </p:cNvPr>
          <p:cNvSpPr/>
          <p:nvPr/>
        </p:nvSpPr>
        <p:spPr>
          <a:xfrm>
            <a:off x="7609742" y="2347034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E0405C0-7BDB-271D-E365-2787488A10BF}"/>
              </a:ext>
            </a:extLst>
          </p:cNvPr>
          <p:cNvSpPr/>
          <p:nvPr/>
        </p:nvSpPr>
        <p:spPr>
          <a:xfrm>
            <a:off x="5006903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VGG16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16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Univ. Oxford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E29DE5-8F24-9C67-F958-4D73E0952CDC}"/>
              </a:ext>
            </a:extLst>
          </p:cNvPr>
          <p:cNvSpPr/>
          <p:nvPr/>
        </p:nvSpPr>
        <p:spPr>
          <a:xfrm>
            <a:off x="6637394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ResNet50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50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Microsoft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2015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F3F1861-466A-0FA8-5F5C-2E2E70711C1D}"/>
              </a:ext>
            </a:extLst>
          </p:cNvPr>
          <p:cNvSpPr/>
          <p:nvPr/>
        </p:nvSpPr>
        <p:spPr>
          <a:xfrm>
            <a:off x="8267885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InceptionV3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48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Google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CDA2AD9-715A-80D6-D0C1-C03DDB1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VGG16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8550392-1BB3-7492-77D5-7D0F5058B07D}"/>
              </a:ext>
            </a:extLst>
          </p:cNvPr>
          <p:cNvGrpSpPr/>
          <p:nvPr/>
        </p:nvGrpSpPr>
        <p:grpSpPr>
          <a:xfrm>
            <a:off x="3763603" y="1318598"/>
            <a:ext cx="5262350" cy="5354182"/>
            <a:chOff x="3906478" y="1318598"/>
            <a:chExt cx="5262350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84927D-7EEC-A42E-A421-C545861E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82" y="1318598"/>
              <a:ext cx="5190546" cy="535418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11BADA7-C0E1-8BB1-F864-8C15E8785AEE}"/>
                </a:ext>
              </a:extLst>
            </p:cNvPr>
            <p:cNvSpPr txBox="1"/>
            <p:nvPr/>
          </p:nvSpPr>
          <p:spPr>
            <a:xfrm>
              <a:off x="4926667" y="1588472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CDF8E2C-4D85-DEC5-4886-591C049D731D}"/>
                </a:ext>
              </a:extLst>
            </p:cNvPr>
            <p:cNvSpPr txBox="1"/>
            <p:nvPr/>
          </p:nvSpPr>
          <p:spPr>
            <a:xfrm>
              <a:off x="5681145" y="6234304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2EE6716-1D44-5B40-0F9F-6BA177262B81}"/>
                </a:ext>
              </a:extLst>
            </p:cNvPr>
            <p:cNvSpPr txBox="1"/>
            <p:nvPr/>
          </p:nvSpPr>
          <p:spPr>
            <a:xfrm rot="16200000">
              <a:off x="3384093" y="3851837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8111CB1-B6B5-E37E-D4A3-7DF4D1C7B411}"/>
              </a:ext>
            </a:extLst>
          </p:cNvPr>
          <p:cNvGrpSpPr/>
          <p:nvPr/>
        </p:nvGrpSpPr>
        <p:grpSpPr>
          <a:xfrm>
            <a:off x="679636" y="1252559"/>
            <a:ext cx="2897572" cy="2769269"/>
            <a:chOff x="822511" y="1252559"/>
            <a:chExt cx="2897572" cy="276926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BBD1A9-1AD8-4F2B-42A9-2E6D43A2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12" b="4661"/>
            <a:stretch/>
          </p:blipFill>
          <p:spPr>
            <a:xfrm>
              <a:off x="1034768" y="1252559"/>
              <a:ext cx="2685315" cy="2547916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578BEE5-A5A1-577D-D33C-A86EEB7A0854}"/>
                </a:ext>
              </a:extLst>
            </p:cNvPr>
            <p:cNvSpPr txBox="1"/>
            <p:nvPr/>
          </p:nvSpPr>
          <p:spPr>
            <a:xfrm>
              <a:off x="1156491" y="1318598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2F371F5-7F51-E250-02CE-592DABEEDEE4}"/>
                </a:ext>
              </a:extLst>
            </p:cNvPr>
            <p:cNvSpPr txBox="1"/>
            <p:nvPr/>
          </p:nvSpPr>
          <p:spPr>
            <a:xfrm rot="16200000">
              <a:off x="540883" y="2543471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0DA461A-709C-EFC0-4C84-7F2F5AB891C1}"/>
                </a:ext>
              </a:extLst>
            </p:cNvPr>
            <p:cNvSpPr txBox="1"/>
            <p:nvPr/>
          </p:nvSpPr>
          <p:spPr>
            <a:xfrm>
              <a:off x="2074162" y="374482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4D9FF94-8C4E-B278-1442-D08FD5406F64}"/>
              </a:ext>
            </a:extLst>
          </p:cNvPr>
          <p:cNvGrpSpPr/>
          <p:nvPr/>
        </p:nvGrpSpPr>
        <p:grpSpPr>
          <a:xfrm>
            <a:off x="605419" y="3964197"/>
            <a:ext cx="2938430" cy="2756501"/>
            <a:chOff x="748294" y="3964197"/>
            <a:chExt cx="2938430" cy="2756501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A209024-D343-D3E5-2285-40949EE1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1" b="4660"/>
            <a:stretch/>
          </p:blipFill>
          <p:spPr>
            <a:xfrm>
              <a:off x="954330" y="3964197"/>
              <a:ext cx="2715695" cy="2547917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2CE446B-2B48-A57B-B121-1503144E8224}"/>
                </a:ext>
              </a:extLst>
            </p:cNvPr>
            <p:cNvSpPr txBox="1"/>
            <p:nvPr/>
          </p:nvSpPr>
          <p:spPr>
            <a:xfrm>
              <a:off x="1167529" y="401821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69BA7FF-C38A-5FCC-B7FD-A5E3D6095CDE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20B7C8B-1448-B012-86A5-75BC07D81C87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A64BD6-7F0B-DFAE-32F6-5817C40DB7D1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C27CE135-6771-9AF1-121A-405E12C019F2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2C0AE13-ED2D-C9EE-4415-6837E0E66D34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9B579D-A4FB-4345-673B-564F9EB51975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55996ED-E99F-979E-A73E-3C9BD057A007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5219172B-2FB7-96EA-5474-23EE6E2E50C6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0.848</a:t>
            </a: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CF7E9267-8447-6833-2913-B20FE0B0FEC6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1C29359E-1E84-A1C3-26A3-C740142D8F41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D2F1F68B-02EB-4409-07FB-C780B682E575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31F49FC-476C-539A-63C5-D0F9F214F0E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0.840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5E3F00-7612-2F5C-70BE-BFA67C42DDD4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8DCF87B-BB00-3B29-66AD-A55B4F2A36FF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608CAC1F-FE0D-078F-D925-BFD32BC6AB0C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4B810711-C42E-A97F-4F09-02805FB2C8FB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6A79342-4FE1-3B85-BCDF-B9310FF60D2B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dépasse 0.8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8DCA5F9-0477-AA8B-3CC3-D714374C6388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rapidement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AE73291-D1AD-37C2-5C5E-4FD5BFD2BC42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 erreur sur les </a:t>
            </a:r>
          </a:p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2BE35-2774-1354-F24E-2DF37F17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19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941BF7A-01CF-F0F9-3C83-4B82AC47A816}"/>
              </a:ext>
            </a:extLst>
          </p:cNvPr>
          <p:cNvGrpSpPr/>
          <p:nvPr/>
        </p:nvGrpSpPr>
        <p:grpSpPr>
          <a:xfrm>
            <a:off x="2087880" y="1435100"/>
            <a:ext cx="8016240" cy="4846320"/>
            <a:chOff x="2087880" y="1435100"/>
            <a:chExt cx="8079740" cy="4846320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87122B6-235F-5E83-0A0B-C0BF5186241E}"/>
                </a:ext>
              </a:extLst>
            </p:cNvPr>
            <p:cNvSpPr/>
            <p:nvPr/>
          </p:nvSpPr>
          <p:spPr>
            <a:xfrm>
              <a:off x="2151380" y="1498600"/>
              <a:ext cx="8016240" cy="4782820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92E43CDD-566C-D819-DB1D-9F968CB91966}"/>
                </a:ext>
              </a:extLst>
            </p:cNvPr>
            <p:cNvSpPr/>
            <p:nvPr/>
          </p:nvSpPr>
          <p:spPr>
            <a:xfrm>
              <a:off x="2087880" y="1435100"/>
              <a:ext cx="8016240" cy="4782820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2D5616C-B682-E67A-DBB3-F3052604A1C6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939B56-7FA9-245B-43D0-60CB231E1349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00AC8DE-F154-1514-2F83-AC545D57073C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SOMMAIRE</a:t>
              </a:r>
              <a:endParaRPr lang="fr-FR" sz="3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9A0EDCA-CBD5-0339-5B0F-5F4A1F74578B}"/>
              </a:ext>
            </a:extLst>
          </p:cNvPr>
          <p:cNvGrpSpPr/>
          <p:nvPr/>
        </p:nvGrpSpPr>
        <p:grpSpPr>
          <a:xfrm>
            <a:off x="2537460" y="1732280"/>
            <a:ext cx="7117080" cy="670560"/>
            <a:chOff x="2286000" y="2291080"/>
            <a:chExt cx="7620000" cy="670560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0030E4-B1D1-B3B4-2422-D92779425541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777F001-C9E1-8131-1578-716EF4DFAE85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3E4D38D-438C-F30F-98FC-9A07C84E9208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Problématique, EDA et prétraitements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41314EB-B78C-2C59-1437-9360BF5C5DA7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CD8F21-E4B7-1797-58FB-3CB7FB9655A6}"/>
              </a:ext>
            </a:extLst>
          </p:cNvPr>
          <p:cNvGrpSpPr/>
          <p:nvPr/>
        </p:nvGrpSpPr>
        <p:grpSpPr>
          <a:xfrm>
            <a:off x="2537460" y="2626360"/>
            <a:ext cx="7117080" cy="670560"/>
            <a:chOff x="2286000" y="2291080"/>
            <a:chExt cx="7620000" cy="670560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9B7F7C-B49C-4E95-1211-966025F96F86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2D79808-F6BA-3A0F-239B-A424B13EF5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CC66C40-3A49-F6EE-D1A8-226044257DCD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1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ère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modélisation personnelle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405BFC9-8D1F-2ACE-C993-9973782C6C5D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D22A45-9354-7C6E-A36F-FFA93EC029E4}"/>
              </a:ext>
            </a:extLst>
          </p:cNvPr>
          <p:cNvGrpSpPr/>
          <p:nvPr/>
        </p:nvGrpSpPr>
        <p:grpSpPr>
          <a:xfrm>
            <a:off x="2537460" y="3520440"/>
            <a:ext cx="7117080" cy="670560"/>
            <a:chOff x="2286000" y="2291080"/>
            <a:chExt cx="7620000" cy="670560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9165E17-9581-5382-1B51-663881C0B480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EC04B30-510D-21CE-C751-0F309B7E49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B2C2141-76BE-88B9-E8E3-EED0E87AD693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2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ème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transfer learning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0ECD766-8829-0B35-CD2C-66774A9F2813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9D2101C-6734-68A5-D7D2-FD78BC0ACF3B}"/>
              </a:ext>
            </a:extLst>
          </p:cNvPr>
          <p:cNvGrpSpPr/>
          <p:nvPr/>
        </p:nvGrpSpPr>
        <p:grpSpPr>
          <a:xfrm>
            <a:off x="2537460" y="4406900"/>
            <a:ext cx="7117080" cy="670560"/>
            <a:chOff x="2286000" y="2291080"/>
            <a:chExt cx="7620000" cy="670560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26D7B63D-FFE2-F70B-81FC-F8E8CD950DA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1503FADD-DBF7-BC39-CA96-B257F96A027D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8FCC978D-D65E-15DB-40EC-C5611ED64AD6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Démonstration de l’application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05E11E78-2F77-747B-045C-8644494E3E0F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EAF4B0-95B0-3226-24F8-1A23EE79CDDA}"/>
              </a:ext>
            </a:extLst>
          </p:cNvPr>
          <p:cNvGrpSpPr/>
          <p:nvPr/>
        </p:nvGrpSpPr>
        <p:grpSpPr>
          <a:xfrm>
            <a:off x="2537460" y="5293360"/>
            <a:ext cx="7117080" cy="670560"/>
            <a:chOff x="2286000" y="2291080"/>
            <a:chExt cx="7620000" cy="670560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1FCDC2E-C92D-66E8-737D-B93346278C9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51071B1-D96B-35CA-F338-E866C23AFB8A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D667BA42-1AD3-1483-CF53-9D3FA71024B1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Conclusion et perspectives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755D98A-6981-3573-8B95-B60A1A955854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24D1E-BA06-B6F6-7C9A-EA0D5DC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ResNet50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5E20F6E-5B0C-C8F6-EEB1-9B319415D087}"/>
              </a:ext>
            </a:extLst>
          </p:cNvPr>
          <p:cNvGrpSpPr/>
          <p:nvPr/>
        </p:nvGrpSpPr>
        <p:grpSpPr>
          <a:xfrm>
            <a:off x="680654" y="1266210"/>
            <a:ext cx="2853175" cy="2754843"/>
            <a:chOff x="680654" y="1266210"/>
            <a:chExt cx="2853175" cy="275484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E5A4576-1663-6CCF-8D1C-49EB5E4D3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30" b="5603"/>
            <a:stretch/>
          </p:blipFill>
          <p:spPr>
            <a:xfrm>
              <a:off x="838187" y="1266210"/>
              <a:ext cx="2681672" cy="2495734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1174756-2E1F-F9CD-E88B-AED3D4F4D894}"/>
                </a:ext>
              </a:extLst>
            </p:cNvPr>
            <p:cNvSpPr txBox="1"/>
            <p:nvPr/>
          </p:nvSpPr>
          <p:spPr>
            <a:xfrm>
              <a:off x="1014634" y="131782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E875BB-E427-3AC7-70D6-4368CB909321}"/>
                </a:ext>
              </a:extLst>
            </p:cNvPr>
            <p:cNvSpPr txBox="1"/>
            <p:nvPr/>
          </p:nvSpPr>
          <p:spPr>
            <a:xfrm rot="16200000">
              <a:off x="399026" y="25426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89F5BD1-C96B-F915-5376-45899CE1B54F}"/>
                </a:ext>
              </a:extLst>
            </p:cNvPr>
            <p:cNvSpPr txBox="1"/>
            <p:nvPr/>
          </p:nvSpPr>
          <p:spPr>
            <a:xfrm>
              <a:off x="1932305" y="374405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6AAEA54-660D-FD1A-D26F-B110D72DC306}"/>
              </a:ext>
            </a:extLst>
          </p:cNvPr>
          <p:cNvGrpSpPr/>
          <p:nvPr/>
        </p:nvGrpSpPr>
        <p:grpSpPr>
          <a:xfrm>
            <a:off x="605419" y="3983397"/>
            <a:ext cx="2938430" cy="2737301"/>
            <a:chOff x="605419" y="3983397"/>
            <a:chExt cx="2938430" cy="2737301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94318ED-2424-D562-5B10-9C8AEEFC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0" b="5603"/>
            <a:stretch/>
          </p:blipFill>
          <p:spPr>
            <a:xfrm>
              <a:off x="802890" y="3983397"/>
              <a:ext cx="2681672" cy="2495734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33ACB61-9E03-7938-78EF-26C390A03D4F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F8DEF2F-0D93-C5EB-B969-013970AF2B8F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6A606AB-A9C9-DAD3-A4AB-F1839897EECA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654E86B-D037-40FE-2FB6-453A5DB90203}"/>
              </a:ext>
            </a:extLst>
          </p:cNvPr>
          <p:cNvGrpSpPr/>
          <p:nvPr/>
        </p:nvGrpSpPr>
        <p:grpSpPr>
          <a:xfrm>
            <a:off x="3740167" y="1315178"/>
            <a:ext cx="5282587" cy="5355887"/>
            <a:chOff x="3740167" y="1315178"/>
            <a:chExt cx="5282587" cy="53558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E5DA7A-D842-1047-2139-477B1A91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556" y="1315178"/>
              <a:ext cx="5192198" cy="5355887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D00BB04-A4BF-E495-B4DF-617BE55543C2}"/>
                </a:ext>
              </a:extLst>
            </p:cNvPr>
            <p:cNvSpPr txBox="1"/>
            <p:nvPr/>
          </p:nvSpPr>
          <p:spPr>
            <a:xfrm>
              <a:off x="4760356" y="158181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5415F3-2F68-7300-6F54-2B4837C804BB}"/>
                </a:ext>
              </a:extLst>
            </p:cNvPr>
            <p:cNvSpPr txBox="1"/>
            <p:nvPr/>
          </p:nvSpPr>
          <p:spPr>
            <a:xfrm>
              <a:off x="5514834" y="62276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AA130B0-FA62-51C5-A92D-0A310B44B985}"/>
                </a:ext>
              </a:extLst>
            </p:cNvPr>
            <p:cNvSpPr txBox="1"/>
            <p:nvPr/>
          </p:nvSpPr>
          <p:spPr>
            <a:xfrm rot="16200000">
              <a:off x="3217782" y="384517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00E9757-094C-0E2B-DB59-740A5F806FFA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B15D513A-F330-3F8A-60C1-E489571881AC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E5F94DFB-0630-F2B1-E855-656FA183A73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D80D1DB5-2844-357C-EA1F-69850FF6B192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3CCF78-8266-81C8-A3EA-502AACCB2BDD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E8D00AB-5ABE-04DC-A288-BE8DB8C918F1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0.898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8A10951-389C-C96E-7399-DF7DC6820B9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37A4F080-8F9C-4006-EEC7-10CE2E883F3A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5DE7D7E-61E7-10C3-AF0D-05592EE7FCAE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2A4C85A3-6848-EA42-FF9D-586E5611803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0.891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554D405B-08E7-438A-577F-056A7D7D2033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5F8F40-4A79-C945-4411-699E922A342E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B0EB0D8-A0CB-78A3-821F-C19A91151294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80332425-386B-2440-CB76-3C7972669C2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5D44795-7111-080C-1DCD-960C6B0CE4A7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approche 0.9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2A5AF74-81BD-882E-D313-980AF086AC6A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très rapidement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1130B4C-580A-FA5D-97ED-0F1979F37529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29DF5-B9A9-DEC6-419E-626EE08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InceptionV3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49494A1-520B-EE9B-918C-7964B852883B}"/>
              </a:ext>
            </a:extLst>
          </p:cNvPr>
          <p:cNvGrpSpPr/>
          <p:nvPr/>
        </p:nvGrpSpPr>
        <p:grpSpPr>
          <a:xfrm>
            <a:off x="680654" y="1253931"/>
            <a:ext cx="2863195" cy="2760772"/>
            <a:chOff x="680654" y="1253931"/>
            <a:chExt cx="2863195" cy="276077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E1F8A5-7979-6D29-213D-5D0100800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48" b="4811"/>
            <a:stretch/>
          </p:blipFill>
          <p:spPr>
            <a:xfrm>
              <a:off x="794362" y="1253931"/>
              <a:ext cx="2749487" cy="253668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17DAF46-BC8B-A0F2-BC07-498C7EFC035B}"/>
                </a:ext>
              </a:extLst>
            </p:cNvPr>
            <p:cNvSpPr txBox="1"/>
            <p:nvPr/>
          </p:nvSpPr>
          <p:spPr>
            <a:xfrm>
              <a:off x="1014634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1D3E798-E8DB-1532-F771-BE51AB827AAD}"/>
                </a:ext>
              </a:extLst>
            </p:cNvPr>
            <p:cNvSpPr txBox="1"/>
            <p:nvPr/>
          </p:nvSpPr>
          <p:spPr>
            <a:xfrm rot="16200000">
              <a:off x="399026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DD6175A-9711-AFAB-024F-D1E6536FD0A8}"/>
                </a:ext>
              </a:extLst>
            </p:cNvPr>
            <p:cNvSpPr txBox="1"/>
            <p:nvPr/>
          </p:nvSpPr>
          <p:spPr>
            <a:xfrm>
              <a:off x="1932305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3CBA4EC-EDC7-C49F-9ADD-F21A34B043B7}"/>
              </a:ext>
            </a:extLst>
          </p:cNvPr>
          <p:cNvGrpSpPr/>
          <p:nvPr/>
        </p:nvGrpSpPr>
        <p:grpSpPr>
          <a:xfrm>
            <a:off x="605419" y="3973024"/>
            <a:ext cx="2938430" cy="2747674"/>
            <a:chOff x="605419" y="3973024"/>
            <a:chExt cx="2938430" cy="274767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77D108FA-FD8D-A9F5-0FBC-BE0B7406C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4" b="4811"/>
            <a:stretch/>
          </p:blipFill>
          <p:spPr>
            <a:xfrm>
              <a:off x="803858" y="3973024"/>
              <a:ext cx="2692366" cy="253668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E5A5E78-DDBC-D551-F791-9EE9B297431C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C529320-2500-9C35-59A3-92583D8251D2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3CCEFB0-99DF-6DDC-FE9E-3190D9EF63BC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28E8D1B6-829D-03F0-2968-ADBC1B67EF32}"/>
              </a:ext>
            </a:extLst>
          </p:cNvPr>
          <p:cNvGrpSpPr/>
          <p:nvPr/>
        </p:nvGrpSpPr>
        <p:grpSpPr>
          <a:xfrm>
            <a:off x="3746517" y="1313213"/>
            <a:ext cx="5274671" cy="5354182"/>
            <a:chOff x="3746517" y="1313213"/>
            <a:chExt cx="5274671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988629E-6EB7-52E9-BA08-B8A15C47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643" y="1313213"/>
              <a:ext cx="5190545" cy="5354182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62EABEC-6524-C40C-D689-5F8E60913493}"/>
                </a:ext>
              </a:extLst>
            </p:cNvPr>
            <p:cNvSpPr txBox="1"/>
            <p:nvPr/>
          </p:nvSpPr>
          <p:spPr>
            <a:xfrm>
              <a:off x="4766706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31FCCE8-A60C-041D-F475-1BAA700C29D9}"/>
                </a:ext>
              </a:extLst>
            </p:cNvPr>
            <p:cNvSpPr txBox="1"/>
            <p:nvPr/>
          </p:nvSpPr>
          <p:spPr>
            <a:xfrm>
              <a:off x="5521184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596C1FA-F64E-792A-BA5F-D8498C50DE41}"/>
                </a:ext>
              </a:extLst>
            </p:cNvPr>
            <p:cNvSpPr txBox="1"/>
            <p:nvPr/>
          </p:nvSpPr>
          <p:spPr>
            <a:xfrm rot="16200000">
              <a:off x="3224132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C5888C7-4E3E-637E-16EA-58F217ABEB85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63361BF-67B4-09DC-DB72-677B1535BD11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0E696B72-5EDD-49A4-504D-6618324BBFE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29EA25AD-DC19-DF8D-CFC7-C0F4386381DC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09D36390-7380-17DD-21B7-5C4801D1CCFF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DC604B4-D7F7-A488-5F15-7C581D2CEDC4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7E979B1-433E-D391-22C1-1024234390A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DCB7C5E4-4B32-A4F5-0C43-98A4F23B27EF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5FFCD4B4-271D-19A5-C56B-9E036B1AEBAB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731AA5CF-05C6-FDAD-EABD-7EA1EDB47DF0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4903BFD2-1773-F073-9052-DADCD4A6591B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7A15699-3A63-65F9-5EBD-2FFD0824FB93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91EEA182-585A-26D0-DF6F-F55B1ABB57E1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4BFAA8A4-920A-45C0-656D-DEC32F40A01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FDF700-E6AC-2942-8975-43C4AA97C4C1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proche de 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7A07178-BF6C-4D9F-5097-8037663C8850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moins vite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E894794-C6CB-D5C6-BF39-7DB423187047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3505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12A691-0FA5-9A84-14D6-345EEF6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4E89C7-0449-5397-01BA-272949A112A1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F59BB02-CC2D-BAFD-48C2-8A75F35DDEB7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CD981B7-21AC-3152-B568-2DD8F980E980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069CE2C-E1C6-E1BB-D908-4849EA8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0526"/>
              </p:ext>
            </p:extLst>
          </p:nvPr>
        </p:nvGraphicFramePr>
        <p:xfrm>
          <a:off x="2395515" y="1622408"/>
          <a:ext cx="7334932" cy="257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VGG16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ResNet50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InceptionV3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F8F4A0E3-8079-1E47-E9AF-546869201275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8B5598C-95FC-EC47-FB7E-07B9715BDC15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FF44ABD-9B89-8C6F-FA3B-91FA0D0F5F40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051302F-6AAA-4AD5-7BBA-328C96B78262}"/>
              </a:ext>
            </a:extLst>
          </p:cNvPr>
          <p:cNvSpPr/>
          <p:nvPr/>
        </p:nvSpPr>
        <p:spPr>
          <a:xfrm>
            <a:off x="2311197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Durées d’entraînement plus courtes : moins de couches à entraîner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749E116-033C-6BC2-18A7-55DDE72815B3}"/>
              </a:ext>
            </a:extLst>
          </p:cNvPr>
          <p:cNvSpPr/>
          <p:nvPr/>
        </p:nvSpPr>
        <p:spPr>
          <a:xfrm>
            <a:off x="6095999" y="5678348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Nous utiliserons InceptionV3 pour notre app de prédiction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955C8A5-789D-2088-BB0F-D964732EC553}"/>
              </a:ext>
            </a:extLst>
          </p:cNvPr>
          <p:cNvSpPr/>
          <p:nvPr/>
        </p:nvSpPr>
        <p:spPr>
          <a:xfrm>
            <a:off x="2311196" y="5682382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besoin de prétraitement des images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43C3051-35A1-C32B-2301-7F4ED102F521}"/>
              </a:ext>
            </a:extLst>
          </p:cNvPr>
          <p:cNvSpPr/>
          <p:nvPr/>
        </p:nvSpPr>
        <p:spPr>
          <a:xfrm>
            <a:off x="6096000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transfer learning apporte de bien meilleurs résultats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33E11B-2DA0-C816-CA92-D349377785F5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C899EB6-BBB4-A349-6B38-4E6C4D27B1AA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3AC7FCE-05BB-58BD-9BCA-11858E5BE6CC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Images sans            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5B074899-151C-3B90-5F70-CD15E4CF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6779"/>
              <a:ext cx="414368" cy="414368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52A6F127-836B-5E68-519D-E12F9C02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9" grpId="0" animBg="1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914514" y="3352699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DÉMONSTRATION DE L’APPLICATION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797172" y="4026469"/>
            <a:ext cx="2592848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758542" y="1177221"/>
            <a:ext cx="6466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1493;p29">
            <a:extLst>
              <a:ext uri="{FF2B5EF4-FFF2-40B4-BE49-F238E27FC236}">
                <a16:creationId xmlns:a16="http://schemas.microsoft.com/office/drawing/2014/main" id="{6DA1B12E-585D-2D1D-3226-4BDF60B07D62}"/>
              </a:ext>
            </a:extLst>
          </p:cNvPr>
          <p:cNvGrpSpPr/>
          <p:nvPr/>
        </p:nvGrpSpPr>
        <p:grpSpPr>
          <a:xfrm>
            <a:off x="1888753" y="1898226"/>
            <a:ext cx="2800246" cy="2400657"/>
            <a:chOff x="-31045350" y="-47284600"/>
            <a:chExt cx="30672025" cy="26295200"/>
          </a:xfrm>
        </p:grpSpPr>
        <p:sp>
          <p:nvSpPr>
            <p:cNvPr id="7" name="Google Shape;1494;p29">
              <a:extLst>
                <a:ext uri="{FF2B5EF4-FFF2-40B4-BE49-F238E27FC236}">
                  <a16:creationId xmlns:a16="http://schemas.microsoft.com/office/drawing/2014/main" id="{CBF61B5C-20FB-C0EA-CBA0-50178405D6ED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95;p29">
              <a:extLst>
                <a:ext uri="{FF2B5EF4-FFF2-40B4-BE49-F238E27FC236}">
                  <a16:creationId xmlns:a16="http://schemas.microsoft.com/office/drawing/2014/main" id="{33200842-16A3-3BD1-6144-5DB016203960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96;p29">
              <a:extLst>
                <a:ext uri="{FF2B5EF4-FFF2-40B4-BE49-F238E27FC236}">
                  <a16:creationId xmlns:a16="http://schemas.microsoft.com/office/drawing/2014/main" id="{CA6F4ED8-FF0A-F949-816B-B39D10051481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97;p29">
              <a:extLst>
                <a:ext uri="{FF2B5EF4-FFF2-40B4-BE49-F238E27FC236}">
                  <a16:creationId xmlns:a16="http://schemas.microsoft.com/office/drawing/2014/main" id="{E8A4D26D-861B-DA5B-0577-4462A5F6EC01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98;p29">
              <a:extLst>
                <a:ext uri="{FF2B5EF4-FFF2-40B4-BE49-F238E27FC236}">
                  <a16:creationId xmlns:a16="http://schemas.microsoft.com/office/drawing/2014/main" id="{244847D9-5C28-985E-60B8-F502F77C2439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99;p29">
              <a:extLst>
                <a:ext uri="{FF2B5EF4-FFF2-40B4-BE49-F238E27FC236}">
                  <a16:creationId xmlns:a16="http://schemas.microsoft.com/office/drawing/2014/main" id="{88D1F144-5AE9-F5D8-A5C9-23B51DF34A81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0;p29">
              <a:extLst>
                <a:ext uri="{FF2B5EF4-FFF2-40B4-BE49-F238E27FC236}">
                  <a16:creationId xmlns:a16="http://schemas.microsoft.com/office/drawing/2014/main" id="{C7BDC5C3-E4FA-979B-3C1D-189E9F8299C4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01;p29">
              <a:extLst>
                <a:ext uri="{FF2B5EF4-FFF2-40B4-BE49-F238E27FC236}">
                  <a16:creationId xmlns:a16="http://schemas.microsoft.com/office/drawing/2014/main" id="{19B44A0F-D7F6-1175-BAB3-5BFBAEFBDC05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02;p29">
              <a:extLst>
                <a:ext uri="{FF2B5EF4-FFF2-40B4-BE49-F238E27FC236}">
                  <a16:creationId xmlns:a16="http://schemas.microsoft.com/office/drawing/2014/main" id="{C55E92A4-2200-048D-19EF-E313B4CF6F7D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03;p29">
              <a:extLst>
                <a:ext uri="{FF2B5EF4-FFF2-40B4-BE49-F238E27FC236}">
                  <a16:creationId xmlns:a16="http://schemas.microsoft.com/office/drawing/2014/main" id="{F6299F80-F47F-D00C-8181-946DA841BDA7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04;p29">
              <a:extLst>
                <a:ext uri="{FF2B5EF4-FFF2-40B4-BE49-F238E27FC236}">
                  <a16:creationId xmlns:a16="http://schemas.microsoft.com/office/drawing/2014/main" id="{C6D0BDBE-BE6B-C831-5448-74D185360ED1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05;p29">
              <a:extLst>
                <a:ext uri="{FF2B5EF4-FFF2-40B4-BE49-F238E27FC236}">
                  <a16:creationId xmlns:a16="http://schemas.microsoft.com/office/drawing/2014/main" id="{3F2CB862-0CA3-CABF-B09C-EACD46C1DC1E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06;p29">
              <a:extLst>
                <a:ext uri="{FF2B5EF4-FFF2-40B4-BE49-F238E27FC236}">
                  <a16:creationId xmlns:a16="http://schemas.microsoft.com/office/drawing/2014/main" id="{6497C4FB-3DE4-33AF-ECEF-EBAB3FED1F84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07;p29">
              <a:extLst>
                <a:ext uri="{FF2B5EF4-FFF2-40B4-BE49-F238E27FC236}">
                  <a16:creationId xmlns:a16="http://schemas.microsoft.com/office/drawing/2014/main" id="{4446A3B1-94E7-DDAF-DB57-9161DA17AE29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08;p29">
              <a:extLst>
                <a:ext uri="{FF2B5EF4-FFF2-40B4-BE49-F238E27FC236}">
                  <a16:creationId xmlns:a16="http://schemas.microsoft.com/office/drawing/2014/main" id="{355460C5-1568-231C-AEEF-CA6EC6D9D3D4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09;p29">
              <a:extLst>
                <a:ext uri="{FF2B5EF4-FFF2-40B4-BE49-F238E27FC236}">
                  <a16:creationId xmlns:a16="http://schemas.microsoft.com/office/drawing/2014/main" id="{F534BE8D-800C-0617-FFEE-2BAF47400766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10;p29">
              <a:extLst>
                <a:ext uri="{FF2B5EF4-FFF2-40B4-BE49-F238E27FC236}">
                  <a16:creationId xmlns:a16="http://schemas.microsoft.com/office/drawing/2014/main" id="{B38A2799-90E6-9AE7-E349-DD993A201065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11;p29">
              <a:extLst>
                <a:ext uri="{FF2B5EF4-FFF2-40B4-BE49-F238E27FC236}">
                  <a16:creationId xmlns:a16="http://schemas.microsoft.com/office/drawing/2014/main" id="{DCD11C7D-1A99-FF73-16E1-68E4A104962C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12;p29">
              <a:extLst>
                <a:ext uri="{FF2B5EF4-FFF2-40B4-BE49-F238E27FC236}">
                  <a16:creationId xmlns:a16="http://schemas.microsoft.com/office/drawing/2014/main" id="{A00BE8D2-3325-5E67-F23C-7E1F080B886C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3;p29">
              <a:extLst>
                <a:ext uri="{FF2B5EF4-FFF2-40B4-BE49-F238E27FC236}">
                  <a16:creationId xmlns:a16="http://schemas.microsoft.com/office/drawing/2014/main" id="{CCA1B43D-E4D7-7348-6509-1A7F656ED0F9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14;p29">
              <a:extLst>
                <a:ext uri="{FF2B5EF4-FFF2-40B4-BE49-F238E27FC236}">
                  <a16:creationId xmlns:a16="http://schemas.microsoft.com/office/drawing/2014/main" id="{3CD70780-11CF-F5AA-4063-927FB2CD9729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15;p29">
              <a:extLst>
                <a:ext uri="{FF2B5EF4-FFF2-40B4-BE49-F238E27FC236}">
                  <a16:creationId xmlns:a16="http://schemas.microsoft.com/office/drawing/2014/main" id="{38D75C99-ABC6-1FB8-A8B4-91BD5E71D085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16;p29">
              <a:extLst>
                <a:ext uri="{FF2B5EF4-FFF2-40B4-BE49-F238E27FC236}">
                  <a16:creationId xmlns:a16="http://schemas.microsoft.com/office/drawing/2014/main" id="{380A473A-A729-7B2D-B0AF-7E2840313AA1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17;p29">
              <a:extLst>
                <a:ext uri="{FF2B5EF4-FFF2-40B4-BE49-F238E27FC236}">
                  <a16:creationId xmlns:a16="http://schemas.microsoft.com/office/drawing/2014/main" id="{6ABAD563-EC32-4D45-1E40-71DDCD459D07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18;p29">
              <a:extLst>
                <a:ext uri="{FF2B5EF4-FFF2-40B4-BE49-F238E27FC236}">
                  <a16:creationId xmlns:a16="http://schemas.microsoft.com/office/drawing/2014/main" id="{C3DB5103-07C1-6A33-20E4-93D0BB326E30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19;p29">
              <a:extLst>
                <a:ext uri="{FF2B5EF4-FFF2-40B4-BE49-F238E27FC236}">
                  <a16:creationId xmlns:a16="http://schemas.microsoft.com/office/drawing/2014/main" id="{DBB51CDF-8210-7890-E89E-C3D3BCD2EE91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20;p29">
              <a:extLst>
                <a:ext uri="{FF2B5EF4-FFF2-40B4-BE49-F238E27FC236}">
                  <a16:creationId xmlns:a16="http://schemas.microsoft.com/office/drawing/2014/main" id="{ACBBFDE7-22A7-A890-6234-483059BB8CF1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21;p29">
              <a:extLst>
                <a:ext uri="{FF2B5EF4-FFF2-40B4-BE49-F238E27FC236}">
                  <a16:creationId xmlns:a16="http://schemas.microsoft.com/office/drawing/2014/main" id="{15DDA69C-F2CE-F527-C1F8-B2E41467C2E9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22;p29">
              <a:extLst>
                <a:ext uri="{FF2B5EF4-FFF2-40B4-BE49-F238E27FC236}">
                  <a16:creationId xmlns:a16="http://schemas.microsoft.com/office/drawing/2014/main" id="{37389128-FBEC-90E6-B118-1574CFE611C0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23;p29">
              <a:extLst>
                <a:ext uri="{FF2B5EF4-FFF2-40B4-BE49-F238E27FC236}">
                  <a16:creationId xmlns:a16="http://schemas.microsoft.com/office/drawing/2014/main" id="{EE327E0F-DD8E-3BA7-E846-7D6E0ABF3C82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24;p29">
              <a:extLst>
                <a:ext uri="{FF2B5EF4-FFF2-40B4-BE49-F238E27FC236}">
                  <a16:creationId xmlns:a16="http://schemas.microsoft.com/office/drawing/2014/main" id="{71D709C6-1623-A6C3-AF84-FA87867940FE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25;p29">
              <a:extLst>
                <a:ext uri="{FF2B5EF4-FFF2-40B4-BE49-F238E27FC236}">
                  <a16:creationId xmlns:a16="http://schemas.microsoft.com/office/drawing/2014/main" id="{EE226648-85D3-759D-730A-B4D29B662EA2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26;p29">
              <a:extLst>
                <a:ext uri="{FF2B5EF4-FFF2-40B4-BE49-F238E27FC236}">
                  <a16:creationId xmlns:a16="http://schemas.microsoft.com/office/drawing/2014/main" id="{4F75548B-3D68-C62C-53D5-9EC8D2211568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27;p29">
              <a:extLst>
                <a:ext uri="{FF2B5EF4-FFF2-40B4-BE49-F238E27FC236}">
                  <a16:creationId xmlns:a16="http://schemas.microsoft.com/office/drawing/2014/main" id="{BDF9BAAC-4987-25A9-66D2-3C7E88E661D8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28;p29">
              <a:extLst>
                <a:ext uri="{FF2B5EF4-FFF2-40B4-BE49-F238E27FC236}">
                  <a16:creationId xmlns:a16="http://schemas.microsoft.com/office/drawing/2014/main" id="{45892128-4874-9CDD-6232-33B59D9DF934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29;p29">
              <a:extLst>
                <a:ext uri="{FF2B5EF4-FFF2-40B4-BE49-F238E27FC236}">
                  <a16:creationId xmlns:a16="http://schemas.microsoft.com/office/drawing/2014/main" id="{72E4E87D-9B8D-7AE0-A7CB-6BAEADE4789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30;p29">
              <a:extLst>
                <a:ext uri="{FF2B5EF4-FFF2-40B4-BE49-F238E27FC236}">
                  <a16:creationId xmlns:a16="http://schemas.microsoft.com/office/drawing/2014/main" id="{1E2FF343-59A2-5E20-C335-CC7A59127BFD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31;p29">
              <a:extLst>
                <a:ext uri="{FF2B5EF4-FFF2-40B4-BE49-F238E27FC236}">
                  <a16:creationId xmlns:a16="http://schemas.microsoft.com/office/drawing/2014/main" id="{D64CC7BF-A2DD-267C-12CA-D6A8E690BDB6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32;p29">
              <a:extLst>
                <a:ext uri="{FF2B5EF4-FFF2-40B4-BE49-F238E27FC236}">
                  <a16:creationId xmlns:a16="http://schemas.microsoft.com/office/drawing/2014/main" id="{709E079A-34B2-4959-1B85-CFF6F3281453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33;p29">
              <a:extLst>
                <a:ext uri="{FF2B5EF4-FFF2-40B4-BE49-F238E27FC236}">
                  <a16:creationId xmlns:a16="http://schemas.microsoft.com/office/drawing/2014/main" id="{B06785A2-CF76-48D5-D1D9-170CD42C13F3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34;p29">
              <a:extLst>
                <a:ext uri="{FF2B5EF4-FFF2-40B4-BE49-F238E27FC236}">
                  <a16:creationId xmlns:a16="http://schemas.microsoft.com/office/drawing/2014/main" id="{F82A1CA7-9B50-01A4-FF97-4084F78ED29F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35;p29">
              <a:extLst>
                <a:ext uri="{FF2B5EF4-FFF2-40B4-BE49-F238E27FC236}">
                  <a16:creationId xmlns:a16="http://schemas.microsoft.com/office/drawing/2014/main" id="{F5D6067A-2C60-89E5-6330-32EDDC3EB889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36;p29">
              <a:extLst>
                <a:ext uri="{FF2B5EF4-FFF2-40B4-BE49-F238E27FC236}">
                  <a16:creationId xmlns:a16="http://schemas.microsoft.com/office/drawing/2014/main" id="{FCF38AB0-1973-DB5B-BA4D-553B20E272B5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37;p29">
              <a:extLst>
                <a:ext uri="{FF2B5EF4-FFF2-40B4-BE49-F238E27FC236}">
                  <a16:creationId xmlns:a16="http://schemas.microsoft.com/office/drawing/2014/main" id="{C4D15D9A-4477-3397-4FAF-A9E58FCFAA6E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38;p29">
              <a:extLst>
                <a:ext uri="{FF2B5EF4-FFF2-40B4-BE49-F238E27FC236}">
                  <a16:creationId xmlns:a16="http://schemas.microsoft.com/office/drawing/2014/main" id="{7880E1ED-672D-1DBE-7DBE-E527ED43377D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39;p29">
              <a:extLst>
                <a:ext uri="{FF2B5EF4-FFF2-40B4-BE49-F238E27FC236}">
                  <a16:creationId xmlns:a16="http://schemas.microsoft.com/office/drawing/2014/main" id="{3B5BF679-5180-2BAF-64D2-06DFC6777F59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40;p29">
              <a:extLst>
                <a:ext uri="{FF2B5EF4-FFF2-40B4-BE49-F238E27FC236}">
                  <a16:creationId xmlns:a16="http://schemas.microsoft.com/office/drawing/2014/main" id="{1F7A749E-F8CF-2A8B-B0F3-74915F0AB5C8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41;p29">
              <a:extLst>
                <a:ext uri="{FF2B5EF4-FFF2-40B4-BE49-F238E27FC236}">
                  <a16:creationId xmlns:a16="http://schemas.microsoft.com/office/drawing/2014/main" id="{10EA430C-0CA1-6EA9-2212-03CEAB68591B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42;p29">
              <a:extLst>
                <a:ext uri="{FF2B5EF4-FFF2-40B4-BE49-F238E27FC236}">
                  <a16:creationId xmlns:a16="http://schemas.microsoft.com/office/drawing/2014/main" id="{B0D551FC-16DF-6840-D3B3-40412781C90D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43;p29">
              <a:extLst>
                <a:ext uri="{FF2B5EF4-FFF2-40B4-BE49-F238E27FC236}">
                  <a16:creationId xmlns:a16="http://schemas.microsoft.com/office/drawing/2014/main" id="{B5F8BBE2-6746-C23C-CF1D-C21EC4A7A051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44;p29">
              <a:extLst>
                <a:ext uri="{FF2B5EF4-FFF2-40B4-BE49-F238E27FC236}">
                  <a16:creationId xmlns:a16="http://schemas.microsoft.com/office/drawing/2014/main" id="{1162F0A3-B54B-4A65-3454-2A66D6D3F209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45;p29">
              <a:extLst>
                <a:ext uri="{FF2B5EF4-FFF2-40B4-BE49-F238E27FC236}">
                  <a16:creationId xmlns:a16="http://schemas.microsoft.com/office/drawing/2014/main" id="{8200D4B6-0FAF-871E-5FD5-3FD82BE2E14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5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71E3B7-BECE-68F4-4EC8-075EBF1ED47A}"/>
              </a:ext>
            </a:extLst>
          </p:cNvPr>
          <p:cNvSpPr/>
          <p:nvPr/>
        </p:nvSpPr>
        <p:spPr>
          <a:xfrm>
            <a:off x="2154489" y="1698460"/>
            <a:ext cx="7939522" cy="3874453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E849-AB52-866E-E840-1C1F304055EF}"/>
              </a:ext>
            </a:extLst>
          </p:cNvPr>
          <p:cNvSpPr/>
          <p:nvPr/>
        </p:nvSpPr>
        <p:spPr>
          <a:xfrm>
            <a:off x="2087879" y="1641211"/>
            <a:ext cx="7939522" cy="3874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DÉMONSTRATION DE L’APPLICATION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39FE-40D7-532E-BCF1-94B46CB8759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BB1E2-A091-065F-EFD0-61121509A7E5}"/>
              </a:ext>
            </a:extLst>
          </p:cNvPr>
          <p:cNvSpPr/>
          <p:nvPr/>
        </p:nvSpPr>
        <p:spPr>
          <a:xfrm>
            <a:off x="-3495" y="413644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A5D23C-F5D8-C3CD-FA32-7A993CB0645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B26BF3-0270-8428-AF18-3AADD07565A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CEBE65-87FB-40B6-71EB-C9BCB5E8CA7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3C4888C-B432-279C-0219-FD376D7C580C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45BA4-BE65-1D25-C37C-518D79D0BEF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906148D-2A8B-3C88-F427-0DA57CF6E864}"/>
              </a:ext>
            </a:extLst>
          </p:cNvPr>
          <p:cNvSpPr/>
          <p:nvPr/>
        </p:nvSpPr>
        <p:spPr>
          <a:xfrm>
            <a:off x="2393950" y="1879600"/>
            <a:ext cx="7321550" cy="3411556"/>
          </a:xfrm>
          <a:prstGeom prst="roundRect">
            <a:avLst/>
          </a:prstGeom>
          <a:solidFill>
            <a:srgbClr val="0E1117"/>
          </a:solidFill>
          <a:ln>
            <a:noFill/>
          </a:ln>
          <a:effectLst>
            <a:outerShdw blurRad="50800" dist="25400" dir="2700000" algn="tl" rotWithShape="0">
              <a:schemeClr val="tx1">
                <a:alpha val="6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6CD960-721E-A635-A5B8-0013C82E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 b="47407"/>
          <a:stretch/>
        </p:blipFill>
        <p:spPr>
          <a:xfrm>
            <a:off x="3485743" y="1905000"/>
            <a:ext cx="5499913" cy="3337189"/>
          </a:xfrm>
          <a:prstGeom prst="rect">
            <a:avLst/>
          </a:prstGeom>
          <a:ln w="12700">
            <a:noFill/>
          </a:ln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B12AD9-1E90-F4BD-C6F5-A72CA2AD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2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4028826" y="3237103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CONCLUSION ET PERSPECTIVES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23296" y="4325098"/>
            <a:ext cx="2926546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47771" y="119155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3" name="Google Shape;2689;p42">
            <a:extLst>
              <a:ext uri="{FF2B5EF4-FFF2-40B4-BE49-F238E27FC236}">
                <a16:creationId xmlns:a16="http://schemas.microsoft.com/office/drawing/2014/main" id="{9E08A474-7A71-4B07-01B3-250E7B635F83}"/>
              </a:ext>
            </a:extLst>
          </p:cNvPr>
          <p:cNvGrpSpPr/>
          <p:nvPr/>
        </p:nvGrpSpPr>
        <p:grpSpPr>
          <a:xfrm flipH="1">
            <a:off x="7042150" y="1340533"/>
            <a:ext cx="2876614" cy="3328932"/>
            <a:chOff x="27203900" y="2204400"/>
            <a:chExt cx="10417875" cy="12061825"/>
          </a:xfrm>
        </p:grpSpPr>
        <p:sp>
          <p:nvSpPr>
            <p:cNvPr id="60" name="Google Shape;2691;p42">
              <a:extLst>
                <a:ext uri="{FF2B5EF4-FFF2-40B4-BE49-F238E27FC236}">
                  <a16:creationId xmlns:a16="http://schemas.microsoft.com/office/drawing/2014/main" id="{0D25B14C-0615-FDA4-FBA4-AB3CFEFEF498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692;p42">
              <a:extLst>
                <a:ext uri="{FF2B5EF4-FFF2-40B4-BE49-F238E27FC236}">
                  <a16:creationId xmlns:a16="http://schemas.microsoft.com/office/drawing/2014/main" id="{096AB3AE-4108-256C-188C-999B6E5365D1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693;p42">
              <a:extLst>
                <a:ext uri="{FF2B5EF4-FFF2-40B4-BE49-F238E27FC236}">
                  <a16:creationId xmlns:a16="http://schemas.microsoft.com/office/drawing/2014/main" id="{078C16F5-2CFA-3D6E-BB5A-D5873388ED06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694;p42">
              <a:extLst>
                <a:ext uri="{FF2B5EF4-FFF2-40B4-BE49-F238E27FC236}">
                  <a16:creationId xmlns:a16="http://schemas.microsoft.com/office/drawing/2014/main" id="{616E00BF-B3B4-40DD-DD6F-B6184177CA6E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695;p42">
              <a:extLst>
                <a:ext uri="{FF2B5EF4-FFF2-40B4-BE49-F238E27FC236}">
                  <a16:creationId xmlns:a16="http://schemas.microsoft.com/office/drawing/2014/main" id="{81640B82-F865-F4CB-5A3C-23FD90607AA3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696;p42">
              <a:extLst>
                <a:ext uri="{FF2B5EF4-FFF2-40B4-BE49-F238E27FC236}">
                  <a16:creationId xmlns:a16="http://schemas.microsoft.com/office/drawing/2014/main" id="{02D303A2-89D0-7EB8-CA8D-F7D2BAAC297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697;p42">
              <a:extLst>
                <a:ext uri="{FF2B5EF4-FFF2-40B4-BE49-F238E27FC236}">
                  <a16:creationId xmlns:a16="http://schemas.microsoft.com/office/drawing/2014/main" id="{9A19FEBA-C174-3FA1-0FBD-1D2E8ADB78D1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698;p42">
              <a:extLst>
                <a:ext uri="{FF2B5EF4-FFF2-40B4-BE49-F238E27FC236}">
                  <a16:creationId xmlns:a16="http://schemas.microsoft.com/office/drawing/2014/main" id="{4DC00C15-BF4A-338E-9D38-24ECE6B4D4F3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699;p42">
              <a:extLst>
                <a:ext uri="{FF2B5EF4-FFF2-40B4-BE49-F238E27FC236}">
                  <a16:creationId xmlns:a16="http://schemas.microsoft.com/office/drawing/2014/main" id="{30023EC2-EFAE-8C8A-8EC5-77AECBFAB23B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00;p42">
              <a:extLst>
                <a:ext uri="{FF2B5EF4-FFF2-40B4-BE49-F238E27FC236}">
                  <a16:creationId xmlns:a16="http://schemas.microsoft.com/office/drawing/2014/main" id="{A9E05E23-8408-9189-195D-3DEFAD5188FA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01;p42">
              <a:extLst>
                <a:ext uri="{FF2B5EF4-FFF2-40B4-BE49-F238E27FC236}">
                  <a16:creationId xmlns:a16="http://schemas.microsoft.com/office/drawing/2014/main" id="{3037CEC6-98C0-73E6-A390-D37BE0C5D00E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02;p42">
              <a:extLst>
                <a:ext uri="{FF2B5EF4-FFF2-40B4-BE49-F238E27FC236}">
                  <a16:creationId xmlns:a16="http://schemas.microsoft.com/office/drawing/2014/main" id="{D17C8C99-11D9-0BFA-AA72-C825B5DADF76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03;p42">
              <a:extLst>
                <a:ext uri="{FF2B5EF4-FFF2-40B4-BE49-F238E27FC236}">
                  <a16:creationId xmlns:a16="http://schemas.microsoft.com/office/drawing/2014/main" id="{84A08093-551A-5673-D0AE-3E89A8CCA192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4;p42">
              <a:extLst>
                <a:ext uri="{FF2B5EF4-FFF2-40B4-BE49-F238E27FC236}">
                  <a16:creationId xmlns:a16="http://schemas.microsoft.com/office/drawing/2014/main" id="{59888FFA-B553-3C14-13EC-E3500662DC78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05;p42">
              <a:extLst>
                <a:ext uri="{FF2B5EF4-FFF2-40B4-BE49-F238E27FC236}">
                  <a16:creationId xmlns:a16="http://schemas.microsoft.com/office/drawing/2014/main" id="{B8DCE6C2-FAC4-E83C-AAD7-2C5E97CD7708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06;p42">
              <a:extLst>
                <a:ext uri="{FF2B5EF4-FFF2-40B4-BE49-F238E27FC236}">
                  <a16:creationId xmlns:a16="http://schemas.microsoft.com/office/drawing/2014/main" id="{2E6766EE-D2A4-F795-1A85-999C64843E5E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07;p42">
              <a:extLst>
                <a:ext uri="{FF2B5EF4-FFF2-40B4-BE49-F238E27FC236}">
                  <a16:creationId xmlns:a16="http://schemas.microsoft.com/office/drawing/2014/main" id="{52845971-4581-5F5C-7DC6-5EC943A0605A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08;p42">
              <a:extLst>
                <a:ext uri="{FF2B5EF4-FFF2-40B4-BE49-F238E27FC236}">
                  <a16:creationId xmlns:a16="http://schemas.microsoft.com/office/drawing/2014/main" id="{51E1A169-2525-2C51-30EA-67CB2DF1FA4E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09;p42">
              <a:extLst>
                <a:ext uri="{FF2B5EF4-FFF2-40B4-BE49-F238E27FC236}">
                  <a16:creationId xmlns:a16="http://schemas.microsoft.com/office/drawing/2014/main" id="{61D5DF44-F8D4-005E-3220-E1E2A123D74E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10;p42">
              <a:extLst>
                <a:ext uri="{FF2B5EF4-FFF2-40B4-BE49-F238E27FC236}">
                  <a16:creationId xmlns:a16="http://schemas.microsoft.com/office/drawing/2014/main" id="{657F8E31-0709-0BEC-3D9F-A1F43D6FB68B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1;p42">
              <a:extLst>
                <a:ext uri="{FF2B5EF4-FFF2-40B4-BE49-F238E27FC236}">
                  <a16:creationId xmlns:a16="http://schemas.microsoft.com/office/drawing/2014/main" id="{FF46AD84-0F52-2518-1680-565B9A200819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12;p42">
              <a:extLst>
                <a:ext uri="{FF2B5EF4-FFF2-40B4-BE49-F238E27FC236}">
                  <a16:creationId xmlns:a16="http://schemas.microsoft.com/office/drawing/2014/main" id="{837A3A53-559B-2AB9-D684-878862DB72AC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13;p42">
              <a:extLst>
                <a:ext uri="{FF2B5EF4-FFF2-40B4-BE49-F238E27FC236}">
                  <a16:creationId xmlns:a16="http://schemas.microsoft.com/office/drawing/2014/main" id="{CBF66615-D909-106A-E09E-925054CD128C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14;p42">
              <a:extLst>
                <a:ext uri="{FF2B5EF4-FFF2-40B4-BE49-F238E27FC236}">
                  <a16:creationId xmlns:a16="http://schemas.microsoft.com/office/drawing/2014/main" id="{CC698D0B-3C02-7C29-DCB7-0576C599FFBB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15;p42">
              <a:extLst>
                <a:ext uri="{FF2B5EF4-FFF2-40B4-BE49-F238E27FC236}">
                  <a16:creationId xmlns:a16="http://schemas.microsoft.com/office/drawing/2014/main" id="{48637074-4CE4-B91C-45D1-068B2FD4828C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16;p42">
              <a:extLst>
                <a:ext uri="{FF2B5EF4-FFF2-40B4-BE49-F238E27FC236}">
                  <a16:creationId xmlns:a16="http://schemas.microsoft.com/office/drawing/2014/main" id="{DD72D8BE-D676-14A7-0708-BA969EFDE045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7;p42">
              <a:extLst>
                <a:ext uri="{FF2B5EF4-FFF2-40B4-BE49-F238E27FC236}">
                  <a16:creationId xmlns:a16="http://schemas.microsoft.com/office/drawing/2014/main" id="{8213941C-0B2B-EE2D-F907-0EC904C62871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18;p42">
              <a:extLst>
                <a:ext uri="{FF2B5EF4-FFF2-40B4-BE49-F238E27FC236}">
                  <a16:creationId xmlns:a16="http://schemas.microsoft.com/office/drawing/2014/main" id="{25810244-9CA3-532D-10D4-01B1172F8FF0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19;p42">
              <a:extLst>
                <a:ext uri="{FF2B5EF4-FFF2-40B4-BE49-F238E27FC236}">
                  <a16:creationId xmlns:a16="http://schemas.microsoft.com/office/drawing/2014/main" id="{527194D6-EEA3-1227-7DF7-70B5CA73C251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20;p42">
              <a:extLst>
                <a:ext uri="{FF2B5EF4-FFF2-40B4-BE49-F238E27FC236}">
                  <a16:creationId xmlns:a16="http://schemas.microsoft.com/office/drawing/2014/main" id="{845D19CF-A9BA-F87A-28E1-4FEEBC358C00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21;p42">
              <a:extLst>
                <a:ext uri="{FF2B5EF4-FFF2-40B4-BE49-F238E27FC236}">
                  <a16:creationId xmlns:a16="http://schemas.microsoft.com/office/drawing/2014/main" id="{44735E4A-6CBC-6E3E-5622-90B2FE4B02A2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22;p42">
              <a:extLst>
                <a:ext uri="{FF2B5EF4-FFF2-40B4-BE49-F238E27FC236}">
                  <a16:creationId xmlns:a16="http://schemas.microsoft.com/office/drawing/2014/main" id="{B47D24D7-3F68-D69D-DABA-174376DA8DD5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23;p42">
              <a:extLst>
                <a:ext uri="{FF2B5EF4-FFF2-40B4-BE49-F238E27FC236}">
                  <a16:creationId xmlns:a16="http://schemas.microsoft.com/office/drawing/2014/main" id="{825E580D-BD03-598F-2E94-85BECFD59EA6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24;p42">
              <a:extLst>
                <a:ext uri="{FF2B5EF4-FFF2-40B4-BE49-F238E27FC236}">
                  <a16:creationId xmlns:a16="http://schemas.microsoft.com/office/drawing/2014/main" id="{C2ED2F8E-C6AB-9E81-06BA-2724E768CD2D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25;p42">
              <a:extLst>
                <a:ext uri="{FF2B5EF4-FFF2-40B4-BE49-F238E27FC236}">
                  <a16:creationId xmlns:a16="http://schemas.microsoft.com/office/drawing/2014/main" id="{C24A08B2-9E6D-2B78-3A12-70669B692E30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726;p42">
              <a:extLst>
                <a:ext uri="{FF2B5EF4-FFF2-40B4-BE49-F238E27FC236}">
                  <a16:creationId xmlns:a16="http://schemas.microsoft.com/office/drawing/2014/main" id="{A60F3164-B6D9-A054-07C4-837078178E43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727;p42">
              <a:extLst>
                <a:ext uri="{FF2B5EF4-FFF2-40B4-BE49-F238E27FC236}">
                  <a16:creationId xmlns:a16="http://schemas.microsoft.com/office/drawing/2014/main" id="{C42FF2DD-BE14-A335-E6DC-6F31E64F8452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728;p42">
              <a:extLst>
                <a:ext uri="{FF2B5EF4-FFF2-40B4-BE49-F238E27FC236}">
                  <a16:creationId xmlns:a16="http://schemas.microsoft.com/office/drawing/2014/main" id="{A962187C-7DFD-9BB3-0349-0142ACEE6C73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729;p42">
              <a:extLst>
                <a:ext uri="{FF2B5EF4-FFF2-40B4-BE49-F238E27FC236}">
                  <a16:creationId xmlns:a16="http://schemas.microsoft.com/office/drawing/2014/main" id="{0895FA66-3EC5-2070-477D-237D317AF6A4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730;p42">
              <a:extLst>
                <a:ext uri="{FF2B5EF4-FFF2-40B4-BE49-F238E27FC236}">
                  <a16:creationId xmlns:a16="http://schemas.microsoft.com/office/drawing/2014/main" id="{D905DA68-6E3F-EFDD-291A-B63EBA3C8BCD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731;p42">
              <a:extLst>
                <a:ext uri="{FF2B5EF4-FFF2-40B4-BE49-F238E27FC236}">
                  <a16:creationId xmlns:a16="http://schemas.microsoft.com/office/drawing/2014/main" id="{60AF94C6-6896-A360-9FFF-B860623B3988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732;p42">
              <a:extLst>
                <a:ext uri="{FF2B5EF4-FFF2-40B4-BE49-F238E27FC236}">
                  <a16:creationId xmlns:a16="http://schemas.microsoft.com/office/drawing/2014/main" id="{19DD3B1F-BB84-3F0D-EE1B-2CEDE04179C9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33;p42">
              <a:extLst>
                <a:ext uri="{FF2B5EF4-FFF2-40B4-BE49-F238E27FC236}">
                  <a16:creationId xmlns:a16="http://schemas.microsoft.com/office/drawing/2014/main" id="{AC281069-C5FA-A436-9A52-38FEBA6DA36E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34;p42">
              <a:extLst>
                <a:ext uri="{FF2B5EF4-FFF2-40B4-BE49-F238E27FC236}">
                  <a16:creationId xmlns:a16="http://schemas.microsoft.com/office/drawing/2014/main" id="{A1B92DC7-0BA5-6654-0728-02AE6C5A5936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35;p42">
              <a:extLst>
                <a:ext uri="{FF2B5EF4-FFF2-40B4-BE49-F238E27FC236}">
                  <a16:creationId xmlns:a16="http://schemas.microsoft.com/office/drawing/2014/main" id="{2EC96566-7B12-8B65-FCC6-E65E86106D3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6;p42">
              <a:extLst>
                <a:ext uri="{FF2B5EF4-FFF2-40B4-BE49-F238E27FC236}">
                  <a16:creationId xmlns:a16="http://schemas.microsoft.com/office/drawing/2014/main" id="{0C0229FE-2858-29BC-595A-10CFE761A1C1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37;p42">
              <a:extLst>
                <a:ext uri="{FF2B5EF4-FFF2-40B4-BE49-F238E27FC236}">
                  <a16:creationId xmlns:a16="http://schemas.microsoft.com/office/drawing/2014/main" id="{B1C91D93-1F99-18B4-344C-AC0B14EA0FF9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38;p42">
              <a:extLst>
                <a:ext uri="{FF2B5EF4-FFF2-40B4-BE49-F238E27FC236}">
                  <a16:creationId xmlns:a16="http://schemas.microsoft.com/office/drawing/2014/main" id="{DBF2E301-7C0E-0AA6-B459-EB9A003FF655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39;p42">
              <a:extLst>
                <a:ext uri="{FF2B5EF4-FFF2-40B4-BE49-F238E27FC236}">
                  <a16:creationId xmlns:a16="http://schemas.microsoft.com/office/drawing/2014/main" id="{92E0BAE0-CFE5-A622-707C-4CFD9B5E59C6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40;p42">
              <a:extLst>
                <a:ext uri="{FF2B5EF4-FFF2-40B4-BE49-F238E27FC236}">
                  <a16:creationId xmlns:a16="http://schemas.microsoft.com/office/drawing/2014/main" id="{57A58353-2F23-BDD6-C67B-E2804895EA69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741;p42">
              <a:extLst>
                <a:ext uri="{FF2B5EF4-FFF2-40B4-BE49-F238E27FC236}">
                  <a16:creationId xmlns:a16="http://schemas.microsoft.com/office/drawing/2014/main" id="{97210332-9F9C-79A0-F48E-A90DF907D4F2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742;p42">
              <a:extLst>
                <a:ext uri="{FF2B5EF4-FFF2-40B4-BE49-F238E27FC236}">
                  <a16:creationId xmlns:a16="http://schemas.microsoft.com/office/drawing/2014/main" id="{401BB4A0-756C-D698-6675-D205C422C29D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743;p42">
              <a:extLst>
                <a:ext uri="{FF2B5EF4-FFF2-40B4-BE49-F238E27FC236}">
                  <a16:creationId xmlns:a16="http://schemas.microsoft.com/office/drawing/2014/main" id="{488CB2B7-4ECE-AF17-6043-FB6F69FB1D36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744;p42">
              <a:extLst>
                <a:ext uri="{FF2B5EF4-FFF2-40B4-BE49-F238E27FC236}">
                  <a16:creationId xmlns:a16="http://schemas.microsoft.com/office/drawing/2014/main" id="{3FDD8814-0901-82E3-C076-EB472733C19B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745;p42">
              <a:extLst>
                <a:ext uri="{FF2B5EF4-FFF2-40B4-BE49-F238E27FC236}">
                  <a16:creationId xmlns:a16="http://schemas.microsoft.com/office/drawing/2014/main" id="{333E76CD-462A-21D4-4661-BB5488707C51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746;p42">
              <a:extLst>
                <a:ext uri="{FF2B5EF4-FFF2-40B4-BE49-F238E27FC236}">
                  <a16:creationId xmlns:a16="http://schemas.microsoft.com/office/drawing/2014/main" id="{E766DB17-53BA-6ABC-EF44-D1C342D6F12C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747;p42">
              <a:extLst>
                <a:ext uri="{FF2B5EF4-FFF2-40B4-BE49-F238E27FC236}">
                  <a16:creationId xmlns:a16="http://schemas.microsoft.com/office/drawing/2014/main" id="{42AAF5F9-1265-36ED-4090-DBA79185E32C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748;p42">
              <a:extLst>
                <a:ext uri="{FF2B5EF4-FFF2-40B4-BE49-F238E27FC236}">
                  <a16:creationId xmlns:a16="http://schemas.microsoft.com/office/drawing/2014/main" id="{E281F25A-8B91-AD18-0C92-2D560EDD138C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749;p42">
              <a:extLst>
                <a:ext uri="{FF2B5EF4-FFF2-40B4-BE49-F238E27FC236}">
                  <a16:creationId xmlns:a16="http://schemas.microsoft.com/office/drawing/2014/main" id="{938C87D6-B640-E6C2-0FA1-961B06A5DAC1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750;p42">
              <a:extLst>
                <a:ext uri="{FF2B5EF4-FFF2-40B4-BE49-F238E27FC236}">
                  <a16:creationId xmlns:a16="http://schemas.microsoft.com/office/drawing/2014/main" id="{84C59266-0A73-08D7-4E8E-CAE0C7FFBC57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751;p42">
              <a:extLst>
                <a:ext uri="{FF2B5EF4-FFF2-40B4-BE49-F238E27FC236}">
                  <a16:creationId xmlns:a16="http://schemas.microsoft.com/office/drawing/2014/main" id="{6FA94957-2926-B4E7-A8F2-798D78F8237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752;p42">
              <a:extLst>
                <a:ext uri="{FF2B5EF4-FFF2-40B4-BE49-F238E27FC236}">
                  <a16:creationId xmlns:a16="http://schemas.microsoft.com/office/drawing/2014/main" id="{B9FE9C5E-0A8D-6A1E-40C7-EA7CB4D437A9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753;p42">
              <a:extLst>
                <a:ext uri="{FF2B5EF4-FFF2-40B4-BE49-F238E27FC236}">
                  <a16:creationId xmlns:a16="http://schemas.microsoft.com/office/drawing/2014/main" id="{EE731777-1801-4C5C-41F4-BDAA99266B7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754;p42">
              <a:extLst>
                <a:ext uri="{FF2B5EF4-FFF2-40B4-BE49-F238E27FC236}">
                  <a16:creationId xmlns:a16="http://schemas.microsoft.com/office/drawing/2014/main" id="{9A9FDA63-201A-3E25-96C1-DF7BCA0A2F28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755;p42">
              <a:extLst>
                <a:ext uri="{FF2B5EF4-FFF2-40B4-BE49-F238E27FC236}">
                  <a16:creationId xmlns:a16="http://schemas.microsoft.com/office/drawing/2014/main" id="{BF836FC1-AF49-F69A-9AD8-AA8D7F1AF7C1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756;p42">
              <a:extLst>
                <a:ext uri="{FF2B5EF4-FFF2-40B4-BE49-F238E27FC236}">
                  <a16:creationId xmlns:a16="http://schemas.microsoft.com/office/drawing/2014/main" id="{950B1479-FD83-041C-FFA9-00B2A873945A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757;p42">
              <a:extLst>
                <a:ext uri="{FF2B5EF4-FFF2-40B4-BE49-F238E27FC236}">
                  <a16:creationId xmlns:a16="http://schemas.microsoft.com/office/drawing/2014/main" id="{0A29185A-49F2-9620-9573-70E75FFE9777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758;p42">
              <a:extLst>
                <a:ext uri="{FF2B5EF4-FFF2-40B4-BE49-F238E27FC236}">
                  <a16:creationId xmlns:a16="http://schemas.microsoft.com/office/drawing/2014/main" id="{2C395057-058E-6FB0-D95F-3DC3C78C1F5C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759;p42">
              <a:extLst>
                <a:ext uri="{FF2B5EF4-FFF2-40B4-BE49-F238E27FC236}">
                  <a16:creationId xmlns:a16="http://schemas.microsoft.com/office/drawing/2014/main" id="{E0C6072F-9C55-D6E1-666E-56C85450BDBD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760;p42">
              <a:extLst>
                <a:ext uri="{FF2B5EF4-FFF2-40B4-BE49-F238E27FC236}">
                  <a16:creationId xmlns:a16="http://schemas.microsoft.com/office/drawing/2014/main" id="{D9FD5F6F-6736-B9F4-E862-5601A5A3B318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761;p42">
              <a:extLst>
                <a:ext uri="{FF2B5EF4-FFF2-40B4-BE49-F238E27FC236}">
                  <a16:creationId xmlns:a16="http://schemas.microsoft.com/office/drawing/2014/main" id="{89A45B95-9687-7C0E-75E7-56431315FDD4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762;p42">
              <a:extLst>
                <a:ext uri="{FF2B5EF4-FFF2-40B4-BE49-F238E27FC236}">
                  <a16:creationId xmlns:a16="http://schemas.microsoft.com/office/drawing/2014/main" id="{8A195707-CE15-4E26-72CE-703A7EC85BBB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763;p42">
              <a:extLst>
                <a:ext uri="{FF2B5EF4-FFF2-40B4-BE49-F238E27FC236}">
                  <a16:creationId xmlns:a16="http://schemas.microsoft.com/office/drawing/2014/main" id="{49ECF621-EE9A-3B06-1ACF-0319AFA4D0C2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764;p42">
              <a:extLst>
                <a:ext uri="{FF2B5EF4-FFF2-40B4-BE49-F238E27FC236}">
                  <a16:creationId xmlns:a16="http://schemas.microsoft.com/office/drawing/2014/main" id="{5A1D0B6A-E393-B2EA-4E81-4FDE323509EC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765;p42">
              <a:extLst>
                <a:ext uri="{FF2B5EF4-FFF2-40B4-BE49-F238E27FC236}">
                  <a16:creationId xmlns:a16="http://schemas.microsoft.com/office/drawing/2014/main" id="{70A0289E-263E-9901-9D14-E6C0152F0229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766;p42">
              <a:extLst>
                <a:ext uri="{FF2B5EF4-FFF2-40B4-BE49-F238E27FC236}">
                  <a16:creationId xmlns:a16="http://schemas.microsoft.com/office/drawing/2014/main" id="{2C46F4F8-31CD-19D6-4987-2AC7899B0371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767;p42">
              <a:extLst>
                <a:ext uri="{FF2B5EF4-FFF2-40B4-BE49-F238E27FC236}">
                  <a16:creationId xmlns:a16="http://schemas.microsoft.com/office/drawing/2014/main" id="{5B8389B2-8BEB-4F4A-5F84-59A1B0440E19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768;p42">
              <a:extLst>
                <a:ext uri="{FF2B5EF4-FFF2-40B4-BE49-F238E27FC236}">
                  <a16:creationId xmlns:a16="http://schemas.microsoft.com/office/drawing/2014/main" id="{A6A3607D-E58D-E618-462B-9C55485213C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769;p42">
              <a:extLst>
                <a:ext uri="{FF2B5EF4-FFF2-40B4-BE49-F238E27FC236}">
                  <a16:creationId xmlns:a16="http://schemas.microsoft.com/office/drawing/2014/main" id="{0AB24BBF-7452-56D1-C2C7-935E5F19F1B2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770;p42">
              <a:extLst>
                <a:ext uri="{FF2B5EF4-FFF2-40B4-BE49-F238E27FC236}">
                  <a16:creationId xmlns:a16="http://schemas.microsoft.com/office/drawing/2014/main" id="{98F5394B-484F-02A8-E1E7-51A346C89927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771;p42">
              <a:extLst>
                <a:ext uri="{FF2B5EF4-FFF2-40B4-BE49-F238E27FC236}">
                  <a16:creationId xmlns:a16="http://schemas.microsoft.com/office/drawing/2014/main" id="{CA6FBD09-E345-17F8-E79F-39A554C885EB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772;p42">
              <a:extLst>
                <a:ext uri="{FF2B5EF4-FFF2-40B4-BE49-F238E27FC236}">
                  <a16:creationId xmlns:a16="http://schemas.microsoft.com/office/drawing/2014/main" id="{A06D1E44-EC06-ED4D-85C0-23A61BB19A45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4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3C6F0C01-D282-81AE-FB88-3684C2A6A476}"/>
              </a:ext>
            </a:extLst>
          </p:cNvPr>
          <p:cNvGrpSpPr/>
          <p:nvPr/>
        </p:nvGrpSpPr>
        <p:grpSpPr>
          <a:xfrm>
            <a:off x="6568100" y="2812014"/>
            <a:ext cx="4939651" cy="2162989"/>
            <a:chOff x="6568100" y="2812014"/>
            <a:chExt cx="4939651" cy="216298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5B79585-AF3B-EBAA-052A-39ED84ACDB72}"/>
                </a:ext>
              </a:extLst>
            </p:cNvPr>
            <p:cNvGrpSpPr/>
            <p:nvPr/>
          </p:nvGrpSpPr>
          <p:grpSpPr>
            <a:xfrm>
              <a:off x="7977381" y="2812014"/>
              <a:ext cx="2162989" cy="2162989"/>
              <a:chOff x="2355414" y="2827622"/>
              <a:chExt cx="2162989" cy="216298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41728C-48D0-551B-4586-9AD410C95DEE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72E0EC9-888A-2B39-98DB-054938691A8E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4F2760-2453-3D5C-250C-06D27866FE98}"/>
                </a:ext>
              </a:extLst>
            </p:cNvPr>
            <p:cNvSpPr txBox="1"/>
            <p:nvPr/>
          </p:nvSpPr>
          <p:spPr>
            <a:xfrm>
              <a:off x="6568100" y="3638700"/>
              <a:ext cx="4939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PERSPECTIVES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46A64C9-6457-5BDF-1964-F3A593EEA593}"/>
              </a:ext>
            </a:extLst>
          </p:cNvPr>
          <p:cNvGrpSpPr/>
          <p:nvPr/>
        </p:nvGrpSpPr>
        <p:grpSpPr>
          <a:xfrm>
            <a:off x="938061" y="2827622"/>
            <a:ext cx="4946855" cy="2162989"/>
            <a:chOff x="938061" y="2827622"/>
            <a:chExt cx="4946855" cy="216298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7D4BA6-DDA4-1F2A-54E6-6BD6F488E256}"/>
                </a:ext>
              </a:extLst>
            </p:cNvPr>
            <p:cNvGrpSpPr/>
            <p:nvPr/>
          </p:nvGrpSpPr>
          <p:grpSpPr>
            <a:xfrm>
              <a:off x="2355414" y="2827622"/>
              <a:ext cx="2162989" cy="2162989"/>
              <a:chOff x="2355414" y="2827622"/>
              <a:chExt cx="2162989" cy="2162989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C5E1B17-694E-E6DE-6D92-AE20C5B77B8A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1B4C03D-CCD3-F310-92E0-F30211D5FCBB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2BE8CD6-0793-02EF-F877-58BE0E9A9A40}"/>
                </a:ext>
              </a:extLst>
            </p:cNvPr>
            <p:cNvSpPr txBox="1"/>
            <p:nvPr/>
          </p:nvSpPr>
          <p:spPr>
            <a:xfrm>
              <a:off x="938061" y="3631997"/>
              <a:ext cx="494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 ET PERSPECTIVES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87F28-291F-AC59-EBBD-58D59441944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6E3FB-D815-1579-5B4E-9249B31CE985}"/>
              </a:ext>
            </a:extLst>
          </p:cNvPr>
          <p:cNvSpPr/>
          <p:nvPr/>
        </p:nvSpPr>
        <p:spPr>
          <a:xfrm>
            <a:off x="-3495" y="5515274"/>
            <a:ext cx="241640" cy="1342726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B23FC7-1C0F-EB9A-8F4E-3CBFAD582FD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4DCF5F-A716-7D8D-6425-184E84351DAA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93E955-756C-DCC4-D995-6D4ACB7DC88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E004B12-BFB7-FDB9-6E1D-3DD2EC4AB3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83AAE8-3742-9044-768E-B0ACE28E43A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3333CF9-2317-62F5-01DE-720FA0820FFD}"/>
              </a:ext>
            </a:extLst>
          </p:cNvPr>
          <p:cNvGrpSpPr/>
          <p:nvPr/>
        </p:nvGrpSpPr>
        <p:grpSpPr>
          <a:xfrm>
            <a:off x="805567" y="1292587"/>
            <a:ext cx="2381420" cy="2381419"/>
            <a:chOff x="6068810" y="1530025"/>
            <a:chExt cx="2381420" cy="2381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D24E25-3BA5-F63B-62DF-6D7E1E65376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5" name="Larme 4">
                <a:extLst>
                  <a:ext uri="{FF2B5EF4-FFF2-40B4-BE49-F238E27FC236}">
                    <a16:creationId xmlns:a16="http://schemas.microsoft.com/office/drawing/2014/main" id="{9B755953-0055-C147-A8CA-8B9D97F09FF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Larme 5">
                <a:extLst>
                  <a:ext uri="{FF2B5EF4-FFF2-40B4-BE49-F238E27FC236}">
                    <a16:creationId xmlns:a16="http://schemas.microsoft.com/office/drawing/2014/main" id="{A6C21A34-9062-9A7F-1AD8-531F0D0B8CC8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19947F0-2E93-56D6-D5F1-DED13B5125BB}"/>
                </a:ext>
              </a:extLst>
            </p:cNvPr>
            <p:cNvSpPr txBox="1"/>
            <p:nvPr/>
          </p:nvSpPr>
          <p:spPr>
            <a:xfrm>
              <a:off x="6083942" y="214387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Différentes approches ont été testées</a:t>
              </a:r>
              <a:endParaRPr lang="fr-FR" sz="25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FDC853B-66BA-47D9-ADC1-EE2AD529D0BB}"/>
              </a:ext>
            </a:extLst>
          </p:cNvPr>
          <p:cNvGrpSpPr/>
          <p:nvPr/>
        </p:nvGrpSpPr>
        <p:grpSpPr>
          <a:xfrm>
            <a:off x="3581671" y="1292587"/>
            <a:ext cx="2411196" cy="2381418"/>
            <a:chOff x="8597264" y="1530025"/>
            <a:chExt cx="2411196" cy="238141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8D9D9BC-1A80-6693-9D89-627ECE8F5460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10" name="Larme 9">
                <a:extLst>
                  <a:ext uri="{FF2B5EF4-FFF2-40B4-BE49-F238E27FC236}">
                    <a16:creationId xmlns:a16="http://schemas.microsoft.com/office/drawing/2014/main" id="{08876472-F646-D1DC-27BE-DA9B112BC792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Larme 10">
                <a:extLst>
                  <a:ext uri="{FF2B5EF4-FFF2-40B4-BE49-F238E27FC236}">
                    <a16:creationId xmlns:a16="http://schemas.microsoft.com/office/drawing/2014/main" id="{55F97D9C-BE2E-E6B2-0A24-FFE757E988D2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B608C2-F4F9-A575-2F14-D88D8B1A7AF6}"/>
                </a:ext>
              </a:extLst>
            </p:cNvPr>
            <p:cNvSpPr txBox="1"/>
            <p:nvPr/>
          </p:nvSpPr>
          <p:spPr>
            <a:xfrm>
              <a:off x="8597264" y="20801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Meilleurs résultats avec le transfer learning</a:t>
              </a:r>
              <a:endParaRPr lang="fr-FR" sz="25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0240CE-2888-3D4E-EBFA-8FFE2EF9DB53}"/>
              </a:ext>
            </a:extLst>
          </p:cNvPr>
          <p:cNvGrpSpPr/>
          <p:nvPr/>
        </p:nvGrpSpPr>
        <p:grpSpPr>
          <a:xfrm>
            <a:off x="806171" y="4103201"/>
            <a:ext cx="2381420" cy="2381419"/>
            <a:chOff x="6069414" y="4073939"/>
            <a:chExt cx="2381420" cy="238141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FCAADF5-DA36-CF59-B714-97867CF38984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F45BA8B9-79E5-B48B-0D1D-49E3D4FC5440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304E689B-1593-C976-966A-D98CBD0ABA42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E9A141-9260-A75C-99E8-4F71EE64D993}"/>
                </a:ext>
              </a:extLst>
            </p:cNvPr>
            <p:cNvSpPr txBox="1"/>
            <p:nvPr/>
          </p:nvSpPr>
          <p:spPr>
            <a:xfrm>
              <a:off x="6113881" y="44490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Possible de prédire sur des images inconnues</a:t>
              </a:r>
              <a:endParaRPr lang="fr-FR" sz="2500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5B3A0AA-B44F-4169-48F9-41B1E02FF9E5}"/>
              </a:ext>
            </a:extLst>
          </p:cNvPr>
          <p:cNvGrpSpPr/>
          <p:nvPr/>
        </p:nvGrpSpPr>
        <p:grpSpPr>
          <a:xfrm>
            <a:off x="3605098" y="4103230"/>
            <a:ext cx="2388373" cy="2382022"/>
            <a:chOff x="8620691" y="4054918"/>
            <a:chExt cx="2388373" cy="238202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B22A687-858D-3401-B43A-8F1B064764DE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7" name="Larme 36">
                <a:extLst>
                  <a:ext uri="{FF2B5EF4-FFF2-40B4-BE49-F238E27FC236}">
                    <a16:creationId xmlns:a16="http://schemas.microsoft.com/office/drawing/2014/main" id="{FDB8012D-40CE-75F8-860E-131BE256920A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Larme 37">
                <a:extLst>
                  <a:ext uri="{FF2B5EF4-FFF2-40B4-BE49-F238E27FC236}">
                    <a16:creationId xmlns:a16="http://schemas.microsoft.com/office/drawing/2014/main" id="{610D339D-8DD9-847E-351C-3E81C9C6C51D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887BB68-F84E-51C3-82B9-12575F9AA380}"/>
                </a:ext>
              </a:extLst>
            </p:cNvPr>
            <p:cNvSpPr txBox="1"/>
            <p:nvPr/>
          </p:nvSpPr>
          <p:spPr>
            <a:xfrm>
              <a:off x="8620691" y="46913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Une application de prédiction a été crée</a:t>
              </a:r>
              <a:endParaRPr lang="fr-FR" sz="25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C3BC5E2-D5B8-CA36-F540-FB555A05E5E6}"/>
              </a:ext>
            </a:extLst>
          </p:cNvPr>
          <p:cNvGrpSpPr/>
          <p:nvPr/>
        </p:nvGrpSpPr>
        <p:grpSpPr>
          <a:xfrm>
            <a:off x="6422051" y="1293856"/>
            <a:ext cx="2381420" cy="2381419"/>
            <a:chOff x="6068810" y="1530025"/>
            <a:chExt cx="2381420" cy="2381419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627F935-BCE2-E602-80A8-A30B07133E99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42" name="Larme 41">
                <a:extLst>
                  <a:ext uri="{FF2B5EF4-FFF2-40B4-BE49-F238E27FC236}">
                    <a16:creationId xmlns:a16="http://schemas.microsoft.com/office/drawing/2014/main" id="{EF314A31-957B-B191-5908-4FEC4677FB5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Larme 42">
                <a:extLst>
                  <a:ext uri="{FF2B5EF4-FFF2-40B4-BE49-F238E27FC236}">
                    <a16:creationId xmlns:a16="http://schemas.microsoft.com/office/drawing/2014/main" id="{D598084D-DA6C-8DE2-388B-B770FBED481F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F24B998-818F-22A1-5921-3229472DFFF9}"/>
                </a:ext>
              </a:extLst>
            </p:cNvPr>
            <p:cNvSpPr txBox="1"/>
            <p:nvPr/>
          </p:nvSpPr>
          <p:spPr>
            <a:xfrm>
              <a:off x="6083942" y="200417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Entraîner le meilleur modèle sur plus de classes</a:t>
              </a:r>
              <a:endParaRPr lang="fr-FR" sz="25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BA99189-CFD4-B829-EEF1-D7F8B3508173}"/>
              </a:ext>
            </a:extLst>
          </p:cNvPr>
          <p:cNvGrpSpPr/>
          <p:nvPr/>
        </p:nvGrpSpPr>
        <p:grpSpPr>
          <a:xfrm>
            <a:off x="9223555" y="1293856"/>
            <a:ext cx="2385796" cy="2381418"/>
            <a:chOff x="8622664" y="1530025"/>
            <a:chExt cx="2385796" cy="238141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5059B50-4D00-1D3E-4A2A-5EA527591347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47" name="Larme 46">
                <a:extLst>
                  <a:ext uri="{FF2B5EF4-FFF2-40B4-BE49-F238E27FC236}">
                    <a16:creationId xmlns:a16="http://schemas.microsoft.com/office/drawing/2014/main" id="{C30EEA11-F659-FB1A-7B27-4EFA054DE953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Larme 47">
                <a:extLst>
                  <a:ext uri="{FF2B5EF4-FFF2-40B4-BE49-F238E27FC236}">
                    <a16:creationId xmlns:a16="http://schemas.microsoft.com/office/drawing/2014/main" id="{3436E5A8-E18A-D55D-3EED-33105A44DEB1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CCA79C2-F9A6-FDA1-FB6B-A840EF1A113B}"/>
                </a:ext>
              </a:extLst>
            </p:cNvPr>
            <p:cNvSpPr txBox="1"/>
            <p:nvPr/>
          </p:nvSpPr>
          <p:spPr>
            <a:xfrm>
              <a:off x="8622664" y="22198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d’autres modèles plus récents</a:t>
              </a:r>
              <a:endParaRPr lang="fr-FR" sz="25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259A9C9-D935-4461-5A19-5F24355593D3}"/>
              </a:ext>
            </a:extLst>
          </p:cNvPr>
          <p:cNvGrpSpPr/>
          <p:nvPr/>
        </p:nvGrpSpPr>
        <p:grpSpPr>
          <a:xfrm>
            <a:off x="6422655" y="4104470"/>
            <a:ext cx="2381420" cy="2381419"/>
            <a:chOff x="6069414" y="4073939"/>
            <a:chExt cx="2381420" cy="238141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57BCD62-40BC-982D-99DA-644A9C55FB55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52" name="Larme 51">
                <a:extLst>
                  <a:ext uri="{FF2B5EF4-FFF2-40B4-BE49-F238E27FC236}">
                    <a16:creationId xmlns:a16="http://schemas.microsoft.com/office/drawing/2014/main" id="{13DDBEA3-2476-49E2-0FC0-29B5365B22B5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Larme 52">
                <a:extLst>
                  <a:ext uri="{FF2B5EF4-FFF2-40B4-BE49-F238E27FC236}">
                    <a16:creationId xmlns:a16="http://schemas.microsoft.com/office/drawing/2014/main" id="{56E4BA83-3FFE-FC7A-CEF2-2EEBC2D4D42B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E02C7B-47E9-CD75-5826-9A97688A5443}"/>
                </a:ext>
              </a:extLst>
            </p:cNvPr>
            <p:cNvSpPr txBox="1"/>
            <p:nvPr/>
          </p:nvSpPr>
          <p:spPr>
            <a:xfrm>
              <a:off x="6126581" y="44617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sur un grand nombre d’images inconnues</a:t>
              </a:r>
              <a:endParaRPr lang="fr-FR" sz="25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838315A-51E6-386D-45F3-2F9F24CB2E64}"/>
              </a:ext>
            </a:extLst>
          </p:cNvPr>
          <p:cNvGrpSpPr/>
          <p:nvPr/>
        </p:nvGrpSpPr>
        <p:grpSpPr>
          <a:xfrm>
            <a:off x="9227932" y="4104499"/>
            <a:ext cx="2382023" cy="2382022"/>
            <a:chOff x="8627041" y="4054918"/>
            <a:chExt cx="2382023" cy="2382022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E25260B-45C3-0807-F85B-1E515A46FB88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57" name="Larme 56">
                <a:extLst>
                  <a:ext uri="{FF2B5EF4-FFF2-40B4-BE49-F238E27FC236}">
                    <a16:creationId xmlns:a16="http://schemas.microsoft.com/office/drawing/2014/main" id="{D3D8B8E7-F354-0169-B452-7FF8233192D9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Larme 57">
                <a:extLst>
                  <a:ext uri="{FF2B5EF4-FFF2-40B4-BE49-F238E27FC236}">
                    <a16:creationId xmlns:a16="http://schemas.microsoft.com/office/drawing/2014/main" id="{81A4EE63-2442-D624-8541-76B39FC9836C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50C325-A406-8C6A-E285-6F1D69D3D3CE}"/>
                </a:ext>
              </a:extLst>
            </p:cNvPr>
            <p:cNvSpPr txBox="1"/>
            <p:nvPr/>
          </p:nvSpPr>
          <p:spPr>
            <a:xfrm>
              <a:off x="8633391" y="45897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Déployer l’application sur le cloud</a:t>
              </a:r>
              <a:endParaRPr lang="fr-FR" sz="2500" dirty="0"/>
            </a:p>
          </p:txBody>
        </p:sp>
      </p:grpSp>
      <p:sp>
        <p:nvSpPr>
          <p:cNvPr id="63" name="Espace réservé du numéro de diapositive 3">
            <a:extLst>
              <a:ext uri="{FF2B5EF4-FFF2-40B4-BE49-F238E27FC236}">
                <a16:creationId xmlns:a16="http://schemas.microsoft.com/office/drawing/2014/main" id="{AA23392A-CDD5-0428-B795-35089D15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ZoneTexte 6234">
            <a:extLst>
              <a:ext uri="{FF2B5EF4-FFF2-40B4-BE49-F238E27FC236}">
                <a16:creationId xmlns:a16="http://schemas.microsoft.com/office/drawing/2014/main" id="{07DEFAE2-2E1D-4D5F-19D5-1921EDF3134E}"/>
              </a:ext>
            </a:extLst>
          </p:cNvPr>
          <p:cNvSpPr txBox="1"/>
          <p:nvPr/>
        </p:nvSpPr>
        <p:spPr>
          <a:xfrm>
            <a:off x="2788383" y="2438741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4AE55E-CD9B-B0B6-FD75-B9D597A3A6D6}"/>
              </a:ext>
            </a:extLst>
          </p:cNvPr>
          <p:cNvSpPr txBox="1"/>
          <p:nvPr/>
        </p:nvSpPr>
        <p:spPr>
          <a:xfrm>
            <a:off x="2735860" y="2382709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F9E09D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F1CB5A9-72F3-E369-C7A0-51D664BF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0" y="449381"/>
            <a:ext cx="590209" cy="8063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9271B7C-7369-BD4E-78FC-6978A0D6D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3" y="449393"/>
            <a:ext cx="839594" cy="80634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EF15F78-366C-B8BD-684B-775A981B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9" y="500643"/>
            <a:ext cx="803571" cy="70381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75F18E-6DD9-753A-38E9-6ADE74D7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6" y="480266"/>
            <a:ext cx="811884" cy="71767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000A49F-3C1B-EC2A-C5D7-D39941E3D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01" y="476579"/>
            <a:ext cx="809113" cy="75092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AF943EB-1960-A8BC-9B7B-F9C94EB9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15" y="508129"/>
            <a:ext cx="809113" cy="66502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183A5CA-47C2-7473-186E-EDC7DBD86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63" y="458627"/>
            <a:ext cx="814655" cy="717672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021F8A6-2E19-CC58-8FEF-0F9AF096E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6" y="1796547"/>
            <a:ext cx="728756" cy="80357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7FA4F1B-B9E9-D23A-2BB1-990B067C6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51" y="1821923"/>
            <a:ext cx="814655" cy="72875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F8FC8D9-AD4B-9002-6A4C-E27CF627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12" y="1783130"/>
            <a:ext cx="701047" cy="80634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D916EE7-FD3A-26A4-66B5-E5A7666E1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5" y="1782941"/>
            <a:ext cx="701047" cy="80634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489993C-4349-2BD4-7705-FF23AFC0B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53" y="1768270"/>
            <a:ext cx="595751" cy="80634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7D71CDF-6D65-4824-1F8F-F31083BE59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4" y="1773649"/>
            <a:ext cx="798030" cy="80357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D449F9D-4C48-9A51-4F6A-6B02E37B7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30" y="1761522"/>
            <a:ext cx="709360" cy="80634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4AF6B47D-E341-B14D-419B-41AEAA8FFA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5" y="3025878"/>
            <a:ext cx="739840" cy="80357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AA9A9796-1CEA-18B6-2A0F-2CF5DB7960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5" y="3003237"/>
            <a:ext cx="742611" cy="803571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AE618D82-9E3D-F7D2-404B-FF2E13088C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21" y="3063397"/>
            <a:ext cx="809113" cy="670567"/>
          </a:xfrm>
          <a:prstGeom prst="rect">
            <a:avLst/>
          </a:prstGeom>
        </p:spPr>
      </p:pic>
      <p:pic>
        <p:nvPicPr>
          <p:cNvPr id="5632" name="Image 5631">
            <a:extLst>
              <a:ext uri="{FF2B5EF4-FFF2-40B4-BE49-F238E27FC236}">
                <a16:creationId xmlns:a16="http://schemas.microsoft.com/office/drawing/2014/main" id="{AC77256C-85DD-BFC3-8BBF-D54503E0C2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4" y="4338466"/>
            <a:ext cx="773091" cy="806342"/>
          </a:xfrm>
          <a:prstGeom prst="rect">
            <a:avLst/>
          </a:prstGeom>
        </p:spPr>
      </p:pic>
      <p:pic>
        <p:nvPicPr>
          <p:cNvPr id="5634" name="Image 5633">
            <a:extLst>
              <a:ext uri="{FF2B5EF4-FFF2-40B4-BE49-F238E27FC236}">
                <a16:creationId xmlns:a16="http://schemas.microsoft.com/office/drawing/2014/main" id="{8590EBCB-5C53-86F1-3C04-0D8B316262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83" y="4346701"/>
            <a:ext cx="820197" cy="806342"/>
          </a:xfrm>
          <a:prstGeom prst="rect">
            <a:avLst/>
          </a:prstGeom>
        </p:spPr>
      </p:pic>
      <p:pic>
        <p:nvPicPr>
          <p:cNvPr id="5636" name="Image 5635">
            <a:extLst>
              <a:ext uri="{FF2B5EF4-FFF2-40B4-BE49-F238E27FC236}">
                <a16:creationId xmlns:a16="http://schemas.microsoft.com/office/drawing/2014/main" id="{A4FFA242-E9DC-AAB2-D9CE-341FC4B9B7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77" y="4327775"/>
            <a:ext cx="781404" cy="806342"/>
          </a:xfrm>
          <a:prstGeom prst="rect">
            <a:avLst/>
          </a:prstGeom>
        </p:spPr>
      </p:pic>
      <p:pic>
        <p:nvPicPr>
          <p:cNvPr id="5743" name="Image 5742">
            <a:extLst>
              <a:ext uri="{FF2B5EF4-FFF2-40B4-BE49-F238E27FC236}">
                <a16:creationId xmlns:a16="http://schemas.microsoft.com/office/drawing/2014/main" id="{2DA815BD-FC90-5B40-32FF-1EBC6C7F26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12" y="4341931"/>
            <a:ext cx="750924" cy="789717"/>
          </a:xfrm>
          <a:prstGeom prst="rect">
            <a:avLst/>
          </a:prstGeom>
        </p:spPr>
      </p:pic>
      <p:pic>
        <p:nvPicPr>
          <p:cNvPr id="5745" name="Image 5744">
            <a:extLst>
              <a:ext uri="{FF2B5EF4-FFF2-40B4-BE49-F238E27FC236}">
                <a16:creationId xmlns:a16="http://schemas.microsoft.com/office/drawing/2014/main" id="{7B54BA4E-B43C-3815-3BC1-90F57F8591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94" y="4321586"/>
            <a:ext cx="767549" cy="806342"/>
          </a:xfrm>
          <a:prstGeom prst="rect">
            <a:avLst/>
          </a:prstGeom>
        </p:spPr>
      </p:pic>
      <p:pic>
        <p:nvPicPr>
          <p:cNvPr id="5747" name="Image 5746">
            <a:extLst>
              <a:ext uri="{FF2B5EF4-FFF2-40B4-BE49-F238E27FC236}">
                <a16:creationId xmlns:a16="http://schemas.microsoft.com/office/drawing/2014/main" id="{AE2A40BE-05C5-BD21-1810-3E7D85395C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70" y="4312573"/>
            <a:ext cx="814655" cy="806342"/>
          </a:xfrm>
          <a:prstGeom prst="rect">
            <a:avLst/>
          </a:prstGeom>
        </p:spPr>
      </p:pic>
      <p:pic>
        <p:nvPicPr>
          <p:cNvPr id="5749" name="Image 5748">
            <a:extLst>
              <a:ext uri="{FF2B5EF4-FFF2-40B4-BE49-F238E27FC236}">
                <a16:creationId xmlns:a16="http://schemas.microsoft.com/office/drawing/2014/main" id="{241C4FA1-24A1-1FF5-7ED6-F8CDD923244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50" y="4318683"/>
            <a:ext cx="809113" cy="789717"/>
          </a:xfrm>
          <a:prstGeom prst="rect">
            <a:avLst/>
          </a:prstGeom>
        </p:spPr>
      </p:pic>
      <p:pic>
        <p:nvPicPr>
          <p:cNvPr id="5751" name="Image 5750">
            <a:extLst>
              <a:ext uri="{FF2B5EF4-FFF2-40B4-BE49-F238E27FC236}">
                <a16:creationId xmlns:a16="http://schemas.microsoft.com/office/drawing/2014/main" id="{D5E1DFC2-67BF-586A-1540-5DDE38CEE0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5" y="5740393"/>
            <a:ext cx="811884" cy="590209"/>
          </a:xfrm>
          <a:prstGeom prst="rect">
            <a:avLst/>
          </a:prstGeom>
        </p:spPr>
      </p:pic>
      <p:pic>
        <p:nvPicPr>
          <p:cNvPr id="5753" name="Image 5752">
            <a:extLst>
              <a:ext uri="{FF2B5EF4-FFF2-40B4-BE49-F238E27FC236}">
                <a16:creationId xmlns:a16="http://schemas.microsoft.com/office/drawing/2014/main" id="{2BCD8AA8-BC8C-A7CB-CDDB-E5AC4D8D55F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69" y="5670625"/>
            <a:ext cx="773091" cy="731527"/>
          </a:xfrm>
          <a:prstGeom prst="rect">
            <a:avLst/>
          </a:prstGeom>
        </p:spPr>
      </p:pic>
      <p:pic>
        <p:nvPicPr>
          <p:cNvPr id="5755" name="Image 5754">
            <a:extLst>
              <a:ext uri="{FF2B5EF4-FFF2-40B4-BE49-F238E27FC236}">
                <a16:creationId xmlns:a16="http://schemas.microsoft.com/office/drawing/2014/main" id="{120F92DD-5C1D-A392-B436-0A37E635E3C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94" y="5627045"/>
            <a:ext cx="590209" cy="806342"/>
          </a:xfrm>
          <a:prstGeom prst="rect">
            <a:avLst/>
          </a:prstGeom>
        </p:spPr>
      </p:pic>
      <p:pic>
        <p:nvPicPr>
          <p:cNvPr id="5757" name="Image 5756">
            <a:extLst>
              <a:ext uri="{FF2B5EF4-FFF2-40B4-BE49-F238E27FC236}">
                <a16:creationId xmlns:a16="http://schemas.microsoft.com/office/drawing/2014/main" id="{D1E17F80-34ED-8B85-2E01-53EB2C91E8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90" y="5634921"/>
            <a:ext cx="723214" cy="806342"/>
          </a:xfrm>
          <a:prstGeom prst="rect">
            <a:avLst/>
          </a:prstGeom>
        </p:spPr>
      </p:pic>
      <p:pic>
        <p:nvPicPr>
          <p:cNvPr id="5759" name="Image 5758">
            <a:extLst>
              <a:ext uri="{FF2B5EF4-FFF2-40B4-BE49-F238E27FC236}">
                <a16:creationId xmlns:a16="http://schemas.microsoft.com/office/drawing/2014/main" id="{9EA09FD4-3730-F2EA-B578-16A64F0B62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41" y="5639141"/>
            <a:ext cx="809113" cy="773091"/>
          </a:xfrm>
          <a:prstGeom prst="rect">
            <a:avLst/>
          </a:prstGeom>
        </p:spPr>
      </p:pic>
      <p:pic>
        <p:nvPicPr>
          <p:cNvPr id="5761" name="Image 5760">
            <a:extLst>
              <a:ext uri="{FF2B5EF4-FFF2-40B4-BE49-F238E27FC236}">
                <a16:creationId xmlns:a16="http://schemas.microsoft.com/office/drawing/2014/main" id="{5761D1D4-0611-D45E-0282-9C4DCEB9FB7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67" y="5612811"/>
            <a:ext cx="737069" cy="806342"/>
          </a:xfrm>
          <a:prstGeom prst="rect">
            <a:avLst/>
          </a:prstGeom>
        </p:spPr>
      </p:pic>
      <p:pic>
        <p:nvPicPr>
          <p:cNvPr id="5763" name="Image 5762">
            <a:extLst>
              <a:ext uri="{FF2B5EF4-FFF2-40B4-BE49-F238E27FC236}">
                <a16:creationId xmlns:a16="http://schemas.microsoft.com/office/drawing/2014/main" id="{9BCD4883-84F3-EE66-11BA-94BA0AC663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27" y="5668024"/>
            <a:ext cx="811884" cy="714901"/>
          </a:xfrm>
          <a:prstGeom prst="rect">
            <a:avLst/>
          </a:prstGeom>
        </p:spPr>
      </p:pic>
      <p:pic>
        <p:nvPicPr>
          <p:cNvPr id="5765" name="Image 5764">
            <a:extLst>
              <a:ext uri="{FF2B5EF4-FFF2-40B4-BE49-F238E27FC236}">
                <a16:creationId xmlns:a16="http://schemas.microsoft.com/office/drawing/2014/main" id="{9FD48CB1-C966-6F74-55B9-27E9CD63F8D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48" y="2999754"/>
            <a:ext cx="687192" cy="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74638" y="3178629"/>
            <a:ext cx="4816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PROBLÉMATIQUE,</a:t>
            </a:r>
          </a:p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EDA ET PRÉTRAITEMENTS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605268" y="4471291"/>
            <a:ext cx="2552942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2" name="Google Shape;55;p15">
            <a:extLst>
              <a:ext uri="{FF2B5EF4-FFF2-40B4-BE49-F238E27FC236}">
                <a16:creationId xmlns:a16="http://schemas.microsoft.com/office/drawing/2014/main" id="{7B5BFDF1-4994-29ED-D012-71DE86D859F0}"/>
              </a:ext>
            </a:extLst>
          </p:cNvPr>
          <p:cNvGrpSpPr/>
          <p:nvPr/>
        </p:nvGrpSpPr>
        <p:grpSpPr>
          <a:xfrm flipH="1">
            <a:off x="1520415" y="1929040"/>
            <a:ext cx="2807721" cy="2879304"/>
            <a:chOff x="-42300275" y="38846900"/>
            <a:chExt cx="15375325" cy="15269025"/>
          </a:xfrm>
        </p:grpSpPr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749B3454-FDF0-37F9-A733-27D12AB0A0D9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1057930B-7E60-D5F2-28D9-E923D8D23A83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E7E6092F-EC0A-3CED-DBC4-AB0E6CD11BA3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310D5FB-8D15-E15E-3B25-CB7D87F27461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25AA93DC-869F-E7A3-9E5E-BF2997CDCC9F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99949A18-B3A8-5636-7C4B-0FA724CED486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B47CA3B1-5E16-F16C-961D-22A7BCF04B1F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5AA25BB7-C16E-3EA3-9661-F7425BC78847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F738596F-DAD9-B512-DCDE-D7F13643F0FD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A1123EC3-4BAB-354A-7F7F-78903BBD6D9C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A07CA64C-869F-47AB-3AA8-406D06113616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B0BE66A8-50D7-CD91-7478-E0490112B073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CB15AF28-65B8-67A0-6F23-835EA1BA7614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8B80A6F2-4396-0234-4436-798B3FE08C21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CAC177CA-F2AF-2B61-A78A-EC90ED182AE7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9BF7D03D-B864-4F7D-46D2-6158361B660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72;p15">
              <a:extLst>
                <a:ext uri="{FF2B5EF4-FFF2-40B4-BE49-F238E27FC236}">
                  <a16:creationId xmlns:a16="http://schemas.microsoft.com/office/drawing/2014/main" id="{23FBBF77-6D3B-6418-4536-975B965BFEAE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D65DAC2B-3CEE-8AAF-B133-C8BF8224FF8F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92D2F388-CFE0-2C42-6786-E638398EB6A3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842F7ED1-D9EC-54DC-8BFA-618C43D483EF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76;p15">
              <a:extLst>
                <a:ext uri="{FF2B5EF4-FFF2-40B4-BE49-F238E27FC236}">
                  <a16:creationId xmlns:a16="http://schemas.microsoft.com/office/drawing/2014/main" id="{D50F371A-46EA-4FC9-8C63-DB363D669F45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77;p15">
              <a:extLst>
                <a:ext uri="{FF2B5EF4-FFF2-40B4-BE49-F238E27FC236}">
                  <a16:creationId xmlns:a16="http://schemas.microsoft.com/office/drawing/2014/main" id="{03BF8F78-B9A6-D991-CEA8-6E7046E4854A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A0AB79F8-C057-D188-B187-9140B9BA17A0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9D28CBB3-8691-0DF9-FF59-881EC05C14AB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8D269961-E014-9EC2-9A9E-C70ED5A5620F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C69B6141-DEE5-503D-C093-BDC59E4E1E7D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A1F58AD9-30FE-1696-B39F-7817305B0942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31F87BE0-E2AF-54FD-51F7-A372CEB594A3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84;p15">
              <a:extLst>
                <a:ext uri="{FF2B5EF4-FFF2-40B4-BE49-F238E27FC236}">
                  <a16:creationId xmlns:a16="http://schemas.microsoft.com/office/drawing/2014/main" id="{43F466D3-B443-EA96-F17B-F147DE85EFFD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85;p15">
              <a:extLst>
                <a:ext uri="{FF2B5EF4-FFF2-40B4-BE49-F238E27FC236}">
                  <a16:creationId xmlns:a16="http://schemas.microsoft.com/office/drawing/2014/main" id="{7FF7C2C9-BDF3-5F0D-E070-7F4265798761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86;p15">
              <a:extLst>
                <a:ext uri="{FF2B5EF4-FFF2-40B4-BE49-F238E27FC236}">
                  <a16:creationId xmlns:a16="http://schemas.microsoft.com/office/drawing/2014/main" id="{794F7DAE-2976-218B-3A64-5E243341AFD2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87;p15">
              <a:extLst>
                <a:ext uri="{FF2B5EF4-FFF2-40B4-BE49-F238E27FC236}">
                  <a16:creationId xmlns:a16="http://schemas.microsoft.com/office/drawing/2014/main" id="{686BACAF-F7CE-96F3-4D91-BFA4D80345E1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88;p15">
              <a:extLst>
                <a:ext uri="{FF2B5EF4-FFF2-40B4-BE49-F238E27FC236}">
                  <a16:creationId xmlns:a16="http://schemas.microsoft.com/office/drawing/2014/main" id="{2706D0BD-3154-CE7F-9C1D-959940E97938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89;p15">
              <a:extLst>
                <a:ext uri="{FF2B5EF4-FFF2-40B4-BE49-F238E27FC236}">
                  <a16:creationId xmlns:a16="http://schemas.microsoft.com/office/drawing/2014/main" id="{0E3F9BB8-FF53-6721-B06C-51916260F1DE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0;p15">
              <a:extLst>
                <a:ext uri="{FF2B5EF4-FFF2-40B4-BE49-F238E27FC236}">
                  <a16:creationId xmlns:a16="http://schemas.microsoft.com/office/drawing/2014/main" id="{D738FFB9-8292-1BE4-D923-CAD49A5547F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1;p15">
              <a:extLst>
                <a:ext uri="{FF2B5EF4-FFF2-40B4-BE49-F238E27FC236}">
                  <a16:creationId xmlns:a16="http://schemas.microsoft.com/office/drawing/2014/main" id="{3658E0B4-FCB1-96F7-4E07-69BB96D0689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2;p15">
              <a:extLst>
                <a:ext uri="{FF2B5EF4-FFF2-40B4-BE49-F238E27FC236}">
                  <a16:creationId xmlns:a16="http://schemas.microsoft.com/office/drawing/2014/main" id="{8D39C327-F815-602B-B365-F61016061FC4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3;p15">
              <a:extLst>
                <a:ext uri="{FF2B5EF4-FFF2-40B4-BE49-F238E27FC236}">
                  <a16:creationId xmlns:a16="http://schemas.microsoft.com/office/drawing/2014/main" id="{4372B512-0DFF-4CAB-1240-0934DA06204F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4;p15">
              <a:extLst>
                <a:ext uri="{FF2B5EF4-FFF2-40B4-BE49-F238E27FC236}">
                  <a16:creationId xmlns:a16="http://schemas.microsoft.com/office/drawing/2014/main" id="{DCA432DC-2098-8C3D-CEF1-7A1958E19672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5;p15">
              <a:extLst>
                <a:ext uri="{FF2B5EF4-FFF2-40B4-BE49-F238E27FC236}">
                  <a16:creationId xmlns:a16="http://schemas.microsoft.com/office/drawing/2014/main" id="{E2CFDD65-B405-E0C1-377A-D1BF5BF2B886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6;p15">
              <a:extLst>
                <a:ext uri="{FF2B5EF4-FFF2-40B4-BE49-F238E27FC236}">
                  <a16:creationId xmlns:a16="http://schemas.microsoft.com/office/drawing/2014/main" id="{B46F4552-B94A-31BF-4E2F-773BFB85530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7;p15">
              <a:extLst>
                <a:ext uri="{FF2B5EF4-FFF2-40B4-BE49-F238E27FC236}">
                  <a16:creationId xmlns:a16="http://schemas.microsoft.com/office/drawing/2014/main" id="{839CE9BE-DCE6-3C41-DC3E-BB57119E19DB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;p15">
              <a:extLst>
                <a:ext uri="{FF2B5EF4-FFF2-40B4-BE49-F238E27FC236}">
                  <a16:creationId xmlns:a16="http://schemas.microsoft.com/office/drawing/2014/main" id="{C15AED48-DD2A-78D6-4BCD-D3FBF978333E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9;p15">
              <a:extLst>
                <a:ext uri="{FF2B5EF4-FFF2-40B4-BE49-F238E27FC236}">
                  <a16:creationId xmlns:a16="http://schemas.microsoft.com/office/drawing/2014/main" id="{EB19317B-9122-21C4-05D5-B3FF8109EEF1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0;p15">
              <a:extLst>
                <a:ext uri="{FF2B5EF4-FFF2-40B4-BE49-F238E27FC236}">
                  <a16:creationId xmlns:a16="http://schemas.microsoft.com/office/drawing/2014/main" id="{E72634BF-C2CF-804F-1B7B-6AAFF403C059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1;p15">
              <a:extLst>
                <a:ext uri="{FF2B5EF4-FFF2-40B4-BE49-F238E27FC236}">
                  <a16:creationId xmlns:a16="http://schemas.microsoft.com/office/drawing/2014/main" id="{2F5896E9-B89A-884C-9D68-304636B5D417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2;p15">
              <a:extLst>
                <a:ext uri="{FF2B5EF4-FFF2-40B4-BE49-F238E27FC236}">
                  <a16:creationId xmlns:a16="http://schemas.microsoft.com/office/drawing/2014/main" id="{D066CF50-95FA-D1B5-F685-E3C0A36E74BB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3;p15">
              <a:extLst>
                <a:ext uri="{FF2B5EF4-FFF2-40B4-BE49-F238E27FC236}">
                  <a16:creationId xmlns:a16="http://schemas.microsoft.com/office/drawing/2014/main" id="{6C79E743-0C5A-FBC8-39C0-C67D6B5A158B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4;p15">
              <a:extLst>
                <a:ext uri="{FF2B5EF4-FFF2-40B4-BE49-F238E27FC236}">
                  <a16:creationId xmlns:a16="http://schemas.microsoft.com/office/drawing/2014/main" id="{4E6254B7-883E-401E-4AA5-3E010DC8ADD8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5;p15">
              <a:extLst>
                <a:ext uri="{FF2B5EF4-FFF2-40B4-BE49-F238E27FC236}">
                  <a16:creationId xmlns:a16="http://schemas.microsoft.com/office/drawing/2014/main" id="{117A6C79-BF76-BD62-1E99-CB659BF3C18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;p15">
              <a:extLst>
                <a:ext uri="{FF2B5EF4-FFF2-40B4-BE49-F238E27FC236}">
                  <a16:creationId xmlns:a16="http://schemas.microsoft.com/office/drawing/2014/main" id="{ACF436A5-4843-3883-7A15-D2347EB6FD02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;p15">
              <a:extLst>
                <a:ext uri="{FF2B5EF4-FFF2-40B4-BE49-F238E27FC236}">
                  <a16:creationId xmlns:a16="http://schemas.microsoft.com/office/drawing/2014/main" id="{45829C6D-7C5E-05F5-D55F-62E61BE03C8B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8;p15">
              <a:extLst>
                <a:ext uri="{FF2B5EF4-FFF2-40B4-BE49-F238E27FC236}">
                  <a16:creationId xmlns:a16="http://schemas.microsoft.com/office/drawing/2014/main" id="{6F580331-D79E-528A-2DCF-4A8019E9E4C5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9;p15">
              <a:extLst>
                <a:ext uri="{FF2B5EF4-FFF2-40B4-BE49-F238E27FC236}">
                  <a16:creationId xmlns:a16="http://schemas.microsoft.com/office/drawing/2014/main" id="{2B648170-CC79-DC98-A8CE-4FF1C537B433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10;p15">
              <a:extLst>
                <a:ext uri="{FF2B5EF4-FFF2-40B4-BE49-F238E27FC236}">
                  <a16:creationId xmlns:a16="http://schemas.microsoft.com/office/drawing/2014/main" id="{AE138162-E9AA-7A37-B068-2F1849486BFC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11;p15">
              <a:extLst>
                <a:ext uri="{FF2B5EF4-FFF2-40B4-BE49-F238E27FC236}">
                  <a16:creationId xmlns:a16="http://schemas.microsoft.com/office/drawing/2014/main" id="{D7FE8763-CF2B-FCAF-07B8-4E9912C45084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12;p15">
              <a:extLst>
                <a:ext uri="{FF2B5EF4-FFF2-40B4-BE49-F238E27FC236}">
                  <a16:creationId xmlns:a16="http://schemas.microsoft.com/office/drawing/2014/main" id="{98671BE3-719B-FEAC-D877-D36654663E7D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13;p15">
              <a:extLst>
                <a:ext uri="{FF2B5EF4-FFF2-40B4-BE49-F238E27FC236}">
                  <a16:creationId xmlns:a16="http://schemas.microsoft.com/office/drawing/2014/main" id="{BECC8C41-314A-4168-4CE6-328582F2C2AE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14;p15">
              <a:extLst>
                <a:ext uri="{FF2B5EF4-FFF2-40B4-BE49-F238E27FC236}">
                  <a16:creationId xmlns:a16="http://schemas.microsoft.com/office/drawing/2014/main" id="{E75C7B78-FD73-CBEA-AA61-41E4E86593F5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15;p15">
              <a:extLst>
                <a:ext uri="{FF2B5EF4-FFF2-40B4-BE49-F238E27FC236}">
                  <a16:creationId xmlns:a16="http://schemas.microsoft.com/office/drawing/2014/main" id="{72A7634F-8531-36D7-F488-DCC6C7ECDE73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16;p15">
              <a:extLst>
                <a:ext uri="{FF2B5EF4-FFF2-40B4-BE49-F238E27FC236}">
                  <a16:creationId xmlns:a16="http://schemas.microsoft.com/office/drawing/2014/main" id="{86687D2A-000B-1386-F6FF-8A75846A990C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17;p15">
              <a:extLst>
                <a:ext uri="{FF2B5EF4-FFF2-40B4-BE49-F238E27FC236}">
                  <a16:creationId xmlns:a16="http://schemas.microsoft.com/office/drawing/2014/main" id="{E9EE4103-0D50-EB99-0F2E-28FADB2162B4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18;p15">
              <a:extLst>
                <a:ext uri="{FF2B5EF4-FFF2-40B4-BE49-F238E27FC236}">
                  <a16:creationId xmlns:a16="http://schemas.microsoft.com/office/drawing/2014/main" id="{9F4FC9AC-148F-EBFF-8478-351ED64DF9F4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19;p15">
              <a:extLst>
                <a:ext uri="{FF2B5EF4-FFF2-40B4-BE49-F238E27FC236}">
                  <a16:creationId xmlns:a16="http://schemas.microsoft.com/office/drawing/2014/main" id="{AE218649-1C46-1961-DAF8-8B3C4DA12BB7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20;p15">
              <a:extLst>
                <a:ext uri="{FF2B5EF4-FFF2-40B4-BE49-F238E27FC236}">
                  <a16:creationId xmlns:a16="http://schemas.microsoft.com/office/drawing/2014/main" id="{BFF18CD0-7E63-D57A-F9FD-B29F62E4D654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21;p15">
              <a:extLst>
                <a:ext uri="{FF2B5EF4-FFF2-40B4-BE49-F238E27FC236}">
                  <a16:creationId xmlns:a16="http://schemas.microsoft.com/office/drawing/2014/main" id="{E7BDB0B6-3188-E84C-17FA-73E327FE9244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22;p15">
              <a:extLst>
                <a:ext uri="{FF2B5EF4-FFF2-40B4-BE49-F238E27FC236}">
                  <a16:creationId xmlns:a16="http://schemas.microsoft.com/office/drawing/2014/main" id="{B4525433-098A-5811-2C2C-D09C190F26AA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23;p15">
              <a:extLst>
                <a:ext uri="{FF2B5EF4-FFF2-40B4-BE49-F238E27FC236}">
                  <a16:creationId xmlns:a16="http://schemas.microsoft.com/office/drawing/2014/main" id="{0FC5F71E-F279-119B-3ACB-B11427625BE8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24;p15">
              <a:extLst>
                <a:ext uri="{FF2B5EF4-FFF2-40B4-BE49-F238E27FC236}">
                  <a16:creationId xmlns:a16="http://schemas.microsoft.com/office/drawing/2014/main" id="{FCF9CD46-C0CA-CE40-1886-95DB63BF7282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25;p15">
              <a:extLst>
                <a:ext uri="{FF2B5EF4-FFF2-40B4-BE49-F238E27FC236}">
                  <a16:creationId xmlns:a16="http://schemas.microsoft.com/office/drawing/2014/main" id="{A95BC14A-749C-CD77-66F5-50F4C712B182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26;p15">
              <a:extLst>
                <a:ext uri="{FF2B5EF4-FFF2-40B4-BE49-F238E27FC236}">
                  <a16:creationId xmlns:a16="http://schemas.microsoft.com/office/drawing/2014/main" id="{DD0E7995-F606-DB6A-AB12-F6E011915A9C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27;p15">
              <a:extLst>
                <a:ext uri="{FF2B5EF4-FFF2-40B4-BE49-F238E27FC236}">
                  <a16:creationId xmlns:a16="http://schemas.microsoft.com/office/drawing/2014/main" id="{91207AB1-6B97-985F-6E49-E43313106CED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28;p15">
              <a:extLst>
                <a:ext uri="{FF2B5EF4-FFF2-40B4-BE49-F238E27FC236}">
                  <a16:creationId xmlns:a16="http://schemas.microsoft.com/office/drawing/2014/main" id="{90BA0347-4E68-A8F3-825E-2A17C0DA001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29;p15">
              <a:extLst>
                <a:ext uri="{FF2B5EF4-FFF2-40B4-BE49-F238E27FC236}">
                  <a16:creationId xmlns:a16="http://schemas.microsoft.com/office/drawing/2014/main" id="{1FDC9676-1E3F-D641-621D-EAB01BFE5A2D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0;p15">
              <a:extLst>
                <a:ext uri="{FF2B5EF4-FFF2-40B4-BE49-F238E27FC236}">
                  <a16:creationId xmlns:a16="http://schemas.microsoft.com/office/drawing/2014/main" id="{A019D6F1-EB05-F1C7-2DD1-F04FF1F82248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1;p15">
              <a:extLst>
                <a:ext uri="{FF2B5EF4-FFF2-40B4-BE49-F238E27FC236}">
                  <a16:creationId xmlns:a16="http://schemas.microsoft.com/office/drawing/2014/main" id="{47845D36-F609-2131-6705-F7486F2EE4E5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2;p15">
              <a:extLst>
                <a:ext uri="{FF2B5EF4-FFF2-40B4-BE49-F238E27FC236}">
                  <a16:creationId xmlns:a16="http://schemas.microsoft.com/office/drawing/2014/main" id="{8645CCDF-7FE4-3C84-5612-2C2B343B914D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3;p15">
              <a:extLst>
                <a:ext uri="{FF2B5EF4-FFF2-40B4-BE49-F238E27FC236}">
                  <a16:creationId xmlns:a16="http://schemas.microsoft.com/office/drawing/2014/main" id="{E5D104E8-CF22-31F2-865C-C2D04D1C160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4;p15">
              <a:extLst>
                <a:ext uri="{FF2B5EF4-FFF2-40B4-BE49-F238E27FC236}">
                  <a16:creationId xmlns:a16="http://schemas.microsoft.com/office/drawing/2014/main" id="{0DFFB37B-4631-30CB-9CA3-9279FEE01F0C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5;p15">
              <a:extLst>
                <a:ext uri="{FF2B5EF4-FFF2-40B4-BE49-F238E27FC236}">
                  <a16:creationId xmlns:a16="http://schemas.microsoft.com/office/drawing/2014/main" id="{0758C847-F79A-4CBD-28FA-546432F4DFB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;p15">
              <a:extLst>
                <a:ext uri="{FF2B5EF4-FFF2-40B4-BE49-F238E27FC236}">
                  <a16:creationId xmlns:a16="http://schemas.microsoft.com/office/drawing/2014/main" id="{AB17FB07-9B7E-9693-DE95-822BF2EEC82B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7;p15">
              <a:extLst>
                <a:ext uri="{FF2B5EF4-FFF2-40B4-BE49-F238E27FC236}">
                  <a16:creationId xmlns:a16="http://schemas.microsoft.com/office/drawing/2014/main" id="{2E75E8EC-6755-C799-7894-85CA3766EC7C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8;p15">
              <a:extLst>
                <a:ext uri="{FF2B5EF4-FFF2-40B4-BE49-F238E27FC236}">
                  <a16:creationId xmlns:a16="http://schemas.microsoft.com/office/drawing/2014/main" id="{159A2B5B-190D-D714-C036-97FE51894743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9;p15">
              <a:extLst>
                <a:ext uri="{FF2B5EF4-FFF2-40B4-BE49-F238E27FC236}">
                  <a16:creationId xmlns:a16="http://schemas.microsoft.com/office/drawing/2014/main" id="{C812B42C-E192-1FF3-9C89-6E5A0ED38361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1;p15">
              <a:extLst>
                <a:ext uri="{FF2B5EF4-FFF2-40B4-BE49-F238E27FC236}">
                  <a16:creationId xmlns:a16="http://schemas.microsoft.com/office/drawing/2014/main" id="{E3E7DB25-A5FD-7E1C-B247-759FA9BF78A1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3;p15">
              <a:extLst>
                <a:ext uri="{FF2B5EF4-FFF2-40B4-BE49-F238E27FC236}">
                  <a16:creationId xmlns:a16="http://schemas.microsoft.com/office/drawing/2014/main" id="{D9F6E52C-8169-3FB6-CF6B-7808F47EAB87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4;p15">
              <a:extLst>
                <a:ext uri="{FF2B5EF4-FFF2-40B4-BE49-F238E27FC236}">
                  <a16:creationId xmlns:a16="http://schemas.microsoft.com/office/drawing/2014/main" id="{E256D6F7-3104-35EF-E8B2-5A5302AE4B95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28932" y="1025098"/>
            <a:ext cx="6481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5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64DFF656-6D69-A07C-2248-3BC82F8E267C}"/>
              </a:ext>
            </a:extLst>
          </p:cNvPr>
          <p:cNvSpPr/>
          <p:nvPr/>
        </p:nvSpPr>
        <p:spPr>
          <a:xfrm>
            <a:off x="1671784" y="3011333"/>
            <a:ext cx="3413760" cy="910175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E422C-B477-4699-AB7F-C8D16C74B6C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PROBLÉMATIQUE</a:t>
              </a:r>
              <a:endParaRPr lang="fr-FR" sz="3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3419DEC-FE69-52B4-80EA-0D453F1BA68A}"/>
              </a:ext>
            </a:extLst>
          </p:cNvPr>
          <p:cNvGrpSpPr/>
          <p:nvPr/>
        </p:nvGrpSpPr>
        <p:grpSpPr>
          <a:xfrm>
            <a:off x="3694471" y="1429421"/>
            <a:ext cx="614680" cy="614680"/>
            <a:chOff x="3167638" y="1447886"/>
            <a:chExt cx="614680" cy="61468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3960077-D64A-E70A-FB65-F34A50F6B23C}"/>
                </a:ext>
              </a:extLst>
            </p:cNvPr>
            <p:cNvSpPr/>
            <p:nvPr/>
          </p:nvSpPr>
          <p:spPr>
            <a:xfrm>
              <a:off x="3167638" y="1447886"/>
              <a:ext cx="614680" cy="614680"/>
            </a:xfrm>
            <a:prstGeom prst="ellipse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oogle Shape;3484;p46">
              <a:extLst>
                <a:ext uri="{FF2B5EF4-FFF2-40B4-BE49-F238E27FC236}">
                  <a16:creationId xmlns:a16="http://schemas.microsoft.com/office/drawing/2014/main" id="{741E66BE-9F73-A75A-30C0-F93A52C25EE6}"/>
                </a:ext>
              </a:extLst>
            </p:cNvPr>
            <p:cNvGrpSpPr/>
            <p:nvPr/>
          </p:nvGrpSpPr>
          <p:grpSpPr>
            <a:xfrm>
              <a:off x="3285082" y="1580953"/>
              <a:ext cx="383872" cy="374933"/>
              <a:chOff x="1551950" y="3109585"/>
              <a:chExt cx="383872" cy="374933"/>
            </a:xfrm>
            <a:effectLst>
              <a:outerShdw blurRad="25400" dist="12700" dir="2700000" sx="101000" sy="101000" algn="tl" rotWithShape="0">
                <a:schemeClr val="tx1">
                  <a:alpha val="50000"/>
                </a:schemeClr>
              </a:outerShdw>
            </a:effectLst>
          </p:grpSpPr>
          <p:sp>
            <p:nvSpPr>
              <p:cNvPr id="85" name="Google Shape;3485;p46">
                <a:extLst>
                  <a:ext uri="{FF2B5EF4-FFF2-40B4-BE49-F238E27FC236}">
                    <a16:creationId xmlns:a16="http://schemas.microsoft.com/office/drawing/2014/main" id="{DD1A587F-CF81-EF5E-F7DB-780972D1F214}"/>
                  </a:ext>
                </a:extLst>
              </p:cNvPr>
              <p:cNvSpPr/>
              <p:nvPr/>
            </p:nvSpPr>
            <p:spPr>
              <a:xfrm>
                <a:off x="1827392" y="3109585"/>
                <a:ext cx="108430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929" extrusionOk="0">
                    <a:moveTo>
                      <a:pt x="1767" y="0"/>
                    </a:moveTo>
                    <a:cubicBezTo>
                      <a:pt x="1233" y="0"/>
                      <a:pt x="603" y="289"/>
                      <a:pt x="0" y="952"/>
                    </a:cubicBezTo>
                    <a:lnTo>
                      <a:pt x="1396" y="3622"/>
                    </a:lnTo>
                    <a:cubicBezTo>
                      <a:pt x="1972" y="3866"/>
                      <a:pt x="2503" y="3928"/>
                      <a:pt x="2887" y="3928"/>
                    </a:cubicBezTo>
                    <a:cubicBezTo>
                      <a:pt x="2930" y="3928"/>
                      <a:pt x="2972" y="3927"/>
                      <a:pt x="3011" y="3926"/>
                    </a:cubicBezTo>
                    <a:cubicBezTo>
                      <a:pt x="3295" y="3917"/>
                      <a:pt x="3545" y="3737"/>
                      <a:pt x="3651" y="3472"/>
                    </a:cubicBezTo>
                    <a:cubicBezTo>
                      <a:pt x="3748" y="3226"/>
                      <a:pt x="3699" y="2943"/>
                      <a:pt x="3522" y="2742"/>
                    </a:cubicBezTo>
                    <a:cubicBezTo>
                      <a:pt x="3287" y="2476"/>
                      <a:pt x="3108" y="2093"/>
                      <a:pt x="3108" y="1544"/>
                    </a:cubicBezTo>
                    <a:cubicBezTo>
                      <a:pt x="3108" y="601"/>
                      <a:pt x="2538" y="0"/>
                      <a:pt x="1767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486;p46">
                <a:extLst>
                  <a:ext uri="{FF2B5EF4-FFF2-40B4-BE49-F238E27FC236}">
                    <a16:creationId xmlns:a16="http://schemas.microsoft.com/office/drawing/2014/main" id="{FE7EBAA8-54DE-B3E0-291F-F7D873AF1D03}"/>
                  </a:ext>
                </a:extLst>
              </p:cNvPr>
              <p:cNvSpPr/>
              <p:nvPr/>
            </p:nvSpPr>
            <p:spPr>
              <a:xfrm>
                <a:off x="1551950" y="3109585"/>
                <a:ext cx="108401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929" extrusionOk="0">
                    <a:moveTo>
                      <a:pt x="1979" y="0"/>
                    </a:moveTo>
                    <a:cubicBezTo>
                      <a:pt x="1209" y="0"/>
                      <a:pt x="638" y="601"/>
                      <a:pt x="638" y="1544"/>
                    </a:cubicBezTo>
                    <a:cubicBezTo>
                      <a:pt x="638" y="2093"/>
                      <a:pt x="460" y="2476"/>
                      <a:pt x="224" y="2742"/>
                    </a:cubicBezTo>
                    <a:cubicBezTo>
                      <a:pt x="48" y="2943"/>
                      <a:pt x="0" y="3226"/>
                      <a:pt x="95" y="3472"/>
                    </a:cubicBezTo>
                    <a:cubicBezTo>
                      <a:pt x="201" y="3737"/>
                      <a:pt x="451" y="3917"/>
                      <a:pt x="735" y="3926"/>
                    </a:cubicBezTo>
                    <a:cubicBezTo>
                      <a:pt x="774" y="3927"/>
                      <a:pt x="816" y="3928"/>
                      <a:pt x="859" y="3928"/>
                    </a:cubicBezTo>
                    <a:cubicBezTo>
                      <a:pt x="1243" y="3928"/>
                      <a:pt x="1774" y="3866"/>
                      <a:pt x="2350" y="3622"/>
                    </a:cubicBezTo>
                    <a:lnTo>
                      <a:pt x="3746" y="952"/>
                    </a:lnTo>
                    <a:cubicBezTo>
                      <a:pt x="3143" y="289"/>
                      <a:pt x="2513" y="0"/>
                      <a:pt x="197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487;p46">
                <a:extLst>
                  <a:ext uri="{FF2B5EF4-FFF2-40B4-BE49-F238E27FC236}">
                    <a16:creationId xmlns:a16="http://schemas.microsoft.com/office/drawing/2014/main" id="{91BDE1A1-D48B-EA47-37C3-79ED65E26361}"/>
                  </a:ext>
                </a:extLst>
              </p:cNvPr>
              <p:cNvSpPr/>
              <p:nvPr/>
            </p:nvSpPr>
            <p:spPr>
              <a:xfrm>
                <a:off x="1827392" y="3121706"/>
                <a:ext cx="6529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455" extrusionOk="0">
                    <a:moveTo>
                      <a:pt x="595" y="0"/>
                    </a:moveTo>
                    <a:cubicBezTo>
                      <a:pt x="398" y="140"/>
                      <a:pt x="197" y="316"/>
                      <a:pt x="0" y="533"/>
                    </a:cubicBezTo>
                    <a:lnTo>
                      <a:pt x="1396" y="3203"/>
                    </a:lnTo>
                    <a:cubicBezTo>
                      <a:pt x="1701" y="3332"/>
                      <a:pt x="1993" y="3410"/>
                      <a:pt x="2257" y="3455"/>
                    </a:cubicBezTo>
                    <a:cubicBezTo>
                      <a:pt x="2131" y="2774"/>
                      <a:pt x="1954" y="2143"/>
                      <a:pt x="1709" y="1590"/>
                    </a:cubicBezTo>
                    <a:cubicBezTo>
                      <a:pt x="1425" y="951"/>
                      <a:pt x="1051" y="418"/>
                      <a:pt x="59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488;p46">
                <a:extLst>
                  <a:ext uri="{FF2B5EF4-FFF2-40B4-BE49-F238E27FC236}">
                    <a16:creationId xmlns:a16="http://schemas.microsoft.com/office/drawing/2014/main" id="{1AED64CF-7435-D125-1778-8B2B87B1EC30}"/>
                  </a:ext>
                </a:extLst>
              </p:cNvPr>
              <p:cNvSpPr/>
              <p:nvPr/>
            </p:nvSpPr>
            <p:spPr>
              <a:xfrm>
                <a:off x="1594998" y="3121706"/>
                <a:ext cx="6535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455" extrusionOk="0">
                    <a:moveTo>
                      <a:pt x="1664" y="0"/>
                    </a:moveTo>
                    <a:cubicBezTo>
                      <a:pt x="1207" y="418"/>
                      <a:pt x="833" y="948"/>
                      <a:pt x="549" y="1590"/>
                    </a:cubicBezTo>
                    <a:cubicBezTo>
                      <a:pt x="315" y="2119"/>
                      <a:pt x="132" y="2734"/>
                      <a:pt x="0" y="3455"/>
                    </a:cubicBezTo>
                    <a:cubicBezTo>
                      <a:pt x="264" y="3410"/>
                      <a:pt x="555" y="3334"/>
                      <a:pt x="862" y="3203"/>
                    </a:cubicBezTo>
                    <a:lnTo>
                      <a:pt x="2258" y="533"/>
                    </a:lnTo>
                    <a:cubicBezTo>
                      <a:pt x="2060" y="316"/>
                      <a:pt x="1861" y="140"/>
                      <a:pt x="166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489;p46">
                <a:extLst>
                  <a:ext uri="{FF2B5EF4-FFF2-40B4-BE49-F238E27FC236}">
                    <a16:creationId xmlns:a16="http://schemas.microsoft.com/office/drawing/2014/main" id="{EE2B425A-0FB7-72D3-1EF7-A8A5BFE81EF6}"/>
                  </a:ext>
                </a:extLst>
              </p:cNvPr>
              <p:cNvSpPr/>
              <p:nvPr/>
            </p:nvSpPr>
            <p:spPr>
              <a:xfrm>
                <a:off x="1609058" y="3110655"/>
                <a:ext cx="269512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9316" h="10142" extrusionOk="0">
                    <a:moveTo>
                      <a:pt x="4657" y="0"/>
                    </a:moveTo>
                    <a:cubicBezTo>
                      <a:pt x="548" y="0"/>
                      <a:pt x="0" y="3291"/>
                      <a:pt x="0" y="8431"/>
                    </a:cubicBezTo>
                    <a:cubicBezTo>
                      <a:pt x="0" y="9083"/>
                      <a:pt x="140" y="9650"/>
                      <a:pt x="373" y="10141"/>
                    </a:cubicBezTo>
                    <a:lnTo>
                      <a:pt x="8943" y="10141"/>
                    </a:lnTo>
                    <a:cubicBezTo>
                      <a:pt x="9175" y="9650"/>
                      <a:pt x="9316" y="9083"/>
                      <a:pt x="9316" y="8431"/>
                    </a:cubicBezTo>
                    <a:cubicBezTo>
                      <a:pt x="9316" y="3292"/>
                      <a:pt x="8767" y="0"/>
                      <a:pt x="4657" y="0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490;p46">
                <a:extLst>
                  <a:ext uri="{FF2B5EF4-FFF2-40B4-BE49-F238E27FC236}">
                    <a16:creationId xmlns:a16="http://schemas.microsoft.com/office/drawing/2014/main" id="{94B9340F-D449-2AF0-BC97-271FBAA0DCBB}"/>
                  </a:ext>
                </a:extLst>
              </p:cNvPr>
              <p:cNvSpPr/>
              <p:nvPr/>
            </p:nvSpPr>
            <p:spPr>
              <a:xfrm>
                <a:off x="1609087" y="3110655"/>
                <a:ext cx="146270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10142" extrusionOk="0">
                    <a:moveTo>
                      <a:pt x="4659" y="0"/>
                    </a:moveTo>
                    <a:cubicBezTo>
                      <a:pt x="550" y="0"/>
                      <a:pt x="1" y="3291"/>
                      <a:pt x="1" y="8431"/>
                    </a:cubicBezTo>
                    <a:cubicBezTo>
                      <a:pt x="1" y="9083"/>
                      <a:pt x="142" y="9650"/>
                      <a:pt x="374" y="10141"/>
                    </a:cubicBezTo>
                    <a:lnTo>
                      <a:pt x="1170" y="10141"/>
                    </a:lnTo>
                    <a:cubicBezTo>
                      <a:pt x="937" y="9650"/>
                      <a:pt x="797" y="9083"/>
                      <a:pt x="797" y="8431"/>
                    </a:cubicBezTo>
                    <a:cubicBezTo>
                      <a:pt x="797" y="3463"/>
                      <a:pt x="1309" y="223"/>
                      <a:pt x="5055" y="11"/>
                    </a:cubicBezTo>
                    <a:cubicBezTo>
                      <a:pt x="4928" y="4"/>
                      <a:pt x="4794" y="0"/>
                      <a:pt x="465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491;p46">
                <a:extLst>
                  <a:ext uri="{FF2B5EF4-FFF2-40B4-BE49-F238E27FC236}">
                    <a16:creationId xmlns:a16="http://schemas.microsoft.com/office/drawing/2014/main" id="{4492F90F-3B76-D8C4-DC6F-86875BC26EF1}"/>
                  </a:ext>
                </a:extLst>
              </p:cNvPr>
              <p:cNvSpPr/>
              <p:nvPr/>
            </p:nvSpPr>
            <p:spPr>
              <a:xfrm>
                <a:off x="1681469" y="3407043"/>
                <a:ext cx="1247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2678" extrusionOk="0">
                    <a:moveTo>
                      <a:pt x="2156" y="0"/>
                    </a:moveTo>
                    <a:cubicBezTo>
                      <a:pt x="966" y="0"/>
                      <a:pt x="1" y="597"/>
                      <a:pt x="1" y="1338"/>
                    </a:cubicBezTo>
                    <a:cubicBezTo>
                      <a:pt x="1" y="2076"/>
                      <a:pt x="966" y="2677"/>
                      <a:pt x="2156" y="2677"/>
                    </a:cubicBezTo>
                    <a:cubicBezTo>
                      <a:pt x="3348" y="2677"/>
                      <a:pt x="4313" y="2079"/>
                      <a:pt x="4313" y="1338"/>
                    </a:cubicBezTo>
                    <a:cubicBezTo>
                      <a:pt x="4313" y="600"/>
                      <a:pt x="3348" y="0"/>
                      <a:pt x="215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492;p46">
                <a:extLst>
                  <a:ext uri="{FF2B5EF4-FFF2-40B4-BE49-F238E27FC236}">
                    <a16:creationId xmlns:a16="http://schemas.microsoft.com/office/drawing/2014/main" id="{23A44D06-D8B7-72D8-CFC1-3C9C1629D31D}"/>
                  </a:ext>
                </a:extLst>
              </p:cNvPr>
              <p:cNvSpPr/>
              <p:nvPr/>
            </p:nvSpPr>
            <p:spPr>
              <a:xfrm>
                <a:off x="1615827" y="3351873"/>
                <a:ext cx="255973" cy="125007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321" extrusionOk="0">
                    <a:moveTo>
                      <a:pt x="2465" y="0"/>
                    </a:moveTo>
                    <a:cubicBezTo>
                      <a:pt x="945" y="0"/>
                      <a:pt x="1" y="1317"/>
                      <a:pt x="44" y="2605"/>
                    </a:cubicBezTo>
                    <a:cubicBezTo>
                      <a:pt x="45" y="2649"/>
                      <a:pt x="83" y="2680"/>
                      <a:pt x="123" y="2680"/>
                    </a:cubicBezTo>
                    <a:cubicBezTo>
                      <a:pt x="133" y="2680"/>
                      <a:pt x="142" y="2678"/>
                      <a:pt x="151" y="2674"/>
                    </a:cubicBezTo>
                    <a:cubicBezTo>
                      <a:pt x="278" y="2621"/>
                      <a:pt x="514" y="2546"/>
                      <a:pt x="792" y="2546"/>
                    </a:cubicBezTo>
                    <a:cubicBezTo>
                      <a:pt x="850" y="2546"/>
                      <a:pt x="910" y="2549"/>
                      <a:pt x="970" y="2556"/>
                    </a:cubicBezTo>
                    <a:cubicBezTo>
                      <a:pt x="1020" y="2562"/>
                      <a:pt x="1053" y="2616"/>
                      <a:pt x="1032" y="2664"/>
                    </a:cubicBezTo>
                    <a:cubicBezTo>
                      <a:pt x="957" y="2840"/>
                      <a:pt x="839" y="3251"/>
                      <a:pt x="1110" y="3658"/>
                    </a:cubicBezTo>
                    <a:cubicBezTo>
                      <a:pt x="1126" y="3680"/>
                      <a:pt x="1151" y="3691"/>
                      <a:pt x="1176" y="3691"/>
                    </a:cubicBezTo>
                    <a:cubicBezTo>
                      <a:pt x="1198" y="3691"/>
                      <a:pt x="1219" y="3682"/>
                      <a:pt x="1234" y="3664"/>
                    </a:cubicBezTo>
                    <a:cubicBezTo>
                      <a:pt x="1342" y="3530"/>
                      <a:pt x="1599" y="3270"/>
                      <a:pt x="2012" y="3173"/>
                    </a:cubicBezTo>
                    <a:cubicBezTo>
                      <a:pt x="2018" y="3171"/>
                      <a:pt x="2024" y="3171"/>
                      <a:pt x="2031" y="3171"/>
                    </a:cubicBezTo>
                    <a:cubicBezTo>
                      <a:pt x="2072" y="3171"/>
                      <a:pt x="2108" y="3206"/>
                      <a:pt x="2107" y="3251"/>
                    </a:cubicBezTo>
                    <a:cubicBezTo>
                      <a:pt x="2101" y="3466"/>
                      <a:pt x="2115" y="3980"/>
                      <a:pt x="2388" y="4294"/>
                    </a:cubicBezTo>
                    <a:cubicBezTo>
                      <a:pt x="2403" y="4312"/>
                      <a:pt x="2424" y="4321"/>
                      <a:pt x="2446" y="4321"/>
                    </a:cubicBezTo>
                    <a:cubicBezTo>
                      <a:pt x="2474" y="4321"/>
                      <a:pt x="2501" y="4306"/>
                      <a:pt x="2515" y="4277"/>
                    </a:cubicBezTo>
                    <a:cubicBezTo>
                      <a:pt x="2649" y="4001"/>
                      <a:pt x="3127" y="3253"/>
                      <a:pt x="4422" y="3253"/>
                    </a:cubicBezTo>
                    <a:cubicBezTo>
                      <a:pt x="5716" y="3253"/>
                      <a:pt x="6195" y="4001"/>
                      <a:pt x="6327" y="4277"/>
                    </a:cubicBezTo>
                    <a:cubicBezTo>
                      <a:pt x="6342" y="4305"/>
                      <a:pt x="6370" y="4320"/>
                      <a:pt x="6398" y="4320"/>
                    </a:cubicBezTo>
                    <a:cubicBezTo>
                      <a:pt x="6419" y="4320"/>
                      <a:pt x="6440" y="4312"/>
                      <a:pt x="6456" y="4294"/>
                    </a:cubicBezTo>
                    <a:cubicBezTo>
                      <a:pt x="6729" y="3980"/>
                      <a:pt x="6744" y="3464"/>
                      <a:pt x="6736" y="3251"/>
                    </a:cubicBezTo>
                    <a:cubicBezTo>
                      <a:pt x="6734" y="3206"/>
                      <a:pt x="6771" y="3171"/>
                      <a:pt x="6813" y="3171"/>
                    </a:cubicBezTo>
                    <a:cubicBezTo>
                      <a:pt x="6819" y="3171"/>
                      <a:pt x="6825" y="3171"/>
                      <a:pt x="6832" y="3173"/>
                    </a:cubicBezTo>
                    <a:cubicBezTo>
                      <a:pt x="7246" y="3270"/>
                      <a:pt x="7500" y="3530"/>
                      <a:pt x="7608" y="3664"/>
                    </a:cubicBezTo>
                    <a:cubicBezTo>
                      <a:pt x="7624" y="3682"/>
                      <a:pt x="7646" y="3691"/>
                      <a:pt x="7668" y="3691"/>
                    </a:cubicBezTo>
                    <a:cubicBezTo>
                      <a:pt x="7693" y="3691"/>
                      <a:pt x="7718" y="3680"/>
                      <a:pt x="7734" y="3658"/>
                    </a:cubicBezTo>
                    <a:cubicBezTo>
                      <a:pt x="8007" y="3251"/>
                      <a:pt x="7887" y="2840"/>
                      <a:pt x="7812" y="2664"/>
                    </a:cubicBezTo>
                    <a:cubicBezTo>
                      <a:pt x="7792" y="2616"/>
                      <a:pt x="7822" y="2564"/>
                      <a:pt x="7873" y="2556"/>
                    </a:cubicBezTo>
                    <a:cubicBezTo>
                      <a:pt x="7936" y="2548"/>
                      <a:pt x="7998" y="2545"/>
                      <a:pt x="8057" y="2545"/>
                    </a:cubicBezTo>
                    <a:cubicBezTo>
                      <a:pt x="8333" y="2545"/>
                      <a:pt x="8566" y="2621"/>
                      <a:pt x="8692" y="2674"/>
                    </a:cubicBezTo>
                    <a:cubicBezTo>
                      <a:pt x="8702" y="2678"/>
                      <a:pt x="8711" y="2680"/>
                      <a:pt x="8721" y="2680"/>
                    </a:cubicBezTo>
                    <a:cubicBezTo>
                      <a:pt x="8761" y="2680"/>
                      <a:pt x="8797" y="2649"/>
                      <a:pt x="8800" y="2605"/>
                    </a:cubicBezTo>
                    <a:cubicBezTo>
                      <a:pt x="8848" y="1318"/>
                      <a:pt x="7904" y="0"/>
                      <a:pt x="6384" y="0"/>
                    </a:cubicBezTo>
                    <a:cubicBezTo>
                      <a:pt x="6021" y="0"/>
                      <a:pt x="5625" y="76"/>
                      <a:pt x="5201" y="245"/>
                    </a:cubicBezTo>
                    <a:cubicBezTo>
                      <a:pt x="5190" y="248"/>
                      <a:pt x="5181" y="251"/>
                      <a:pt x="5172" y="251"/>
                    </a:cubicBezTo>
                    <a:lnTo>
                      <a:pt x="3678" y="251"/>
                    </a:lnTo>
                    <a:cubicBezTo>
                      <a:pt x="3669" y="251"/>
                      <a:pt x="3658" y="248"/>
                      <a:pt x="3649" y="245"/>
                    </a:cubicBezTo>
                    <a:cubicBezTo>
                      <a:pt x="3225" y="76"/>
                      <a:pt x="2829" y="0"/>
                      <a:pt x="2465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493;p46">
                <a:extLst>
                  <a:ext uri="{FF2B5EF4-FFF2-40B4-BE49-F238E27FC236}">
                    <a16:creationId xmlns:a16="http://schemas.microsoft.com/office/drawing/2014/main" id="{25C591E9-0DCC-9BE8-5C8E-7742B3C1B091}"/>
                  </a:ext>
                </a:extLst>
              </p:cNvPr>
              <p:cNvSpPr/>
              <p:nvPr/>
            </p:nvSpPr>
            <p:spPr>
              <a:xfrm>
                <a:off x="1722174" y="3355200"/>
                <a:ext cx="43858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42" extrusionOk="0">
                    <a:moveTo>
                      <a:pt x="135" y="1"/>
                    </a:moveTo>
                    <a:cubicBezTo>
                      <a:pt x="62" y="1"/>
                      <a:pt x="0" y="62"/>
                      <a:pt x="0" y="137"/>
                    </a:cubicBezTo>
                    <a:cubicBezTo>
                      <a:pt x="0" y="470"/>
                      <a:pt x="339" y="742"/>
                      <a:pt x="758" y="742"/>
                    </a:cubicBezTo>
                    <a:cubicBezTo>
                      <a:pt x="1175" y="742"/>
                      <a:pt x="1514" y="470"/>
                      <a:pt x="1514" y="137"/>
                    </a:cubicBezTo>
                    <a:lnTo>
                      <a:pt x="1514" y="136"/>
                    </a:lnTo>
                    <a:cubicBezTo>
                      <a:pt x="1516" y="61"/>
                      <a:pt x="1458" y="1"/>
                      <a:pt x="138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494;p46">
                <a:extLst>
                  <a:ext uri="{FF2B5EF4-FFF2-40B4-BE49-F238E27FC236}">
                    <a16:creationId xmlns:a16="http://schemas.microsoft.com/office/drawing/2014/main" id="{E0FEFC83-AC93-4045-B975-9B852F67BE92}"/>
                  </a:ext>
                </a:extLst>
              </p:cNvPr>
              <p:cNvSpPr/>
              <p:nvPr/>
            </p:nvSpPr>
            <p:spPr>
              <a:xfrm>
                <a:off x="1667265" y="3298208"/>
                <a:ext cx="11717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3" extrusionOk="0">
                    <a:moveTo>
                      <a:pt x="201" y="0"/>
                    </a:moveTo>
                    <a:cubicBezTo>
                      <a:pt x="186" y="0"/>
                      <a:pt x="169" y="2"/>
                      <a:pt x="153" y="6"/>
                    </a:cubicBezTo>
                    <a:cubicBezTo>
                      <a:pt x="62" y="29"/>
                      <a:pt x="1" y="113"/>
                      <a:pt x="1" y="205"/>
                    </a:cubicBezTo>
                    <a:lnTo>
                      <a:pt x="1" y="627"/>
                    </a:lnTo>
                    <a:cubicBezTo>
                      <a:pt x="1" y="719"/>
                      <a:pt x="64" y="804"/>
                      <a:pt x="153" y="827"/>
                    </a:cubicBezTo>
                    <a:cubicBezTo>
                      <a:pt x="169" y="830"/>
                      <a:pt x="186" y="832"/>
                      <a:pt x="202" y="832"/>
                    </a:cubicBezTo>
                    <a:cubicBezTo>
                      <a:pt x="315" y="832"/>
                      <a:pt x="404" y="742"/>
                      <a:pt x="404" y="630"/>
                    </a:cubicBezTo>
                    <a:lnTo>
                      <a:pt x="404" y="201"/>
                    </a:lnTo>
                    <a:cubicBezTo>
                      <a:pt x="404" y="91"/>
                      <a:pt x="314" y="0"/>
                      <a:pt x="20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495;p46">
                <a:extLst>
                  <a:ext uri="{FF2B5EF4-FFF2-40B4-BE49-F238E27FC236}">
                    <a16:creationId xmlns:a16="http://schemas.microsoft.com/office/drawing/2014/main" id="{E8E35093-1E25-73E4-D593-6CF10440B1D7}"/>
                  </a:ext>
                </a:extLst>
              </p:cNvPr>
              <p:cNvSpPr/>
              <p:nvPr/>
            </p:nvSpPr>
            <p:spPr>
              <a:xfrm>
                <a:off x="1650399" y="3326357"/>
                <a:ext cx="26587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05" extrusionOk="0">
                    <a:moveTo>
                      <a:pt x="228" y="1"/>
                    </a:moveTo>
                    <a:cubicBezTo>
                      <a:pt x="101" y="1"/>
                      <a:pt x="1" y="120"/>
                      <a:pt x="32" y="252"/>
                    </a:cubicBezTo>
                    <a:cubicBezTo>
                      <a:pt x="56" y="343"/>
                      <a:pt x="139" y="404"/>
                      <a:pt x="231" y="404"/>
                    </a:cubicBezTo>
                    <a:lnTo>
                      <a:pt x="690" y="404"/>
                    </a:lnTo>
                    <a:cubicBezTo>
                      <a:pt x="819" y="404"/>
                      <a:pt x="918" y="285"/>
                      <a:pt x="886" y="153"/>
                    </a:cubicBezTo>
                    <a:cubicBezTo>
                      <a:pt x="863" y="62"/>
                      <a:pt x="780" y="1"/>
                      <a:pt x="6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496;p46">
                <a:extLst>
                  <a:ext uri="{FF2B5EF4-FFF2-40B4-BE49-F238E27FC236}">
                    <a16:creationId xmlns:a16="http://schemas.microsoft.com/office/drawing/2014/main" id="{807DE413-E93B-EC29-6BCB-A7528DBADB6E}"/>
                  </a:ext>
                </a:extLst>
              </p:cNvPr>
              <p:cNvSpPr/>
              <p:nvPr/>
            </p:nvSpPr>
            <p:spPr>
              <a:xfrm>
                <a:off x="1808732" y="3298150"/>
                <a:ext cx="11659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33" extrusionOk="0">
                    <a:moveTo>
                      <a:pt x="201" y="1"/>
                    </a:moveTo>
                    <a:cubicBezTo>
                      <a:pt x="185" y="1"/>
                      <a:pt x="169" y="3"/>
                      <a:pt x="153" y="6"/>
                    </a:cubicBezTo>
                    <a:cubicBezTo>
                      <a:pt x="62" y="29"/>
                      <a:pt x="1" y="114"/>
                      <a:pt x="1" y="206"/>
                    </a:cubicBezTo>
                    <a:lnTo>
                      <a:pt x="1" y="629"/>
                    </a:lnTo>
                    <a:cubicBezTo>
                      <a:pt x="1" y="721"/>
                      <a:pt x="62" y="806"/>
                      <a:pt x="153" y="827"/>
                    </a:cubicBezTo>
                    <a:cubicBezTo>
                      <a:pt x="169" y="831"/>
                      <a:pt x="185" y="833"/>
                      <a:pt x="201" y="833"/>
                    </a:cubicBezTo>
                    <a:cubicBezTo>
                      <a:pt x="312" y="833"/>
                      <a:pt x="403" y="742"/>
                      <a:pt x="403" y="631"/>
                    </a:cubicBezTo>
                    <a:lnTo>
                      <a:pt x="403" y="201"/>
                    </a:lnTo>
                    <a:cubicBezTo>
                      <a:pt x="403" y="91"/>
                      <a:pt x="312" y="1"/>
                      <a:pt x="20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497;p46">
                <a:extLst>
                  <a:ext uri="{FF2B5EF4-FFF2-40B4-BE49-F238E27FC236}">
                    <a16:creationId xmlns:a16="http://schemas.microsoft.com/office/drawing/2014/main" id="{F81751E5-3252-0D8D-927F-99ABFDC93CCB}"/>
                  </a:ext>
                </a:extLst>
              </p:cNvPr>
              <p:cNvSpPr/>
              <p:nvPr/>
            </p:nvSpPr>
            <p:spPr>
              <a:xfrm>
                <a:off x="1810787" y="3326357"/>
                <a:ext cx="26529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05" extrusionOk="0">
                    <a:moveTo>
                      <a:pt x="228" y="1"/>
                    </a:moveTo>
                    <a:cubicBezTo>
                      <a:pt x="100" y="1"/>
                      <a:pt x="1" y="120"/>
                      <a:pt x="31" y="252"/>
                    </a:cubicBezTo>
                    <a:cubicBezTo>
                      <a:pt x="54" y="343"/>
                      <a:pt x="139" y="404"/>
                      <a:pt x="231" y="404"/>
                    </a:cubicBezTo>
                    <a:lnTo>
                      <a:pt x="689" y="404"/>
                    </a:lnTo>
                    <a:cubicBezTo>
                      <a:pt x="817" y="404"/>
                      <a:pt x="916" y="285"/>
                      <a:pt x="886" y="153"/>
                    </a:cubicBezTo>
                    <a:cubicBezTo>
                      <a:pt x="861" y="62"/>
                      <a:pt x="780" y="1"/>
                      <a:pt x="6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A3D1C20-1ADA-4D10-55B4-3EA9E5441410}"/>
              </a:ext>
            </a:extLst>
          </p:cNvPr>
          <p:cNvGrpSpPr/>
          <p:nvPr/>
        </p:nvGrpSpPr>
        <p:grpSpPr>
          <a:xfrm>
            <a:off x="1799681" y="2173583"/>
            <a:ext cx="614680" cy="614680"/>
            <a:chOff x="988454" y="2368143"/>
            <a:chExt cx="614680" cy="61468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382218-C993-2ECA-97BA-BFDCFC4DDE88}"/>
                </a:ext>
              </a:extLst>
            </p:cNvPr>
            <p:cNvSpPr/>
            <p:nvPr/>
          </p:nvSpPr>
          <p:spPr>
            <a:xfrm>
              <a:off x="988454" y="2368143"/>
              <a:ext cx="614680" cy="614680"/>
            </a:xfrm>
            <a:prstGeom prst="ellipse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oogle Shape;3723;p46">
              <a:extLst>
                <a:ext uri="{FF2B5EF4-FFF2-40B4-BE49-F238E27FC236}">
                  <a16:creationId xmlns:a16="http://schemas.microsoft.com/office/drawing/2014/main" id="{483C12F7-8850-A51E-EF56-22A4577D1BF2}"/>
                </a:ext>
              </a:extLst>
            </p:cNvPr>
            <p:cNvGrpSpPr/>
            <p:nvPr/>
          </p:nvGrpSpPr>
          <p:grpSpPr>
            <a:xfrm>
              <a:off x="1106817" y="2522315"/>
              <a:ext cx="377942" cy="332811"/>
              <a:chOff x="5603307" y="3726227"/>
              <a:chExt cx="377942" cy="332811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1" name="Google Shape;3724;p46">
                <a:extLst>
                  <a:ext uri="{FF2B5EF4-FFF2-40B4-BE49-F238E27FC236}">
                    <a16:creationId xmlns:a16="http://schemas.microsoft.com/office/drawing/2014/main" id="{8B10F7E7-98BB-806F-E01A-6A6B3DCA45D6}"/>
                  </a:ext>
                </a:extLst>
              </p:cNvPr>
              <p:cNvSpPr/>
              <p:nvPr/>
            </p:nvSpPr>
            <p:spPr>
              <a:xfrm>
                <a:off x="5603307" y="3729988"/>
                <a:ext cx="99375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04" extrusionOk="0">
                    <a:moveTo>
                      <a:pt x="1216" y="0"/>
                    </a:moveTo>
                    <a:cubicBezTo>
                      <a:pt x="516" y="0"/>
                      <a:pt x="1" y="533"/>
                      <a:pt x="30" y="1919"/>
                    </a:cubicBezTo>
                    <a:cubicBezTo>
                      <a:pt x="51" y="2979"/>
                      <a:pt x="355" y="3303"/>
                      <a:pt x="718" y="3303"/>
                    </a:cubicBezTo>
                    <a:cubicBezTo>
                      <a:pt x="1052" y="3303"/>
                      <a:pt x="1437" y="3028"/>
                      <a:pt x="1697" y="2801"/>
                    </a:cubicBezTo>
                    <a:cubicBezTo>
                      <a:pt x="1850" y="2668"/>
                      <a:pt x="2040" y="2603"/>
                      <a:pt x="2229" y="2603"/>
                    </a:cubicBezTo>
                    <a:cubicBezTo>
                      <a:pt x="2440" y="2603"/>
                      <a:pt x="2651" y="2684"/>
                      <a:pt x="2811" y="2845"/>
                    </a:cubicBezTo>
                    <a:cubicBezTo>
                      <a:pt x="2815" y="2850"/>
                      <a:pt x="2821" y="2854"/>
                      <a:pt x="2824" y="2861"/>
                    </a:cubicBezTo>
                    <a:lnTo>
                      <a:pt x="3435" y="1201"/>
                    </a:lnTo>
                    <a:cubicBezTo>
                      <a:pt x="2739" y="497"/>
                      <a:pt x="1892" y="0"/>
                      <a:pt x="1216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3725;p46">
                <a:extLst>
                  <a:ext uri="{FF2B5EF4-FFF2-40B4-BE49-F238E27FC236}">
                    <a16:creationId xmlns:a16="http://schemas.microsoft.com/office/drawing/2014/main" id="{7FAA57C9-88AC-ACE3-9E8B-DEAAD61B7829}"/>
                  </a:ext>
                </a:extLst>
              </p:cNvPr>
              <p:cNvSpPr/>
              <p:nvPr/>
            </p:nvSpPr>
            <p:spPr>
              <a:xfrm>
                <a:off x="5881845" y="3729988"/>
                <a:ext cx="99403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304" extrusionOk="0">
                    <a:moveTo>
                      <a:pt x="2221" y="0"/>
                    </a:moveTo>
                    <a:cubicBezTo>
                      <a:pt x="1545" y="0"/>
                      <a:pt x="697" y="497"/>
                      <a:pt x="1" y="1201"/>
                    </a:cubicBezTo>
                    <a:lnTo>
                      <a:pt x="611" y="2861"/>
                    </a:lnTo>
                    <a:cubicBezTo>
                      <a:pt x="615" y="2854"/>
                      <a:pt x="621" y="2850"/>
                      <a:pt x="625" y="2845"/>
                    </a:cubicBezTo>
                    <a:cubicBezTo>
                      <a:pt x="785" y="2684"/>
                      <a:pt x="996" y="2603"/>
                      <a:pt x="1207" y="2603"/>
                    </a:cubicBezTo>
                    <a:cubicBezTo>
                      <a:pt x="1396" y="2603"/>
                      <a:pt x="1586" y="2668"/>
                      <a:pt x="1739" y="2801"/>
                    </a:cubicBezTo>
                    <a:cubicBezTo>
                      <a:pt x="1999" y="3028"/>
                      <a:pt x="2384" y="3303"/>
                      <a:pt x="2718" y="3303"/>
                    </a:cubicBezTo>
                    <a:cubicBezTo>
                      <a:pt x="3081" y="3303"/>
                      <a:pt x="3385" y="2979"/>
                      <a:pt x="3406" y="1919"/>
                    </a:cubicBezTo>
                    <a:cubicBezTo>
                      <a:pt x="3435" y="533"/>
                      <a:pt x="2920" y="0"/>
                      <a:pt x="222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3726;p46">
                <a:extLst>
                  <a:ext uri="{FF2B5EF4-FFF2-40B4-BE49-F238E27FC236}">
                    <a16:creationId xmlns:a16="http://schemas.microsoft.com/office/drawing/2014/main" id="{2F499011-8A7F-9D96-74BE-852995F010A6}"/>
                  </a:ext>
                </a:extLst>
              </p:cNvPr>
              <p:cNvSpPr/>
              <p:nvPr/>
            </p:nvSpPr>
            <p:spPr>
              <a:xfrm>
                <a:off x="5881845" y="3749719"/>
                <a:ext cx="52219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179" extrusionOk="0">
                    <a:moveTo>
                      <a:pt x="590" y="0"/>
                    </a:moveTo>
                    <a:cubicBezTo>
                      <a:pt x="386" y="154"/>
                      <a:pt x="190" y="329"/>
                      <a:pt x="1" y="519"/>
                    </a:cubicBezTo>
                    <a:lnTo>
                      <a:pt x="611" y="2179"/>
                    </a:lnTo>
                    <a:cubicBezTo>
                      <a:pt x="615" y="2172"/>
                      <a:pt x="621" y="2169"/>
                      <a:pt x="624" y="2163"/>
                    </a:cubicBezTo>
                    <a:cubicBezTo>
                      <a:pt x="783" y="2002"/>
                      <a:pt x="994" y="1921"/>
                      <a:pt x="1206" y="1921"/>
                    </a:cubicBezTo>
                    <a:cubicBezTo>
                      <a:pt x="1395" y="1921"/>
                      <a:pt x="1585" y="1986"/>
                      <a:pt x="1739" y="2119"/>
                    </a:cubicBezTo>
                    <a:cubicBezTo>
                      <a:pt x="1759" y="2139"/>
                      <a:pt x="1782" y="2157"/>
                      <a:pt x="1805" y="2177"/>
                    </a:cubicBezTo>
                    <a:cubicBezTo>
                      <a:pt x="1585" y="1350"/>
                      <a:pt x="1162" y="605"/>
                      <a:pt x="590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3727;p46">
                <a:extLst>
                  <a:ext uri="{FF2B5EF4-FFF2-40B4-BE49-F238E27FC236}">
                    <a16:creationId xmlns:a16="http://schemas.microsoft.com/office/drawing/2014/main" id="{13710431-9F16-D743-1DB6-F854F0C34BEE}"/>
                  </a:ext>
                </a:extLst>
              </p:cNvPr>
              <p:cNvSpPr/>
              <p:nvPr/>
            </p:nvSpPr>
            <p:spPr>
              <a:xfrm>
                <a:off x="5650434" y="3749719"/>
                <a:ext cx="52248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179" extrusionOk="0">
                    <a:moveTo>
                      <a:pt x="1217" y="0"/>
                    </a:moveTo>
                    <a:cubicBezTo>
                      <a:pt x="645" y="605"/>
                      <a:pt x="221" y="1349"/>
                      <a:pt x="1" y="2177"/>
                    </a:cubicBezTo>
                    <a:cubicBezTo>
                      <a:pt x="24" y="2157"/>
                      <a:pt x="47" y="2139"/>
                      <a:pt x="68" y="2119"/>
                    </a:cubicBezTo>
                    <a:cubicBezTo>
                      <a:pt x="221" y="1986"/>
                      <a:pt x="411" y="1921"/>
                      <a:pt x="600" y="1921"/>
                    </a:cubicBezTo>
                    <a:cubicBezTo>
                      <a:pt x="811" y="1921"/>
                      <a:pt x="1022" y="2002"/>
                      <a:pt x="1182" y="2163"/>
                    </a:cubicBezTo>
                    <a:cubicBezTo>
                      <a:pt x="1186" y="2168"/>
                      <a:pt x="1192" y="2172"/>
                      <a:pt x="1195" y="2179"/>
                    </a:cubicBezTo>
                    <a:lnTo>
                      <a:pt x="1806" y="519"/>
                    </a:lnTo>
                    <a:cubicBezTo>
                      <a:pt x="1617" y="329"/>
                      <a:pt x="1419" y="154"/>
                      <a:pt x="121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3728;p46">
                <a:extLst>
                  <a:ext uri="{FF2B5EF4-FFF2-40B4-BE49-F238E27FC236}">
                    <a16:creationId xmlns:a16="http://schemas.microsoft.com/office/drawing/2014/main" id="{3E703FF1-AE32-1054-8A86-DBA0866F0C92}"/>
                  </a:ext>
                </a:extLst>
              </p:cNvPr>
              <p:cNvSpPr/>
              <p:nvPr/>
            </p:nvSpPr>
            <p:spPr>
              <a:xfrm>
                <a:off x="5667561" y="3726227"/>
                <a:ext cx="248798" cy="264623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9147" extrusionOk="0">
                    <a:moveTo>
                      <a:pt x="4314" y="0"/>
                    </a:moveTo>
                    <a:cubicBezTo>
                      <a:pt x="4290" y="0"/>
                      <a:pt x="4267" y="1"/>
                      <a:pt x="4243" y="1"/>
                    </a:cubicBezTo>
                    <a:cubicBezTo>
                      <a:pt x="1894" y="38"/>
                      <a:pt x="1" y="2026"/>
                      <a:pt x="25" y="4376"/>
                    </a:cubicBezTo>
                    <a:cubicBezTo>
                      <a:pt x="47" y="6758"/>
                      <a:pt x="995" y="7937"/>
                      <a:pt x="1737" y="9146"/>
                    </a:cubicBezTo>
                    <a:lnTo>
                      <a:pt x="1737" y="9145"/>
                    </a:lnTo>
                    <a:lnTo>
                      <a:pt x="6886" y="9145"/>
                    </a:lnTo>
                    <a:cubicBezTo>
                      <a:pt x="7636" y="7922"/>
                      <a:pt x="8600" y="6729"/>
                      <a:pt x="8600" y="4287"/>
                    </a:cubicBezTo>
                    <a:cubicBezTo>
                      <a:pt x="8600" y="1920"/>
                      <a:pt x="6679" y="0"/>
                      <a:pt x="431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729;p46">
                <a:extLst>
                  <a:ext uri="{FF2B5EF4-FFF2-40B4-BE49-F238E27FC236}">
                    <a16:creationId xmlns:a16="http://schemas.microsoft.com/office/drawing/2014/main" id="{26BE6611-E1BB-B003-CBB1-8DE07447359A}"/>
                  </a:ext>
                </a:extLst>
              </p:cNvPr>
              <p:cNvSpPr/>
              <p:nvPr/>
            </p:nvSpPr>
            <p:spPr>
              <a:xfrm>
                <a:off x="5668197" y="3726285"/>
                <a:ext cx="131632" cy="264652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148" extrusionOk="0">
                    <a:moveTo>
                      <a:pt x="4287" y="0"/>
                    </a:moveTo>
                    <a:cubicBezTo>
                      <a:pt x="1919" y="0"/>
                      <a:pt x="0" y="1921"/>
                      <a:pt x="0" y="4288"/>
                    </a:cubicBezTo>
                    <a:cubicBezTo>
                      <a:pt x="0" y="6731"/>
                      <a:pt x="963" y="7925"/>
                      <a:pt x="1712" y="9147"/>
                    </a:cubicBezTo>
                    <a:lnTo>
                      <a:pt x="2237" y="9147"/>
                    </a:lnTo>
                    <a:cubicBezTo>
                      <a:pt x="1488" y="7922"/>
                      <a:pt x="526" y="6728"/>
                      <a:pt x="526" y="4286"/>
                    </a:cubicBezTo>
                    <a:cubicBezTo>
                      <a:pt x="526" y="2007"/>
                      <a:pt x="2306" y="143"/>
                      <a:pt x="4550" y="10"/>
                    </a:cubicBezTo>
                    <a:cubicBezTo>
                      <a:pt x="4510" y="7"/>
                      <a:pt x="4468" y="5"/>
                      <a:pt x="4425" y="4"/>
                    </a:cubicBezTo>
                    <a:cubicBezTo>
                      <a:pt x="4379" y="0"/>
                      <a:pt x="4333" y="0"/>
                      <a:pt x="428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3730;p46">
                <a:extLst>
                  <a:ext uri="{FF2B5EF4-FFF2-40B4-BE49-F238E27FC236}">
                    <a16:creationId xmlns:a16="http://schemas.microsoft.com/office/drawing/2014/main" id="{DA4943FE-FC1B-CDD5-7DD9-73FA62A09E95}"/>
                  </a:ext>
                </a:extLst>
              </p:cNvPr>
              <p:cNvSpPr/>
              <p:nvPr/>
            </p:nvSpPr>
            <p:spPr>
              <a:xfrm>
                <a:off x="5717841" y="3786055"/>
                <a:ext cx="148324" cy="2724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9419" extrusionOk="0">
                    <a:moveTo>
                      <a:pt x="2560" y="1"/>
                    </a:moveTo>
                    <a:cubicBezTo>
                      <a:pt x="2558" y="1"/>
                      <a:pt x="2556" y="1"/>
                      <a:pt x="2555" y="1"/>
                    </a:cubicBezTo>
                    <a:cubicBezTo>
                      <a:pt x="2265" y="7"/>
                      <a:pt x="2038" y="252"/>
                      <a:pt x="2038" y="541"/>
                    </a:cubicBezTo>
                    <a:lnTo>
                      <a:pt x="2038" y="2587"/>
                    </a:lnTo>
                    <a:cubicBezTo>
                      <a:pt x="2038" y="5300"/>
                      <a:pt x="1" y="4144"/>
                      <a:pt x="1" y="7074"/>
                    </a:cubicBezTo>
                    <a:cubicBezTo>
                      <a:pt x="198" y="7394"/>
                      <a:pt x="378" y="7715"/>
                      <a:pt x="524" y="8060"/>
                    </a:cubicBezTo>
                    <a:cubicBezTo>
                      <a:pt x="872" y="8882"/>
                      <a:pt x="1673" y="9419"/>
                      <a:pt x="2564" y="9419"/>
                    </a:cubicBezTo>
                    <a:cubicBezTo>
                      <a:pt x="3012" y="9419"/>
                      <a:pt x="3435" y="9284"/>
                      <a:pt x="3789" y="9046"/>
                    </a:cubicBezTo>
                    <a:cubicBezTo>
                      <a:pt x="4144" y="8811"/>
                      <a:pt x="4431" y="8469"/>
                      <a:pt x="4604" y="8060"/>
                    </a:cubicBezTo>
                    <a:cubicBezTo>
                      <a:pt x="4750" y="7712"/>
                      <a:pt x="4932" y="7393"/>
                      <a:pt x="5127" y="7074"/>
                    </a:cubicBezTo>
                    <a:cubicBezTo>
                      <a:pt x="5127" y="4144"/>
                      <a:pt x="3091" y="5299"/>
                      <a:pt x="3091" y="2587"/>
                    </a:cubicBezTo>
                    <a:lnTo>
                      <a:pt x="3091" y="528"/>
                    </a:lnTo>
                    <a:cubicBezTo>
                      <a:pt x="3091" y="383"/>
                      <a:pt x="3032" y="252"/>
                      <a:pt x="2937" y="156"/>
                    </a:cubicBezTo>
                    <a:cubicBezTo>
                      <a:pt x="2840" y="59"/>
                      <a:pt x="2708" y="1"/>
                      <a:pt x="256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3731;p46">
                <a:extLst>
                  <a:ext uri="{FF2B5EF4-FFF2-40B4-BE49-F238E27FC236}">
                    <a16:creationId xmlns:a16="http://schemas.microsoft.com/office/drawing/2014/main" id="{CF5C376B-F274-B24A-31B7-EA664426C52D}"/>
                  </a:ext>
                </a:extLst>
              </p:cNvPr>
              <p:cNvSpPr/>
              <p:nvPr/>
            </p:nvSpPr>
            <p:spPr>
              <a:xfrm>
                <a:off x="5717841" y="3969326"/>
                <a:ext cx="82074" cy="8971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101" extrusionOk="0">
                    <a:moveTo>
                      <a:pt x="54" y="1"/>
                    </a:moveTo>
                    <a:cubicBezTo>
                      <a:pt x="21" y="215"/>
                      <a:pt x="1" y="461"/>
                      <a:pt x="1" y="746"/>
                    </a:cubicBezTo>
                    <a:cubicBezTo>
                      <a:pt x="197" y="1067"/>
                      <a:pt x="378" y="1389"/>
                      <a:pt x="525" y="1736"/>
                    </a:cubicBezTo>
                    <a:cubicBezTo>
                      <a:pt x="873" y="2562"/>
                      <a:pt x="1679" y="3101"/>
                      <a:pt x="2574" y="3101"/>
                    </a:cubicBezTo>
                    <a:cubicBezTo>
                      <a:pt x="2599" y="3101"/>
                      <a:pt x="2624" y="3101"/>
                      <a:pt x="2648" y="3099"/>
                    </a:cubicBezTo>
                    <a:cubicBezTo>
                      <a:pt x="2711" y="3096"/>
                      <a:pt x="2774" y="3092"/>
                      <a:pt x="2837" y="3085"/>
                    </a:cubicBezTo>
                    <a:cubicBezTo>
                      <a:pt x="2048" y="2992"/>
                      <a:pt x="1363" y="2480"/>
                      <a:pt x="1050" y="1736"/>
                    </a:cubicBezTo>
                    <a:cubicBezTo>
                      <a:pt x="904" y="1389"/>
                      <a:pt x="722" y="1067"/>
                      <a:pt x="524" y="746"/>
                    </a:cubicBezTo>
                    <a:cubicBezTo>
                      <a:pt x="372" y="501"/>
                      <a:pt x="214" y="255"/>
                      <a:pt x="5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3732;p46">
                <a:extLst>
                  <a:ext uri="{FF2B5EF4-FFF2-40B4-BE49-F238E27FC236}">
                    <a16:creationId xmlns:a16="http://schemas.microsoft.com/office/drawing/2014/main" id="{7A6CFCFA-D8C3-B30D-0A98-1136EEB0AF1F}"/>
                  </a:ext>
                </a:extLst>
              </p:cNvPr>
              <p:cNvSpPr/>
              <p:nvPr/>
            </p:nvSpPr>
            <p:spPr>
              <a:xfrm>
                <a:off x="5772866" y="3973579"/>
                <a:ext cx="383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47" extrusionOk="0">
                    <a:moveTo>
                      <a:pt x="119" y="1"/>
                    </a:moveTo>
                    <a:cubicBezTo>
                      <a:pt x="54" y="1"/>
                      <a:pt x="1" y="55"/>
                      <a:pt x="1" y="121"/>
                    </a:cubicBezTo>
                    <a:cubicBezTo>
                      <a:pt x="1" y="412"/>
                      <a:pt x="295" y="647"/>
                      <a:pt x="662" y="647"/>
                    </a:cubicBezTo>
                    <a:cubicBezTo>
                      <a:pt x="1028" y="647"/>
                      <a:pt x="1323" y="412"/>
                      <a:pt x="1323" y="121"/>
                    </a:cubicBezTo>
                    <a:lnTo>
                      <a:pt x="1323" y="118"/>
                    </a:lnTo>
                    <a:cubicBezTo>
                      <a:pt x="1324" y="55"/>
                      <a:pt x="1272" y="1"/>
                      <a:pt x="1206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3733;p46">
                <a:extLst>
                  <a:ext uri="{FF2B5EF4-FFF2-40B4-BE49-F238E27FC236}">
                    <a16:creationId xmlns:a16="http://schemas.microsoft.com/office/drawing/2014/main" id="{470C5E6D-F9C2-B85F-D6CC-F24CC9D9EC8E}"/>
                  </a:ext>
                </a:extLst>
              </p:cNvPr>
              <p:cNvSpPr/>
              <p:nvPr/>
            </p:nvSpPr>
            <p:spPr>
              <a:xfrm>
                <a:off x="5764042" y="4002856"/>
                <a:ext cx="56616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562" extrusionOk="0">
                    <a:moveTo>
                      <a:pt x="219" y="1"/>
                    </a:moveTo>
                    <a:cubicBezTo>
                      <a:pt x="173" y="1"/>
                      <a:pt x="127" y="17"/>
                      <a:pt x="91" y="49"/>
                    </a:cubicBezTo>
                    <a:cubicBezTo>
                      <a:pt x="8" y="121"/>
                      <a:pt x="0" y="245"/>
                      <a:pt x="71" y="325"/>
                    </a:cubicBezTo>
                    <a:cubicBezTo>
                      <a:pt x="201" y="475"/>
                      <a:pt x="396" y="561"/>
                      <a:pt x="599" y="561"/>
                    </a:cubicBezTo>
                    <a:cubicBezTo>
                      <a:pt x="737" y="561"/>
                      <a:pt x="867" y="523"/>
                      <a:pt x="979" y="452"/>
                    </a:cubicBezTo>
                    <a:cubicBezTo>
                      <a:pt x="1089" y="523"/>
                      <a:pt x="1221" y="561"/>
                      <a:pt x="1358" y="561"/>
                    </a:cubicBezTo>
                    <a:cubicBezTo>
                      <a:pt x="1563" y="561"/>
                      <a:pt x="1755" y="475"/>
                      <a:pt x="1886" y="325"/>
                    </a:cubicBezTo>
                    <a:cubicBezTo>
                      <a:pt x="1956" y="245"/>
                      <a:pt x="1947" y="121"/>
                      <a:pt x="1867" y="49"/>
                    </a:cubicBezTo>
                    <a:cubicBezTo>
                      <a:pt x="1829" y="17"/>
                      <a:pt x="1784" y="1"/>
                      <a:pt x="1738" y="1"/>
                    </a:cubicBezTo>
                    <a:cubicBezTo>
                      <a:pt x="1683" y="1"/>
                      <a:pt x="1630" y="24"/>
                      <a:pt x="1591" y="69"/>
                    </a:cubicBezTo>
                    <a:cubicBezTo>
                      <a:pt x="1534" y="133"/>
                      <a:pt x="1448" y="170"/>
                      <a:pt x="1358" y="170"/>
                    </a:cubicBezTo>
                    <a:cubicBezTo>
                      <a:pt x="1266" y="170"/>
                      <a:pt x="1182" y="133"/>
                      <a:pt x="1126" y="69"/>
                    </a:cubicBezTo>
                    <a:cubicBezTo>
                      <a:pt x="1089" y="26"/>
                      <a:pt x="1034" y="1"/>
                      <a:pt x="979" y="1"/>
                    </a:cubicBezTo>
                    <a:cubicBezTo>
                      <a:pt x="922" y="1"/>
                      <a:pt x="867" y="26"/>
                      <a:pt x="830" y="69"/>
                    </a:cubicBezTo>
                    <a:cubicBezTo>
                      <a:pt x="775" y="133"/>
                      <a:pt x="689" y="170"/>
                      <a:pt x="599" y="170"/>
                    </a:cubicBezTo>
                    <a:cubicBezTo>
                      <a:pt x="507" y="170"/>
                      <a:pt x="422" y="133"/>
                      <a:pt x="367" y="69"/>
                    </a:cubicBezTo>
                    <a:cubicBezTo>
                      <a:pt x="329" y="24"/>
                      <a:pt x="274" y="1"/>
                      <a:pt x="219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3734;p46">
                <a:extLst>
                  <a:ext uri="{FF2B5EF4-FFF2-40B4-BE49-F238E27FC236}">
                    <a16:creationId xmlns:a16="http://schemas.microsoft.com/office/drawing/2014/main" id="{8F6B79D4-6BB9-3886-FE7D-69C6EF2E397A}"/>
                  </a:ext>
                </a:extLst>
              </p:cNvPr>
              <p:cNvSpPr/>
              <p:nvPr/>
            </p:nvSpPr>
            <p:spPr>
              <a:xfrm>
                <a:off x="5712431" y="3895613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91" y="1"/>
                    </a:moveTo>
                    <a:cubicBezTo>
                      <a:pt x="187" y="1"/>
                      <a:pt x="184" y="1"/>
                      <a:pt x="180" y="1"/>
                    </a:cubicBezTo>
                    <a:cubicBezTo>
                      <a:pt x="79" y="6"/>
                      <a:pt x="0" y="96"/>
                      <a:pt x="0" y="197"/>
                    </a:cubicBezTo>
                    <a:lnTo>
                      <a:pt x="0" y="545"/>
                    </a:lnTo>
                    <a:cubicBezTo>
                      <a:pt x="0" y="648"/>
                      <a:pt x="77" y="739"/>
                      <a:pt x="180" y="745"/>
                    </a:cubicBezTo>
                    <a:cubicBezTo>
                      <a:pt x="183" y="745"/>
                      <a:pt x="185" y="745"/>
                      <a:pt x="188" y="745"/>
                    </a:cubicBezTo>
                    <a:cubicBezTo>
                      <a:pt x="295" y="745"/>
                      <a:pt x="384" y="659"/>
                      <a:pt x="384" y="553"/>
                    </a:cubicBezTo>
                    <a:lnTo>
                      <a:pt x="384" y="193"/>
                    </a:lnTo>
                    <a:cubicBezTo>
                      <a:pt x="384" y="8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3735;p46">
                <a:extLst>
                  <a:ext uri="{FF2B5EF4-FFF2-40B4-BE49-F238E27FC236}">
                    <a16:creationId xmlns:a16="http://schemas.microsoft.com/office/drawing/2014/main" id="{7B7A2A08-ADD3-40F7-4CAE-997493FEE092}"/>
                  </a:ext>
                </a:extLst>
              </p:cNvPr>
              <p:cNvSpPr/>
              <p:nvPr/>
            </p:nvSpPr>
            <p:spPr>
              <a:xfrm>
                <a:off x="5700714" y="3921447"/>
                <a:ext cx="22710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0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2" y="384"/>
                      <a:pt x="771" y="307"/>
                      <a:pt x="778" y="205"/>
                    </a:cubicBezTo>
                    <a:cubicBezTo>
                      <a:pt x="784" y="94"/>
                      <a:pt x="695" y="1"/>
                      <a:pt x="5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3736;p46">
                <a:extLst>
                  <a:ext uri="{FF2B5EF4-FFF2-40B4-BE49-F238E27FC236}">
                    <a16:creationId xmlns:a16="http://schemas.microsoft.com/office/drawing/2014/main" id="{40B39A7C-C186-0FB1-AF42-A7C65D6F4BAA}"/>
                  </a:ext>
                </a:extLst>
              </p:cNvPr>
              <p:cNvSpPr/>
              <p:nvPr/>
            </p:nvSpPr>
            <p:spPr>
              <a:xfrm>
                <a:off x="5861102" y="3895526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89" y="0"/>
                    </a:moveTo>
                    <a:cubicBezTo>
                      <a:pt x="85" y="0"/>
                      <a:pt x="0" y="88"/>
                      <a:pt x="0" y="193"/>
                    </a:cubicBezTo>
                    <a:lnTo>
                      <a:pt x="0" y="553"/>
                    </a:lnTo>
                    <a:cubicBezTo>
                      <a:pt x="0" y="660"/>
                      <a:pt x="86" y="745"/>
                      <a:pt x="192" y="745"/>
                    </a:cubicBezTo>
                    <a:cubicBezTo>
                      <a:pt x="195" y="745"/>
                      <a:pt x="199" y="745"/>
                      <a:pt x="203" y="745"/>
                    </a:cubicBezTo>
                    <a:cubicBezTo>
                      <a:pt x="307" y="742"/>
                      <a:pt x="384" y="651"/>
                      <a:pt x="384" y="548"/>
                    </a:cubicBezTo>
                    <a:lnTo>
                      <a:pt x="384" y="200"/>
                    </a:lnTo>
                    <a:cubicBezTo>
                      <a:pt x="384" y="97"/>
                      <a:pt x="307" y="7"/>
                      <a:pt x="203" y="1"/>
                    </a:cubicBezTo>
                    <a:cubicBezTo>
                      <a:pt x="198" y="1"/>
                      <a:pt x="194" y="0"/>
                      <a:pt x="18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3737;p46">
                <a:extLst>
                  <a:ext uri="{FF2B5EF4-FFF2-40B4-BE49-F238E27FC236}">
                    <a16:creationId xmlns:a16="http://schemas.microsoft.com/office/drawing/2014/main" id="{13FDF383-6AF4-EC9F-EF22-3B4AF2084AC4}"/>
                  </a:ext>
                </a:extLst>
              </p:cNvPr>
              <p:cNvSpPr/>
              <p:nvPr/>
            </p:nvSpPr>
            <p:spPr>
              <a:xfrm>
                <a:off x="5861131" y="3921447"/>
                <a:ext cx="22739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1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0" y="384"/>
                      <a:pt x="771" y="307"/>
                      <a:pt x="778" y="205"/>
                    </a:cubicBezTo>
                    <a:cubicBezTo>
                      <a:pt x="786" y="94"/>
                      <a:pt x="699" y="1"/>
                      <a:pt x="5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16AC29E6-552F-B978-0B5F-65A86420F1C4}"/>
              </a:ext>
            </a:extLst>
          </p:cNvPr>
          <p:cNvGrpSpPr/>
          <p:nvPr/>
        </p:nvGrpSpPr>
        <p:grpSpPr>
          <a:xfrm>
            <a:off x="2429763" y="1431353"/>
            <a:ext cx="614680" cy="614680"/>
            <a:chOff x="1437932" y="1358544"/>
            <a:chExt cx="614680" cy="61468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0C896E7-CDC2-4D17-3472-77B56AFB4163}"/>
                </a:ext>
              </a:extLst>
            </p:cNvPr>
            <p:cNvSpPr/>
            <p:nvPr/>
          </p:nvSpPr>
          <p:spPr>
            <a:xfrm>
              <a:off x="1437932" y="1358544"/>
              <a:ext cx="614680" cy="614680"/>
            </a:xfrm>
            <a:prstGeom prst="ellipse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oogle Shape;3549;p46">
              <a:extLst>
                <a:ext uri="{FF2B5EF4-FFF2-40B4-BE49-F238E27FC236}">
                  <a16:creationId xmlns:a16="http://schemas.microsoft.com/office/drawing/2014/main" id="{A93785BA-210D-990B-1972-86B7D75D0663}"/>
                </a:ext>
              </a:extLst>
            </p:cNvPr>
            <p:cNvGrpSpPr/>
            <p:nvPr/>
          </p:nvGrpSpPr>
          <p:grpSpPr>
            <a:xfrm>
              <a:off x="1554810" y="1476660"/>
              <a:ext cx="382165" cy="374788"/>
              <a:chOff x="4783980" y="3109700"/>
              <a:chExt cx="382165" cy="374788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Google Shape;3550;p46">
                <a:extLst>
                  <a:ext uri="{FF2B5EF4-FFF2-40B4-BE49-F238E27FC236}">
                    <a16:creationId xmlns:a16="http://schemas.microsoft.com/office/drawing/2014/main" id="{68866D63-EA77-F692-F609-083860671751}"/>
                  </a:ext>
                </a:extLst>
              </p:cNvPr>
              <p:cNvSpPr/>
              <p:nvPr/>
            </p:nvSpPr>
            <p:spPr>
              <a:xfrm>
                <a:off x="4783980" y="3109700"/>
                <a:ext cx="382165" cy="374759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2954" extrusionOk="0">
                    <a:moveTo>
                      <a:pt x="5748" y="0"/>
                    </a:moveTo>
                    <a:cubicBezTo>
                      <a:pt x="5416" y="0"/>
                      <a:pt x="5089" y="102"/>
                      <a:pt x="4811" y="297"/>
                    </a:cubicBezTo>
                    <a:lnTo>
                      <a:pt x="4810" y="300"/>
                    </a:lnTo>
                    <a:cubicBezTo>
                      <a:pt x="4573" y="466"/>
                      <a:pt x="4297" y="566"/>
                      <a:pt x="4011" y="590"/>
                    </a:cubicBezTo>
                    <a:lnTo>
                      <a:pt x="4009" y="590"/>
                    </a:lnTo>
                    <a:cubicBezTo>
                      <a:pt x="3526" y="632"/>
                      <a:pt x="3084" y="886"/>
                      <a:pt x="2808" y="1285"/>
                    </a:cubicBezTo>
                    <a:cubicBezTo>
                      <a:pt x="2644" y="1523"/>
                      <a:pt x="2417" y="1713"/>
                      <a:pt x="2153" y="1836"/>
                    </a:cubicBezTo>
                    <a:lnTo>
                      <a:pt x="2150" y="1836"/>
                    </a:lnTo>
                    <a:cubicBezTo>
                      <a:pt x="1710" y="2038"/>
                      <a:pt x="1383" y="2428"/>
                      <a:pt x="1259" y="2896"/>
                    </a:cubicBezTo>
                    <a:lnTo>
                      <a:pt x="1259" y="2897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7"/>
                      <a:pt x="312" y="4457"/>
                      <a:pt x="355" y="4940"/>
                    </a:cubicBezTo>
                    <a:cubicBezTo>
                      <a:pt x="383" y="5227"/>
                      <a:pt x="331" y="5519"/>
                      <a:pt x="208" y="5780"/>
                    </a:cubicBezTo>
                    <a:lnTo>
                      <a:pt x="206" y="5784"/>
                    </a:lnTo>
                    <a:cubicBezTo>
                      <a:pt x="1" y="6223"/>
                      <a:pt x="1" y="6729"/>
                      <a:pt x="206" y="7168"/>
                    </a:cubicBezTo>
                    <a:lnTo>
                      <a:pt x="208" y="7172"/>
                    </a:lnTo>
                    <a:cubicBezTo>
                      <a:pt x="331" y="7435"/>
                      <a:pt x="383" y="7725"/>
                      <a:pt x="355" y="8011"/>
                    </a:cubicBezTo>
                    <a:lnTo>
                      <a:pt x="355" y="8013"/>
                    </a:lnTo>
                    <a:cubicBezTo>
                      <a:pt x="312" y="8496"/>
                      <a:pt x="486" y="8976"/>
                      <a:pt x="831" y="9317"/>
                    </a:cubicBezTo>
                    <a:cubicBezTo>
                      <a:pt x="1036" y="9521"/>
                      <a:pt x="1184" y="9775"/>
                      <a:pt x="1259" y="10056"/>
                    </a:cubicBezTo>
                    <a:lnTo>
                      <a:pt x="1259" y="10058"/>
                    </a:lnTo>
                    <a:cubicBezTo>
                      <a:pt x="1383" y="10525"/>
                      <a:pt x="1710" y="10915"/>
                      <a:pt x="2150" y="11118"/>
                    </a:cubicBezTo>
                    <a:lnTo>
                      <a:pt x="2153" y="11118"/>
                    </a:lnTo>
                    <a:cubicBezTo>
                      <a:pt x="2415" y="11239"/>
                      <a:pt x="2641" y="11429"/>
                      <a:pt x="2808" y="11668"/>
                    </a:cubicBezTo>
                    <a:cubicBezTo>
                      <a:pt x="3084" y="12067"/>
                      <a:pt x="3526" y="12322"/>
                      <a:pt x="4009" y="12362"/>
                    </a:cubicBezTo>
                    <a:lnTo>
                      <a:pt x="4011" y="12362"/>
                    </a:lnTo>
                    <a:cubicBezTo>
                      <a:pt x="4297" y="12388"/>
                      <a:pt x="4573" y="12487"/>
                      <a:pt x="4810" y="12653"/>
                    </a:cubicBezTo>
                    <a:lnTo>
                      <a:pt x="4811" y="12656"/>
                    </a:lnTo>
                    <a:cubicBezTo>
                      <a:pt x="5089" y="12851"/>
                      <a:pt x="5416" y="12953"/>
                      <a:pt x="5748" y="12953"/>
                    </a:cubicBezTo>
                    <a:cubicBezTo>
                      <a:pt x="5891" y="12953"/>
                      <a:pt x="6035" y="12934"/>
                      <a:pt x="6176" y="12895"/>
                    </a:cubicBezTo>
                    <a:cubicBezTo>
                      <a:pt x="6317" y="12857"/>
                      <a:pt x="6461" y="12838"/>
                      <a:pt x="6605" y="12838"/>
                    </a:cubicBezTo>
                    <a:cubicBezTo>
                      <a:pt x="6749" y="12838"/>
                      <a:pt x="6893" y="12857"/>
                      <a:pt x="7034" y="12895"/>
                    </a:cubicBezTo>
                    <a:cubicBezTo>
                      <a:pt x="7175" y="12934"/>
                      <a:pt x="7319" y="12953"/>
                      <a:pt x="7462" y="12953"/>
                    </a:cubicBezTo>
                    <a:cubicBezTo>
                      <a:pt x="7794" y="12953"/>
                      <a:pt x="8122" y="12851"/>
                      <a:pt x="8399" y="12656"/>
                    </a:cubicBezTo>
                    <a:lnTo>
                      <a:pt x="8401" y="12653"/>
                    </a:lnTo>
                    <a:cubicBezTo>
                      <a:pt x="8637" y="12487"/>
                      <a:pt x="8913" y="12388"/>
                      <a:pt x="9201" y="12362"/>
                    </a:cubicBezTo>
                    <a:lnTo>
                      <a:pt x="9203" y="12362"/>
                    </a:lnTo>
                    <a:cubicBezTo>
                      <a:pt x="9686" y="12322"/>
                      <a:pt x="10128" y="12067"/>
                      <a:pt x="10404" y="11668"/>
                    </a:cubicBezTo>
                    <a:cubicBezTo>
                      <a:pt x="10568" y="11430"/>
                      <a:pt x="10794" y="11240"/>
                      <a:pt x="11057" y="11118"/>
                    </a:cubicBezTo>
                    <a:lnTo>
                      <a:pt x="11059" y="11118"/>
                    </a:lnTo>
                    <a:cubicBezTo>
                      <a:pt x="11501" y="10915"/>
                      <a:pt x="11826" y="10525"/>
                      <a:pt x="11950" y="10058"/>
                    </a:cubicBezTo>
                    <a:lnTo>
                      <a:pt x="11950" y="10056"/>
                    </a:lnTo>
                    <a:cubicBezTo>
                      <a:pt x="12025" y="9775"/>
                      <a:pt x="12172" y="9521"/>
                      <a:pt x="12378" y="9317"/>
                    </a:cubicBezTo>
                    <a:cubicBezTo>
                      <a:pt x="12723" y="8976"/>
                      <a:pt x="12898" y="8496"/>
                      <a:pt x="12854" y="8013"/>
                    </a:cubicBezTo>
                    <a:lnTo>
                      <a:pt x="12854" y="8011"/>
                    </a:lnTo>
                    <a:cubicBezTo>
                      <a:pt x="12826" y="7725"/>
                      <a:pt x="12878" y="7433"/>
                      <a:pt x="13001" y="7172"/>
                    </a:cubicBezTo>
                    <a:lnTo>
                      <a:pt x="13004" y="7168"/>
                    </a:lnTo>
                    <a:cubicBezTo>
                      <a:pt x="13209" y="6729"/>
                      <a:pt x="13209" y="6223"/>
                      <a:pt x="13005" y="5784"/>
                    </a:cubicBezTo>
                    <a:lnTo>
                      <a:pt x="13004" y="5780"/>
                    </a:lnTo>
                    <a:cubicBezTo>
                      <a:pt x="12881" y="5517"/>
                      <a:pt x="12829" y="5227"/>
                      <a:pt x="12855" y="4940"/>
                    </a:cubicBezTo>
                    <a:cubicBezTo>
                      <a:pt x="12900" y="4457"/>
                      <a:pt x="12725" y="3977"/>
                      <a:pt x="12380" y="3637"/>
                    </a:cubicBezTo>
                    <a:cubicBezTo>
                      <a:pt x="12174" y="3433"/>
                      <a:pt x="12027" y="3178"/>
                      <a:pt x="11953" y="2897"/>
                    </a:cubicBezTo>
                    <a:lnTo>
                      <a:pt x="11953" y="2896"/>
                    </a:lnTo>
                    <a:cubicBezTo>
                      <a:pt x="11827" y="2428"/>
                      <a:pt x="11502" y="2038"/>
                      <a:pt x="11060" y="1836"/>
                    </a:cubicBezTo>
                    <a:lnTo>
                      <a:pt x="11059" y="1836"/>
                    </a:lnTo>
                    <a:cubicBezTo>
                      <a:pt x="10797" y="1715"/>
                      <a:pt x="10570" y="1524"/>
                      <a:pt x="10404" y="1285"/>
                    </a:cubicBezTo>
                    <a:cubicBezTo>
                      <a:pt x="10128" y="886"/>
                      <a:pt x="9686" y="632"/>
                      <a:pt x="9203" y="590"/>
                    </a:cubicBezTo>
                    <a:lnTo>
                      <a:pt x="9201" y="590"/>
                    </a:lnTo>
                    <a:cubicBezTo>
                      <a:pt x="8913" y="566"/>
                      <a:pt x="8637" y="466"/>
                      <a:pt x="8401" y="300"/>
                    </a:cubicBezTo>
                    <a:lnTo>
                      <a:pt x="8399" y="297"/>
                    </a:lnTo>
                    <a:cubicBezTo>
                      <a:pt x="8122" y="102"/>
                      <a:pt x="7794" y="0"/>
                      <a:pt x="7462" y="0"/>
                    </a:cubicBezTo>
                    <a:cubicBezTo>
                      <a:pt x="7319" y="0"/>
                      <a:pt x="7175" y="19"/>
                      <a:pt x="7034" y="58"/>
                    </a:cubicBezTo>
                    <a:cubicBezTo>
                      <a:pt x="6894" y="96"/>
                      <a:pt x="6750" y="116"/>
                      <a:pt x="6606" y="116"/>
                    </a:cubicBezTo>
                    <a:cubicBezTo>
                      <a:pt x="6462" y="116"/>
                      <a:pt x="6318" y="96"/>
                      <a:pt x="6176" y="58"/>
                    </a:cubicBezTo>
                    <a:cubicBezTo>
                      <a:pt x="6035" y="19"/>
                      <a:pt x="5891" y="0"/>
                      <a:pt x="5748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551;p46">
                <a:extLst>
                  <a:ext uri="{FF2B5EF4-FFF2-40B4-BE49-F238E27FC236}">
                    <a16:creationId xmlns:a16="http://schemas.microsoft.com/office/drawing/2014/main" id="{46B65CF5-101C-08E4-C989-E3EA8308DC4F}"/>
                  </a:ext>
                </a:extLst>
              </p:cNvPr>
              <p:cNvSpPr/>
              <p:nvPr/>
            </p:nvSpPr>
            <p:spPr>
              <a:xfrm>
                <a:off x="4784067" y="3109787"/>
                <a:ext cx="181970" cy="374701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952" extrusionOk="0">
                    <a:moveTo>
                      <a:pt x="5749" y="1"/>
                    </a:moveTo>
                    <a:cubicBezTo>
                      <a:pt x="5417" y="1"/>
                      <a:pt x="5089" y="103"/>
                      <a:pt x="4811" y="299"/>
                    </a:cubicBezTo>
                    <a:lnTo>
                      <a:pt x="4810" y="300"/>
                    </a:lnTo>
                    <a:cubicBezTo>
                      <a:pt x="4574" y="468"/>
                      <a:pt x="4297" y="567"/>
                      <a:pt x="4009" y="592"/>
                    </a:cubicBezTo>
                    <a:lnTo>
                      <a:pt x="4008" y="592"/>
                    </a:lnTo>
                    <a:cubicBezTo>
                      <a:pt x="3524" y="632"/>
                      <a:pt x="3084" y="886"/>
                      <a:pt x="2808" y="1285"/>
                    </a:cubicBezTo>
                    <a:cubicBezTo>
                      <a:pt x="2642" y="1523"/>
                      <a:pt x="2417" y="1713"/>
                      <a:pt x="2151" y="1836"/>
                    </a:cubicBezTo>
                    <a:lnTo>
                      <a:pt x="2150" y="1836"/>
                    </a:lnTo>
                    <a:cubicBezTo>
                      <a:pt x="1708" y="2040"/>
                      <a:pt x="1383" y="2428"/>
                      <a:pt x="1259" y="2896"/>
                    </a:cubicBezTo>
                    <a:lnTo>
                      <a:pt x="1259" y="2899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9"/>
                      <a:pt x="311" y="4457"/>
                      <a:pt x="355" y="4941"/>
                    </a:cubicBezTo>
                    <a:cubicBezTo>
                      <a:pt x="381" y="5229"/>
                      <a:pt x="331" y="5520"/>
                      <a:pt x="208" y="5781"/>
                    </a:cubicBezTo>
                    <a:lnTo>
                      <a:pt x="205" y="5784"/>
                    </a:lnTo>
                    <a:cubicBezTo>
                      <a:pt x="1" y="6223"/>
                      <a:pt x="1" y="6729"/>
                      <a:pt x="205" y="7169"/>
                    </a:cubicBezTo>
                    <a:lnTo>
                      <a:pt x="208" y="7172"/>
                    </a:lnTo>
                    <a:cubicBezTo>
                      <a:pt x="331" y="7435"/>
                      <a:pt x="381" y="7725"/>
                      <a:pt x="355" y="8013"/>
                    </a:cubicBezTo>
                    <a:cubicBezTo>
                      <a:pt x="311" y="8495"/>
                      <a:pt x="486" y="8975"/>
                      <a:pt x="831" y="9317"/>
                    </a:cubicBezTo>
                    <a:cubicBezTo>
                      <a:pt x="1036" y="9519"/>
                      <a:pt x="1184" y="9774"/>
                      <a:pt x="1259" y="10055"/>
                    </a:cubicBezTo>
                    <a:lnTo>
                      <a:pt x="1259" y="10056"/>
                    </a:lnTo>
                    <a:cubicBezTo>
                      <a:pt x="1383" y="10524"/>
                      <a:pt x="1708" y="10914"/>
                      <a:pt x="2150" y="11116"/>
                    </a:cubicBezTo>
                    <a:lnTo>
                      <a:pt x="2151" y="11116"/>
                    </a:lnTo>
                    <a:cubicBezTo>
                      <a:pt x="2414" y="11237"/>
                      <a:pt x="2641" y="11427"/>
                      <a:pt x="2808" y="11667"/>
                    </a:cubicBezTo>
                    <a:cubicBezTo>
                      <a:pt x="3084" y="12066"/>
                      <a:pt x="3524" y="12320"/>
                      <a:pt x="4008" y="12362"/>
                    </a:cubicBezTo>
                    <a:lnTo>
                      <a:pt x="4009" y="12362"/>
                    </a:lnTo>
                    <a:cubicBezTo>
                      <a:pt x="4297" y="12386"/>
                      <a:pt x="4574" y="12486"/>
                      <a:pt x="4810" y="12653"/>
                    </a:cubicBezTo>
                    <a:lnTo>
                      <a:pt x="4811" y="12655"/>
                    </a:lnTo>
                    <a:cubicBezTo>
                      <a:pt x="5089" y="12850"/>
                      <a:pt x="5416" y="12952"/>
                      <a:pt x="5748" y="12952"/>
                    </a:cubicBezTo>
                    <a:cubicBezTo>
                      <a:pt x="5891" y="12952"/>
                      <a:pt x="6035" y="12933"/>
                      <a:pt x="6176" y="12894"/>
                    </a:cubicBezTo>
                    <a:cubicBezTo>
                      <a:pt x="6213" y="12885"/>
                      <a:pt x="6252" y="12875"/>
                      <a:pt x="6290" y="12868"/>
                    </a:cubicBezTo>
                    <a:cubicBezTo>
                      <a:pt x="6138" y="12817"/>
                      <a:pt x="5995" y="12747"/>
                      <a:pt x="5864" y="12655"/>
                    </a:cubicBezTo>
                    <a:cubicBezTo>
                      <a:pt x="5626" y="12486"/>
                      <a:pt x="5350" y="12386"/>
                      <a:pt x="5063" y="12362"/>
                    </a:cubicBezTo>
                    <a:lnTo>
                      <a:pt x="5060" y="12362"/>
                    </a:lnTo>
                    <a:cubicBezTo>
                      <a:pt x="4577" y="12320"/>
                      <a:pt x="4136" y="12066"/>
                      <a:pt x="3860" y="11667"/>
                    </a:cubicBezTo>
                    <a:cubicBezTo>
                      <a:pt x="3695" y="11429"/>
                      <a:pt x="3469" y="11239"/>
                      <a:pt x="3204" y="11116"/>
                    </a:cubicBezTo>
                    <a:lnTo>
                      <a:pt x="3202" y="11116"/>
                    </a:lnTo>
                    <a:cubicBezTo>
                      <a:pt x="2760" y="10914"/>
                      <a:pt x="2435" y="10524"/>
                      <a:pt x="2311" y="10056"/>
                    </a:cubicBezTo>
                    <a:lnTo>
                      <a:pt x="2311" y="10055"/>
                    </a:lnTo>
                    <a:cubicBezTo>
                      <a:pt x="2236" y="9774"/>
                      <a:pt x="2089" y="9519"/>
                      <a:pt x="1883" y="9317"/>
                    </a:cubicBezTo>
                    <a:cubicBezTo>
                      <a:pt x="1538" y="8975"/>
                      <a:pt x="1363" y="8495"/>
                      <a:pt x="1408" y="8013"/>
                    </a:cubicBezTo>
                    <a:cubicBezTo>
                      <a:pt x="1434" y="7725"/>
                      <a:pt x="1383" y="7433"/>
                      <a:pt x="1260" y="7172"/>
                    </a:cubicBezTo>
                    <a:lnTo>
                      <a:pt x="1257" y="7169"/>
                    </a:lnTo>
                    <a:cubicBezTo>
                      <a:pt x="1053" y="6729"/>
                      <a:pt x="1053" y="6223"/>
                      <a:pt x="1257" y="5784"/>
                    </a:cubicBezTo>
                    <a:lnTo>
                      <a:pt x="1260" y="5781"/>
                    </a:lnTo>
                    <a:cubicBezTo>
                      <a:pt x="1383" y="5517"/>
                      <a:pt x="1434" y="5229"/>
                      <a:pt x="1408" y="4941"/>
                    </a:cubicBezTo>
                    <a:cubicBezTo>
                      <a:pt x="1363" y="4457"/>
                      <a:pt x="1538" y="3979"/>
                      <a:pt x="1883" y="3637"/>
                    </a:cubicBezTo>
                    <a:cubicBezTo>
                      <a:pt x="2089" y="3433"/>
                      <a:pt x="2236" y="3178"/>
                      <a:pt x="2311" y="2899"/>
                    </a:cubicBezTo>
                    <a:lnTo>
                      <a:pt x="2311" y="2896"/>
                    </a:lnTo>
                    <a:cubicBezTo>
                      <a:pt x="2435" y="2428"/>
                      <a:pt x="2760" y="2040"/>
                      <a:pt x="3202" y="1836"/>
                    </a:cubicBezTo>
                    <a:lnTo>
                      <a:pt x="3204" y="1836"/>
                    </a:lnTo>
                    <a:cubicBezTo>
                      <a:pt x="3466" y="1713"/>
                      <a:pt x="3693" y="1526"/>
                      <a:pt x="3860" y="1285"/>
                    </a:cubicBezTo>
                    <a:cubicBezTo>
                      <a:pt x="4136" y="886"/>
                      <a:pt x="4577" y="632"/>
                      <a:pt x="5060" y="592"/>
                    </a:cubicBezTo>
                    <a:lnTo>
                      <a:pt x="5063" y="592"/>
                    </a:lnTo>
                    <a:cubicBezTo>
                      <a:pt x="5350" y="567"/>
                      <a:pt x="5626" y="468"/>
                      <a:pt x="5864" y="300"/>
                    </a:cubicBezTo>
                    <a:lnTo>
                      <a:pt x="5865" y="299"/>
                    </a:lnTo>
                    <a:cubicBezTo>
                      <a:pt x="5999" y="207"/>
                      <a:pt x="6140" y="135"/>
                      <a:pt x="6290" y="86"/>
                    </a:cubicBezTo>
                    <a:cubicBezTo>
                      <a:pt x="6252" y="78"/>
                      <a:pt x="6215" y="70"/>
                      <a:pt x="6176" y="58"/>
                    </a:cubicBezTo>
                    <a:cubicBezTo>
                      <a:pt x="6036" y="20"/>
                      <a:pt x="5892" y="1"/>
                      <a:pt x="5749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552;p46">
                <a:extLst>
                  <a:ext uri="{FF2B5EF4-FFF2-40B4-BE49-F238E27FC236}">
                    <a16:creationId xmlns:a16="http://schemas.microsoft.com/office/drawing/2014/main" id="{DF838014-81DB-45FA-C0D3-FF6AC919F9D0}"/>
                  </a:ext>
                </a:extLst>
              </p:cNvPr>
              <p:cNvSpPr/>
              <p:nvPr/>
            </p:nvSpPr>
            <p:spPr>
              <a:xfrm>
                <a:off x="4889459" y="3262595"/>
                <a:ext cx="171237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3129" extrusionOk="0">
                    <a:moveTo>
                      <a:pt x="2136" y="1"/>
                    </a:moveTo>
                    <a:cubicBezTo>
                      <a:pt x="10" y="315"/>
                      <a:pt x="1" y="1889"/>
                      <a:pt x="349" y="2926"/>
                    </a:cubicBezTo>
                    <a:cubicBezTo>
                      <a:pt x="389" y="3048"/>
                      <a:pt x="503" y="3129"/>
                      <a:pt x="627" y="3129"/>
                    </a:cubicBezTo>
                    <a:cubicBezTo>
                      <a:pt x="642" y="3129"/>
                      <a:pt x="657" y="3127"/>
                      <a:pt x="671" y="3125"/>
                    </a:cubicBezTo>
                    <a:cubicBezTo>
                      <a:pt x="1178" y="3048"/>
                      <a:pt x="2352" y="2788"/>
                      <a:pt x="2820" y="2005"/>
                    </a:cubicBezTo>
                    <a:cubicBezTo>
                      <a:pt x="2853" y="1954"/>
                      <a:pt x="2907" y="1928"/>
                      <a:pt x="2961" y="1928"/>
                    </a:cubicBezTo>
                    <a:cubicBezTo>
                      <a:pt x="3015" y="1928"/>
                      <a:pt x="3069" y="1954"/>
                      <a:pt x="3100" y="2005"/>
                    </a:cubicBezTo>
                    <a:cubicBezTo>
                      <a:pt x="3567" y="2788"/>
                      <a:pt x="4742" y="3047"/>
                      <a:pt x="5249" y="3125"/>
                    </a:cubicBezTo>
                    <a:cubicBezTo>
                      <a:pt x="5263" y="3127"/>
                      <a:pt x="5278" y="3129"/>
                      <a:pt x="5292" y="3129"/>
                    </a:cubicBezTo>
                    <a:cubicBezTo>
                      <a:pt x="5416" y="3129"/>
                      <a:pt x="5529" y="3048"/>
                      <a:pt x="5571" y="2926"/>
                    </a:cubicBezTo>
                    <a:cubicBezTo>
                      <a:pt x="5919" y="1889"/>
                      <a:pt x="5910" y="315"/>
                      <a:pt x="378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53;p46">
                <a:extLst>
                  <a:ext uri="{FF2B5EF4-FFF2-40B4-BE49-F238E27FC236}">
                    <a16:creationId xmlns:a16="http://schemas.microsoft.com/office/drawing/2014/main" id="{CF613319-8A51-7038-42FF-343A6D67A1A3}"/>
                  </a:ext>
                </a:extLst>
              </p:cNvPr>
              <p:cNvSpPr/>
              <p:nvPr/>
            </p:nvSpPr>
            <p:spPr>
              <a:xfrm>
                <a:off x="4951196" y="3260859"/>
                <a:ext cx="47735" cy="2386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5" extrusionOk="0">
                    <a:moveTo>
                      <a:pt x="824" y="1"/>
                    </a:moveTo>
                    <a:cubicBezTo>
                      <a:pt x="521" y="1"/>
                      <a:pt x="246" y="19"/>
                      <a:pt x="1" y="56"/>
                    </a:cubicBezTo>
                    <a:cubicBezTo>
                      <a:pt x="30" y="485"/>
                      <a:pt x="387" y="824"/>
                      <a:pt x="824" y="824"/>
                    </a:cubicBezTo>
                    <a:cubicBezTo>
                      <a:pt x="1262" y="824"/>
                      <a:pt x="1620" y="485"/>
                      <a:pt x="1650" y="56"/>
                    </a:cubicBezTo>
                    <a:cubicBezTo>
                      <a:pt x="1404" y="19"/>
                      <a:pt x="1130" y="1"/>
                      <a:pt x="824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54;p46">
                <a:extLst>
                  <a:ext uri="{FF2B5EF4-FFF2-40B4-BE49-F238E27FC236}">
                    <a16:creationId xmlns:a16="http://schemas.microsoft.com/office/drawing/2014/main" id="{5DC95E19-93DC-E08A-6065-977C4A8970FD}"/>
                  </a:ext>
                </a:extLst>
              </p:cNvPr>
              <p:cNvSpPr/>
              <p:nvPr/>
            </p:nvSpPr>
            <p:spPr>
              <a:xfrm>
                <a:off x="4911128" y="3235112"/>
                <a:ext cx="11688" cy="237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2" y="0"/>
                    </a:moveTo>
                    <a:cubicBezTo>
                      <a:pt x="182" y="0"/>
                      <a:pt x="160" y="4"/>
                      <a:pt x="139" y="10"/>
                    </a:cubicBezTo>
                    <a:cubicBezTo>
                      <a:pt x="54" y="36"/>
                      <a:pt x="1" y="118"/>
                      <a:pt x="1" y="204"/>
                    </a:cubicBezTo>
                    <a:lnTo>
                      <a:pt x="1" y="618"/>
                    </a:lnTo>
                    <a:cubicBezTo>
                      <a:pt x="1" y="710"/>
                      <a:pt x="62" y="794"/>
                      <a:pt x="152" y="816"/>
                    </a:cubicBezTo>
                    <a:cubicBezTo>
                      <a:pt x="169" y="820"/>
                      <a:pt x="186" y="822"/>
                      <a:pt x="202" y="822"/>
                    </a:cubicBezTo>
                    <a:cubicBezTo>
                      <a:pt x="313" y="822"/>
                      <a:pt x="404" y="730"/>
                      <a:pt x="404" y="619"/>
                    </a:cubicBezTo>
                    <a:lnTo>
                      <a:pt x="404" y="202"/>
                    </a:lnTo>
                    <a:cubicBezTo>
                      <a:pt x="404" y="91"/>
                      <a:pt x="314" y="0"/>
                      <a:pt x="20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55;p46">
                <a:extLst>
                  <a:ext uri="{FF2B5EF4-FFF2-40B4-BE49-F238E27FC236}">
                    <a16:creationId xmlns:a16="http://schemas.microsoft.com/office/drawing/2014/main" id="{216BBE2B-6308-5C95-7148-C257B6DF661E}"/>
                  </a:ext>
                </a:extLst>
              </p:cNvPr>
              <p:cNvSpPr/>
              <p:nvPr/>
            </p:nvSpPr>
            <p:spPr>
              <a:xfrm>
                <a:off x="4880520" y="3261496"/>
                <a:ext cx="25314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03" extrusionOk="0">
                    <a:moveTo>
                      <a:pt x="227" y="0"/>
                    </a:moveTo>
                    <a:cubicBezTo>
                      <a:pt x="100" y="0"/>
                      <a:pt x="0" y="118"/>
                      <a:pt x="31" y="250"/>
                    </a:cubicBezTo>
                    <a:cubicBezTo>
                      <a:pt x="52" y="341"/>
                      <a:pt x="137" y="402"/>
                      <a:pt x="229" y="402"/>
                    </a:cubicBezTo>
                    <a:lnTo>
                      <a:pt x="649" y="402"/>
                    </a:lnTo>
                    <a:cubicBezTo>
                      <a:pt x="775" y="402"/>
                      <a:pt x="874" y="284"/>
                      <a:pt x="842" y="151"/>
                    </a:cubicBezTo>
                    <a:cubicBezTo>
                      <a:pt x="821" y="62"/>
                      <a:pt x="736" y="0"/>
                      <a:pt x="64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6;p46">
                <a:extLst>
                  <a:ext uri="{FF2B5EF4-FFF2-40B4-BE49-F238E27FC236}">
                    <a16:creationId xmlns:a16="http://schemas.microsoft.com/office/drawing/2014/main" id="{913E5F20-8089-9141-4487-A16AC107CA69}"/>
                  </a:ext>
                </a:extLst>
              </p:cNvPr>
              <p:cNvSpPr/>
              <p:nvPr/>
            </p:nvSpPr>
            <p:spPr>
              <a:xfrm>
                <a:off x="5027629" y="3235083"/>
                <a:ext cx="11688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3" extrusionOk="0">
                    <a:moveTo>
                      <a:pt x="202" y="1"/>
                    </a:moveTo>
                    <a:cubicBezTo>
                      <a:pt x="186" y="1"/>
                      <a:pt x="169" y="3"/>
                      <a:pt x="152" y="7"/>
                    </a:cubicBezTo>
                    <a:cubicBezTo>
                      <a:pt x="61" y="28"/>
                      <a:pt x="0" y="113"/>
                      <a:pt x="0" y="205"/>
                    </a:cubicBezTo>
                    <a:lnTo>
                      <a:pt x="0" y="619"/>
                    </a:lnTo>
                    <a:cubicBezTo>
                      <a:pt x="0" y="711"/>
                      <a:pt x="61" y="795"/>
                      <a:pt x="152" y="817"/>
                    </a:cubicBezTo>
                    <a:cubicBezTo>
                      <a:pt x="168" y="820"/>
                      <a:pt x="184" y="822"/>
                      <a:pt x="200" y="822"/>
                    </a:cubicBezTo>
                    <a:cubicBezTo>
                      <a:pt x="312" y="822"/>
                      <a:pt x="403" y="732"/>
                      <a:pt x="403" y="620"/>
                    </a:cubicBezTo>
                    <a:lnTo>
                      <a:pt x="403" y="203"/>
                    </a:lnTo>
                    <a:cubicBezTo>
                      <a:pt x="403" y="91"/>
                      <a:pt x="313" y="1"/>
                      <a:pt x="20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57;p46">
                <a:extLst>
                  <a:ext uri="{FF2B5EF4-FFF2-40B4-BE49-F238E27FC236}">
                    <a16:creationId xmlns:a16="http://schemas.microsoft.com/office/drawing/2014/main" id="{891D7D45-21C9-AF48-67C6-747EDF447B70}"/>
                  </a:ext>
                </a:extLst>
              </p:cNvPr>
              <p:cNvSpPr/>
              <p:nvPr/>
            </p:nvSpPr>
            <p:spPr>
              <a:xfrm>
                <a:off x="5044379" y="3261496"/>
                <a:ext cx="25256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03" extrusionOk="0">
                    <a:moveTo>
                      <a:pt x="226" y="0"/>
                    </a:moveTo>
                    <a:cubicBezTo>
                      <a:pt x="101" y="0"/>
                      <a:pt x="1" y="118"/>
                      <a:pt x="32" y="250"/>
                    </a:cubicBezTo>
                    <a:cubicBezTo>
                      <a:pt x="53" y="341"/>
                      <a:pt x="137" y="402"/>
                      <a:pt x="229" y="402"/>
                    </a:cubicBezTo>
                    <a:lnTo>
                      <a:pt x="647" y="402"/>
                    </a:lnTo>
                    <a:cubicBezTo>
                      <a:pt x="774" y="402"/>
                      <a:pt x="872" y="284"/>
                      <a:pt x="843" y="151"/>
                    </a:cubicBezTo>
                    <a:cubicBezTo>
                      <a:pt x="822" y="62"/>
                      <a:pt x="737" y="0"/>
                      <a:pt x="645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A9E67D42-C570-8D83-C9D0-0D4396C2A25C}"/>
              </a:ext>
            </a:extLst>
          </p:cNvPr>
          <p:cNvGrpSpPr/>
          <p:nvPr/>
        </p:nvGrpSpPr>
        <p:grpSpPr>
          <a:xfrm>
            <a:off x="3047575" y="2178548"/>
            <a:ext cx="614680" cy="614680"/>
            <a:chOff x="3761763" y="2405163"/>
            <a:chExt cx="614680" cy="61468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EA47FA3-47AA-3C04-9EF1-769FF2AA4DFF}"/>
                </a:ext>
              </a:extLst>
            </p:cNvPr>
            <p:cNvSpPr/>
            <p:nvPr/>
          </p:nvSpPr>
          <p:spPr>
            <a:xfrm>
              <a:off x="3761763" y="2405163"/>
              <a:ext cx="614680" cy="614680"/>
            </a:xfrm>
            <a:prstGeom prst="ellipse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2" name="Google Shape;3508;p46">
              <a:extLst>
                <a:ext uri="{FF2B5EF4-FFF2-40B4-BE49-F238E27FC236}">
                  <a16:creationId xmlns:a16="http://schemas.microsoft.com/office/drawing/2014/main" id="{0286458D-C082-30D9-BE31-6A67C5F7EE14}"/>
                </a:ext>
              </a:extLst>
            </p:cNvPr>
            <p:cNvGrpSpPr/>
            <p:nvPr/>
          </p:nvGrpSpPr>
          <p:grpSpPr>
            <a:xfrm>
              <a:off x="3859966" y="2553458"/>
              <a:ext cx="403255" cy="367295"/>
              <a:chOff x="3155627" y="3113345"/>
              <a:chExt cx="403255" cy="367295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23" name="Google Shape;3509;p46">
                <a:extLst>
                  <a:ext uri="{FF2B5EF4-FFF2-40B4-BE49-F238E27FC236}">
                    <a16:creationId xmlns:a16="http://schemas.microsoft.com/office/drawing/2014/main" id="{96F91B9F-8D73-98AA-D2A2-DF74C1BCD7E1}"/>
                  </a:ext>
                </a:extLst>
              </p:cNvPr>
              <p:cNvSpPr/>
              <p:nvPr/>
            </p:nvSpPr>
            <p:spPr>
              <a:xfrm>
                <a:off x="3432949" y="3113345"/>
                <a:ext cx="125932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02" extrusionOk="0">
                    <a:moveTo>
                      <a:pt x="2572" y="1"/>
                    </a:moveTo>
                    <a:cubicBezTo>
                      <a:pt x="2560" y="1"/>
                      <a:pt x="2547" y="1"/>
                      <a:pt x="2535" y="3"/>
                    </a:cubicBezTo>
                    <a:cubicBezTo>
                      <a:pt x="1984" y="49"/>
                      <a:pt x="757" y="273"/>
                      <a:pt x="1" y="1323"/>
                    </a:cubicBezTo>
                    <a:lnTo>
                      <a:pt x="1897" y="5002"/>
                    </a:lnTo>
                    <a:cubicBezTo>
                      <a:pt x="1897" y="5002"/>
                      <a:pt x="1897" y="5002"/>
                      <a:pt x="1897" y="5002"/>
                    </a:cubicBezTo>
                    <a:cubicBezTo>
                      <a:pt x="1900" y="5002"/>
                      <a:pt x="4352" y="2882"/>
                      <a:pt x="2957" y="234"/>
                    </a:cubicBezTo>
                    <a:cubicBezTo>
                      <a:pt x="2880" y="91"/>
                      <a:pt x="2732" y="1"/>
                      <a:pt x="257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3510;p46">
                <a:extLst>
                  <a:ext uri="{FF2B5EF4-FFF2-40B4-BE49-F238E27FC236}">
                    <a16:creationId xmlns:a16="http://schemas.microsoft.com/office/drawing/2014/main" id="{CE304BA4-4039-3A0C-FD40-B50CD8757F98}"/>
                  </a:ext>
                </a:extLst>
              </p:cNvPr>
              <p:cNvSpPr/>
              <p:nvPr/>
            </p:nvSpPr>
            <p:spPr>
              <a:xfrm>
                <a:off x="3432921" y="3135448"/>
                <a:ext cx="75247" cy="122663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40" extrusionOk="0">
                    <a:moveTo>
                      <a:pt x="531" y="1"/>
                    </a:moveTo>
                    <a:cubicBezTo>
                      <a:pt x="339" y="156"/>
                      <a:pt x="160" y="340"/>
                      <a:pt x="0" y="562"/>
                    </a:cubicBezTo>
                    <a:lnTo>
                      <a:pt x="1896" y="4239"/>
                    </a:lnTo>
                    <a:cubicBezTo>
                      <a:pt x="1896" y="4239"/>
                      <a:pt x="2241" y="3940"/>
                      <a:pt x="2600" y="3426"/>
                    </a:cubicBezTo>
                    <a:cubicBezTo>
                      <a:pt x="2478" y="2624"/>
                      <a:pt x="2171" y="1862"/>
                      <a:pt x="1694" y="1190"/>
                    </a:cubicBezTo>
                    <a:cubicBezTo>
                      <a:pt x="1367" y="730"/>
                      <a:pt x="976" y="331"/>
                      <a:pt x="53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3511;p46">
                <a:extLst>
                  <a:ext uri="{FF2B5EF4-FFF2-40B4-BE49-F238E27FC236}">
                    <a16:creationId xmlns:a16="http://schemas.microsoft.com/office/drawing/2014/main" id="{04B90EA5-36CA-FF17-10B3-544FCB3871F3}"/>
                  </a:ext>
                </a:extLst>
              </p:cNvPr>
              <p:cNvSpPr/>
              <p:nvPr/>
            </p:nvSpPr>
            <p:spPr>
              <a:xfrm>
                <a:off x="3439922" y="3146239"/>
                <a:ext cx="64022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106" extrusionOk="0">
                    <a:moveTo>
                      <a:pt x="1828" y="1"/>
                    </a:moveTo>
                    <a:cubicBezTo>
                      <a:pt x="1794" y="1"/>
                      <a:pt x="1760" y="8"/>
                      <a:pt x="1726" y="24"/>
                    </a:cubicBezTo>
                    <a:cubicBezTo>
                      <a:pt x="1197" y="272"/>
                      <a:pt x="323" y="904"/>
                      <a:pt x="1" y="1351"/>
                    </a:cubicBezTo>
                    <a:lnTo>
                      <a:pt x="998" y="3105"/>
                    </a:lnTo>
                    <a:cubicBezTo>
                      <a:pt x="1045" y="3064"/>
                      <a:pt x="1515" y="2627"/>
                      <a:pt x="1837" y="1969"/>
                    </a:cubicBezTo>
                    <a:cubicBezTo>
                      <a:pt x="2137" y="1357"/>
                      <a:pt x="2213" y="768"/>
                      <a:pt x="2065" y="185"/>
                    </a:cubicBezTo>
                    <a:cubicBezTo>
                      <a:pt x="2036" y="73"/>
                      <a:pt x="1935" y="1"/>
                      <a:pt x="1828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3512;p46">
                <a:extLst>
                  <a:ext uri="{FF2B5EF4-FFF2-40B4-BE49-F238E27FC236}">
                    <a16:creationId xmlns:a16="http://schemas.microsoft.com/office/drawing/2014/main" id="{24FE73E2-1522-6C92-23D0-3D095D4880E7}"/>
                  </a:ext>
                </a:extLst>
              </p:cNvPr>
              <p:cNvSpPr/>
              <p:nvPr/>
            </p:nvSpPr>
            <p:spPr>
              <a:xfrm>
                <a:off x="3155627" y="3113345"/>
                <a:ext cx="12590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002" extrusionOk="0">
                    <a:moveTo>
                      <a:pt x="1780" y="1"/>
                    </a:moveTo>
                    <a:cubicBezTo>
                      <a:pt x="1621" y="1"/>
                      <a:pt x="1473" y="91"/>
                      <a:pt x="1396" y="234"/>
                    </a:cubicBezTo>
                    <a:cubicBezTo>
                      <a:pt x="0" y="2882"/>
                      <a:pt x="2452" y="5002"/>
                      <a:pt x="2454" y="5002"/>
                    </a:cubicBezTo>
                    <a:cubicBezTo>
                      <a:pt x="2454" y="5002"/>
                      <a:pt x="2454" y="5002"/>
                      <a:pt x="2454" y="5002"/>
                    </a:cubicBezTo>
                    <a:lnTo>
                      <a:pt x="4352" y="1323"/>
                    </a:lnTo>
                    <a:cubicBezTo>
                      <a:pt x="3595" y="273"/>
                      <a:pt x="2368" y="49"/>
                      <a:pt x="1818" y="3"/>
                    </a:cubicBezTo>
                    <a:cubicBezTo>
                      <a:pt x="1805" y="1"/>
                      <a:pt x="1792" y="1"/>
                      <a:pt x="178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3513;p46">
                <a:extLst>
                  <a:ext uri="{FF2B5EF4-FFF2-40B4-BE49-F238E27FC236}">
                    <a16:creationId xmlns:a16="http://schemas.microsoft.com/office/drawing/2014/main" id="{B85EC4AD-E142-2D69-4A06-F1705CEA39D9}"/>
                  </a:ext>
                </a:extLst>
              </p:cNvPr>
              <p:cNvSpPr/>
              <p:nvPr/>
            </p:nvSpPr>
            <p:spPr>
              <a:xfrm>
                <a:off x="3206283" y="3135506"/>
                <a:ext cx="75247" cy="12260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38" extrusionOk="0">
                    <a:moveTo>
                      <a:pt x="2070" y="0"/>
                    </a:moveTo>
                    <a:cubicBezTo>
                      <a:pt x="984" y="809"/>
                      <a:pt x="217" y="2028"/>
                      <a:pt x="1" y="3427"/>
                    </a:cubicBezTo>
                    <a:cubicBezTo>
                      <a:pt x="358" y="3941"/>
                      <a:pt x="703" y="4237"/>
                      <a:pt x="703" y="4237"/>
                    </a:cubicBezTo>
                    <a:lnTo>
                      <a:pt x="2601" y="560"/>
                    </a:lnTo>
                    <a:cubicBezTo>
                      <a:pt x="2441" y="339"/>
                      <a:pt x="2260" y="155"/>
                      <a:pt x="2070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3514;p46">
                <a:extLst>
                  <a:ext uri="{FF2B5EF4-FFF2-40B4-BE49-F238E27FC236}">
                    <a16:creationId xmlns:a16="http://schemas.microsoft.com/office/drawing/2014/main" id="{80CEE6C8-06B4-3CB0-D8C7-3475FDD506F8}"/>
                  </a:ext>
                </a:extLst>
              </p:cNvPr>
              <p:cNvSpPr/>
              <p:nvPr/>
            </p:nvSpPr>
            <p:spPr>
              <a:xfrm>
                <a:off x="3210507" y="3146239"/>
                <a:ext cx="64051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106" extrusionOk="0">
                    <a:moveTo>
                      <a:pt x="386" y="1"/>
                    </a:moveTo>
                    <a:cubicBezTo>
                      <a:pt x="279" y="1"/>
                      <a:pt x="178" y="73"/>
                      <a:pt x="149" y="185"/>
                    </a:cubicBezTo>
                    <a:cubicBezTo>
                      <a:pt x="0" y="768"/>
                      <a:pt x="77" y="1357"/>
                      <a:pt x="378" y="1969"/>
                    </a:cubicBezTo>
                    <a:cubicBezTo>
                      <a:pt x="700" y="2627"/>
                      <a:pt x="1169" y="3064"/>
                      <a:pt x="1217" y="3105"/>
                    </a:cubicBezTo>
                    <a:lnTo>
                      <a:pt x="2214" y="1351"/>
                    </a:lnTo>
                    <a:cubicBezTo>
                      <a:pt x="1895" y="904"/>
                      <a:pt x="1017" y="272"/>
                      <a:pt x="488" y="24"/>
                    </a:cubicBezTo>
                    <a:cubicBezTo>
                      <a:pt x="455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3515;p46">
                <a:extLst>
                  <a:ext uri="{FF2B5EF4-FFF2-40B4-BE49-F238E27FC236}">
                    <a16:creationId xmlns:a16="http://schemas.microsoft.com/office/drawing/2014/main" id="{290D47C7-E3BA-E4CA-7787-D8E628F9E4C4}"/>
                  </a:ext>
                </a:extLst>
              </p:cNvPr>
              <p:cNvSpPr/>
              <p:nvPr/>
            </p:nvSpPr>
            <p:spPr>
              <a:xfrm>
                <a:off x="3245686" y="3236066"/>
                <a:ext cx="17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5" y="5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3516;p46">
                <a:extLst>
                  <a:ext uri="{FF2B5EF4-FFF2-40B4-BE49-F238E27FC236}">
                    <a16:creationId xmlns:a16="http://schemas.microsoft.com/office/drawing/2014/main" id="{A2A2DD4A-D75A-DB4A-B565-DB895CE55F91}"/>
                  </a:ext>
                </a:extLst>
              </p:cNvPr>
              <p:cNvSpPr/>
              <p:nvPr/>
            </p:nvSpPr>
            <p:spPr>
              <a:xfrm>
                <a:off x="3217971" y="3157290"/>
                <a:ext cx="56587" cy="7874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722" extrusionOk="0">
                    <a:moveTo>
                      <a:pt x="850" y="1"/>
                    </a:moveTo>
                    <a:cubicBezTo>
                      <a:pt x="506" y="392"/>
                      <a:pt x="219" y="835"/>
                      <a:pt x="0" y="1314"/>
                    </a:cubicBezTo>
                    <a:cubicBezTo>
                      <a:pt x="35" y="1404"/>
                      <a:pt x="74" y="1495"/>
                      <a:pt x="120" y="1585"/>
                    </a:cubicBezTo>
                    <a:cubicBezTo>
                      <a:pt x="442" y="2242"/>
                      <a:pt x="911" y="2679"/>
                      <a:pt x="959" y="2722"/>
                    </a:cubicBezTo>
                    <a:lnTo>
                      <a:pt x="1956" y="967"/>
                    </a:lnTo>
                    <a:cubicBezTo>
                      <a:pt x="1744" y="674"/>
                      <a:pt x="1287" y="294"/>
                      <a:pt x="850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3517;p46">
                <a:extLst>
                  <a:ext uri="{FF2B5EF4-FFF2-40B4-BE49-F238E27FC236}">
                    <a16:creationId xmlns:a16="http://schemas.microsoft.com/office/drawing/2014/main" id="{AA70DFC2-7C55-BCEE-5AF4-AE9E4181883A}"/>
                  </a:ext>
                </a:extLst>
              </p:cNvPr>
              <p:cNvSpPr/>
              <p:nvPr/>
            </p:nvSpPr>
            <p:spPr>
              <a:xfrm>
                <a:off x="3226621" y="3127521"/>
                <a:ext cx="250389" cy="353120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12206" extrusionOk="0">
                    <a:moveTo>
                      <a:pt x="4514" y="0"/>
                    </a:moveTo>
                    <a:cubicBezTo>
                      <a:pt x="2022" y="0"/>
                      <a:pt x="0" y="2021"/>
                      <a:pt x="0" y="4513"/>
                    </a:cubicBezTo>
                    <a:cubicBezTo>
                      <a:pt x="0" y="9748"/>
                      <a:pt x="2620" y="12206"/>
                      <a:pt x="4514" y="12206"/>
                    </a:cubicBezTo>
                    <a:cubicBezTo>
                      <a:pt x="5973" y="12206"/>
                      <a:pt x="7861" y="10747"/>
                      <a:pt x="8654" y="7685"/>
                    </a:cubicBezTo>
                    <a:lnTo>
                      <a:pt x="6079" y="278"/>
                    </a:lnTo>
                    <a:cubicBezTo>
                      <a:pt x="5591" y="99"/>
                      <a:pt x="5065" y="0"/>
                      <a:pt x="451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3518;p46">
                <a:extLst>
                  <a:ext uri="{FF2B5EF4-FFF2-40B4-BE49-F238E27FC236}">
                    <a16:creationId xmlns:a16="http://schemas.microsoft.com/office/drawing/2014/main" id="{ABF97DB8-3674-21C4-3A2A-5D631BAAD60C}"/>
                  </a:ext>
                </a:extLst>
              </p:cNvPr>
              <p:cNvSpPr/>
              <p:nvPr/>
            </p:nvSpPr>
            <p:spPr>
              <a:xfrm>
                <a:off x="3226708" y="3127463"/>
                <a:ext cx="141670" cy="353149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207" extrusionOk="0">
                    <a:moveTo>
                      <a:pt x="4513" y="1"/>
                    </a:moveTo>
                    <a:cubicBezTo>
                      <a:pt x="2020" y="1"/>
                      <a:pt x="0" y="2021"/>
                      <a:pt x="0" y="4514"/>
                    </a:cubicBezTo>
                    <a:cubicBezTo>
                      <a:pt x="0" y="9749"/>
                      <a:pt x="2619" y="12206"/>
                      <a:pt x="4513" y="12206"/>
                    </a:cubicBezTo>
                    <a:cubicBezTo>
                      <a:pt x="4637" y="12206"/>
                      <a:pt x="4766" y="12195"/>
                      <a:pt x="4896" y="12174"/>
                    </a:cubicBezTo>
                    <a:cubicBezTo>
                      <a:pt x="3050" y="11873"/>
                      <a:pt x="764" y="9405"/>
                      <a:pt x="764" y="4515"/>
                    </a:cubicBezTo>
                    <a:cubicBezTo>
                      <a:pt x="764" y="2151"/>
                      <a:pt x="2582" y="213"/>
                      <a:pt x="4896" y="18"/>
                    </a:cubicBezTo>
                    <a:cubicBezTo>
                      <a:pt x="4771" y="5"/>
                      <a:pt x="4642" y="1"/>
                      <a:pt x="4513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3519;p46">
                <a:extLst>
                  <a:ext uri="{FF2B5EF4-FFF2-40B4-BE49-F238E27FC236}">
                    <a16:creationId xmlns:a16="http://schemas.microsoft.com/office/drawing/2014/main" id="{8FB0FDFA-04AE-A46D-A841-B5D961F0E10D}"/>
                  </a:ext>
                </a:extLst>
              </p:cNvPr>
              <p:cNvSpPr/>
              <p:nvPr/>
            </p:nvSpPr>
            <p:spPr>
              <a:xfrm>
                <a:off x="3335542" y="3393937"/>
                <a:ext cx="43887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5" extrusionOk="0">
                    <a:moveTo>
                      <a:pt x="136" y="1"/>
                    </a:moveTo>
                    <a:cubicBezTo>
                      <a:pt x="61" y="1"/>
                      <a:pt x="1" y="59"/>
                      <a:pt x="1" y="134"/>
                    </a:cubicBezTo>
                    <a:cubicBezTo>
                      <a:pt x="1" y="466"/>
                      <a:pt x="340" y="734"/>
                      <a:pt x="759" y="734"/>
                    </a:cubicBezTo>
                    <a:cubicBezTo>
                      <a:pt x="1177" y="734"/>
                      <a:pt x="1516" y="466"/>
                      <a:pt x="1516" y="134"/>
                    </a:cubicBezTo>
                    <a:lnTo>
                      <a:pt x="1516" y="133"/>
                    </a:lnTo>
                    <a:cubicBezTo>
                      <a:pt x="1516" y="62"/>
                      <a:pt x="1457" y="1"/>
                      <a:pt x="138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3520;p46">
                <a:extLst>
                  <a:ext uri="{FF2B5EF4-FFF2-40B4-BE49-F238E27FC236}">
                    <a16:creationId xmlns:a16="http://schemas.microsoft.com/office/drawing/2014/main" id="{0BC86D38-548A-59E0-AAF9-EA157A6735F4}"/>
                  </a:ext>
                </a:extLst>
              </p:cNvPr>
              <p:cNvSpPr/>
              <p:nvPr/>
            </p:nvSpPr>
            <p:spPr>
              <a:xfrm>
                <a:off x="3468649" y="3236066"/>
                <a:ext cx="1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521;p46">
                <a:extLst>
                  <a:ext uri="{FF2B5EF4-FFF2-40B4-BE49-F238E27FC236}">
                    <a16:creationId xmlns:a16="http://schemas.microsoft.com/office/drawing/2014/main" id="{57567E7A-E4E9-C72E-4DEE-828E4768EB4E}"/>
                  </a:ext>
                </a:extLst>
              </p:cNvPr>
              <p:cNvSpPr/>
              <p:nvPr/>
            </p:nvSpPr>
            <p:spPr>
              <a:xfrm>
                <a:off x="3439922" y="3157261"/>
                <a:ext cx="56616" cy="7877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723" extrusionOk="0">
                    <a:moveTo>
                      <a:pt x="1108" y="0"/>
                    </a:moveTo>
                    <a:cubicBezTo>
                      <a:pt x="669" y="293"/>
                      <a:pt x="212" y="673"/>
                      <a:pt x="1" y="968"/>
                    </a:cubicBezTo>
                    <a:lnTo>
                      <a:pt x="998" y="2723"/>
                    </a:lnTo>
                    <a:cubicBezTo>
                      <a:pt x="1045" y="2683"/>
                      <a:pt x="1515" y="2244"/>
                      <a:pt x="1837" y="1588"/>
                    </a:cubicBezTo>
                    <a:cubicBezTo>
                      <a:pt x="1881" y="1496"/>
                      <a:pt x="1921" y="1405"/>
                      <a:pt x="1956" y="1313"/>
                    </a:cubicBezTo>
                    <a:cubicBezTo>
                      <a:pt x="1818" y="1006"/>
                      <a:pt x="1650" y="713"/>
                      <a:pt x="1452" y="436"/>
                    </a:cubicBezTo>
                    <a:cubicBezTo>
                      <a:pt x="1344" y="284"/>
                      <a:pt x="1229" y="140"/>
                      <a:pt x="1108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3522;p46">
                <a:extLst>
                  <a:ext uri="{FF2B5EF4-FFF2-40B4-BE49-F238E27FC236}">
                    <a16:creationId xmlns:a16="http://schemas.microsoft.com/office/drawing/2014/main" id="{6B9E87E9-7C38-B4C6-425E-4431CE6B2E59}"/>
                  </a:ext>
                </a:extLst>
              </p:cNvPr>
              <p:cNvSpPr/>
              <p:nvPr/>
            </p:nvSpPr>
            <p:spPr>
              <a:xfrm>
                <a:off x="3376391" y="3135564"/>
                <a:ext cx="11149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408" extrusionOk="0">
                    <a:moveTo>
                      <a:pt x="904" y="0"/>
                    </a:moveTo>
                    <a:cubicBezTo>
                      <a:pt x="338" y="787"/>
                      <a:pt x="0" y="1773"/>
                      <a:pt x="0" y="2845"/>
                    </a:cubicBezTo>
                    <a:cubicBezTo>
                      <a:pt x="0" y="5105"/>
                      <a:pt x="1496" y="6985"/>
                      <a:pt x="3479" y="7407"/>
                    </a:cubicBezTo>
                    <a:cubicBezTo>
                      <a:pt x="3715" y="6495"/>
                      <a:pt x="3853" y="5438"/>
                      <a:pt x="3853" y="4235"/>
                    </a:cubicBezTo>
                    <a:cubicBezTo>
                      <a:pt x="3853" y="2293"/>
                      <a:pt x="2623" y="637"/>
                      <a:pt x="90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3523;p46">
                <a:extLst>
                  <a:ext uri="{FF2B5EF4-FFF2-40B4-BE49-F238E27FC236}">
                    <a16:creationId xmlns:a16="http://schemas.microsoft.com/office/drawing/2014/main" id="{2E53D5CF-871B-D925-D44B-466CEF18AFBB}"/>
                  </a:ext>
                </a:extLst>
              </p:cNvPr>
              <p:cNvSpPr/>
              <p:nvPr/>
            </p:nvSpPr>
            <p:spPr>
              <a:xfrm>
                <a:off x="3325937" y="3427120"/>
                <a:ext cx="62576" cy="1669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577" extrusionOk="0">
                    <a:moveTo>
                      <a:pt x="215" y="1"/>
                    </a:moveTo>
                    <a:cubicBezTo>
                      <a:pt x="170" y="1"/>
                      <a:pt x="125" y="17"/>
                      <a:pt x="87" y="50"/>
                    </a:cubicBezTo>
                    <a:cubicBezTo>
                      <a:pt x="8" y="121"/>
                      <a:pt x="0" y="239"/>
                      <a:pt x="71" y="320"/>
                    </a:cubicBezTo>
                    <a:cubicBezTo>
                      <a:pt x="215" y="483"/>
                      <a:pt x="423" y="577"/>
                      <a:pt x="647" y="577"/>
                    </a:cubicBezTo>
                    <a:cubicBezTo>
                      <a:pt x="805" y="577"/>
                      <a:pt x="956" y="531"/>
                      <a:pt x="1081" y="446"/>
                    </a:cubicBezTo>
                    <a:cubicBezTo>
                      <a:pt x="1206" y="531"/>
                      <a:pt x="1358" y="577"/>
                      <a:pt x="1514" y="577"/>
                    </a:cubicBezTo>
                    <a:cubicBezTo>
                      <a:pt x="1738" y="577"/>
                      <a:pt x="1950" y="483"/>
                      <a:pt x="2092" y="320"/>
                    </a:cubicBezTo>
                    <a:cubicBezTo>
                      <a:pt x="2163" y="242"/>
                      <a:pt x="2155" y="121"/>
                      <a:pt x="2074" y="50"/>
                    </a:cubicBezTo>
                    <a:cubicBezTo>
                      <a:pt x="2037" y="18"/>
                      <a:pt x="1992" y="3"/>
                      <a:pt x="1948" y="3"/>
                    </a:cubicBezTo>
                    <a:cubicBezTo>
                      <a:pt x="1894" y="3"/>
                      <a:pt x="1841" y="25"/>
                      <a:pt x="1804" y="67"/>
                    </a:cubicBezTo>
                    <a:cubicBezTo>
                      <a:pt x="1733" y="147"/>
                      <a:pt x="1628" y="193"/>
                      <a:pt x="1514" y="193"/>
                    </a:cubicBezTo>
                    <a:cubicBezTo>
                      <a:pt x="1400" y="193"/>
                      <a:pt x="1296" y="147"/>
                      <a:pt x="1224" y="67"/>
                    </a:cubicBezTo>
                    <a:cubicBezTo>
                      <a:pt x="1189" y="24"/>
                      <a:pt x="1135" y="1"/>
                      <a:pt x="1081" y="1"/>
                    </a:cubicBezTo>
                    <a:cubicBezTo>
                      <a:pt x="1025" y="1"/>
                      <a:pt x="974" y="27"/>
                      <a:pt x="937" y="67"/>
                    </a:cubicBezTo>
                    <a:cubicBezTo>
                      <a:pt x="867" y="147"/>
                      <a:pt x="761" y="193"/>
                      <a:pt x="647" y="193"/>
                    </a:cubicBezTo>
                    <a:cubicBezTo>
                      <a:pt x="534" y="193"/>
                      <a:pt x="430" y="147"/>
                      <a:pt x="357" y="67"/>
                    </a:cubicBezTo>
                    <a:cubicBezTo>
                      <a:pt x="320" y="23"/>
                      <a:pt x="268" y="1"/>
                      <a:pt x="215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3524;p46">
                <a:extLst>
                  <a:ext uri="{FF2B5EF4-FFF2-40B4-BE49-F238E27FC236}">
                    <a16:creationId xmlns:a16="http://schemas.microsoft.com/office/drawing/2014/main" id="{ED27C15B-597B-5C45-47B6-F1EFEE7ED444}"/>
                  </a:ext>
                </a:extLst>
              </p:cNvPr>
              <p:cNvSpPr/>
              <p:nvPr/>
            </p:nvSpPr>
            <p:spPr>
              <a:xfrm>
                <a:off x="3258241" y="3269683"/>
                <a:ext cx="4165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38" extrusionOk="0">
                    <a:moveTo>
                      <a:pt x="482" y="0"/>
                    </a:moveTo>
                    <a:cubicBezTo>
                      <a:pt x="384" y="0"/>
                      <a:pt x="279" y="10"/>
                      <a:pt x="170" y="35"/>
                    </a:cubicBezTo>
                    <a:cubicBezTo>
                      <a:pt x="65" y="58"/>
                      <a:pt x="1" y="159"/>
                      <a:pt x="24" y="263"/>
                    </a:cubicBezTo>
                    <a:cubicBezTo>
                      <a:pt x="44" y="352"/>
                      <a:pt x="122" y="414"/>
                      <a:pt x="210" y="414"/>
                    </a:cubicBezTo>
                    <a:cubicBezTo>
                      <a:pt x="223" y="414"/>
                      <a:pt x="237" y="412"/>
                      <a:pt x="251" y="409"/>
                    </a:cubicBezTo>
                    <a:cubicBezTo>
                      <a:pt x="331" y="391"/>
                      <a:pt x="407" y="383"/>
                      <a:pt x="479" y="383"/>
                    </a:cubicBezTo>
                    <a:cubicBezTo>
                      <a:pt x="770" y="383"/>
                      <a:pt x="990" y="511"/>
                      <a:pt x="1107" y="599"/>
                    </a:cubicBezTo>
                    <a:cubicBezTo>
                      <a:pt x="1142" y="624"/>
                      <a:pt x="1182" y="638"/>
                      <a:pt x="1222" y="638"/>
                    </a:cubicBezTo>
                    <a:cubicBezTo>
                      <a:pt x="1280" y="638"/>
                      <a:pt x="1337" y="610"/>
                      <a:pt x="1375" y="561"/>
                    </a:cubicBezTo>
                    <a:cubicBezTo>
                      <a:pt x="1440" y="477"/>
                      <a:pt x="1423" y="357"/>
                      <a:pt x="1338" y="292"/>
                    </a:cubicBezTo>
                    <a:cubicBezTo>
                      <a:pt x="1181" y="172"/>
                      <a:pt x="881" y="0"/>
                      <a:pt x="48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3525;p46">
                <a:extLst>
                  <a:ext uri="{FF2B5EF4-FFF2-40B4-BE49-F238E27FC236}">
                    <a16:creationId xmlns:a16="http://schemas.microsoft.com/office/drawing/2014/main" id="{8DEA1D3B-4045-5070-24D4-AD1151C15159}"/>
                  </a:ext>
                </a:extLst>
              </p:cNvPr>
              <p:cNvSpPr/>
              <p:nvPr/>
            </p:nvSpPr>
            <p:spPr>
              <a:xfrm>
                <a:off x="3414492" y="3269683"/>
                <a:ext cx="41717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638" extrusionOk="0">
                    <a:moveTo>
                      <a:pt x="959" y="0"/>
                    </a:moveTo>
                    <a:cubicBezTo>
                      <a:pt x="560" y="0"/>
                      <a:pt x="262" y="172"/>
                      <a:pt x="102" y="292"/>
                    </a:cubicBezTo>
                    <a:cubicBezTo>
                      <a:pt x="18" y="355"/>
                      <a:pt x="1" y="477"/>
                      <a:pt x="64" y="561"/>
                    </a:cubicBezTo>
                    <a:cubicBezTo>
                      <a:pt x="102" y="610"/>
                      <a:pt x="160" y="638"/>
                      <a:pt x="217" y="638"/>
                    </a:cubicBezTo>
                    <a:cubicBezTo>
                      <a:pt x="258" y="638"/>
                      <a:pt x="298" y="624"/>
                      <a:pt x="332" y="599"/>
                    </a:cubicBezTo>
                    <a:cubicBezTo>
                      <a:pt x="449" y="511"/>
                      <a:pt x="669" y="383"/>
                      <a:pt x="960" y="383"/>
                    </a:cubicBezTo>
                    <a:cubicBezTo>
                      <a:pt x="1032" y="383"/>
                      <a:pt x="1108" y="391"/>
                      <a:pt x="1188" y="409"/>
                    </a:cubicBezTo>
                    <a:cubicBezTo>
                      <a:pt x="1202" y="412"/>
                      <a:pt x="1216" y="414"/>
                      <a:pt x="1229" y="414"/>
                    </a:cubicBezTo>
                    <a:cubicBezTo>
                      <a:pt x="1317" y="414"/>
                      <a:pt x="1397" y="352"/>
                      <a:pt x="1417" y="263"/>
                    </a:cubicBezTo>
                    <a:cubicBezTo>
                      <a:pt x="1441" y="162"/>
                      <a:pt x="1375" y="58"/>
                      <a:pt x="1272" y="35"/>
                    </a:cubicBezTo>
                    <a:cubicBezTo>
                      <a:pt x="1162" y="10"/>
                      <a:pt x="1057" y="0"/>
                      <a:pt x="95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3E259937-A8B3-9818-D21B-FDFF7C71FBBC}"/>
              </a:ext>
            </a:extLst>
          </p:cNvPr>
          <p:cNvGrpSpPr/>
          <p:nvPr/>
        </p:nvGrpSpPr>
        <p:grpSpPr>
          <a:xfrm>
            <a:off x="4322016" y="2173583"/>
            <a:ext cx="614680" cy="614680"/>
            <a:chOff x="4126643" y="1547778"/>
            <a:chExt cx="614680" cy="61468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24EF73A3-49B3-C7F8-84D0-07386D3E3D92}"/>
                </a:ext>
              </a:extLst>
            </p:cNvPr>
            <p:cNvSpPr/>
            <p:nvPr/>
          </p:nvSpPr>
          <p:spPr>
            <a:xfrm>
              <a:off x="4126643" y="1547778"/>
              <a:ext cx="614680" cy="614680"/>
            </a:xfrm>
            <a:prstGeom prst="ellipse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oogle Shape;3215;p46">
              <a:extLst>
                <a:ext uri="{FF2B5EF4-FFF2-40B4-BE49-F238E27FC236}">
                  <a16:creationId xmlns:a16="http://schemas.microsoft.com/office/drawing/2014/main" id="{418117D1-0BC1-F8EF-5004-CDC6C643F4D1}"/>
                </a:ext>
              </a:extLst>
            </p:cNvPr>
            <p:cNvGrpSpPr/>
            <p:nvPr/>
          </p:nvGrpSpPr>
          <p:grpSpPr>
            <a:xfrm>
              <a:off x="4262989" y="1667302"/>
              <a:ext cx="330467" cy="375077"/>
              <a:chOff x="5627001" y="1901641"/>
              <a:chExt cx="330467" cy="375077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Google Shape;3216;p46">
                <a:extLst>
                  <a:ext uri="{FF2B5EF4-FFF2-40B4-BE49-F238E27FC236}">
                    <a16:creationId xmlns:a16="http://schemas.microsoft.com/office/drawing/2014/main" id="{9064BF0C-3B7E-DA8F-07CC-F86281F573F9}"/>
                  </a:ext>
                </a:extLst>
              </p:cNvPr>
              <p:cNvSpPr/>
              <p:nvPr/>
            </p:nvSpPr>
            <p:spPr>
              <a:xfrm>
                <a:off x="5636808" y="1901641"/>
                <a:ext cx="108343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5248" extrusionOk="0">
                    <a:moveTo>
                      <a:pt x="2328" y="1"/>
                    </a:moveTo>
                    <a:cubicBezTo>
                      <a:pt x="2278" y="1"/>
                      <a:pt x="2229" y="18"/>
                      <a:pt x="2190" y="52"/>
                    </a:cubicBezTo>
                    <a:cubicBezTo>
                      <a:pt x="1716" y="451"/>
                      <a:pt x="1" y="2154"/>
                      <a:pt x="804" y="5247"/>
                    </a:cubicBezTo>
                    <a:lnTo>
                      <a:pt x="3745" y="1994"/>
                    </a:lnTo>
                    <a:cubicBezTo>
                      <a:pt x="3745" y="1993"/>
                      <a:pt x="3553" y="689"/>
                      <a:pt x="2438" y="31"/>
                    </a:cubicBezTo>
                    <a:cubicBezTo>
                      <a:pt x="2404" y="11"/>
                      <a:pt x="2366" y="1"/>
                      <a:pt x="232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217;p46">
                <a:extLst>
                  <a:ext uri="{FF2B5EF4-FFF2-40B4-BE49-F238E27FC236}">
                    <a16:creationId xmlns:a16="http://schemas.microsoft.com/office/drawing/2014/main" id="{3423DAEA-6D0D-CF30-742C-2992F8E14612}"/>
                  </a:ext>
                </a:extLst>
              </p:cNvPr>
              <p:cNvSpPr/>
              <p:nvPr/>
            </p:nvSpPr>
            <p:spPr>
              <a:xfrm>
                <a:off x="5839376" y="1901641"/>
                <a:ext cx="108372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5248" extrusionOk="0">
                    <a:moveTo>
                      <a:pt x="1418" y="1"/>
                    </a:moveTo>
                    <a:cubicBezTo>
                      <a:pt x="1380" y="1"/>
                      <a:pt x="1342" y="11"/>
                      <a:pt x="1308" y="31"/>
                    </a:cubicBezTo>
                    <a:cubicBezTo>
                      <a:pt x="193" y="689"/>
                      <a:pt x="3" y="1993"/>
                      <a:pt x="1" y="1994"/>
                    </a:cubicBezTo>
                    <a:lnTo>
                      <a:pt x="2941" y="5247"/>
                    </a:lnTo>
                    <a:cubicBezTo>
                      <a:pt x="3745" y="2154"/>
                      <a:pt x="2029" y="451"/>
                      <a:pt x="1556" y="52"/>
                    </a:cubicBezTo>
                    <a:cubicBezTo>
                      <a:pt x="1517" y="18"/>
                      <a:pt x="1468" y="1"/>
                      <a:pt x="141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3218;p46">
                <a:extLst>
                  <a:ext uri="{FF2B5EF4-FFF2-40B4-BE49-F238E27FC236}">
                    <a16:creationId xmlns:a16="http://schemas.microsoft.com/office/drawing/2014/main" id="{FF24CF3C-9B5A-3F10-09C4-F4C109460F09}"/>
                  </a:ext>
                </a:extLst>
              </p:cNvPr>
              <p:cNvSpPr/>
              <p:nvPr/>
            </p:nvSpPr>
            <p:spPr>
              <a:xfrm>
                <a:off x="5839434" y="1941073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189" y="1"/>
                    </a:moveTo>
                    <a:cubicBezTo>
                      <a:pt x="39" y="356"/>
                      <a:pt x="1" y="626"/>
                      <a:pt x="1" y="626"/>
                    </a:cubicBezTo>
                    <a:lnTo>
                      <a:pt x="2943" y="3881"/>
                    </a:lnTo>
                    <a:cubicBezTo>
                      <a:pt x="3050" y="3469"/>
                      <a:pt x="3110" y="3079"/>
                      <a:pt x="3137" y="2716"/>
                    </a:cubicBezTo>
                    <a:cubicBezTo>
                      <a:pt x="2909" y="2289"/>
                      <a:pt x="2633" y="1884"/>
                      <a:pt x="2321" y="1524"/>
                    </a:cubicBezTo>
                    <a:cubicBezTo>
                      <a:pt x="1847" y="979"/>
                      <a:pt x="1148" y="366"/>
                      <a:pt x="18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3219;p46">
                <a:extLst>
                  <a:ext uri="{FF2B5EF4-FFF2-40B4-BE49-F238E27FC236}">
                    <a16:creationId xmlns:a16="http://schemas.microsoft.com/office/drawing/2014/main" id="{6320BBB9-8EDE-55CD-3014-5E243A306938}"/>
                  </a:ext>
                </a:extLst>
              </p:cNvPr>
              <p:cNvSpPr/>
              <p:nvPr/>
            </p:nvSpPr>
            <p:spPr>
              <a:xfrm>
                <a:off x="5654340" y="1941160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2949" y="1"/>
                    </a:moveTo>
                    <a:cubicBezTo>
                      <a:pt x="1992" y="366"/>
                      <a:pt x="1291" y="976"/>
                      <a:pt x="817" y="1524"/>
                    </a:cubicBezTo>
                    <a:cubicBezTo>
                      <a:pt x="505" y="1884"/>
                      <a:pt x="231" y="2286"/>
                      <a:pt x="1" y="2714"/>
                    </a:cubicBezTo>
                    <a:cubicBezTo>
                      <a:pt x="27" y="3078"/>
                      <a:pt x="88" y="3467"/>
                      <a:pt x="195" y="3881"/>
                    </a:cubicBezTo>
                    <a:lnTo>
                      <a:pt x="3137" y="628"/>
                    </a:lnTo>
                    <a:cubicBezTo>
                      <a:pt x="3137" y="628"/>
                      <a:pt x="3098" y="358"/>
                      <a:pt x="294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3220;p46">
                <a:extLst>
                  <a:ext uri="{FF2B5EF4-FFF2-40B4-BE49-F238E27FC236}">
                    <a16:creationId xmlns:a16="http://schemas.microsoft.com/office/drawing/2014/main" id="{44D68099-F58C-434E-32EF-5C2BCF811A99}"/>
                  </a:ext>
                </a:extLst>
              </p:cNvPr>
              <p:cNvSpPr/>
              <p:nvPr/>
            </p:nvSpPr>
            <p:spPr>
              <a:xfrm>
                <a:off x="5673144" y="1941160"/>
                <a:ext cx="49441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47" extrusionOk="0">
                    <a:moveTo>
                      <a:pt x="1119" y="0"/>
                    </a:moveTo>
                    <a:cubicBezTo>
                      <a:pt x="1087" y="0"/>
                      <a:pt x="1055" y="14"/>
                      <a:pt x="1032" y="41"/>
                    </a:cubicBezTo>
                    <a:cubicBezTo>
                      <a:pt x="584" y="593"/>
                      <a:pt x="1" y="1694"/>
                      <a:pt x="147" y="3246"/>
                    </a:cubicBezTo>
                    <a:lnTo>
                      <a:pt x="1708" y="1212"/>
                    </a:lnTo>
                    <a:cubicBezTo>
                      <a:pt x="1699" y="1145"/>
                      <a:pt x="1590" y="499"/>
                      <a:pt x="1205" y="41"/>
                    </a:cubicBezTo>
                    <a:cubicBezTo>
                      <a:pt x="1183" y="14"/>
                      <a:pt x="1151" y="0"/>
                      <a:pt x="1119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3221;p46">
                <a:extLst>
                  <a:ext uri="{FF2B5EF4-FFF2-40B4-BE49-F238E27FC236}">
                    <a16:creationId xmlns:a16="http://schemas.microsoft.com/office/drawing/2014/main" id="{A09CD243-6D56-BBAC-6DBF-B066FAC07221}"/>
                  </a:ext>
                </a:extLst>
              </p:cNvPr>
              <p:cNvSpPr/>
              <p:nvPr/>
            </p:nvSpPr>
            <p:spPr>
              <a:xfrm>
                <a:off x="5861970" y="1941160"/>
                <a:ext cx="49412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247" extrusionOk="0">
                    <a:moveTo>
                      <a:pt x="591" y="0"/>
                    </a:moveTo>
                    <a:cubicBezTo>
                      <a:pt x="558" y="0"/>
                      <a:pt x="526" y="14"/>
                      <a:pt x="504" y="41"/>
                    </a:cubicBezTo>
                    <a:cubicBezTo>
                      <a:pt x="117" y="499"/>
                      <a:pt x="10" y="1145"/>
                      <a:pt x="1" y="1212"/>
                    </a:cubicBezTo>
                    <a:lnTo>
                      <a:pt x="1562" y="3246"/>
                    </a:lnTo>
                    <a:cubicBezTo>
                      <a:pt x="1708" y="1694"/>
                      <a:pt x="1125" y="593"/>
                      <a:pt x="677" y="41"/>
                    </a:cubicBezTo>
                    <a:cubicBezTo>
                      <a:pt x="655" y="14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3222;p46">
                <a:extLst>
                  <a:ext uri="{FF2B5EF4-FFF2-40B4-BE49-F238E27FC236}">
                    <a16:creationId xmlns:a16="http://schemas.microsoft.com/office/drawing/2014/main" id="{A7411209-A97D-7B62-00DC-CF1F5CB1FD22}"/>
                  </a:ext>
                </a:extLst>
              </p:cNvPr>
              <p:cNvSpPr/>
              <p:nvPr/>
            </p:nvSpPr>
            <p:spPr>
              <a:xfrm>
                <a:off x="5642363" y="2040303"/>
                <a:ext cx="299570" cy="236416"/>
              </a:xfrm>
              <a:custGeom>
                <a:avLst/>
                <a:gdLst/>
                <a:ahLst/>
                <a:cxnLst/>
                <a:rect l="l" t="t" r="r" b="b"/>
                <a:pathLst>
                  <a:path w="10355" h="8172" extrusionOk="0">
                    <a:moveTo>
                      <a:pt x="2076" y="0"/>
                    </a:moveTo>
                    <a:lnTo>
                      <a:pt x="0" y="2990"/>
                    </a:lnTo>
                    <a:lnTo>
                      <a:pt x="0" y="4509"/>
                    </a:lnTo>
                    <a:cubicBezTo>
                      <a:pt x="677" y="6108"/>
                      <a:pt x="2140" y="8172"/>
                      <a:pt x="5177" y="8172"/>
                    </a:cubicBezTo>
                    <a:cubicBezTo>
                      <a:pt x="8215" y="8172"/>
                      <a:pt x="9678" y="6108"/>
                      <a:pt x="10354" y="4509"/>
                    </a:cubicBezTo>
                    <a:lnTo>
                      <a:pt x="10354" y="3113"/>
                    </a:lnTo>
                    <a:lnTo>
                      <a:pt x="8119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3223;p46">
                <a:extLst>
                  <a:ext uri="{FF2B5EF4-FFF2-40B4-BE49-F238E27FC236}">
                    <a16:creationId xmlns:a16="http://schemas.microsoft.com/office/drawing/2014/main" id="{550AA671-97B7-A8FE-5389-29A5F3818B7B}"/>
                  </a:ext>
                </a:extLst>
              </p:cNvPr>
              <p:cNvSpPr/>
              <p:nvPr/>
            </p:nvSpPr>
            <p:spPr>
              <a:xfrm>
                <a:off x="5642391" y="2125241"/>
                <a:ext cx="161169" cy="15144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235" extrusionOk="0">
                    <a:moveTo>
                      <a:pt x="286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286" y="0"/>
                    </a:lnTo>
                    <a:cubicBezTo>
                      <a:pt x="286" y="0"/>
                      <a:pt x="286" y="0"/>
                      <a:pt x="286" y="0"/>
                    </a:cubicBezTo>
                    <a:close/>
                    <a:moveTo>
                      <a:pt x="286" y="0"/>
                    </a:moveTo>
                    <a:cubicBezTo>
                      <a:pt x="286" y="16"/>
                      <a:pt x="1" y="1568"/>
                      <a:pt x="1" y="1570"/>
                    </a:cubicBezTo>
                    <a:cubicBezTo>
                      <a:pt x="76" y="1744"/>
                      <a:pt x="159" y="1925"/>
                      <a:pt x="252" y="2109"/>
                    </a:cubicBezTo>
                    <a:cubicBezTo>
                      <a:pt x="346" y="2290"/>
                      <a:pt x="449" y="2476"/>
                      <a:pt x="567" y="2662"/>
                    </a:cubicBezTo>
                    <a:cubicBezTo>
                      <a:pt x="1395" y="3975"/>
                      <a:pt x="2806" y="5234"/>
                      <a:pt x="5182" y="5234"/>
                    </a:cubicBezTo>
                    <a:cubicBezTo>
                      <a:pt x="5222" y="5234"/>
                      <a:pt x="5262" y="5234"/>
                      <a:pt x="5302" y="5233"/>
                    </a:cubicBezTo>
                    <a:cubicBezTo>
                      <a:pt x="5340" y="5233"/>
                      <a:pt x="5517" y="5225"/>
                      <a:pt x="5566" y="5223"/>
                    </a:cubicBezTo>
                    <a:lnTo>
                      <a:pt x="5571" y="5223"/>
                    </a:lnTo>
                    <a:cubicBezTo>
                      <a:pt x="2796" y="5053"/>
                      <a:pt x="1429" y="3100"/>
                      <a:pt x="782" y="1570"/>
                    </a:cubicBezTo>
                    <a:cubicBezTo>
                      <a:pt x="499" y="907"/>
                      <a:pt x="354" y="324"/>
                      <a:pt x="28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3224;p46">
                <a:extLst>
                  <a:ext uri="{FF2B5EF4-FFF2-40B4-BE49-F238E27FC236}">
                    <a16:creationId xmlns:a16="http://schemas.microsoft.com/office/drawing/2014/main" id="{F0E214ED-0C9A-5C2F-2D51-5CBFC13CE690}"/>
                  </a:ext>
                </a:extLst>
              </p:cNvPr>
              <p:cNvSpPr/>
              <p:nvPr/>
            </p:nvSpPr>
            <p:spPr>
              <a:xfrm>
                <a:off x="5861883" y="1976223"/>
                <a:ext cx="2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3225;p46">
                <a:extLst>
                  <a:ext uri="{FF2B5EF4-FFF2-40B4-BE49-F238E27FC236}">
                    <a16:creationId xmlns:a16="http://schemas.microsoft.com/office/drawing/2014/main" id="{9F39588F-2499-EDD4-92CB-B76C7CAFC356}"/>
                  </a:ext>
                </a:extLst>
              </p:cNvPr>
              <p:cNvSpPr/>
              <p:nvPr/>
            </p:nvSpPr>
            <p:spPr>
              <a:xfrm>
                <a:off x="5861883" y="1953281"/>
                <a:ext cx="47301" cy="8181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28" extrusionOk="0">
                    <a:moveTo>
                      <a:pt x="260" y="0"/>
                    </a:moveTo>
                    <a:cubicBezTo>
                      <a:pt x="70" y="373"/>
                      <a:pt x="8" y="744"/>
                      <a:pt x="1" y="793"/>
                    </a:cubicBezTo>
                    <a:lnTo>
                      <a:pt x="1564" y="2827"/>
                    </a:lnTo>
                    <a:cubicBezTo>
                      <a:pt x="1634" y="2079"/>
                      <a:pt x="1535" y="1432"/>
                      <a:pt x="1363" y="905"/>
                    </a:cubicBezTo>
                    <a:cubicBezTo>
                      <a:pt x="1068" y="594"/>
                      <a:pt x="703" y="273"/>
                      <a:pt x="260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3226;p46">
                <a:extLst>
                  <a:ext uri="{FF2B5EF4-FFF2-40B4-BE49-F238E27FC236}">
                    <a16:creationId xmlns:a16="http://schemas.microsoft.com/office/drawing/2014/main" id="{D111DCB5-E495-E03E-BA71-052EB9FFAD3A}"/>
                  </a:ext>
                </a:extLst>
              </p:cNvPr>
              <p:cNvSpPr/>
              <p:nvPr/>
            </p:nvSpPr>
            <p:spPr>
              <a:xfrm>
                <a:off x="5722643" y="1976223"/>
                <a:ext cx="29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3227;p46">
                <a:extLst>
                  <a:ext uri="{FF2B5EF4-FFF2-40B4-BE49-F238E27FC236}">
                    <a16:creationId xmlns:a16="http://schemas.microsoft.com/office/drawing/2014/main" id="{B08BC2C2-E1BA-379D-DD41-161981455BDC}"/>
                  </a:ext>
                </a:extLst>
              </p:cNvPr>
              <p:cNvSpPr/>
              <p:nvPr/>
            </p:nvSpPr>
            <p:spPr>
              <a:xfrm>
                <a:off x="5675343" y="1953310"/>
                <a:ext cx="47329" cy="81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830" extrusionOk="0">
                    <a:moveTo>
                      <a:pt x="1376" y="1"/>
                    </a:moveTo>
                    <a:cubicBezTo>
                      <a:pt x="933" y="272"/>
                      <a:pt x="566" y="593"/>
                      <a:pt x="273" y="904"/>
                    </a:cubicBezTo>
                    <a:cubicBezTo>
                      <a:pt x="101" y="1434"/>
                      <a:pt x="0" y="2078"/>
                      <a:pt x="72" y="2830"/>
                    </a:cubicBezTo>
                    <a:lnTo>
                      <a:pt x="1635" y="794"/>
                    </a:lnTo>
                    <a:cubicBezTo>
                      <a:pt x="1628" y="745"/>
                      <a:pt x="1566" y="377"/>
                      <a:pt x="1376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3228;p46">
                <a:extLst>
                  <a:ext uri="{FF2B5EF4-FFF2-40B4-BE49-F238E27FC236}">
                    <a16:creationId xmlns:a16="http://schemas.microsoft.com/office/drawing/2014/main" id="{90EC4B77-A1AB-B93E-EC3E-87C79AD043C6}"/>
                  </a:ext>
                </a:extLst>
              </p:cNvPr>
              <p:cNvSpPr/>
              <p:nvPr/>
            </p:nvSpPr>
            <p:spPr>
              <a:xfrm>
                <a:off x="5627001" y="1950475"/>
                <a:ext cx="330467" cy="220157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7610" extrusionOk="0">
                    <a:moveTo>
                      <a:pt x="5710" y="1"/>
                    </a:moveTo>
                    <a:cubicBezTo>
                      <a:pt x="2708" y="1"/>
                      <a:pt x="1100" y="2800"/>
                      <a:pt x="887" y="4615"/>
                    </a:cubicBezTo>
                    <a:cubicBezTo>
                      <a:pt x="863" y="4827"/>
                      <a:pt x="768" y="5021"/>
                      <a:pt x="622" y="5161"/>
                    </a:cubicBezTo>
                    <a:lnTo>
                      <a:pt x="165" y="5597"/>
                    </a:lnTo>
                    <a:cubicBezTo>
                      <a:pt x="50" y="5705"/>
                      <a:pt x="1" y="5876"/>
                      <a:pt x="34" y="6038"/>
                    </a:cubicBezTo>
                    <a:cubicBezTo>
                      <a:pt x="102" y="6363"/>
                      <a:pt x="248" y="6946"/>
                      <a:pt x="530" y="7609"/>
                    </a:cubicBezTo>
                    <a:cubicBezTo>
                      <a:pt x="729" y="6624"/>
                      <a:pt x="1377" y="6100"/>
                      <a:pt x="1835" y="5845"/>
                    </a:cubicBezTo>
                    <a:cubicBezTo>
                      <a:pt x="2128" y="5684"/>
                      <a:pt x="2343" y="5414"/>
                      <a:pt x="2444" y="5095"/>
                    </a:cubicBezTo>
                    <a:cubicBezTo>
                      <a:pt x="2631" y="4517"/>
                      <a:pt x="2980" y="4012"/>
                      <a:pt x="3641" y="4012"/>
                    </a:cubicBezTo>
                    <a:cubicBezTo>
                      <a:pt x="5196" y="4012"/>
                      <a:pt x="5032" y="6804"/>
                      <a:pt x="5032" y="6804"/>
                    </a:cubicBezTo>
                    <a:lnTo>
                      <a:pt x="5711" y="7207"/>
                    </a:lnTo>
                    <a:lnTo>
                      <a:pt x="6392" y="6804"/>
                    </a:lnTo>
                    <a:cubicBezTo>
                      <a:pt x="6392" y="6804"/>
                      <a:pt x="6228" y="4012"/>
                      <a:pt x="7782" y="4012"/>
                    </a:cubicBezTo>
                    <a:cubicBezTo>
                      <a:pt x="8442" y="4012"/>
                      <a:pt x="8793" y="4517"/>
                      <a:pt x="8977" y="5095"/>
                    </a:cubicBezTo>
                    <a:cubicBezTo>
                      <a:pt x="9078" y="5412"/>
                      <a:pt x="9296" y="5684"/>
                      <a:pt x="9588" y="5845"/>
                    </a:cubicBezTo>
                    <a:cubicBezTo>
                      <a:pt x="10048" y="6100"/>
                      <a:pt x="10695" y="6624"/>
                      <a:pt x="10893" y="7609"/>
                    </a:cubicBezTo>
                    <a:cubicBezTo>
                      <a:pt x="11175" y="6948"/>
                      <a:pt x="11321" y="6363"/>
                      <a:pt x="11387" y="6038"/>
                    </a:cubicBezTo>
                    <a:cubicBezTo>
                      <a:pt x="11422" y="5876"/>
                      <a:pt x="11372" y="5705"/>
                      <a:pt x="11253" y="5597"/>
                    </a:cubicBezTo>
                    <a:lnTo>
                      <a:pt x="10796" y="5161"/>
                    </a:lnTo>
                    <a:cubicBezTo>
                      <a:pt x="10651" y="5021"/>
                      <a:pt x="10557" y="4827"/>
                      <a:pt x="10533" y="4615"/>
                    </a:cubicBezTo>
                    <a:cubicBezTo>
                      <a:pt x="10321" y="2802"/>
                      <a:pt x="8713" y="1"/>
                      <a:pt x="5710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3229;p46">
                <a:extLst>
                  <a:ext uri="{FF2B5EF4-FFF2-40B4-BE49-F238E27FC236}">
                    <a16:creationId xmlns:a16="http://schemas.microsoft.com/office/drawing/2014/main" id="{919A47AA-AB0E-8F48-253A-C8D0A431B172}"/>
                  </a:ext>
                </a:extLst>
              </p:cNvPr>
              <p:cNvSpPr/>
              <p:nvPr/>
            </p:nvSpPr>
            <p:spPr>
              <a:xfrm>
                <a:off x="5627087" y="1950475"/>
                <a:ext cx="176473" cy="220186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611" extrusionOk="0">
                    <a:moveTo>
                      <a:pt x="5708" y="1"/>
                    </a:moveTo>
                    <a:cubicBezTo>
                      <a:pt x="4489" y="1"/>
                      <a:pt x="3500" y="463"/>
                      <a:pt x="2740" y="1134"/>
                    </a:cubicBezTo>
                    <a:cubicBezTo>
                      <a:pt x="2257" y="1562"/>
                      <a:pt x="1857" y="2081"/>
                      <a:pt x="1547" y="2645"/>
                    </a:cubicBezTo>
                    <a:cubicBezTo>
                      <a:pt x="1282" y="3127"/>
                      <a:pt x="1093" y="3621"/>
                      <a:pt x="982" y="4083"/>
                    </a:cubicBezTo>
                    <a:cubicBezTo>
                      <a:pt x="938" y="4267"/>
                      <a:pt x="906" y="4446"/>
                      <a:pt x="887" y="4616"/>
                    </a:cubicBezTo>
                    <a:cubicBezTo>
                      <a:pt x="861" y="4822"/>
                      <a:pt x="772" y="5018"/>
                      <a:pt x="620" y="5162"/>
                    </a:cubicBezTo>
                    <a:lnTo>
                      <a:pt x="163" y="5598"/>
                    </a:lnTo>
                    <a:cubicBezTo>
                      <a:pt x="48" y="5709"/>
                      <a:pt x="1" y="5882"/>
                      <a:pt x="33" y="6041"/>
                    </a:cubicBezTo>
                    <a:cubicBezTo>
                      <a:pt x="145" y="6574"/>
                      <a:pt x="314" y="7106"/>
                      <a:pt x="528" y="7611"/>
                    </a:cubicBezTo>
                    <a:cubicBezTo>
                      <a:pt x="611" y="7203"/>
                      <a:pt x="769" y="6877"/>
                      <a:pt x="959" y="6612"/>
                    </a:cubicBezTo>
                    <a:cubicBezTo>
                      <a:pt x="892" y="6380"/>
                      <a:pt x="846" y="6182"/>
                      <a:pt x="818" y="6038"/>
                    </a:cubicBezTo>
                    <a:cubicBezTo>
                      <a:pt x="783" y="5876"/>
                      <a:pt x="832" y="5705"/>
                      <a:pt x="947" y="5597"/>
                    </a:cubicBezTo>
                    <a:lnTo>
                      <a:pt x="1404" y="5161"/>
                    </a:lnTo>
                    <a:cubicBezTo>
                      <a:pt x="1550" y="5021"/>
                      <a:pt x="1644" y="4827"/>
                      <a:pt x="1668" y="4615"/>
                    </a:cubicBezTo>
                    <a:cubicBezTo>
                      <a:pt x="1872" y="2881"/>
                      <a:pt x="3348" y="246"/>
                      <a:pt x="6100" y="16"/>
                    </a:cubicBezTo>
                    <a:cubicBezTo>
                      <a:pt x="6050" y="13"/>
                      <a:pt x="5998" y="8"/>
                      <a:pt x="5946" y="7"/>
                    </a:cubicBezTo>
                    <a:cubicBezTo>
                      <a:pt x="5868" y="2"/>
                      <a:pt x="5787" y="1"/>
                      <a:pt x="5708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3230;p46">
                <a:extLst>
                  <a:ext uri="{FF2B5EF4-FFF2-40B4-BE49-F238E27FC236}">
                    <a16:creationId xmlns:a16="http://schemas.microsoft.com/office/drawing/2014/main" id="{3B4B61D4-09BF-1B23-8F08-B35ECB2085B8}"/>
                  </a:ext>
                </a:extLst>
              </p:cNvPr>
              <p:cNvSpPr/>
              <p:nvPr/>
            </p:nvSpPr>
            <p:spPr>
              <a:xfrm>
                <a:off x="5764794" y="2183506"/>
                <a:ext cx="55054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3" extrusionOk="0">
                    <a:moveTo>
                      <a:pt x="1683" y="0"/>
                    </a:moveTo>
                    <a:cubicBezTo>
                      <a:pt x="1628" y="0"/>
                      <a:pt x="1574" y="23"/>
                      <a:pt x="1536" y="68"/>
                    </a:cubicBezTo>
                    <a:cubicBezTo>
                      <a:pt x="1482" y="129"/>
                      <a:pt x="1404" y="165"/>
                      <a:pt x="1317" y="165"/>
                    </a:cubicBezTo>
                    <a:cubicBezTo>
                      <a:pt x="1231" y="165"/>
                      <a:pt x="1151" y="129"/>
                      <a:pt x="1099" y="68"/>
                    </a:cubicBezTo>
                    <a:cubicBezTo>
                      <a:pt x="1062" y="26"/>
                      <a:pt x="1007" y="0"/>
                      <a:pt x="951" y="0"/>
                    </a:cubicBezTo>
                    <a:cubicBezTo>
                      <a:pt x="895" y="0"/>
                      <a:pt x="840" y="26"/>
                      <a:pt x="803" y="68"/>
                    </a:cubicBezTo>
                    <a:cubicBezTo>
                      <a:pt x="749" y="129"/>
                      <a:pt x="671" y="165"/>
                      <a:pt x="585" y="165"/>
                    </a:cubicBezTo>
                    <a:cubicBezTo>
                      <a:pt x="499" y="165"/>
                      <a:pt x="418" y="129"/>
                      <a:pt x="366" y="68"/>
                    </a:cubicBezTo>
                    <a:cubicBezTo>
                      <a:pt x="327" y="24"/>
                      <a:pt x="272" y="1"/>
                      <a:pt x="217" y="1"/>
                    </a:cubicBezTo>
                    <a:cubicBezTo>
                      <a:pt x="172" y="1"/>
                      <a:pt x="126" y="17"/>
                      <a:pt x="89" y="49"/>
                    </a:cubicBezTo>
                    <a:cubicBezTo>
                      <a:pt x="10" y="120"/>
                      <a:pt x="0" y="244"/>
                      <a:pt x="71" y="326"/>
                    </a:cubicBezTo>
                    <a:cubicBezTo>
                      <a:pt x="197" y="471"/>
                      <a:pt x="385" y="553"/>
                      <a:pt x="585" y="553"/>
                    </a:cubicBezTo>
                    <a:cubicBezTo>
                      <a:pt x="717" y="553"/>
                      <a:pt x="844" y="517"/>
                      <a:pt x="951" y="450"/>
                    </a:cubicBezTo>
                    <a:cubicBezTo>
                      <a:pt x="1059" y="517"/>
                      <a:pt x="1185" y="553"/>
                      <a:pt x="1317" y="553"/>
                    </a:cubicBezTo>
                    <a:cubicBezTo>
                      <a:pt x="1516" y="553"/>
                      <a:pt x="1703" y="468"/>
                      <a:pt x="1830" y="326"/>
                    </a:cubicBezTo>
                    <a:cubicBezTo>
                      <a:pt x="1903" y="243"/>
                      <a:pt x="1892" y="120"/>
                      <a:pt x="1812" y="49"/>
                    </a:cubicBezTo>
                    <a:cubicBezTo>
                      <a:pt x="1775" y="16"/>
                      <a:pt x="1729" y="0"/>
                      <a:pt x="168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3231;p46">
                <a:extLst>
                  <a:ext uri="{FF2B5EF4-FFF2-40B4-BE49-F238E27FC236}">
                    <a16:creationId xmlns:a16="http://schemas.microsoft.com/office/drawing/2014/main" id="{C2D0EBF2-3EAC-16E6-2CA4-FA5EC6AEC1F9}"/>
                  </a:ext>
                </a:extLst>
              </p:cNvPr>
              <p:cNvSpPr/>
              <p:nvPr/>
            </p:nvSpPr>
            <p:spPr>
              <a:xfrm>
                <a:off x="5722238" y="2099812"/>
                <a:ext cx="11109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44" extrusionOk="0">
                    <a:moveTo>
                      <a:pt x="191" y="0"/>
                    </a:moveTo>
                    <a:cubicBezTo>
                      <a:pt x="187" y="0"/>
                      <a:pt x="184" y="0"/>
                      <a:pt x="180" y="0"/>
                    </a:cubicBezTo>
                    <a:cubicBezTo>
                      <a:pt x="79" y="7"/>
                      <a:pt x="0" y="97"/>
                      <a:pt x="0" y="200"/>
                    </a:cubicBezTo>
                    <a:lnTo>
                      <a:pt x="0" y="643"/>
                    </a:lnTo>
                    <a:cubicBezTo>
                      <a:pt x="0" y="746"/>
                      <a:pt x="77" y="836"/>
                      <a:pt x="180" y="843"/>
                    </a:cubicBezTo>
                    <a:cubicBezTo>
                      <a:pt x="184" y="843"/>
                      <a:pt x="189" y="843"/>
                      <a:pt x="193" y="843"/>
                    </a:cubicBezTo>
                    <a:cubicBezTo>
                      <a:pt x="299" y="843"/>
                      <a:pt x="384" y="757"/>
                      <a:pt x="384" y="651"/>
                    </a:cubicBezTo>
                    <a:lnTo>
                      <a:pt x="384" y="192"/>
                    </a:lnTo>
                    <a:cubicBezTo>
                      <a:pt x="384" y="87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3232;p46">
                <a:extLst>
                  <a:ext uri="{FF2B5EF4-FFF2-40B4-BE49-F238E27FC236}">
                    <a16:creationId xmlns:a16="http://schemas.microsoft.com/office/drawing/2014/main" id="{A68C3A5D-3882-094E-B84D-D1439FD3E6DD}"/>
                  </a:ext>
                </a:extLst>
              </p:cNvPr>
              <p:cNvSpPr/>
              <p:nvPr/>
            </p:nvSpPr>
            <p:spPr>
              <a:xfrm>
                <a:off x="5704128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3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8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4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3233;p46">
                <a:extLst>
                  <a:ext uri="{FF2B5EF4-FFF2-40B4-BE49-F238E27FC236}">
                    <a16:creationId xmlns:a16="http://schemas.microsoft.com/office/drawing/2014/main" id="{D1C2B78A-CF14-423B-442B-FD6C5D3987BF}"/>
                  </a:ext>
                </a:extLst>
              </p:cNvPr>
              <p:cNvSpPr/>
              <p:nvPr/>
            </p:nvSpPr>
            <p:spPr>
              <a:xfrm>
                <a:off x="5850919" y="2099783"/>
                <a:ext cx="11138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844" extrusionOk="0">
                    <a:moveTo>
                      <a:pt x="190" y="1"/>
                    </a:moveTo>
                    <a:cubicBezTo>
                      <a:pt x="86" y="1"/>
                      <a:pt x="1" y="87"/>
                      <a:pt x="1" y="193"/>
                    </a:cubicBezTo>
                    <a:lnTo>
                      <a:pt x="1" y="644"/>
                    </a:lnTo>
                    <a:cubicBezTo>
                      <a:pt x="1" y="747"/>
                      <a:pt x="77" y="837"/>
                      <a:pt x="180" y="844"/>
                    </a:cubicBezTo>
                    <a:cubicBezTo>
                      <a:pt x="184" y="844"/>
                      <a:pt x="188" y="844"/>
                      <a:pt x="191" y="844"/>
                    </a:cubicBezTo>
                    <a:cubicBezTo>
                      <a:pt x="298" y="844"/>
                      <a:pt x="384" y="757"/>
                      <a:pt x="384" y="652"/>
                    </a:cubicBezTo>
                    <a:lnTo>
                      <a:pt x="384" y="201"/>
                    </a:lnTo>
                    <a:cubicBezTo>
                      <a:pt x="384" y="98"/>
                      <a:pt x="308" y="9"/>
                      <a:pt x="203" y="1"/>
                    </a:cubicBezTo>
                    <a:cubicBezTo>
                      <a:pt x="199" y="1"/>
                      <a:pt x="194" y="1"/>
                      <a:pt x="19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3234;p46">
                <a:extLst>
                  <a:ext uri="{FF2B5EF4-FFF2-40B4-BE49-F238E27FC236}">
                    <a16:creationId xmlns:a16="http://schemas.microsoft.com/office/drawing/2014/main" id="{E888E8BF-D33E-8943-7B9E-1269A5674AA0}"/>
                  </a:ext>
                </a:extLst>
              </p:cNvPr>
              <p:cNvSpPr/>
              <p:nvPr/>
            </p:nvSpPr>
            <p:spPr>
              <a:xfrm>
                <a:off x="5854072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2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9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3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3235;p46">
                <a:extLst>
                  <a:ext uri="{FF2B5EF4-FFF2-40B4-BE49-F238E27FC236}">
                    <a16:creationId xmlns:a16="http://schemas.microsoft.com/office/drawing/2014/main" id="{F12B88FE-CB63-9BEF-078D-9043D9035C86}"/>
                  </a:ext>
                </a:extLst>
              </p:cNvPr>
              <p:cNvSpPr/>
              <p:nvPr/>
            </p:nvSpPr>
            <p:spPr>
              <a:xfrm>
                <a:off x="5768266" y="2147344"/>
                <a:ext cx="48313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809" extrusionOk="0">
                    <a:moveTo>
                      <a:pt x="149" y="0"/>
                    </a:moveTo>
                    <a:cubicBezTo>
                      <a:pt x="66" y="0"/>
                      <a:pt x="0" y="66"/>
                      <a:pt x="0" y="148"/>
                    </a:cubicBezTo>
                    <a:cubicBezTo>
                      <a:pt x="0" y="513"/>
                      <a:pt x="374" y="809"/>
                      <a:pt x="835" y="809"/>
                    </a:cubicBezTo>
                    <a:cubicBezTo>
                      <a:pt x="1295" y="809"/>
                      <a:pt x="1669" y="513"/>
                      <a:pt x="1669" y="148"/>
                    </a:cubicBezTo>
                    <a:lnTo>
                      <a:pt x="1669" y="146"/>
                    </a:lnTo>
                    <a:cubicBezTo>
                      <a:pt x="1669" y="68"/>
                      <a:pt x="1603" y="0"/>
                      <a:pt x="152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AEF9DD-F8A9-BCF3-7017-FB2D084EE4A5}"/>
              </a:ext>
            </a:extLst>
          </p:cNvPr>
          <p:cNvSpPr/>
          <p:nvPr/>
        </p:nvSpPr>
        <p:spPr>
          <a:xfrm>
            <a:off x="1642046" y="2973912"/>
            <a:ext cx="3413760" cy="9101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APPLICATION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5C3109D9-FDBB-7246-77C9-A8D89F515CA8}"/>
              </a:ext>
            </a:extLst>
          </p:cNvPr>
          <p:cNvSpPr/>
          <p:nvPr/>
        </p:nvSpPr>
        <p:spPr>
          <a:xfrm>
            <a:off x="1638454" y="4001022"/>
            <a:ext cx="3413760" cy="37902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1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82B18F31-C5E4-53CD-5320-D89C184BC85D}"/>
              </a:ext>
            </a:extLst>
          </p:cNvPr>
          <p:cNvSpPr/>
          <p:nvPr/>
        </p:nvSpPr>
        <p:spPr>
          <a:xfrm>
            <a:off x="1627865" y="4504609"/>
            <a:ext cx="3413760" cy="379028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2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B5EF47-98F8-C237-7D1F-1ED27621B178}"/>
              </a:ext>
            </a:extLst>
          </p:cNvPr>
          <p:cNvSpPr/>
          <p:nvPr/>
        </p:nvSpPr>
        <p:spPr>
          <a:xfrm>
            <a:off x="1617276" y="5008196"/>
            <a:ext cx="3413760" cy="379028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3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DF4177B2-DC3D-77BF-397D-DA9F9D16D30B}"/>
              </a:ext>
            </a:extLst>
          </p:cNvPr>
          <p:cNvSpPr/>
          <p:nvPr/>
        </p:nvSpPr>
        <p:spPr>
          <a:xfrm>
            <a:off x="1606687" y="5511783"/>
            <a:ext cx="3413760" cy="379028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4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6C396A7-505B-381B-560C-D780793C762F}"/>
              </a:ext>
            </a:extLst>
          </p:cNvPr>
          <p:cNvSpPr/>
          <p:nvPr/>
        </p:nvSpPr>
        <p:spPr>
          <a:xfrm>
            <a:off x="1596098" y="6015370"/>
            <a:ext cx="3413760" cy="379028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5</a:t>
            </a:r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15B47DF-511C-9BA7-02C6-2D97CB8671D1}"/>
              </a:ext>
            </a:extLst>
          </p:cNvPr>
          <p:cNvGrpSpPr/>
          <p:nvPr/>
        </p:nvGrpSpPr>
        <p:grpSpPr>
          <a:xfrm>
            <a:off x="5657330" y="1530025"/>
            <a:ext cx="2381420" cy="2381419"/>
            <a:chOff x="6068810" y="1530025"/>
            <a:chExt cx="2381420" cy="238141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97AB4D1-1086-DBAE-32E8-B3E50A50CC0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31" name="Larme 30">
                <a:extLst>
                  <a:ext uri="{FF2B5EF4-FFF2-40B4-BE49-F238E27FC236}">
                    <a16:creationId xmlns:a16="http://schemas.microsoft.com/office/drawing/2014/main" id="{CFC5B0B2-EACA-AE19-6030-C623769D486C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63322710-1F9C-7501-0E77-ACC5CC09CB52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413EB25D-890F-CC78-652B-AAA3B3D56B93}"/>
                </a:ext>
              </a:extLst>
            </p:cNvPr>
            <p:cNvSpPr txBox="1"/>
            <p:nvPr/>
          </p:nvSpPr>
          <p:spPr>
            <a:xfrm>
              <a:off x="6083942" y="2226424"/>
              <a:ext cx="22936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EDA et prétraitements</a:t>
              </a:r>
              <a:endParaRPr lang="fr-FR" sz="2500" dirty="0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9D0EA7DA-66CA-8FCE-AC01-C7D99B0B6F17}"/>
              </a:ext>
            </a:extLst>
          </p:cNvPr>
          <p:cNvGrpSpPr/>
          <p:nvPr/>
        </p:nvGrpSpPr>
        <p:grpSpPr>
          <a:xfrm>
            <a:off x="8215561" y="1530025"/>
            <a:ext cx="2381419" cy="2381418"/>
            <a:chOff x="8627041" y="1530025"/>
            <a:chExt cx="2381419" cy="238141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1E7656C-44F0-A00D-C772-17A9C3C80CF9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29" name="Larme 28">
                <a:extLst>
                  <a:ext uri="{FF2B5EF4-FFF2-40B4-BE49-F238E27FC236}">
                    <a16:creationId xmlns:a16="http://schemas.microsoft.com/office/drawing/2014/main" id="{64D821B6-5F9C-E935-A81E-1F4D6754A910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Larme 24">
                <a:extLst>
                  <a:ext uri="{FF2B5EF4-FFF2-40B4-BE49-F238E27FC236}">
                    <a16:creationId xmlns:a16="http://schemas.microsoft.com/office/drawing/2014/main" id="{24C81A54-276D-5A26-8673-9A405F25BB39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95CAD703-0E67-1E6E-FC1F-DDCADAA57660}"/>
                </a:ext>
              </a:extLst>
            </p:cNvPr>
            <p:cNvSpPr txBox="1"/>
            <p:nvPr/>
          </p:nvSpPr>
          <p:spPr>
            <a:xfrm>
              <a:off x="8648064" y="2054707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complet d’un réseau de neurones</a:t>
              </a:r>
              <a:endParaRPr lang="fr-FR" sz="2500" dirty="0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6657AD6F-1FA0-6F49-C4EE-B762604BF4AE}"/>
              </a:ext>
            </a:extLst>
          </p:cNvPr>
          <p:cNvGrpSpPr/>
          <p:nvPr/>
        </p:nvGrpSpPr>
        <p:grpSpPr>
          <a:xfrm>
            <a:off x="5657934" y="4073939"/>
            <a:ext cx="2381420" cy="2381419"/>
            <a:chOff x="6069414" y="4073939"/>
            <a:chExt cx="2381420" cy="238141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8E1F9D-7BF2-9DFE-044E-C6E4CFCD6D03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8" name="Larme 27">
                <a:extLst>
                  <a:ext uri="{FF2B5EF4-FFF2-40B4-BE49-F238E27FC236}">
                    <a16:creationId xmlns:a16="http://schemas.microsoft.com/office/drawing/2014/main" id="{41159D28-D7C6-4DB5-40A5-7046BFE01687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Larme 23">
                <a:extLst>
                  <a:ext uri="{FF2B5EF4-FFF2-40B4-BE49-F238E27FC236}">
                    <a16:creationId xmlns:a16="http://schemas.microsoft.com/office/drawing/2014/main" id="{88FE1FEF-C1B8-885E-D4A7-005C968A95BF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93820FD-995E-107B-85B2-825EB78508A3}"/>
                </a:ext>
              </a:extLst>
            </p:cNvPr>
            <p:cNvSpPr txBox="1"/>
            <p:nvPr/>
          </p:nvSpPr>
          <p:spPr>
            <a:xfrm>
              <a:off x="6101181" y="452521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partiel avec transfer learning</a:t>
              </a:r>
              <a:endParaRPr lang="fr-FR" sz="2500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C70728A1-856D-F13F-6828-A9E0DAF6E8E9}"/>
              </a:ext>
            </a:extLst>
          </p:cNvPr>
          <p:cNvGrpSpPr/>
          <p:nvPr/>
        </p:nvGrpSpPr>
        <p:grpSpPr>
          <a:xfrm>
            <a:off x="8215561" y="4073968"/>
            <a:ext cx="2382023" cy="2382022"/>
            <a:chOff x="8627041" y="4054918"/>
            <a:chExt cx="2382023" cy="238202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71D4121-1B43-5DC2-C091-29A6173C0712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0" name="Larme 29">
                <a:extLst>
                  <a:ext uri="{FF2B5EF4-FFF2-40B4-BE49-F238E27FC236}">
                    <a16:creationId xmlns:a16="http://schemas.microsoft.com/office/drawing/2014/main" id="{5342987A-FD27-C3EE-6039-2B41C7B16F35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8C0697AA-8258-52CA-90B7-8F70262E0137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DBDC1F3-D828-43A3-1FF5-9BF91B411B24}"/>
                </a:ext>
              </a:extLst>
            </p:cNvPr>
            <p:cNvSpPr txBox="1"/>
            <p:nvPr/>
          </p:nvSpPr>
          <p:spPr>
            <a:xfrm>
              <a:off x="8627041" y="458335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Création d’une application avec Streamlit</a:t>
              </a:r>
              <a:endParaRPr lang="fr-FR" sz="25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EAC6ED-F78C-6107-9F53-8FBEB9406C2C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19FDF1-F1DE-1060-EB40-0ACE7E21C594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EBCA68-E2EF-A560-34E3-960F0F58C43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67726-CCDC-CCA6-F4B6-8CF2092E286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0DD05-40B0-CFE8-3CFB-1E690F404073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C825-30A4-AD62-FC84-5C9C03D3B31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54E0909-44BD-B23E-3535-B3CBF4C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931 0.1384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3854 0.244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6354 0.2467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924 0.13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1433 0.1384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6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8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2FE9A46-7B45-A3ED-CDE8-59A8831F9545}"/>
              </a:ext>
            </a:extLst>
          </p:cNvPr>
          <p:cNvGrpSpPr/>
          <p:nvPr/>
        </p:nvGrpSpPr>
        <p:grpSpPr>
          <a:xfrm>
            <a:off x="2087880" y="1270046"/>
            <a:ext cx="1379480" cy="1007157"/>
            <a:chOff x="1607847" y="5330180"/>
            <a:chExt cx="1546283" cy="112894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B4F8F5B-5368-FC35-64B7-183547B50DF6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44C8EEA-C60F-4FB0-F9B0-CBCF7909A509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998F59-F439-9ABA-EEAD-17D58A3C916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7C839D1-2DD1-ECE6-2F4D-CE0DD37D82C8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CCBCB6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03799A9-8DF4-7F26-EE6D-582648D7C0CC}"/>
                  </a:ext>
                </a:extLst>
              </p:cNvPr>
              <p:cNvCxnSpPr>
                <a:cxnSpLocks/>
                <a:stCxn id="46" idx="2"/>
                <a:endCxn id="44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57A57034-64A0-D849-1ABA-3D93469498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0AAFA4-7296-4C4F-C3C9-0F126941015D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9E09D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688404-A3A5-CF93-DAA3-74D840ACBE12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9E09D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8A2B59A-7F77-429B-AD4A-1238721E2937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CCBCB6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B09BF1-D120-6ECD-CD78-DD3BAFE9C45A}"/>
                </a:ext>
              </a:extLst>
            </p:cNvPr>
            <p:cNvCxnSpPr>
              <a:cxnSpLocks/>
              <a:stCxn id="34" idx="2"/>
              <a:endCxn id="32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CA594B0-1609-5020-22C7-91319584F33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B8C2DF-F580-81B0-99F1-D38B8D857DB8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F7A5DDC-4A14-FA1E-8E71-C33DFBDE801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E5C414-B347-2BFA-1375-D7D598F82B6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08FDCDE-ECBB-D97F-6B31-F5AF388213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E4635B4-8112-9024-A564-03257AB99765}"/>
                  </a:ext>
                </a:extLst>
              </p:cNvPr>
              <p:cNvCxnSpPr>
                <a:cxnSpLocks/>
                <a:stCxn id="41" idx="2"/>
                <a:endCxn id="39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007A104-537F-E15A-7601-A1C494F97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ABE3B6-67EB-A260-2D3B-361691241ED5}"/>
                </a:ext>
              </a:extLst>
            </p:cNvPr>
            <p:cNvSpPr txBox="1"/>
            <p:nvPr/>
          </p:nvSpPr>
          <p:spPr>
            <a:xfrm>
              <a:off x="1607847" y="5844377"/>
              <a:ext cx="1536923" cy="28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Stanford Dogs Dataset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A4CE55A-91DF-E305-A8E0-649A501904EE}"/>
              </a:ext>
            </a:extLst>
          </p:cNvPr>
          <p:cNvGrpSpPr/>
          <p:nvPr/>
        </p:nvGrpSpPr>
        <p:grpSpPr>
          <a:xfrm>
            <a:off x="1136202" y="2403781"/>
            <a:ext cx="9916257" cy="4238534"/>
            <a:chOff x="1136202" y="2403781"/>
            <a:chExt cx="9916257" cy="423853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D4A9079F-DA32-24E9-75E0-0C7B9C2B5326}"/>
                </a:ext>
              </a:extLst>
            </p:cNvPr>
            <p:cNvGrpSpPr/>
            <p:nvPr/>
          </p:nvGrpSpPr>
          <p:grpSpPr>
            <a:xfrm>
              <a:off x="1136202" y="2403781"/>
              <a:ext cx="9916257" cy="4238534"/>
              <a:chOff x="1120409" y="2525748"/>
              <a:chExt cx="9916257" cy="423853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F266725-2CA9-6B0E-EFE5-751805256D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6" t="5814" r="4165"/>
              <a:stretch/>
            </p:blipFill>
            <p:spPr>
              <a:xfrm>
                <a:off x="1372777" y="2525748"/>
                <a:ext cx="9544784" cy="4238534"/>
              </a:xfrm>
              <a:prstGeom prst="rect">
                <a:avLst/>
              </a:prstGeom>
            </p:spPr>
          </p:pic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EFFC78D0-6CA8-5A79-86AD-470F9FF48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" t="5814" r="96187"/>
              <a:stretch/>
            </p:blipFill>
            <p:spPr>
              <a:xfrm>
                <a:off x="1120409" y="2525748"/>
                <a:ext cx="261547" cy="4238534"/>
              </a:xfrm>
              <a:prstGeom prst="rect">
                <a:avLst/>
              </a:prstGeom>
            </p:spPr>
          </p:pic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C4D5F775-1051-C661-A2F1-F8494264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39" t="5814"/>
              <a:stretch/>
            </p:blipFill>
            <p:spPr>
              <a:xfrm>
                <a:off x="10912026" y="2525748"/>
                <a:ext cx="124640" cy="4238534"/>
              </a:xfrm>
              <a:prstGeom prst="rect">
                <a:avLst/>
              </a:prstGeom>
            </p:spPr>
          </p:pic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59218C5-E19B-720E-B884-6EB187D8F628}"/>
                </a:ext>
              </a:extLst>
            </p:cNvPr>
            <p:cNvSpPr txBox="1"/>
            <p:nvPr/>
          </p:nvSpPr>
          <p:spPr>
            <a:xfrm>
              <a:off x="1333500" y="2509574"/>
              <a:ext cx="967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OCCURRENCES DES CLASSES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9FA8FA9-C228-49C2-ECF5-9C604C76085E}"/>
              </a:ext>
            </a:extLst>
          </p:cNvPr>
          <p:cNvSpPr/>
          <p:nvPr/>
        </p:nvSpPr>
        <p:spPr>
          <a:xfrm>
            <a:off x="3805570" y="1280210"/>
            <a:ext cx="1298856" cy="1007157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ImageNet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7B712F1-92ED-DD00-7C1A-D2609F00E486}"/>
              </a:ext>
            </a:extLst>
          </p:cNvPr>
          <p:cNvSpPr/>
          <p:nvPr/>
        </p:nvSpPr>
        <p:spPr>
          <a:xfrm>
            <a:off x="5446572" y="1276396"/>
            <a:ext cx="1298856" cy="1007157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20k images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B9A691D2-5CF1-42C6-3BB8-42821FCF2E97}"/>
              </a:ext>
            </a:extLst>
          </p:cNvPr>
          <p:cNvSpPr/>
          <p:nvPr/>
        </p:nvSpPr>
        <p:spPr>
          <a:xfrm>
            <a:off x="7101869" y="1280210"/>
            <a:ext cx="1298856" cy="1007157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120 classes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070A0CC-6122-DEC3-E24A-CF467E107FE2}"/>
              </a:ext>
            </a:extLst>
          </p:cNvPr>
          <p:cNvGrpSpPr/>
          <p:nvPr/>
        </p:nvGrpSpPr>
        <p:grpSpPr>
          <a:xfrm>
            <a:off x="8757167" y="1089274"/>
            <a:ext cx="1556105" cy="1198093"/>
            <a:chOff x="8757167" y="1089274"/>
            <a:chExt cx="1556105" cy="119809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023D2340-D4BD-3BD0-6980-56727AF9F257}"/>
                </a:ext>
              </a:extLst>
            </p:cNvPr>
            <p:cNvSpPr/>
            <p:nvPr/>
          </p:nvSpPr>
          <p:spPr>
            <a:xfrm>
              <a:off x="8757167" y="1280210"/>
              <a:ext cx="1298856" cy="100715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60 classes</a:t>
              </a: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3DC4D916-5219-4A8B-804A-4E554758CE37}"/>
                </a:ext>
              </a:extLst>
            </p:cNvPr>
            <p:cNvGrpSpPr/>
            <p:nvPr/>
          </p:nvGrpSpPr>
          <p:grpSpPr>
            <a:xfrm>
              <a:off x="9798773" y="1089274"/>
              <a:ext cx="514499" cy="514499"/>
              <a:chOff x="10428037" y="1007619"/>
              <a:chExt cx="514499" cy="51449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683EDD-95B0-7A88-0E80-A435CD201295}"/>
                  </a:ext>
                </a:extLst>
              </p:cNvPr>
              <p:cNvSpPr/>
              <p:nvPr/>
            </p:nvSpPr>
            <p:spPr>
              <a:xfrm>
                <a:off x="10428037" y="1007619"/>
                <a:ext cx="514499" cy="514499"/>
              </a:xfrm>
              <a:prstGeom prst="ellipse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oogle Shape;20181;p145">
                <a:extLst>
                  <a:ext uri="{FF2B5EF4-FFF2-40B4-BE49-F238E27FC236}">
                    <a16:creationId xmlns:a16="http://schemas.microsoft.com/office/drawing/2014/main" id="{B82C6CFB-1E46-78F6-25A2-61E6DA4B9C4F}"/>
                  </a:ext>
                </a:extLst>
              </p:cNvPr>
              <p:cNvGrpSpPr/>
              <p:nvPr/>
            </p:nvGrpSpPr>
            <p:grpSpPr>
              <a:xfrm rot="2632452">
                <a:off x="10541897" y="1070006"/>
                <a:ext cx="305620" cy="366430"/>
                <a:chOff x="3105248" y="3348244"/>
                <a:chExt cx="305620" cy="366430"/>
              </a:xfrm>
            </p:grpSpPr>
            <p:sp>
              <p:nvSpPr>
                <p:cNvPr id="91" name="Google Shape;20182;p145">
                  <a:extLst>
                    <a:ext uri="{FF2B5EF4-FFF2-40B4-BE49-F238E27FC236}">
                      <a16:creationId xmlns:a16="http://schemas.microsoft.com/office/drawing/2014/main" id="{80B16525-7CCF-30BA-5CBD-943BBA6B76E0}"/>
                    </a:ext>
                  </a:extLst>
                </p:cNvPr>
                <p:cNvSpPr/>
                <p:nvPr/>
              </p:nvSpPr>
              <p:spPr>
                <a:xfrm>
                  <a:off x="3198750" y="3348244"/>
                  <a:ext cx="99774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9126" extrusionOk="0">
                      <a:moveTo>
                        <a:pt x="1241" y="1"/>
                      </a:moveTo>
                      <a:cubicBezTo>
                        <a:pt x="1192" y="1"/>
                        <a:pt x="1143" y="13"/>
                        <a:pt x="1097" y="38"/>
                      </a:cubicBezTo>
                      <a:lnTo>
                        <a:pt x="1020" y="86"/>
                      </a:lnTo>
                      <a:cubicBezTo>
                        <a:pt x="327" y="490"/>
                        <a:pt x="0" y="1298"/>
                        <a:pt x="202" y="2077"/>
                      </a:cubicBezTo>
                      <a:lnTo>
                        <a:pt x="2106" y="9125"/>
                      </a:lnTo>
                      <a:lnTo>
                        <a:pt x="3818" y="8664"/>
                      </a:lnTo>
                      <a:lnTo>
                        <a:pt x="3587" y="7798"/>
                      </a:lnTo>
                      <a:lnTo>
                        <a:pt x="1597" y="394"/>
                      </a:lnTo>
                      <a:lnTo>
                        <a:pt x="1549" y="240"/>
                      </a:lnTo>
                      <a:cubicBezTo>
                        <a:pt x="1506" y="92"/>
                        <a:pt x="1376" y="1"/>
                        <a:pt x="1241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183;p145">
                  <a:extLst>
                    <a:ext uri="{FF2B5EF4-FFF2-40B4-BE49-F238E27FC236}">
                      <a16:creationId xmlns:a16="http://schemas.microsoft.com/office/drawing/2014/main" id="{505AC479-0AB1-97B8-9D30-DFE0797E43B6}"/>
                    </a:ext>
                  </a:extLst>
                </p:cNvPr>
                <p:cNvSpPr/>
                <p:nvPr/>
              </p:nvSpPr>
              <p:spPr>
                <a:xfrm>
                  <a:off x="3223366" y="3348244"/>
                  <a:ext cx="69147" cy="20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7972" extrusionOk="0">
                      <a:moveTo>
                        <a:pt x="289" y="1"/>
                      </a:moveTo>
                      <a:cubicBezTo>
                        <a:pt x="240" y="1"/>
                        <a:pt x="191" y="13"/>
                        <a:pt x="145" y="38"/>
                      </a:cubicBezTo>
                      <a:lnTo>
                        <a:pt x="68" y="86"/>
                      </a:lnTo>
                      <a:cubicBezTo>
                        <a:pt x="1" y="365"/>
                        <a:pt x="10" y="654"/>
                        <a:pt x="87" y="923"/>
                      </a:cubicBezTo>
                      <a:lnTo>
                        <a:pt x="1991" y="7972"/>
                      </a:lnTo>
                      <a:lnTo>
                        <a:pt x="2645" y="7798"/>
                      </a:lnTo>
                      <a:lnTo>
                        <a:pt x="645" y="404"/>
                      </a:lnTo>
                      <a:lnTo>
                        <a:pt x="597" y="240"/>
                      </a:lnTo>
                      <a:cubicBezTo>
                        <a:pt x="555" y="92"/>
                        <a:pt x="424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184;p145">
                  <a:extLst>
                    <a:ext uri="{FF2B5EF4-FFF2-40B4-BE49-F238E27FC236}">
                      <a16:creationId xmlns:a16="http://schemas.microsoft.com/office/drawing/2014/main" id="{E9114CF7-6291-1AC5-F039-69F5E2DF4F78}"/>
                    </a:ext>
                  </a:extLst>
                </p:cNvPr>
                <p:cNvSpPr/>
                <p:nvPr/>
              </p:nvSpPr>
              <p:spPr>
                <a:xfrm>
                  <a:off x="3224124" y="3348244"/>
                  <a:ext cx="99277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9126" extrusionOk="0">
                      <a:moveTo>
                        <a:pt x="2580" y="1"/>
                      </a:moveTo>
                      <a:cubicBezTo>
                        <a:pt x="2442" y="1"/>
                        <a:pt x="2312" y="90"/>
                        <a:pt x="2270" y="231"/>
                      </a:cubicBezTo>
                      <a:lnTo>
                        <a:pt x="2222" y="394"/>
                      </a:lnTo>
                      <a:lnTo>
                        <a:pt x="1" y="8654"/>
                      </a:lnTo>
                      <a:lnTo>
                        <a:pt x="703" y="8847"/>
                      </a:lnTo>
                      <a:lnTo>
                        <a:pt x="1712" y="9125"/>
                      </a:lnTo>
                      <a:lnTo>
                        <a:pt x="3616" y="2077"/>
                      </a:lnTo>
                      <a:cubicBezTo>
                        <a:pt x="3799" y="1423"/>
                        <a:pt x="3587" y="731"/>
                        <a:pt x="3097" y="288"/>
                      </a:cubicBezTo>
                      <a:cubicBezTo>
                        <a:pt x="2982" y="192"/>
                        <a:pt x="2866" y="106"/>
                        <a:pt x="2732" y="38"/>
                      </a:cubicBezTo>
                      <a:cubicBezTo>
                        <a:pt x="2683" y="13"/>
                        <a:pt x="2631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185;p145">
                  <a:extLst>
                    <a:ext uri="{FF2B5EF4-FFF2-40B4-BE49-F238E27FC236}">
                      <a16:creationId xmlns:a16="http://schemas.microsoft.com/office/drawing/2014/main" id="{D915210F-6897-5F33-EE58-111F461D009B}"/>
                    </a:ext>
                  </a:extLst>
                </p:cNvPr>
                <p:cNvSpPr/>
                <p:nvPr/>
              </p:nvSpPr>
              <p:spPr>
                <a:xfrm>
                  <a:off x="3242469" y="3355770"/>
                  <a:ext cx="80697" cy="2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8838" extrusionOk="0">
                      <a:moveTo>
                        <a:pt x="2385" y="0"/>
                      </a:moveTo>
                      <a:cubicBezTo>
                        <a:pt x="2318" y="39"/>
                        <a:pt x="2280" y="106"/>
                        <a:pt x="2260" y="173"/>
                      </a:cubicBezTo>
                      <a:lnTo>
                        <a:pt x="2212" y="337"/>
                      </a:lnTo>
                      <a:lnTo>
                        <a:pt x="1" y="8559"/>
                      </a:lnTo>
                      <a:lnTo>
                        <a:pt x="1010" y="8837"/>
                      </a:lnTo>
                      <a:lnTo>
                        <a:pt x="2914" y="1789"/>
                      </a:lnTo>
                      <a:cubicBezTo>
                        <a:pt x="3087" y="1135"/>
                        <a:pt x="2885" y="443"/>
                        <a:pt x="2385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0186;p145">
                  <a:extLst>
                    <a:ext uri="{FF2B5EF4-FFF2-40B4-BE49-F238E27FC236}">
                      <a16:creationId xmlns:a16="http://schemas.microsoft.com/office/drawing/2014/main" id="{D5785F50-D80A-1F05-17BF-0A42FC7A602C}"/>
                    </a:ext>
                  </a:extLst>
                </p:cNvPr>
                <p:cNvSpPr/>
                <p:nvPr/>
              </p:nvSpPr>
              <p:spPr>
                <a:xfrm>
                  <a:off x="3235675" y="3503000"/>
                  <a:ext cx="175192" cy="211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8084" extrusionOk="0">
                      <a:moveTo>
                        <a:pt x="3920" y="4201"/>
                      </a:moveTo>
                      <a:cubicBezTo>
                        <a:pt x="3946" y="4201"/>
                        <a:pt x="3974" y="4202"/>
                        <a:pt x="4001" y="4204"/>
                      </a:cubicBezTo>
                      <a:cubicBezTo>
                        <a:pt x="4771" y="4242"/>
                        <a:pt x="5367" y="4896"/>
                        <a:pt x="5319" y="5665"/>
                      </a:cubicBezTo>
                      <a:cubicBezTo>
                        <a:pt x="5275" y="6470"/>
                        <a:pt x="4609" y="6979"/>
                        <a:pt x="3923" y="6979"/>
                      </a:cubicBezTo>
                      <a:cubicBezTo>
                        <a:pt x="3560" y="6979"/>
                        <a:pt x="3191" y="6837"/>
                        <a:pt x="2905" y="6521"/>
                      </a:cubicBezTo>
                      <a:cubicBezTo>
                        <a:pt x="2096" y="5618"/>
                        <a:pt x="2740" y="4201"/>
                        <a:pt x="3920" y="4201"/>
                      </a:cubicBezTo>
                      <a:close/>
                      <a:moveTo>
                        <a:pt x="979" y="0"/>
                      </a:moveTo>
                      <a:cubicBezTo>
                        <a:pt x="904" y="0"/>
                        <a:pt x="827" y="10"/>
                        <a:pt x="751" y="30"/>
                      </a:cubicBezTo>
                      <a:cubicBezTo>
                        <a:pt x="280" y="165"/>
                        <a:pt x="1" y="646"/>
                        <a:pt x="126" y="1126"/>
                      </a:cubicBezTo>
                      <a:lnTo>
                        <a:pt x="1520" y="6290"/>
                      </a:lnTo>
                      <a:cubicBezTo>
                        <a:pt x="1848" y="7376"/>
                        <a:pt x="2844" y="8084"/>
                        <a:pt x="3927" y="8084"/>
                      </a:cubicBezTo>
                      <a:cubicBezTo>
                        <a:pt x="4149" y="8084"/>
                        <a:pt x="4374" y="8054"/>
                        <a:pt x="4597" y="7992"/>
                      </a:cubicBezTo>
                      <a:cubicBezTo>
                        <a:pt x="5924" y="7617"/>
                        <a:pt x="6703" y="6261"/>
                        <a:pt x="6357" y="4934"/>
                      </a:cubicBezTo>
                      <a:lnTo>
                        <a:pt x="6357" y="4934"/>
                      </a:lnTo>
                      <a:lnTo>
                        <a:pt x="6357" y="4944"/>
                      </a:lnTo>
                      <a:cubicBezTo>
                        <a:pt x="6044" y="3788"/>
                        <a:pt x="5011" y="3079"/>
                        <a:pt x="3925" y="3079"/>
                      </a:cubicBezTo>
                      <a:cubicBezTo>
                        <a:pt x="3476" y="3079"/>
                        <a:pt x="3017" y="3201"/>
                        <a:pt x="2597" y="3463"/>
                      </a:cubicBezTo>
                      <a:lnTo>
                        <a:pt x="1838" y="655"/>
                      </a:lnTo>
                      <a:cubicBezTo>
                        <a:pt x="1733" y="260"/>
                        <a:pt x="1371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0187;p145">
                  <a:extLst>
                    <a:ext uri="{FF2B5EF4-FFF2-40B4-BE49-F238E27FC236}">
                      <a16:creationId xmlns:a16="http://schemas.microsoft.com/office/drawing/2014/main" id="{CC3AB75A-6B57-B4E1-9142-7C221A6216CD}"/>
                    </a:ext>
                  </a:extLst>
                </p:cNvPr>
                <p:cNvSpPr/>
                <p:nvPr/>
              </p:nvSpPr>
              <p:spPr>
                <a:xfrm>
                  <a:off x="3105248" y="3502739"/>
                  <a:ext cx="181725" cy="21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8110" extrusionOk="0">
                      <a:moveTo>
                        <a:pt x="3007" y="4212"/>
                      </a:moveTo>
                      <a:cubicBezTo>
                        <a:pt x="3127" y="4212"/>
                        <a:pt x="3250" y="4228"/>
                        <a:pt x="3376" y="4262"/>
                      </a:cubicBezTo>
                      <a:cubicBezTo>
                        <a:pt x="4117" y="4454"/>
                        <a:pt x="4559" y="5214"/>
                        <a:pt x="4367" y="5964"/>
                      </a:cubicBezTo>
                      <a:cubicBezTo>
                        <a:pt x="4184" y="6630"/>
                        <a:pt x="3602" y="6990"/>
                        <a:pt x="3017" y="6990"/>
                      </a:cubicBezTo>
                      <a:cubicBezTo>
                        <a:pt x="2554" y="6990"/>
                        <a:pt x="2090" y="6766"/>
                        <a:pt x="1819" y="6291"/>
                      </a:cubicBezTo>
                      <a:cubicBezTo>
                        <a:pt x="1268" y="5336"/>
                        <a:pt x="1995" y="4212"/>
                        <a:pt x="3007" y="4212"/>
                      </a:cubicBezTo>
                      <a:close/>
                      <a:moveTo>
                        <a:pt x="5975" y="1"/>
                      </a:moveTo>
                      <a:cubicBezTo>
                        <a:pt x="5583" y="1"/>
                        <a:pt x="5222" y="261"/>
                        <a:pt x="5117" y="656"/>
                      </a:cubicBezTo>
                      <a:lnTo>
                        <a:pt x="4357" y="3473"/>
                      </a:lnTo>
                      <a:cubicBezTo>
                        <a:pt x="3918" y="3196"/>
                        <a:pt x="3458" y="3073"/>
                        <a:pt x="3015" y="3073"/>
                      </a:cubicBezTo>
                      <a:cubicBezTo>
                        <a:pt x="1397" y="3073"/>
                        <a:pt x="1" y="4710"/>
                        <a:pt x="665" y="6483"/>
                      </a:cubicBezTo>
                      <a:cubicBezTo>
                        <a:pt x="1039" y="7464"/>
                        <a:pt x="1976" y="8110"/>
                        <a:pt x="3026" y="8110"/>
                      </a:cubicBezTo>
                      <a:cubicBezTo>
                        <a:pt x="3056" y="8110"/>
                        <a:pt x="3086" y="8109"/>
                        <a:pt x="3117" y="8108"/>
                      </a:cubicBezTo>
                      <a:cubicBezTo>
                        <a:pt x="4194" y="8060"/>
                        <a:pt x="5127" y="7339"/>
                        <a:pt x="5434" y="6300"/>
                      </a:cubicBezTo>
                      <a:lnTo>
                        <a:pt x="6829" y="1127"/>
                      </a:lnTo>
                      <a:cubicBezTo>
                        <a:pt x="6954" y="656"/>
                        <a:pt x="6665" y="175"/>
                        <a:pt x="6204" y="40"/>
                      </a:cubicBezTo>
                      <a:lnTo>
                        <a:pt x="6204" y="31"/>
                      </a:lnTo>
                      <a:cubicBezTo>
                        <a:pt x="6127" y="10"/>
                        <a:pt x="6051" y="1"/>
                        <a:pt x="5975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0188;p145">
                  <a:extLst>
                    <a:ext uri="{FF2B5EF4-FFF2-40B4-BE49-F238E27FC236}">
                      <a16:creationId xmlns:a16="http://schemas.microsoft.com/office/drawing/2014/main" id="{19DFDD09-9A79-1FDA-46DD-5D84977A8D27}"/>
                    </a:ext>
                  </a:extLst>
                </p:cNvPr>
                <p:cNvSpPr/>
                <p:nvPr/>
              </p:nvSpPr>
              <p:spPr>
                <a:xfrm>
                  <a:off x="3253288" y="3522365"/>
                  <a:ext cx="15836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7" extrusionOk="0">
                      <a:moveTo>
                        <a:pt x="308" y="1"/>
                      </a:moveTo>
                      <a:cubicBezTo>
                        <a:pt x="135" y="1"/>
                        <a:pt x="0" y="145"/>
                        <a:pt x="0" y="308"/>
                      </a:cubicBezTo>
                      <a:cubicBezTo>
                        <a:pt x="0" y="472"/>
                        <a:pt x="135" y="616"/>
                        <a:pt x="308" y="616"/>
                      </a:cubicBezTo>
                      <a:cubicBezTo>
                        <a:pt x="471" y="616"/>
                        <a:pt x="606" y="472"/>
                        <a:pt x="606" y="308"/>
                      </a:cubicBezTo>
                      <a:cubicBezTo>
                        <a:pt x="606" y="145"/>
                        <a:pt x="471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6159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63F588-C12C-3FA7-21A4-D96004C6DD6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873184-0223-9CB0-C091-2931CDAD7FA1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E082129-03C3-F1F3-E95A-D7E89623BFFE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DDCD4AE-0598-9BA1-775E-994DC65556A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7C19C4F-59B5-AB56-1D7E-172EF9DAE88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E2330B9-FAB3-50CF-633F-5464082674EB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BA9196-E8CF-7855-6AB0-D8FBF1E3AC1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9271EF6-240D-5DFE-C62C-DE4684DA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3A4070D-4D52-CE14-0F10-58FEFA61D407}"/>
              </a:ext>
            </a:extLst>
          </p:cNvPr>
          <p:cNvGrpSpPr/>
          <p:nvPr/>
        </p:nvGrpSpPr>
        <p:grpSpPr>
          <a:xfrm>
            <a:off x="3593911" y="1814561"/>
            <a:ext cx="1822729" cy="554928"/>
            <a:chOff x="9056100" y="3123565"/>
            <a:chExt cx="1822729" cy="55492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8352E71-B5CE-ABDF-EAE1-4DCA09ADE3E4}"/>
                </a:ext>
              </a:extLst>
            </p:cNvPr>
            <p:cNvSpPr/>
            <p:nvPr/>
          </p:nvSpPr>
          <p:spPr>
            <a:xfrm>
              <a:off x="9056100" y="3276680"/>
              <a:ext cx="1668342" cy="401813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Non commercial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F11439F-BB3C-28EE-7FD4-7BD33886E70F}"/>
                </a:ext>
              </a:extLst>
            </p:cNvPr>
            <p:cNvSpPr/>
            <p:nvPr/>
          </p:nvSpPr>
          <p:spPr>
            <a:xfrm>
              <a:off x="10570055" y="3123565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BF1928-BB1E-40D2-E12D-FE04CE815651}"/>
              </a:ext>
            </a:extLst>
          </p:cNvPr>
          <p:cNvGrpSpPr/>
          <p:nvPr/>
        </p:nvGrpSpPr>
        <p:grpSpPr>
          <a:xfrm>
            <a:off x="745331" y="2082800"/>
            <a:ext cx="3618920" cy="3287127"/>
            <a:chOff x="745331" y="2082800"/>
            <a:chExt cx="3618920" cy="328712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F200BAF-BE80-64EA-1565-EE5DA4DFF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745331" y="2482851"/>
              <a:ext cx="3485096" cy="260985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85A74A8-AC7E-87F4-CA3A-24F4F8AE540C}"/>
                </a:ext>
              </a:extLst>
            </p:cNvPr>
            <p:cNvSpPr txBox="1"/>
            <p:nvPr/>
          </p:nvSpPr>
          <p:spPr>
            <a:xfrm>
              <a:off x="1520139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HAUTEURS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EEAE8F1-83B7-7BDA-F387-FFC1CD9E5E14}"/>
                </a:ext>
              </a:extLst>
            </p:cNvPr>
            <p:cNvSpPr txBox="1"/>
            <p:nvPr/>
          </p:nvSpPr>
          <p:spPr>
            <a:xfrm>
              <a:off x="879155" y="5031373"/>
              <a:ext cx="348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200           300           400          500          600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F0722B-AC3D-D848-BC6B-ED00780E94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31262C-A060-07D6-C7D8-F18CFAF69E54}"/>
              </a:ext>
            </a:extLst>
          </p:cNvPr>
          <p:cNvGrpSpPr/>
          <p:nvPr/>
        </p:nvGrpSpPr>
        <p:grpSpPr>
          <a:xfrm>
            <a:off x="4388959" y="2082800"/>
            <a:ext cx="3485097" cy="3287127"/>
            <a:chOff x="4388959" y="2082800"/>
            <a:chExt cx="3485097" cy="32871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9BD7A98-5C5E-99A8-FEA3-4404A609A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4388959" y="2482851"/>
              <a:ext cx="3485097" cy="26098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C116A7-74C2-5558-4C6E-42C558D5EC48}"/>
                </a:ext>
              </a:extLst>
            </p:cNvPr>
            <p:cNvSpPr txBox="1"/>
            <p:nvPr/>
          </p:nvSpPr>
          <p:spPr>
            <a:xfrm>
              <a:off x="5163767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LARGEURS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CAB2274-8F75-4437-D255-D2E23D788AC3}"/>
                </a:ext>
              </a:extLst>
            </p:cNvPr>
            <p:cNvSpPr txBox="1"/>
            <p:nvPr/>
          </p:nvSpPr>
          <p:spPr>
            <a:xfrm>
              <a:off x="4612955" y="5031373"/>
              <a:ext cx="326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200       300      400       500      600       700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362496-6A46-95A3-3F01-19BC8299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176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5726E0D-DAAD-FC03-7BFA-DBEBFF4801A9}"/>
              </a:ext>
            </a:extLst>
          </p:cNvPr>
          <p:cNvGrpSpPr/>
          <p:nvPr/>
        </p:nvGrpSpPr>
        <p:grpSpPr>
          <a:xfrm>
            <a:off x="7961573" y="2082800"/>
            <a:ext cx="3569318" cy="3287127"/>
            <a:chOff x="7961573" y="2082800"/>
            <a:chExt cx="3569318" cy="328712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1F87D1-6166-EB79-68B0-875A806C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8" b="4611"/>
            <a:stretch/>
          </p:blipFill>
          <p:spPr>
            <a:xfrm>
              <a:off x="7961573" y="2482850"/>
              <a:ext cx="3545301" cy="2609851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FD3847C-EF59-4DBB-23EF-9A3F5468D323}"/>
                </a:ext>
              </a:extLst>
            </p:cNvPr>
            <p:cNvSpPr txBox="1"/>
            <p:nvPr/>
          </p:nvSpPr>
          <p:spPr>
            <a:xfrm>
              <a:off x="8766483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NOMBRE DE PIXELS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A85832-0081-B3ED-EAD2-CD63C2D76A18}"/>
                </a:ext>
              </a:extLst>
            </p:cNvPr>
            <p:cNvSpPr txBox="1"/>
            <p:nvPr/>
          </p:nvSpPr>
          <p:spPr>
            <a:xfrm>
              <a:off x="7969088" y="5031373"/>
              <a:ext cx="3561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120k     140k     160k      180k      200k     220k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128DF59-BB6B-9729-470A-017449B0B2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37CF2-670B-AE0A-96CE-8B562F76CE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C70C-1293-C207-24AD-BD9AFE8E8C48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5993021-319E-E1E4-7D3E-8433D264E2E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00F986B-3194-1140-D9B1-E41E214364E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CABF33-21F7-B771-D00F-1C980B9A84C4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4853F3D-0547-2403-EE1C-8F0FC99CFF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2AF8F3-A4C4-40EB-9F9F-F6A65731FDFA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A1D0C95-233B-E747-9C18-9ECFE6E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PRÉTRAITEMENTS DE BASE</a:t>
              </a:r>
              <a:endParaRPr lang="fr-FR" sz="3200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01B38FB-2CE0-11A9-9C28-9EC29D26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0" y="1350007"/>
            <a:ext cx="4137660" cy="1285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FFC29D-5AAF-6776-9A99-E68CFC5E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0" y="2635148"/>
            <a:ext cx="4213860" cy="1254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CC827-2C84-5DFE-D12D-096B41A0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879782"/>
            <a:ext cx="4213860" cy="12547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D85B92-4F90-5D09-A98D-83D98E83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5134576"/>
            <a:ext cx="4213860" cy="1254794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A30C7FCE-B491-4851-9129-1AA41B3D13D9}"/>
              </a:ext>
            </a:extLst>
          </p:cNvPr>
          <p:cNvGrpSpPr/>
          <p:nvPr/>
        </p:nvGrpSpPr>
        <p:grpSpPr>
          <a:xfrm>
            <a:off x="1390652" y="2719066"/>
            <a:ext cx="1821178" cy="774596"/>
            <a:chOff x="266702" y="2638906"/>
            <a:chExt cx="1821178" cy="774596"/>
          </a:xfrm>
        </p:grpSpPr>
        <p:sp>
          <p:nvSpPr>
            <p:cNvPr id="47" name="Flèche : virage 46">
              <a:extLst>
                <a:ext uri="{FF2B5EF4-FFF2-40B4-BE49-F238E27FC236}">
                  <a16:creationId xmlns:a16="http://schemas.microsoft.com/office/drawing/2014/main" id="{C8E3672A-1A6B-2C6E-3B05-C2361F9E876C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FA2558FB-2907-8CF4-A076-575459C7D77A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D366014-2F74-84CA-BA44-48CB2F227884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Redimensionnement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87121F7-A2FD-5760-4BBC-E2F3D597855D}"/>
              </a:ext>
            </a:extLst>
          </p:cNvPr>
          <p:cNvGrpSpPr/>
          <p:nvPr/>
        </p:nvGrpSpPr>
        <p:grpSpPr>
          <a:xfrm>
            <a:off x="2861312" y="3960062"/>
            <a:ext cx="1821178" cy="774596"/>
            <a:chOff x="266702" y="2638906"/>
            <a:chExt cx="1821178" cy="774596"/>
          </a:xfrm>
        </p:grpSpPr>
        <p:sp>
          <p:nvSpPr>
            <p:cNvPr id="52" name="Flèche : virage 51">
              <a:extLst>
                <a:ext uri="{FF2B5EF4-FFF2-40B4-BE49-F238E27FC236}">
                  <a16:creationId xmlns:a16="http://schemas.microsoft.com/office/drawing/2014/main" id="{83DA05A5-0272-DEA4-4731-FDE237E043A4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874AD41-6CF0-EACB-7178-75191A848293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4C35E72F-8E58-B5D3-85CD-12394A9A12A1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Débruitage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C92210B-2645-4999-1E28-E5CC693D3A7B}"/>
              </a:ext>
            </a:extLst>
          </p:cNvPr>
          <p:cNvGrpSpPr/>
          <p:nvPr/>
        </p:nvGrpSpPr>
        <p:grpSpPr>
          <a:xfrm>
            <a:off x="4267200" y="5204696"/>
            <a:ext cx="1821178" cy="774596"/>
            <a:chOff x="266702" y="2638906"/>
            <a:chExt cx="1821178" cy="774596"/>
          </a:xfrm>
        </p:grpSpPr>
        <p:sp>
          <p:nvSpPr>
            <p:cNvPr id="56" name="Flèche : virage 55">
              <a:extLst>
                <a:ext uri="{FF2B5EF4-FFF2-40B4-BE49-F238E27FC236}">
                  <a16:creationId xmlns:a16="http://schemas.microsoft.com/office/drawing/2014/main" id="{7D6A798B-CA38-8F57-C97F-FC30AD3EA788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C25867A8-EA6F-C05C-EE72-422A813B8778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3AD1839-0866-9BC2-B897-980530BC872D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Égalisation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5F57FB0-74EE-73DD-1E06-7E00B5BBA8B2}"/>
              </a:ext>
            </a:extLst>
          </p:cNvPr>
          <p:cNvSpPr/>
          <p:nvPr/>
        </p:nvSpPr>
        <p:spPr>
          <a:xfrm>
            <a:off x="10174133" y="5548592"/>
            <a:ext cx="1363980" cy="449678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90CD518-A127-E135-2E49-B7FFDBD61DC8}"/>
              </a:ext>
            </a:extLst>
          </p:cNvPr>
          <p:cNvSpPr/>
          <p:nvPr/>
        </p:nvSpPr>
        <p:spPr>
          <a:xfrm>
            <a:off x="10151273" y="5529614"/>
            <a:ext cx="1363980" cy="44967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+ Contraste auto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3740D-49D7-1283-160D-C6091A12D1E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050978-0188-36CC-5FB3-3638D156182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20B988D-E7DA-9566-8EAE-459B06C4335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69B9C6-847D-8456-C7B7-0D1236E7C506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8F03FB1-D856-FA1D-7173-E6187B1A37E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28CDE85-DE1D-2B35-9EF9-33403E921ACA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BBBA7A-06AB-3C81-A715-C3CC2C60E339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7617823-FF9A-9A22-9780-4D3F833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7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ZCA WHITENING</a:t>
              </a:r>
              <a:endParaRPr lang="fr-FR" sz="3200" dirty="0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60A91F72-9AC5-CF41-7D31-BB638E06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1486219"/>
            <a:ext cx="1508760" cy="150876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D98B47-7633-23EA-CD52-45F84C5C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1486218"/>
            <a:ext cx="1508760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95B9FD-C7FD-CC07-0185-0E600937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3134684"/>
            <a:ext cx="1508760" cy="15087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E70A6FF-149C-9A5A-09A5-47CFC430C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4767913"/>
            <a:ext cx="1508760" cy="150876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A71D72-D52B-12E0-1FDD-5872FDCE7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3134684"/>
            <a:ext cx="1508760" cy="150876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0C00A0-A570-3ED4-4F1B-EFCA8E1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4767913"/>
            <a:ext cx="1508760" cy="15087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B02B02-BA7C-C7A1-C0EF-9F55F5812050}"/>
              </a:ext>
            </a:extLst>
          </p:cNvPr>
          <p:cNvSpPr/>
          <p:nvPr/>
        </p:nvSpPr>
        <p:spPr>
          <a:xfrm>
            <a:off x="1053465" y="1833562"/>
            <a:ext cx="2647950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94F8-5DF3-EBA4-C248-C27ED2AC8453}"/>
              </a:ext>
            </a:extLst>
          </p:cNvPr>
          <p:cNvSpPr txBox="1"/>
          <p:nvPr/>
        </p:nvSpPr>
        <p:spPr>
          <a:xfrm>
            <a:off x="1988820" y="2417728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×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2F4821-419E-6201-350C-EFC84C331717}"/>
              </a:ext>
            </a:extLst>
          </p:cNvPr>
          <p:cNvSpPr/>
          <p:nvPr/>
        </p:nvSpPr>
        <p:spPr>
          <a:xfrm>
            <a:off x="1053465" y="3185477"/>
            <a:ext cx="2647950" cy="302895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MATRICE VALEURS PROPRES</a:t>
            </a:r>
            <a:endParaRPr lang="fr-FR" sz="14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5130AA-50C3-5832-58E4-098EAC3AADD9}"/>
              </a:ext>
            </a:extLst>
          </p:cNvPr>
          <p:cNvSpPr txBox="1"/>
          <p:nvPr/>
        </p:nvSpPr>
        <p:spPr>
          <a:xfrm>
            <a:off x="1988820" y="3253382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=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F39CAF-FEB9-7CC8-2570-3DA7DF9B0B32}"/>
              </a:ext>
            </a:extLst>
          </p:cNvPr>
          <p:cNvSpPr/>
          <p:nvPr/>
        </p:nvSpPr>
        <p:spPr>
          <a:xfrm>
            <a:off x="1053465" y="4014788"/>
            <a:ext cx="2647950" cy="8286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ZCA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CEDBD7D-87D8-3645-671C-F910C282BB4B}"/>
              </a:ext>
            </a:extLst>
          </p:cNvPr>
          <p:cNvSpPr/>
          <p:nvPr/>
        </p:nvSpPr>
        <p:spPr>
          <a:xfrm>
            <a:off x="3828424" y="2850514"/>
            <a:ext cx="777240" cy="3172143"/>
          </a:xfrm>
          <a:prstGeom prst="leftBrace">
            <a:avLst/>
          </a:prstGeom>
          <a:ln w="5715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C785E3-FCAC-14AD-D08C-858F4FC4717F}"/>
              </a:ext>
            </a:extLst>
          </p:cNvPr>
          <p:cNvSpPr/>
          <p:nvPr/>
        </p:nvSpPr>
        <p:spPr>
          <a:xfrm>
            <a:off x="4443740" y="3054984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les corrélations entre les features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FFE033-4692-2A47-34E3-B835313C5D5C}"/>
              </a:ext>
            </a:extLst>
          </p:cNvPr>
          <p:cNvSpPr/>
          <p:nvPr/>
        </p:nvSpPr>
        <p:spPr>
          <a:xfrm>
            <a:off x="4443740" y="3766693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la dimensionnalité des données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A260F31-D8DA-455A-663F-A22CFB97DD8B}"/>
              </a:ext>
            </a:extLst>
          </p:cNvPr>
          <p:cNvSpPr/>
          <p:nvPr/>
        </p:nvSpPr>
        <p:spPr>
          <a:xfrm>
            <a:off x="4443740" y="447840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des images mieux conservée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9D4338-BB9A-AC56-E512-766FBEBBF7F6}"/>
              </a:ext>
            </a:extLst>
          </p:cNvPr>
          <p:cNvSpPr/>
          <p:nvPr/>
        </p:nvSpPr>
        <p:spPr>
          <a:xfrm>
            <a:off x="4443740" y="519327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Technique plus coûteuse en terme de calculs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C06C4-E752-5B69-6264-DB8B22255C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C172AB-3BBA-E480-7A2C-43E4256CF63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3E14AC-DC36-D6B1-0B85-3E2EC52B9F7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2455C-8C60-DA49-3227-1B993B116E7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0B16535-F156-3C53-C37D-4A30A44C2D4E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708F3A-0C75-F350-D05A-F137CB228A98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892AF3-2A2D-7D01-5212-1C481DA5C49D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1295EF73-29C3-7F40-8A4B-3767AE7F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262155" y="3154141"/>
            <a:ext cx="5651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ÈRE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MODÉLISATION PERSONNELLE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84463" y="4690541"/>
            <a:ext cx="2983209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66881" y="1113051"/>
            <a:ext cx="6468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2011;p33">
            <a:extLst>
              <a:ext uri="{FF2B5EF4-FFF2-40B4-BE49-F238E27FC236}">
                <a16:creationId xmlns:a16="http://schemas.microsoft.com/office/drawing/2014/main" id="{66F8C1AB-7E50-903D-CE6D-241FC1127C7E}"/>
              </a:ext>
            </a:extLst>
          </p:cNvPr>
          <p:cNvGrpSpPr/>
          <p:nvPr/>
        </p:nvGrpSpPr>
        <p:grpSpPr>
          <a:xfrm>
            <a:off x="7328959" y="2095963"/>
            <a:ext cx="3050777" cy="2918472"/>
            <a:chOff x="13827950" y="-11142800"/>
            <a:chExt cx="11113075" cy="10631125"/>
          </a:xfrm>
        </p:grpSpPr>
        <p:sp>
          <p:nvSpPr>
            <p:cNvPr id="7" name="Google Shape;2013;p33">
              <a:extLst>
                <a:ext uri="{FF2B5EF4-FFF2-40B4-BE49-F238E27FC236}">
                  <a16:creationId xmlns:a16="http://schemas.microsoft.com/office/drawing/2014/main" id="{20B936AE-AE3A-840E-1690-405BF2851475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014;p33">
              <a:extLst>
                <a:ext uri="{FF2B5EF4-FFF2-40B4-BE49-F238E27FC236}">
                  <a16:creationId xmlns:a16="http://schemas.microsoft.com/office/drawing/2014/main" id="{B27F2FE7-E6CD-4BBC-85E8-C484E82922B8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15;p33">
              <a:extLst>
                <a:ext uri="{FF2B5EF4-FFF2-40B4-BE49-F238E27FC236}">
                  <a16:creationId xmlns:a16="http://schemas.microsoft.com/office/drawing/2014/main" id="{4732357D-FCD0-C34D-E274-B6199CCFAA41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016;p33">
              <a:extLst>
                <a:ext uri="{FF2B5EF4-FFF2-40B4-BE49-F238E27FC236}">
                  <a16:creationId xmlns:a16="http://schemas.microsoft.com/office/drawing/2014/main" id="{9114F42F-4413-9837-6B9F-209AB6B48CE7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33">
              <a:extLst>
                <a:ext uri="{FF2B5EF4-FFF2-40B4-BE49-F238E27FC236}">
                  <a16:creationId xmlns:a16="http://schemas.microsoft.com/office/drawing/2014/main" id="{C2D01F6B-0703-D126-1A6E-92C268F3DD7E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018;p33">
              <a:extLst>
                <a:ext uri="{FF2B5EF4-FFF2-40B4-BE49-F238E27FC236}">
                  <a16:creationId xmlns:a16="http://schemas.microsoft.com/office/drawing/2014/main" id="{5F8BB22D-C702-C7BC-5151-57DB7F34831E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019;p33">
              <a:extLst>
                <a:ext uri="{FF2B5EF4-FFF2-40B4-BE49-F238E27FC236}">
                  <a16:creationId xmlns:a16="http://schemas.microsoft.com/office/drawing/2014/main" id="{A9C3CE19-CA46-4512-BA6A-6AAB3A1B42A5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020;p33">
              <a:extLst>
                <a:ext uri="{FF2B5EF4-FFF2-40B4-BE49-F238E27FC236}">
                  <a16:creationId xmlns:a16="http://schemas.microsoft.com/office/drawing/2014/main" id="{A2E10ED4-137D-A6BE-D877-775E964460FB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21;p33">
              <a:extLst>
                <a:ext uri="{FF2B5EF4-FFF2-40B4-BE49-F238E27FC236}">
                  <a16:creationId xmlns:a16="http://schemas.microsoft.com/office/drawing/2014/main" id="{2D7FDE47-56C0-EE11-A65D-BABDA4D2321A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22;p33">
              <a:extLst>
                <a:ext uri="{FF2B5EF4-FFF2-40B4-BE49-F238E27FC236}">
                  <a16:creationId xmlns:a16="http://schemas.microsoft.com/office/drawing/2014/main" id="{2EE0106D-337A-558E-6857-4EF359E1DEE0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23;p33">
              <a:extLst>
                <a:ext uri="{FF2B5EF4-FFF2-40B4-BE49-F238E27FC236}">
                  <a16:creationId xmlns:a16="http://schemas.microsoft.com/office/drawing/2014/main" id="{0D88198D-1138-2899-E0A0-F12F29B2DC4D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24;p33">
              <a:extLst>
                <a:ext uri="{FF2B5EF4-FFF2-40B4-BE49-F238E27FC236}">
                  <a16:creationId xmlns:a16="http://schemas.microsoft.com/office/drawing/2014/main" id="{C4DAFDA1-6B51-ED38-0C3E-EA9E0B3C8B9E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25;p33">
              <a:extLst>
                <a:ext uri="{FF2B5EF4-FFF2-40B4-BE49-F238E27FC236}">
                  <a16:creationId xmlns:a16="http://schemas.microsoft.com/office/drawing/2014/main" id="{33770FC3-B477-5C17-E89C-3E7241318005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26;p33">
              <a:extLst>
                <a:ext uri="{FF2B5EF4-FFF2-40B4-BE49-F238E27FC236}">
                  <a16:creationId xmlns:a16="http://schemas.microsoft.com/office/drawing/2014/main" id="{8CD0C13F-B7BE-E12B-9E8F-7B3D5D094320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27;p33">
              <a:extLst>
                <a:ext uri="{FF2B5EF4-FFF2-40B4-BE49-F238E27FC236}">
                  <a16:creationId xmlns:a16="http://schemas.microsoft.com/office/drawing/2014/main" id="{0F4B444A-6154-4A74-327A-CA051A0A70B2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28;p33">
              <a:extLst>
                <a:ext uri="{FF2B5EF4-FFF2-40B4-BE49-F238E27FC236}">
                  <a16:creationId xmlns:a16="http://schemas.microsoft.com/office/drawing/2014/main" id="{FB22809B-2F4D-D508-2903-A88AD92B5571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29;p33">
              <a:extLst>
                <a:ext uri="{FF2B5EF4-FFF2-40B4-BE49-F238E27FC236}">
                  <a16:creationId xmlns:a16="http://schemas.microsoft.com/office/drawing/2014/main" id="{0E11A9AA-170B-9075-5F80-30B189AB8945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30;p33">
              <a:extLst>
                <a:ext uri="{FF2B5EF4-FFF2-40B4-BE49-F238E27FC236}">
                  <a16:creationId xmlns:a16="http://schemas.microsoft.com/office/drawing/2014/main" id="{0E8F264E-99BC-4E43-215B-DBB6A7A1D8EF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31;p33">
              <a:extLst>
                <a:ext uri="{FF2B5EF4-FFF2-40B4-BE49-F238E27FC236}">
                  <a16:creationId xmlns:a16="http://schemas.microsoft.com/office/drawing/2014/main" id="{3E56FF20-6E16-D674-3E29-837B2248D6EA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32;p33">
              <a:extLst>
                <a:ext uri="{FF2B5EF4-FFF2-40B4-BE49-F238E27FC236}">
                  <a16:creationId xmlns:a16="http://schemas.microsoft.com/office/drawing/2014/main" id="{CC492F6E-B897-7627-DB18-E1331CAF1E26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33;p33">
              <a:extLst>
                <a:ext uri="{FF2B5EF4-FFF2-40B4-BE49-F238E27FC236}">
                  <a16:creationId xmlns:a16="http://schemas.microsoft.com/office/drawing/2014/main" id="{0689CD8C-FBA1-E32F-B4DF-252C83396F99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34;p33">
              <a:extLst>
                <a:ext uri="{FF2B5EF4-FFF2-40B4-BE49-F238E27FC236}">
                  <a16:creationId xmlns:a16="http://schemas.microsoft.com/office/drawing/2014/main" id="{433E0710-BFEF-6377-29D8-C5F55FC5A133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35;p33">
              <a:extLst>
                <a:ext uri="{FF2B5EF4-FFF2-40B4-BE49-F238E27FC236}">
                  <a16:creationId xmlns:a16="http://schemas.microsoft.com/office/drawing/2014/main" id="{7141B497-59E2-8FBC-6654-1D0E194DFE9B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36;p33">
              <a:extLst>
                <a:ext uri="{FF2B5EF4-FFF2-40B4-BE49-F238E27FC236}">
                  <a16:creationId xmlns:a16="http://schemas.microsoft.com/office/drawing/2014/main" id="{D402FCED-DD26-129F-5205-CA2E1501DC49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37;p33">
              <a:extLst>
                <a:ext uri="{FF2B5EF4-FFF2-40B4-BE49-F238E27FC236}">
                  <a16:creationId xmlns:a16="http://schemas.microsoft.com/office/drawing/2014/main" id="{206C3D20-C92B-82D7-C80B-FECCF40DFC7E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38;p33">
              <a:extLst>
                <a:ext uri="{FF2B5EF4-FFF2-40B4-BE49-F238E27FC236}">
                  <a16:creationId xmlns:a16="http://schemas.microsoft.com/office/drawing/2014/main" id="{49316089-9A23-3C36-6993-9DB828609B90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39;p33">
              <a:extLst>
                <a:ext uri="{FF2B5EF4-FFF2-40B4-BE49-F238E27FC236}">
                  <a16:creationId xmlns:a16="http://schemas.microsoft.com/office/drawing/2014/main" id="{8470D62E-642C-5C11-DB12-5F7DDAB44143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40;p33">
              <a:extLst>
                <a:ext uri="{FF2B5EF4-FFF2-40B4-BE49-F238E27FC236}">
                  <a16:creationId xmlns:a16="http://schemas.microsoft.com/office/drawing/2014/main" id="{390CF211-2692-C6CF-B9BA-A606D9F027A8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41;p33">
              <a:extLst>
                <a:ext uri="{FF2B5EF4-FFF2-40B4-BE49-F238E27FC236}">
                  <a16:creationId xmlns:a16="http://schemas.microsoft.com/office/drawing/2014/main" id="{48C346D4-C13B-3C23-BF1E-3989EDDDD19C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42;p33">
              <a:extLst>
                <a:ext uri="{FF2B5EF4-FFF2-40B4-BE49-F238E27FC236}">
                  <a16:creationId xmlns:a16="http://schemas.microsoft.com/office/drawing/2014/main" id="{ADC524D1-FBD5-5618-0BC9-6C0F58635FE5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43;p33">
              <a:extLst>
                <a:ext uri="{FF2B5EF4-FFF2-40B4-BE49-F238E27FC236}">
                  <a16:creationId xmlns:a16="http://schemas.microsoft.com/office/drawing/2014/main" id="{B4A7E659-CBA9-8343-4FA1-1DB7D571B623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44;p33">
              <a:extLst>
                <a:ext uri="{FF2B5EF4-FFF2-40B4-BE49-F238E27FC236}">
                  <a16:creationId xmlns:a16="http://schemas.microsoft.com/office/drawing/2014/main" id="{40E85EAF-FD5B-7D61-B756-6AB6D0C40C8B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45;p33">
              <a:extLst>
                <a:ext uri="{FF2B5EF4-FFF2-40B4-BE49-F238E27FC236}">
                  <a16:creationId xmlns:a16="http://schemas.microsoft.com/office/drawing/2014/main" id="{FC80BFBE-3B31-37F3-91EC-1A7A1A88177F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46;p33">
              <a:extLst>
                <a:ext uri="{FF2B5EF4-FFF2-40B4-BE49-F238E27FC236}">
                  <a16:creationId xmlns:a16="http://schemas.microsoft.com/office/drawing/2014/main" id="{926D8B56-C860-64AF-D6A5-51604E400197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47;p33">
              <a:extLst>
                <a:ext uri="{FF2B5EF4-FFF2-40B4-BE49-F238E27FC236}">
                  <a16:creationId xmlns:a16="http://schemas.microsoft.com/office/drawing/2014/main" id="{3C76D548-AC87-E517-6275-7897A3B3FCD9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48;p33">
              <a:extLst>
                <a:ext uri="{FF2B5EF4-FFF2-40B4-BE49-F238E27FC236}">
                  <a16:creationId xmlns:a16="http://schemas.microsoft.com/office/drawing/2014/main" id="{6C6B03F4-5F92-3B06-CDEB-6E2D69C85F17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49;p33">
              <a:extLst>
                <a:ext uri="{FF2B5EF4-FFF2-40B4-BE49-F238E27FC236}">
                  <a16:creationId xmlns:a16="http://schemas.microsoft.com/office/drawing/2014/main" id="{C288B8B6-F983-D43E-69DE-6BD81F32BDFD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50;p33">
              <a:extLst>
                <a:ext uri="{FF2B5EF4-FFF2-40B4-BE49-F238E27FC236}">
                  <a16:creationId xmlns:a16="http://schemas.microsoft.com/office/drawing/2014/main" id="{9F4FF6A5-4C85-58BB-24CE-787AB41CE864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51;p33">
              <a:extLst>
                <a:ext uri="{FF2B5EF4-FFF2-40B4-BE49-F238E27FC236}">
                  <a16:creationId xmlns:a16="http://schemas.microsoft.com/office/drawing/2014/main" id="{3C5A0BA8-FBB6-77E7-14BA-19DFD742EEAB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52;p33">
              <a:extLst>
                <a:ext uri="{FF2B5EF4-FFF2-40B4-BE49-F238E27FC236}">
                  <a16:creationId xmlns:a16="http://schemas.microsoft.com/office/drawing/2014/main" id="{2604B59D-DCB2-0AAD-08E3-A85C1C323FD8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53;p33">
              <a:extLst>
                <a:ext uri="{FF2B5EF4-FFF2-40B4-BE49-F238E27FC236}">
                  <a16:creationId xmlns:a16="http://schemas.microsoft.com/office/drawing/2014/main" id="{D1711BEA-B8D2-7940-4AA2-8B176477AA98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54;p33">
              <a:extLst>
                <a:ext uri="{FF2B5EF4-FFF2-40B4-BE49-F238E27FC236}">
                  <a16:creationId xmlns:a16="http://schemas.microsoft.com/office/drawing/2014/main" id="{9B07EB4A-BDAC-B08E-BE7D-5FF802B8D247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55;p33">
              <a:extLst>
                <a:ext uri="{FF2B5EF4-FFF2-40B4-BE49-F238E27FC236}">
                  <a16:creationId xmlns:a16="http://schemas.microsoft.com/office/drawing/2014/main" id="{AC002A6A-F88C-615C-F006-6CA7876D4BE8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56;p33">
              <a:extLst>
                <a:ext uri="{FF2B5EF4-FFF2-40B4-BE49-F238E27FC236}">
                  <a16:creationId xmlns:a16="http://schemas.microsoft.com/office/drawing/2014/main" id="{EE73FA93-833B-27F8-ED02-37010D6C5848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57;p33">
              <a:extLst>
                <a:ext uri="{FF2B5EF4-FFF2-40B4-BE49-F238E27FC236}">
                  <a16:creationId xmlns:a16="http://schemas.microsoft.com/office/drawing/2014/main" id="{01A864C0-2863-E5B0-AF5E-F620B0E2D017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58;p33">
              <a:extLst>
                <a:ext uri="{FF2B5EF4-FFF2-40B4-BE49-F238E27FC236}">
                  <a16:creationId xmlns:a16="http://schemas.microsoft.com/office/drawing/2014/main" id="{3573251A-D4E0-A2EB-6B71-C62F79DA169D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59;p33">
              <a:extLst>
                <a:ext uri="{FF2B5EF4-FFF2-40B4-BE49-F238E27FC236}">
                  <a16:creationId xmlns:a16="http://schemas.microsoft.com/office/drawing/2014/main" id="{139A75FA-4866-E23C-7674-C4B2A0D0DC62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60;p33">
              <a:extLst>
                <a:ext uri="{FF2B5EF4-FFF2-40B4-BE49-F238E27FC236}">
                  <a16:creationId xmlns:a16="http://schemas.microsoft.com/office/drawing/2014/main" id="{A5381ADC-FA60-1ED2-5BBA-CDA2F79D53E7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61;p33">
              <a:extLst>
                <a:ext uri="{FF2B5EF4-FFF2-40B4-BE49-F238E27FC236}">
                  <a16:creationId xmlns:a16="http://schemas.microsoft.com/office/drawing/2014/main" id="{877BDC68-5E51-7BB6-E6D9-C414CE3B3B5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62;p33">
              <a:extLst>
                <a:ext uri="{FF2B5EF4-FFF2-40B4-BE49-F238E27FC236}">
                  <a16:creationId xmlns:a16="http://schemas.microsoft.com/office/drawing/2014/main" id="{FC35034B-BF6A-6AA6-5D2D-5F9F05AA3886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63;p33">
              <a:extLst>
                <a:ext uri="{FF2B5EF4-FFF2-40B4-BE49-F238E27FC236}">
                  <a16:creationId xmlns:a16="http://schemas.microsoft.com/office/drawing/2014/main" id="{C31B1DA5-2FD7-20EA-0556-1881D1703F7C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64;p33">
              <a:extLst>
                <a:ext uri="{FF2B5EF4-FFF2-40B4-BE49-F238E27FC236}">
                  <a16:creationId xmlns:a16="http://schemas.microsoft.com/office/drawing/2014/main" id="{45490FA2-00EA-188D-53CF-577AD17DD060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65;p33">
              <a:extLst>
                <a:ext uri="{FF2B5EF4-FFF2-40B4-BE49-F238E27FC236}">
                  <a16:creationId xmlns:a16="http://schemas.microsoft.com/office/drawing/2014/main" id="{34BB5643-D8D3-DFB9-C389-55F3CCBC532E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66;p33">
              <a:extLst>
                <a:ext uri="{FF2B5EF4-FFF2-40B4-BE49-F238E27FC236}">
                  <a16:creationId xmlns:a16="http://schemas.microsoft.com/office/drawing/2014/main" id="{A091D20C-76CA-9930-D634-221989902246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67;p33">
              <a:extLst>
                <a:ext uri="{FF2B5EF4-FFF2-40B4-BE49-F238E27FC236}">
                  <a16:creationId xmlns:a16="http://schemas.microsoft.com/office/drawing/2014/main" id="{5E1294AB-DC40-8E39-5961-B0E9809693A2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68;p33">
              <a:extLst>
                <a:ext uri="{FF2B5EF4-FFF2-40B4-BE49-F238E27FC236}">
                  <a16:creationId xmlns:a16="http://schemas.microsoft.com/office/drawing/2014/main" id="{0D29A3AC-520B-BCE8-CB4C-D12739426746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69;p33">
              <a:extLst>
                <a:ext uri="{FF2B5EF4-FFF2-40B4-BE49-F238E27FC236}">
                  <a16:creationId xmlns:a16="http://schemas.microsoft.com/office/drawing/2014/main" id="{4833490E-D514-059E-394B-9D8E5F85CAEE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070;p33">
              <a:extLst>
                <a:ext uri="{FF2B5EF4-FFF2-40B4-BE49-F238E27FC236}">
                  <a16:creationId xmlns:a16="http://schemas.microsoft.com/office/drawing/2014/main" id="{75053EF3-F50C-5E42-EE92-1CB25CCAD48D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071;p33">
              <a:extLst>
                <a:ext uri="{FF2B5EF4-FFF2-40B4-BE49-F238E27FC236}">
                  <a16:creationId xmlns:a16="http://schemas.microsoft.com/office/drawing/2014/main" id="{0863787F-E24E-E171-2FE7-32D6530783DB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72;p33">
              <a:extLst>
                <a:ext uri="{FF2B5EF4-FFF2-40B4-BE49-F238E27FC236}">
                  <a16:creationId xmlns:a16="http://schemas.microsoft.com/office/drawing/2014/main" id="{C4980372-BF91-235D-C888-F5A7D4CFC6A7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73;p33">
              <a:extLst>
                <a:ext uri="{FF2B5EF4-FFF2-40B4-BE49-F238E27FC236}">
                  <a16:creationId xmlns:a16="http://schemas.microsoft.com/office/drawing/2014/main" id="{9B01FF2F-86C4-3F4F-0F7C-413CA09A2B4B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074;p33">
              <a:extLst>
                <a:ext uri="{FF2B5EF4-FFF2-40B4-BE49-F238E27FC236}">
                  <a16:creationId xmlns:a16="http://schemas.microsoft.com/office/drawing/2014/main" id="{2B4ED258-5175-6145-9457-649F250803FA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075;p33">
              <a:extLst>
                <a:ext uri="{FF2B5EF4-FFF2-40B4-BE49-F238E27FC236}">
                  <a16:creationId xmlns:a16="http://schemas.microsoft.com/office/drawing/2014/main" id="{723B9826-80B8-F857-21F8-148EC04C53E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076;p33">
              <a:extLst>
                <a:ext uri="{FF2B5EF4-FFF2-40B4-BE49-F238E27FC236}">
                  <a16:creationId xmlns:a16="http://schemas.microsoft.com/office/drawing/2014/main" id="{EC9F683E-D5BA-E2E9-C770-822F51A1C3C7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077;p33">
              <a:extLst>
                <a:ext uri="{FF2B5EF4-FFF2-40B4-BE49-F238E27FC236}">
                  <a16:creationId xmlns:a16="http://schemas.microsoft.com/office/drawing/2014/main" id="{EAA6014E-6E3F-659B-18D9-E2F27B331EC4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1028</Words>
  <Application>Microsoft Office PowerPoint</Application>
  <PresentationFormat>Grand écran</PresentationFormat>
  <Paragraphs>474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DINEngschrift</vt:lpstr>
      <vt:lpstr>Fira Sans Extra Condensed Black</vt:lpstr>
      <vt:lpstr>Fira Sans Extra Condensed Mediu</vt:lpstr>
      <vt:lpstr>Fira Sans Extra Condensed SemiB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101</cp:revision>
  <dcterms:created xsi:type="dcterms:W3CDTF">2023-12-13T08:50:43Z</dcterms:created>
  <dcterms:modified xsi:type="dcterms:W3CDTF">2023-12-15T18:41:56Z</dcterms:modified>
</cp:coreProperties>
</file>